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5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>
        <p:scale>
          <a:sx n="50" d="100"/>
          <a:sy n="50" d="100"/>
        </p:scale>
        <p:origin x="3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1C985-659D-470D-945E-B60418D44198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CA29457-9677-40AA-8490-B4A3AAC8345D}">
      <dgm:prSet/>
      <dgm:spPr/>
      <dgm:t>
        <a:bodyPr/>
        <a:lstStyle/>
        <a:p>
          <a:r>
            <a:rPr lang="vi-VN"/>
            <a:t>FeathersJS là gì?</a:t>
          </a:r>
          <a:endParaRPr lang="en-US"/>
        </a:p>
      </dgm:t>
    </dgm:pt>
    <dgm:pt modelId="{5A9D071D-6C4A-466E-934B-E5BA2BDC1283}" type="parTrans" cxnId="{25219650-C173-4D59-8B31-2ED625FEE43C}">
      <dgm:prSet/>
      <dgm:spPr/>
      <dgm:t>
        <a:bodyPr/>
        <a:lstStyle/>
        <a:p>
          <a:endParaRPr lang="en-US"/>
        </a:p>
      </dgm:t>
    </dgm:pt>
    <dgm:pt modelId="{F12D208E-9200-4FBC-A441-A26862E366F1}" type="sibTrans" cxnId="{25219650-C173-4D59-8B31-2ED625FEE43C}">
      <dgm:prSet/>
      <dgm:spPr/>
      <dgm:t>
        <a:bodyPr/>
        <a:lstStyle/>
        <a:p>
          <a:endParaRPr lang="en-US"/>
        </a:p>
      </dgm:t>
    </dgm:pt>
    <dgm:pt modelId="{F9018F67-22C9-4D8A-A703-A8BCB98018AF}">
      <dgm:prSet/>
      <dgm:spPr/>
      <dgm:t>
        <a:bodyPr/>
        <a:lstStyle/>
        <a:p>
          <a:r>
            <a:rPr lang="vi-VN"/>
            <a:t>Tương tác database với FeathersJS</a:t>
          </a:r>
          <a:endParaRPr lang="en-US"/>
        </a:p>
      </dgm:t>
    </dgm:pt>
    <dgm:pt modelId="{9BA3B9B8-92B3-4A5E-85B1-FE53B873A11A}" type="parTrans" cxnId="{CA3AA9C5-AABC-4602-B2FE-DFD72D8328A2}">
      <dgm:prSet/>
      <dgm:spPr/>
      <dgm:t>
        <a:bodyPr/>
        <a:lstStyle/>
        <a:p>
          <a:endParaRPr lang="en-US"/>
        </a:p>
      </dgm:t>
    </dgm:pt>
    <dgm:pt modelId="{1E8480E0-CFA9-47AD-876E-178C0D3175C0}" type="sibTrans" cxnId="{CA3AA9C5-AABC-4602-B2FE-DFD72D8328A2}">
      <dgm:prSet/>
      <dgm:spPr/>
      <dgm:t>
        <a:bodyPr/>
        <a:lstStyle/>
        <a:p>
          <a:endParaRPr lang="en-US"/>
        </a:p>
      </dgm:t>
    </dgm:pt>
    <dgm:pt modelId="{D867EF5B-14D5-4D2C-B06B-430456BB05E3}">
      <dgm:prSet/>
      <dgm:spPr/>
      <dgm:t>
        <a:bodyPr/>
        <a:lstStyle/>
        <a:p>
          <a:r>
            <a:rPr lang="vi-VN"/>
            <a:t>Demo</a:t>
          </a:r>
          <a:endParaRPr lang="en-US"/>
        </a:p>
      </dgm:t>
    </dgm:pt>
    <dgm:pt modelId="{003699E3-667F-403B-8BBC-FDDE30C41546}" type="parTrans" cxnId="{402CDF24-4DC5-41EB-BABE-25C2A6FD0842}">
      <dgm:prSet/>
      <dgm:spPr/>
      <dgm:t>
        <a:bodyPr/>
        <a:lstStyle/>
        <a:p>
          <a:endParaRPr lang="en-US"/>
        </a:p>
      </dgm:t>
    </dgm:pt>
    <dgm:pt modelId="{119D49E0-C2E4-41D6-B952-0AC02C77B9C7}" type="sibTrans" cxnId="{402CDF24-4DC5-41EB-BABE-25C2A6FD0842}">
      <dgm:prSet/>
      <dgm:spPr/>
      <dgm:t>
        <a:bodyPr/>
        <a:lstStyle/>
        <a:p>
          <a:endParaRPr lang="en-US"/>
        </a:p>
      </dgm:t>
    </dgm:pt>
    <dgm:pt modelId="{343F9CE7-4321-4A1E-81EE-61CB044A7C35}" type="pres">
      <dgm:prSet presAssocID="{7E01C985-659D-470D-945E-B60418D44198}" presName="outerComposite" presStyleCnt="0">
        <dgm:presLayoutVars>
          <dgm:chMax val="5"/>
          <dgm:dir/>
          <dgm:resizeHandles val="exact"/>
        </dgm:presLayoutVars>
      </dgm:prSet>
      <dgm:spPr/>
    </dgm:pt>
    <dgm:pt modelId="{F13C3CD3-1C84-4276-9F69-0AA197DA4F58}" type="pres">
      <dgm:prSet presAssocID="{7E01C985-659D-470D-945E-B60418D44198}" presName="dummyMaxCanvas" presStyleCnt="0">
        <dgm:presLayoutVars/>
      </dgm:prSet>
      <dgm:spPr/>
    </dgm:pt>
    <dgm:pt modelId="{B7B38CDE-922E-462B-8568-DEA05FA41DF7}" type="pres">
      <dgm:prSet presAssocID="{7E01C985-659D-470D-945E-B60418D44198}" presName="ThreeNodes_1" presStyleLbl="node1" presStyleIdx="0" presStyleCnt="3">
        <dgm:presLayoutVars>
          <dgm:bulletEnabled val="1"/>
        </dgm:presLayoutVars>
      </dgm:prSet>
      <dgm:spPr/>
    </dgm:pt>
    <dgm:pt modelId="{C161EE88-4848-47FC-A511-1805A6189A38}" type="pres">
      <dgm:prSet presAssocID="{7E01C985-659D-470D-945E-B60418D44198}" presName="ThreeNodes_2" presStyleLbl="node1" presStyleIdx="1" presStyleCnt="3">
        <dgm:presLayoutVars>
          <dgm:bulletEnabled val="1"/>
        </dgm:presLayoutVars>
      </dgm:prSet>
      <dgm:spPr/>
    </dgm:pt>
    <dgm:pt modelId="{7933EA94-EF7D-43A3-BB40-E16E8570FD50}" type="pres">
      <dgm:prSet presAssocID="{7E01C985-659D-470D-945E-B60418D44198}" presName="ThreeNodes_3" presStyleLbl="node1" presStyleIdx="2" presStyleCnt="3">
        <dgm:presLayoutVars>
          <dgm:bulletEnabled val="1"/>
        </dgm:presLayoutVars>
      </dgm:prSet>
      <dgm:spPr/>
    </dgm:pt>
    <dgm:pt modelId="{14979790-0E86-4D15-B6E5-270A86C9C685}" type="pres">
      <dgm:prSet presAssocID="{7E01C985-659D-470D-945E-B60418D44198}" presName="ThreeConn_1-2" presStyleLbl="fgAccFollowNode1" presStyleIdx="0" presStyleCnt="2">
        <dgm:presLayoutVars>
          <dgm:bulletEnabled val="1"/>
        </dgm:presLayoutVars>
      </dgm:prSet>
      <dgm:spPr/>
    </dgm:pt>
    <dgm:pt modelId="{29BBEF06-FC65-4106-B393-E643971F3887}" type="pres">
      <dgm:prSet presAssocID="{7E01C985-659D-470D-945E-B60418D44198}" presName="ThreeConn_2-3" presStyleLbl="fgAccFollowNode1" presStyleIdx="1" presStyleCnt="2">
        <dgm:presLayoutVars>
          <dgm:bulletEnabled val="1"/>
        </dgm:presLayoutVars>
      </dgm:prSet>
      <dgm:spPr/>
    </dgm:pt>
    <dgm:pt modelId="{751C4374-3180-4D26-914F-715BFB90ED70}" type="pres">
      <dgm:prSet presAssocID="{7E01C985-659D-470D-945E-B60418D44198}" presName="ThreeNodes_1_text" presStyleLbl="node1" presStyleIdx="2" presStyleCnt="3">
        <dgm:presLayoutVars>
          <dgm:bulletEnabled val="1"/>
        </dgm:presLayoutVars>
      </dgm:prSet>
      <dgm:spPr/>
    </dgm:pt>
    <dgm:pt modelId="{F5074EBE-5034-47B8-A3AE-7FF9D88A6078}" type="pres">
      <dgm:prSet presAssocID="{7E01C985-659D-470D-945E-B60418D44198}" presName="ThreeNodes_2_text" presStyleLbl="node1" presStyleIdx="2" presStyleCnt="3">
        <dgm:presLayoutVars>
          <dgm:bulletEnabled val="1"/>
        </dgm:presLayoutVars>
      </dgm:prSet>
      <dgm:spPr/>
    </dgm:pt>
    <dgm:pt modelId="{3DDCC091-DC3B-4750-98A4-0680E443EAC8}" type="pres">
      <dgm:prSet presAssocID="{7E01C985-659D-470D-945E-B60418D4419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2CDF24-4DC5-41EB-BABE-25C2A6FD0842}" srcId="{7E01C985-659D-470D-945E-B60418D44198}" destId="{D867EF5B-14D5-4D2C-B06B-430456BB05E3}" srcOrd="2" destOrd="0" parTransId="{003699E3-667F-403B-8BBC-FDDE30C41546}" sibTransId="{119D49E0-C2E4-41D6-B952-0AC02C77B9C7}"/>
    <dgm:cxn modelId="{D21B882C-C2C8-475E-98C8-438488351F31}" type="presOf" srcId="{2CA29457-9677-40AA-8490-B4A3AAC8345D}" destId="{B7B38CDE-922E-462B-8568-DEA05FA41DF7}" srcOrd="0" destOrd="0" presId="urn:microsoft.com/office/officeart/2005/8/layout/vProcess5"/>
    <dgm:cxn modelId="{6BD6C341-8179-4063-972E-7D78F356B1B6}" type="presOf" srcId="{2CA29457-9677-40AA-8490-B4A3AAC8345D}" destId="{751C4374-3180-4D26-914F-715BFB90ED70}" srcOrd="1" destOrd="0" presId="urn:microsoft.com/office/officeart/2005/8/layout/vProcess5"/>
    <dgm:cxn modelId="{2C7A7943-DE98-4A5D-988E-18C3A5596F5D}" type="presOf" srcId="{D867EF5B-14D5-4D2C-B06B-430456BB05E3}" destId="{7933EA94-EF7D-43A3-BB40-E16E8570FD50}" srcOrd="0" destOrd="0" presId="urn:microsoft.com/office/officeart/2005/8/layout/vProcess5"/>
    <dgm:cxn modelId="{E262C963-D92E-40AF-A372-404CFFA5D969}" type="presOf" srcId="{7E01C985-659D-470D-945E-B60418D44198}" destId="{343F9CE7-4321-4A1E-81EE-61CB044A7C35}" srcOrd="0" destOrd="0" presId="urn:microsoft.com/office/officeart/2005/8/layout/vProcess5"/>
    <dgm:cxn modelId="{DAF5D644-51C7-440D-AD06-020BDC33595B}" type="presOf" srcId="{F9018F67-22C9-4D8A-A703-A8BCB98018AF}" destId="{F5074EBE-5034-47B8-A3AE-7FF9D88A6078}" srcOrd="1" destOrd="0" presId="urn:microsoft.com/office/officeart/2005/8/layout/vProcess5"/>
    <dgm:cxn modelId="{25219650-C173-4D59-8B31-2ED625FEE43C}" srcId="{7E01C985-659D-470D-945E-B60418D44198}" destId="{2CA29457-9677-40AA-8490-B4A3AAC8345D}" srcOrd="0" destOrd="0" parTransId="{5A9D071D-6C4A-466E-934B-E5BA2BDC1283}" sibTransId="{F12D208E-9200-4FBC-A441-A26862E366F1}"/>
    <dgm:cxn modelId="{0B807781-41AC-445B-8ACA-2A1DCBD8E7A7}" type="presOf" srcId="{D867EF5B-14D5-4D2C-B06B-430456BB05E3}" destId="{3DDCC091-DC3B-4750-98A4-0680E443EAC8}" srcOrd="1" destOrd="0" presId="urn:microsoft.com/office/officeart/2005/8/layout/vProcess5"/>
    <dgm:cxn modelId="{69CE33A7-9C33-4CD9-A065-33AB6B4B5091}" type="presOf" srcId="{F12D208E-9200-4FBC-A441-A26862E366F1}" destId="{14979790-0E86-4D15-B6E5-270A86C9C685}" srcOrd="0" destOrd="0" presId="urn:microsoft.com/office/officeart/2005/8/layout/vProcess5"/>
    <dgm:cxn modelId="{C31588AB-022F-455D-A358-15C47CA0DB0E}" type="presOf" srcId="{1E8480E0-CFA9-47AD-876E-178C0D3175C0}" destId="{29BBEF06-FC65-4106-B393-E643971F3887}" srcOrd="0" destOrd="0" presId="urn:microsoft.com/office/officeart/2005/8/layout/vProcess5"/>
    <dgm:cxn modelId="{CA3AA9C5-AABC-4602-B2FE-DFD72D8328A2}" srcId="{7E01C985-659D-470D-945E-B60418D44198}" destId="{F9018F67-22C9-4D8A-A703-A8BCB98018AF}" srcOrd="1" destOrd="0" parTransId="{9BA3B9B8-92B3-4A5E-85B1-FE53B873A11A}" sibTransId="{1E8480E0-CFA9-47AD-876E-178C0D3175C0}"/>
    <dgm:cxn modelId="{AEBCF1F2-3019-4250-82F0-6E11F34858C6}" type="presOf" srcId="{F9018F67-22C9-4D8A-A703-A8BCB98018AF}" destId="{C161EE88-4848-47FC-A511-1805A6189A38}" srcOrd="0" destOrd="0" presId="urn:microsoft.com/office/officeart/2005/8/layout/vProcess5"/>
    <dgm:cxn modelId="{E6EB4A99-19AD-4C11-8577-206E832CAE03}" type="presParOf" srcId="{343F9CE7-4321-4A1E-81EE-61CB044A7C35}" destId="{F13C3CD3-1C84-4276-9F69-0AA197DA4F58}" srcOrd="0" destOrd="0" presId="urn:microsoft.com/office/officeart/2005/8/layout/vProcess5"/>
    <dgm:cxn modelId="{6CD17E5A-B0DF-4A40-AA40-B7E7F31D0181}" type="presParOf" srcId="{343F9CE7-4321-4A1E-81EE-61CB044A7C35}" destId="{B7B38CDE-922E-462B-8568-DEA05FA41DF7}" srcOrd="1" destOrd="0" presId="urn:microsoft.com/office/officeart/2005/8/layout/vProcess5"/>
    <dgm:cxn modelId="{0E704DFB-4467-432F-80AA-E8BF176E5242}" type="presParOf" srcId="{343F9CE7-4321-4A1E-81EE-61CB044A7C35}" destId="{C161EE88-4848-47FC-A511-1805A6189A38}" srcOrd="2" destOrd="0" presId="urn:microsoft.com/office/officeart/2005/8/layout/vProcess5"/>
    <dgm:cxn modelId="{35CD155E-D436-41C2-A6F2-35794DE5A76D}" type="presParOf" srcId="{343F9CE7-4321-4A1E-81EE-61CB044A7C35}" destId="{7933EA94-EF7D-43A3-BB40-E16E8570FD50}" srcOrd="3" destOrd="0" presId="urn:microsoft.com/office/officeart/2005/8/layout/vProcess5"/>
    <dgm:cxn modelId="{177CF8F8-9916-4B16-884A-4E85C9E49BE9}" type="presParOf" srcId="{343F9CE7-4321-4A1E-81EE-61CB044A7C35}" destId="{14979790-0E86-4D15-B6E5-270A86C9C685}" srcOrd="4" destOrd="0" presId="urn:microsoft.com/office/officeart/2005/8/layout/vProcess5"/>
    <dgm:cxn modelId="{DF7FDB6E-5CD6-4464-8AFC-DB37C28BBC87}" type="presParOf" srcId="{343F9CE7-4321-4A1E-81EE-61CB044A7C35}" destId="{29BBEF06-FC65-4106-B393-E643971F3887}" srcOrd="5" destOrd="0" presId="urn:microsoft.com/office/officeart/2005/8/layout/vProcess5"/>
    <dgm:cxn modelId="{1348A04E-B461-4729-935C-42DD511916C0}" type="presParOf" srcId="{343F9CE7-4321-4A1E-81EE-61CB044A7C35}" destId="{751C4374-3180-4D26-914F-715BFB90ED70}" srcOrd="6" destOrd="0" presId="urn:microsoft.com/office/officeart/2005/8/layout/vProcess5"/>
    <dgm:cxn modelId="{8CA71934-B418-4660-AC93-E5BCD97343EA}" type="presParOf" srcId="{343F9CE7-4321-4A1E-81EE-61CB044A7C35}" destId="{F5074EBE-5034-47B8-A3AE-7FF9D88A6078}" srcOrd="7" destOrd="0" presId="urn:microsoft.com/office/officeart/2005/8/layout/vProcess5"/>
    <dgm:cxn modelId="{E3EBC4F5-9D57-4E14-90B5-41685684ED4E}" type="presParOf" srcId="{343F9CE7-4321-4A1E-81EE-61CB044A7C35}" destId="{3DDCC091-DC3B-4750-98A4-0680E443EA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8CDE-922E-462B-8568-DEA05FA41DF7}">
      <dsp:nvSpPr>
        <dsp:cNvPr id="0" name=""/>
        <dsp:cNvSpPr/>
      </dsp:nvSpPr>
      <dsp:spPr>
        <a:xfrm>
          <a:off x="0" y="0"/>
          <a:ext cx="6747718" cy="1184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kern="1200"/>
            <a:t>FeathersJS là gì?</a:t>
          </a:r>
          <a:endParaRPr lang="en-US" sz="3100" kern="1200"/>
        </a:p>
      </dsp:txBody>
      <dsp:txXfrm>
        <a:off x="34688" y="34688"/>
        <a:ext cx="5469714" cy="1114973"/>
      </dsp:txXfrm>
    </dsp:sp>
    <dsp:sp modelId="{C161EE88-4848-47FC-A511-1805A6189A38}">
      <dsp:nvSpPr>
        <dsp:cNvPr id="0" name=""/>
        <dsp:cNvSpPr/>
      </dsp:nvSpPr>
      <dsp:spPr>
        <a:xfrm>
          <a:off x="595386" y="1381740"/>
          <a:ext cx="6747718" cy="1184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kern="1200"/>
            <a:t>Tương tác database với FeathersJS</a:t>
          </a:r>
          <a:endParaRPr lang="en-US" sz="3100" kern="1200"/>
        </a:p>
      </dsp:txBody>
      <dsp:txXfrm>
        <a:off x="630074" y="1416428"/>
        <a:ext cx="5313128" cy="1114973"/>
      </dsp:txXfrm>
    </dsp:sp>
    <dsp:sp modelId="{7933EA94-EF7D-43A3-BB40-E16E8570FD50}">
      <dsp:nvSpPr>
        <dsp:cNvPr id="0" name=""/>
        <dsp:cNvSpPr/>
      </dsp:nvSpPr>
      <dsp:spPr>
        <a:xfrm>
          <a:off x="1190773" y="2763481"/>
          <a:ext cx="6747718" cy="1184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kern="1200"/>
            <a:t>Demo</a:t>
          </a:r>
          <a:endParaRPr lang="en-US" sz="3100" kern="1200"/>
        </a:p>
      </dsp:txBody>
      <dsp:txXfrm>
        <a:off x="1225461" y="2798169"/>
        <a:ext cx="5313128" cy="1114973"/>
      </dsp:txXfrm>
    </dsp:sp>
    <dsp:sp modelId="{14979790-0E86-4D15-B6E5-270A86C9C685}">
      <dsp:nvSpPr>
        <dsp:cNvPr id="0" name=""/>
        <dsp:cNvSpPr/>
      </dsp:nvSpPr>
      <dsp:spPr>
        <a:xfrm>
          <a:off x="5977891" y="898131"/>
          <a:ext cx="769826" cy="76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51102" y="898131"/>
        <a:ext cx="423404" cy="579294"/>
      </dsp:txXfrm>
    </dsp:sp>
    <dsp:sp modelId="{29BBEF06-FC65-4106-B393-E643971F3887}">
      <dsp:nvSpPr>
        <dsp:cNvPr id="0" name=""/>
        <dsp:cNvSpPr/>
      </dsp:nvSpPr>
      <dsp:spPr>
        <a:xfrm>
          <a:off x="6573278" y="2271976"/>
          <a:ext cx="769826" cy="76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46489" y="2271976"/>
        <a:ext cx="423404" cy="57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72" y="1971439"/>
            <a:ext cx="6913256" cy="2312906"/>
          </a:xfrm>
        </p:spPr>
        <p:txBody>
          <a:bodyPr anchor="b">
            <a:noAutofit/>
          </a:bodyPr>
          <a:lstStyle>
            <a:lvl1pPr algn="ctr">
              <a:defRPr sz="6614" cap="all" baseline="0"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809" y="4361067"/>
            <a:ext cx="5648584" cy="1197375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481" y="7113663"/>
            <a:ext cx="1329485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556" y="7113663"/>
            <a:ext cx="5807089" cy="4460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234" y="7113663"/>
            <a:ext cx="1319851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80" y="820640"/>
            <a:ext cx="8825606" cy="5897022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79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070" y="2530393"/>
            <a:ext cx="7938492" cy="393733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75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5601" y="688016"/>
            <a:ext cx="1643669" cy="5779706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071" y="688016"/>
            <a:ext cx="6310891" cy="5779706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16019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3849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3000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55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41" y="1434510"/>
            <a:ext cx="7948224" cy="3144614"/>
          </a:xfrm>
        </p:spPr>
        <p:txBody>
          <a:bodyPr anchor="b">
            <a:normAutofit/>
          </a:bodyPr>
          <a:lstStyle>
            <a:lvl1pPr algn="r">
              <a:defRPr sz="6614" cap="all" baseline="0"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41" y="4647721"/>
            <a:ext cx="7948224" cy="126030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4">
                <a:solidFill>
                  <a:schemeClr val="tx2"/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0947" y="7113663"/>
            <a:ext cx="1341445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769" y="7113663"/>
            <a:ext cx="5807089" cy="4460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234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40230" y="1858119"/>
            <a:ext cx="2707856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40230" y="1858119"/>
            <a:ext cx="2707856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1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070" y="2519892"/>
            <a:ext cx="3677532" cy="39478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352" y="2519892"/>
            <a:ext cx="3677532" cy="394783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705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070" y="2579670"/>
            <a:ext cx="3677532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6" b="0" baseline="0">
                <a:solidFill>
                  <a:schemeClr val="tx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071" y="3643380"/>
            <a:ext cx="3677531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031" y="2590169"/>
            <a:ext cx="3677532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6" b="0" baseline="0">
                <a:solidFill>
                  <a:schemeClr val="tx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031" y="3643380"/>
            <a:ext cx="3677532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56405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786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398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38507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37" y="755967"/>
            <a:ext cx="3187998" cy="2378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50" baseline="0"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621" y="755968"/>
            <a:ext cx="4309467" cy="5704755"/>
          </a:xfrm>
        </p:spPr>
        <p:txBody>
          <a:bodyPr/>
          <a:lstStyle>
            <a:lvl1pPr>
              <a:defRPr sz="1653"/>
            </a:lvl1pPr>
            <a:lvl2pPr>
              <a:defRPr sz="1653"/>
            </a:lvl2pPr>
            <a:lvl3pPr>
              <a:defRPr sz="1488"/>
            </a:lvl3pPr>
            <a:lvl4pPr>
              <a:defRPr sz="1488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537" y="3148590"/>
            <a:ext cx="3187998" cy="33191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8538" y="7113663"/>
            <a:ext cx="995968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3926" y="7113663"/>
            <a:ext cx="196260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1607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0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38507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37" y="755967"/>
            <a:ext cx="3187998" cy="2378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5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4084" y="2"/>
            <a:ext cx="5506541" cy="7559674"/>
          </a:xfrm>
        </p:spPr>
        <p:txBody>
          <a:bodyPr anchor="t">
            <a:normAutofit/>
          </a:bodyPr>
          <a:lstStyle>
            <a:lvl1pPr marL="0" indent="0">
              <a:buNone/>
              <a:defRPr sz="1653"/>
            </a:lvl1pPr>
            <a:lvl2pPr marL="377979" indent="0">
              <a:buNone/>
              <a:defRPr sz="1653"/>
            </a:lvl2pPr>
            <a:lvl3pPr marL="755957" indent="0">
              <a:buNone/>
              <a:defRPr sz="1653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537" y="3148176"/>
            <a:ext cx="3187998" cy="331954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8538" y="7113663"/>
            <a:ext cx="995968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3926" y="7113663"/>
            <a:ext cx="196260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1607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0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070" y="2519892"/>
            <a:ext cx="7938492" cy="394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9821" y="7113663"/>
            <a:ext cx="995968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465" y="7113663"/>
            <a:ext cx="5193135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2276" y="7113663"/>
            <a:ext cx="1319851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/>
                </a:solidFill>
              </a:defRPr>
            </a:lvl1pPr>
          </a:lstStyle>
          <a:p>
            <a:pPr algn="ctr"/>
            <a:fld id="{81FBC5C6-6015-43EF-BCC7-FAD96B369E64}" type="slidenum"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9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xStyles>
    <p:titleStyle>
      <a:lvl1pPr algn="l" defTabSz="755957" rtl="0" eaLnBrk="1" latinLnBrk="0" hangingPunct="1">
        <a:lnSpc>
          <a:spcPct val="89000"/>
        </a:lnSpc>
        <a:spcBef>
          <a:spcPct val="0"/>
        </a:spcBef>
        <a:buNone/>
        <a:defRPr sz="485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336" indent="-423336" algn="l" defTabSz="755957" rtl="0" eaLnBrk="1" latinLnBrk="0" hangingPunct="1">
        <a:lnSpc>
          <a:spcPct val="94000"/>
        </a:lnSpc>
        <a:spcBef>
          <a:spcPts val="1102"/>
        </a:spcBef>
        <a:spcAft>
          <a:spcPts val="220"/>
        </a:spcAft>
        <a:buFont typeface="Franklin Gothic Book" panose="020B0503020102020204" pitchFamily="34" charset="0"/>
        <a:buChar char="■"/>
        <a:defRPr sz="2205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7943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2205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11915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984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5886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984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9858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764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23829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764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7801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31772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54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35744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2480" y="820639"/>
            <a:ext cx="8825605" cy="589702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7B8B06-83A6-4F9E-A6AF-D31E94918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825" y="1365751"/>
            <a:ext cx="4755502" cy="4242281"/>
          </a:xfrm>
        </p:spPr>
        <p:txBody>
          <a:bodyPr anchor="ctr">
            <a:normAutofit/>
          </a:bodyPr>
          <a:lstStyle/>
          <a:p>
            <a:r>
              <a:rPr lang="en-US" sz="11500" cap="none" dirty="0" err="1">
                <a:latin typeface="Aldhabi" panose="01000000000000000000" pitchFamily="2" charset="-78"/>
                <a:cs typeface="Aldhabi" panose="01000000000000000000" pitchFamily="2" charset="-78"/>
              </a:rPr>
              <a:t>FeathersJS</a:t>
            </a:r>
            <a:endParaRPr lang="en-US" sz="66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CECA5C-C9E1-4354-B54D-C8EFAC2E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786" y="5024561"/>
            <a:ext cx="2707846" cy="1512282"/>
          </a:xfrm>
        </p:spPr>
        <p:txBody>
          <a:bodyPr anchor="ctr">
            <a:normAutofit/>
          </a:bodyPr>
          <a:lstStyle/>
          <a:p>
            <a:pPr algn="r"/>
            <a:r>
              <a:rPr lang="vi-VN" dirty="0"/>
              <a:t>Lê </a:t>
            </a:r>
            <a:r>
              <a:rPr lang="vi-VN" dirty="0" err="1"/>
              <a:t>Đình</a:t>
            </a:r>
            <a:r>
              <a:rPr lang="vi-VN" dirty="0"/>
              <a:t> </a:t>
            </a:r>
            <a:r>
              <a:rPr lang="vi-VN" dirty="0" err="1"/>
              <a:t>Phú</a:t>
            </a:r>
            <a:endParaRPr lang="vi-VN" dirty="0"/>
          </a:p>
          <a:p>
            <a:pPr algn="r"/>
            <a:r>
              <a:rPr lang="vi-VN" dirty="0" err="1"/>
              <a:t>Huỳnh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Thoại</a:t>
            </a:r>
            <a:endParaRPr lang="en-US" dirty="0"/>
          </a:p>
          <a:p>
            <a:pPr algn="r"/>
            <a:r>
              <a:rPr lang="vi-VN" dirty="0"/>
              <a:t>Nguyễn Hồ Toàn Thư</a:t>
            </a:r>
          </a:p>
          <a:p>
            <a:pPr algn="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5836" y="2632722"/>
            <a:ext cx="0" cy="2046002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êu đề phụ 2">
            <a:extLst>
              <a:ext uri="{FF2B5EF4-FFF2-40B4-BE49-F238E27FC236}">
                <a16:creationId xmlns:a16="http://schemas.microsoft.com/office/drawing/2014/main" id="{797699B4-6834-4875-933C-9895C9C63839}"/>
              </a:ext>
            </a:extLst>
          </p:cNvPr>
          <p:cNvSpPr txBox="1">
            <a:spLocks/>
          </p:cNvSpPr>
          <p:nvPr/>
        </p:nvSpPr>
        <p:spPr>
          <a:xfrm>
            <a:off x="6372369" y="2978559"/>
            <a:ext cx="2538263" cy="2046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39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220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07943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98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11915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76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15886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9858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023829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527801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0317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/>
              </a:buClr>
              <a:buSzPct val="115000"/>
              <a:buFont typeface="Arial"/>
              <a:buNone/>
              <a:defRPr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err="1">
                <a:solidFill>
                  <a:schemeClr val="tx2"/>
                </a:solidFill>
              </a:rPr>
              <a:t>Công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nghệ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mới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trong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phát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triển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mềm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97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database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9" y="2519892"/>
            <a:ext cx="8765305" cy="4283816"/>
          </a:xfrm>
        </p:spPr>
        <p:txBody>
          <a:bodyPr>
            <a:normAutofit/>
          </a:bodyPr>
          <a:lstStyle/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thức</a:t>
            </a:r>
            <a:r>
              <a:rPr lang="vi-VN" dirty="0"/>
              <a:t> REST </a:t>
            </a:r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vi-VN" dirty="0"/>
              <a:t>:</a:t>
            </a:r>
          </a:p>
          <a:p>
            <a:pPr lvl="1"/>
            <a:endParaRPr lang="vi-VN" i="0" dirty="0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A9984590-9214-46C0-B526-5DF326D10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26938"/>
              </p:ext>
            </p:extLst>
          </p:nvPr>
        </p:nvGraphicFramePr>
        <p:xfrm>
          <a:off x="2362648" y="3124288"/>
          <a:ext cx="5355328" cy="3075024"/>
        </p:xfrm>
        <a:graphic>
          <a:graphicData uri="http://schemas.openxmlformats.org/drawingml/2006/table">
            <a:tbl>
              <a:tblPr/>
              <a:tblGrid>
                <a:gridCol w="2677664">
                  <a:extLst>
                    <a:ext uri="{9D8B030D-6E8A-4147-A177-3AD203B41FA5}">
                      <a16:colId xmlns:a16="http://schemas.microsoft.com/office/drawing/2014/main" val="3264751301"/>
                    </a:ext>
                  </a:extLst>
                </a:gridCol>
                <a:gridCol w="2677664">
                  <a:extLst>
                    <a:ext uri="{9D8B030D-6E8A-4147-A177-3AD203B41FA5}">
                      <a16:colId xmlns:a16="http://schemas.microsoft.com/office/drawing/2014/main" val="4148472906"/>
                    </a:ext>
                  </a:extLst>
                </a:gridCol>
              </a:tblGrid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API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</a:rPr>
                        <a:t>REST method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62416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Create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Post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01017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Find (Get all)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63966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Get one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Get (with id)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42249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Patch (update)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Patch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7695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Remove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Delete</a:t>
                      </a:r>
                    </a:p>
                  </a:txBody>
                  <a:tcPr marL="123751" marR="123751" marT="57116" marB="5711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77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3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9" y="2519892"/>
            <a:ext cx="8765305" cy="4283816"/>
          </a:xfrm>
        </p:spPr>
        <p:txBody>
          <a:bodyPr>
            <a:normAutofit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hooks </a:t>
            </a:r>
            <a:r>
              <a:rPr lang="en-US" dirty="0" err="1"/>
              <a:t>để</a:t>
            </a:r>
            <a:r>
              <a:rPr lang="en-US" dirty="0"/>
              <a:t> customize </a:t>
            </a:r>
            <a:r>
              <a:rPr lang="en-US" dirty="0" err="1"/>
              <a:t>các</a:t>
            </a:r>
            <a:r>
              <a:rPr lang="en-US" dirty="0"/>
              <a:t> API (data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request </a:t>
            </a:r>
            <a:r>
              <a:rPr lang="en-US" dirty="0" err="1"/>
              <a:t>hoặc</a:t>
            </a:r>
            <a:r>
              <a:rPr lang="en-US" dirty="0"/>
              <a:t> response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service)</a:t>
            </a:r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hooks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context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pass </a:t>
            </a:r>
            <a:r>
              <a:rPr lang="en-US" dirty="0" err="1"/>
              <a:t>lại</a:t>
            </a:r>
            <a:r>
              <a:rPr lang="en-US" dirty="0"/>
              <a:t> cho service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context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param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 read-only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 writeable</a:t>
            </a:r>
            <a:endParaRPr lang="vi-VN" dirty="0"/>
          </a:p>
          <a:p>
            <a:pPr lvl="1"/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15123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Params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9" y="2007705"/>
            <a:ext cx="8765305" cy="5208104"/>
          </a:xfrm>
        </p:spPr>
        <p:txBody>
          <a:bodyPr>
            <a:normAutofit fontScale="85000" lnSpcReduction="20000"/>
          </a:bodyPr>
          <a:lstStyle/>
          <a:p>
            <a:r>
              <a:rPr lang="vi-VN" dirty="0" err="1"/>
              <a:t>Read-only</a:t>
            </a:r>
            <a:r>
              <a:rPr lang="vi-VN" dirty="0"/>
              <a:t>:</a:t>
            </a:r>
          </a:p>
          <a:p>
            <a:pPr lvl="1"/>
            <a:r>
              <a:rPr lang="vi-VN" i="0" dirty="0" err="1"/>
              <a:t>context.app</a:t>
            </a:r>
            <a:r>
              <a:rPr lang="vi-VN" i="0" dirty="0"/>
              <a:t> - The </a:t>
            </a:r>
            <a:r>
              <a:rPr lang="vi-VN" i="0" dirty="0" err="1"/>
              <a:t>Feathers</a:t>
            </a:r>
            <a:r>
              <a:rPr lang="vi-VN" i="0" dirty="0"/>
              <a:t> </a:t>
            </a:r>
            <a:r>
              <a:rPr lang="vi-VN" i="0" dirty="0" err="1"/>
              <a:t>application</a:t>
            </a:r>
            <a:r>
              <a:rPr lang="vi-VN" i="0" dirty="0"/>
              <a:t> </a:t>
            </a:r>
            <a:r>
              <a:rPr lang="vi-VN" i="0" dirty="0" err="1"/>
              <a:t>object</a:t>
            </a:r>
            <a:endParaRPr lang="vi-VN" i="0" dirty="0"/>
          </a:p>
          <a:p>
            <a:pPr lvl="1"/>
            <a:r>
              <a:rPr lang="vi-VN" i="0" dirty="0" err="1"/>
              <a:t>context.service</a:t>
            </a:r>
            <a:r>
              <a:rPr lang="vi-VN" i="0" dirty="0"/>
              <a:t> - </a:t>
            </a:r>
            <a:r>
              <a:rPr lang="vi-VN" i="0" dirty="0" err="1"/>
              <a:t>service</a:t>
            </a:r>
            <a:r>
              <a:rPr lang="vi-VN" i="0" dirty="0"/>
              <a:t> </a:t>
            </a:r>
            <a:r>
              <a:rPr lang="vi-VN" i="0" dirty="0" err="1"/>
              <a:t>mà</a:t>
            </a:r>
            <a:r>
              <a:rPr lang="vi-VN" i="0" dirty="0"/>
              <a:t> </a:t>
            </a:r>
            <a:r>
              <a:rPr lang="vi-VN" i="0" dirty="0" err="1"/>
              <a:t>hook</a:t>
            </a:r>
            <a:r>
              <a:rPr lang="vi-VN" i="0" dirty="0"/>
              <a:t> </a:t>
            </a:r>
            <a:r>
              <a:rPr lang="vi-VN" i="0" dirty="0" err="1"/>
              <a:t>được</a:t>
            </a:r>
            <a:r>
              <a:rPr lang="vi-VN" i="0" dirty="0"/>
              <a:t> </a:t>
            </a:r>
            <a:r>
              <a:rPr lang="vi-VN" i="0" dirty="0" err="1"/>
              <a:t>cài</a:t>
            </a:r>
            <a:r>
              <a:rPr lang="vi-VN" i="0" dirty="0"/>
              <a:t> </a:t>
            </a:r>
            <a:r>
              <a:rPr lang="vi-VN" i="0" dirty="0" err="1"/>
              <a:t>đặt</a:t>
            </a:r>
            <a:endParaRPr lang="vi-VN" i="0" dirty="0"/>
          </a:p>
          <a:p>
            <a:pPr lvl="1"/>
            <a:r>
              <a:rPr lang="vi-VN" i="0" dirty="0" err="1"/>
              <a:t>context.path</a:t>
            </a:r>
            <a:r>
              <a:rPr lang="vi-VN" i="0" dirty="0"/>
              <a:t> - </a:t>
            </a:r>
            <a:r>
              <a:rPr lang="vi-VN" i="0" dirty="0" err="1"/>
              <a:t>đường</a:t>
            </a:r>
            <a:r>
              <a:rPr lang="vi-VN" i="0" dirty="0"/>
              <a:t> </a:t>
            </a:r>
            <a:r>
              <a:rPr lang="vi-VN" i="0" dirty="0" err="1"/>
              <a:t>dẫn</a:t>
            </a:r>
            <a:r>
              <a:rPr lang="vi-VN" i="0" dirty="0"/>
              <a:t> </a:t>
            </a:r>
            <a:r>
              <a:rPr lang="vi-VN" i="0" dirty="0" err="1"/>
              <a:t>của</a:t>
            </a:r>
            <a:r>
              <a:rPr lang="vi-VN" i="0" dirty="0"/>
              <a:t> </a:t>
            </a:r>
            <a:r>
              <a:rPr lang="vi-VN" i="0" dirty="0" err="1"/>
              <a:t>service</a:t>
            </a:r>
            <a:endParaRPr lang="vi-VN" i="0" dirty="0"/>
          </a:p>
          <a:p>
            <a:pPr lvl="1"/>
            <a:r>
              <a:rPr lang="vi-VN" i="0" dirty="0" err="1"/>
              <a:t>context.method</a:t>
            </a:r>
            <a:r>
              <a:rPr lang="vi-VN" i="0" dirty="0"/>
              <a:t> - phương </a:t>
            </a:r>
            <a:r>
              <a:rPr lang="vi-VN" i="0" dirty="0" err="1"/>
              <a:t>thức</a:t>
            </a:r>
            <a:r>
              <a:rPr lang="vi-VN" i="0" dirty="0"/>
              <a:t> </a:t>
            </a:r>
            <a:r>
              <a:rPr lang="vi-VN" i="0" dirty="0" err="1"/>
              <a:t>của</a:t>
            </a:r>
            <a:r>
              <a:rPr lang="vi-VN" i="0" dirty="0"/>
              <a:t> </a:t>
            </a:r>
            <a:r>
              <a:rPr lang="vi-VN" i="0" dirty="0" err="1"/>
              <a:t>service</a:t>
            </a:r>
            <a:endParaRPr lang="vi-VN" i="0" dirty="0"/>
          </a:p>
          <a:p>
            <a:pPr lvl="1"/>
            <a:r>
              <a:rPr lang="vi-VN" i="0" dirty="0" err="1"/>
              <a:t>context.type</a:t>
            </a:r>
            <a:r>
              <a:rPr lang="vi-VN" i="0" dirty="0"/>
              <a:t> - The </a:t>
            </a:r>
            <a:r>
              <a:rPr lang="vi-VN" i="0" dirty="0" err="1"/>
              <a:t>hook</a:t>
            </a:r>
            <a:r>
              <a:rPr lang="vi-VN" i="0" dirty="0"/>
              <a:t> </a:t>
            </a:r>
            <a:r>
              <a:rPr lang="vi-VN" i="0" dirty="0" err="1"/>
              <a:t>type</a:t>
            </a:r>
            <a:r>
              <a:rPr lang="vi-VN" i="0" dirty="0"/>
              <a:t> (</a:t>
            </a:r>
            <a:r>
              <a:rPr lang="vi-VN" dirty="0" err="1"/>
              <a:t>before</a:t>
            </a:r>
            <a:r>
              <a:rPr lang="vi-VN" i="0" dirty="0"/>
              <a:t>, </a:t>
            </a:r>
            <a:r>
              <a:rPr lang="vi-VN" dirty="0" err="1"/>
              <a:t>after</a:t>
            </a:r>
            <a:r>
              <a:rPr lang="vi-VN" i="0" dirty="0"/>
              <a:t> </a:t>
            </a:r>
            <a:r>
              <a:rPr lang="vi-VN" i="0" dirty="0" err="1"/>
              <a:t>or</a:t>
            </a:r>
            <a:r>
              <a:rPr lang="vi-VN" i="0" dirty="0"/>
              <a:t> </a:t>
            </a:r>
            <a:r>
              <a:rPr lang="vi-VN" dirty="0" err="1"/>
              <a:t>error</a:t>
            </a:r>
            <a:r>
              <a:rPr lang="vi-VN" i="0" dirty="0"/>
              <a:t>)</a:t>
            </a:r>
          </a:p>
          <a:p>
            <a:r>
              <a:rPr lang="vi-VN" dirty="0" err="1"/>
              <a:t>Writeable</a:t>
            </a:r>
            <a:r>
              <a:rPr lang="vi-VN" dirty="0"/>
              <a:t>:</a:t>
            </a:r>
          </a:p>
          <a:p>
            <a:pPr lvl="1"/>
            <a:r>
              <a:rPr lang="vi-VN" i="0" dirty="0" err="1"/>
              <a:t>context.params</a:t>
            </a:r>
            <a:r>
              <a:rPr lang="vi-VN" i="0" dirty="0"/>
              <a:t> - </a:t>
            </a:r>
            <a:r>
              <a:rPr lang="vi-VN" i="0" dirty="0" err="1"/>
              <a:t>thường</a:t>
            </a:r>
            <a:r>
              <a:rPr lang="vi-VN" i="0" dirty="0"/>
              <a:t> </a:t>
            </a:r>
            <a:r>
              <a:rPr lang="vi-VN" i="0" dirty="0" err="1"/>
              <a:t>chứa</a:t>
            </a:r>
            <a:r>
              <a:rPr lang="vi-VN" i="0" dirty="0"/>
              <a:t>:</a:t>
            </a:r>
          </a:p>
          <a:p>
            <a:pPr lvl="2"/>
            <a:r>
              <a:rPr lang="vi-VN" dirty="0" err="1"/>
              <a:t>context.params.query</a:t>
            </a:r>
            <a:r>
              <a:rPr lang="vi-VN" dirty="0"/>
              <a:t> - câu </a:t>
            </a:r>
            <a:r>
              <a:rPr lang="vi-VN" dirty="0" err="1"/>
              <a:t>query</a:t>
            </a:r>
            <a:r>
              <a:rPr lang="vi-VN" dirty="0"/>
              <a:t> </a:t>
            </a:r>
            <a:r>
              <a:rPr lang="vi-VN" dirty="0" err="1"/>
              <a:t>đính</a:t>
            </a:r>
            <a:r>
              <a:rPr lang="vi-VN" dirty="0"/>
              <a:t> chung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request</a:t>
            </a:r>
            <a:endParaRPr lang="vi-VN" dirty="0"/>
          </a:p>
          <a:p>
            <a:pPr lvl="2"/>
            <a:r>
              <a:rPr lang="vi-VN" dirty="0" err="1"/>
              <a:t>context.params.provider</a:t>
            </a:r>
            <a:r>
              <a:rPr lang="vi-VN" dirty="0"/>
              <a:t> -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đang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request</a:t>
            </a:r>
            <a:endParaRPr lang="vi-VN" dirty="0"/>
          </a:p>
          <a:p>
            <a:pPr lvl="1"/>
            <a:r>
              <a:rPr lang="vi-VN" i="0" dirty="0"/>
              <a:t>context.id - </a:t>
            </a:r>
            <a:r>
              <a:rPr lang="vi-VN" i="0" dirty="0" err="1"/>
              <a:t>item</a:t>
            </a:r>
            <a:r>
              <a:rPr lang="vi-VN" i="0" dirty="0"/>
              <a:t> </a:t>
            </a:r>
            <a:r>
              <a:rPr lang="vi-VN" i="0" dirty="0" err="1"/>
              <a:t>id</a:t>
            </a:r>
            <a:r>
              <a:rPr lang="vi-VN" i="0" dirty="0"/>
              <a:t> </a:t>
            </a:r>
            <a:r>
              <a:rPr lang="vi-VN" i="0" dirty="0" err="1"/>
              <a:t>nếu</a:t>
            </a:r>
            <a:r>
              <a:rPr lang="vi-VN" i="0" dirty="0"/>
              <a:t> </a:t>
            </a:r>
            <a:r>
              <a:rPr lang="vi-VN" i="0" dirty="0" err="1"/>
              <a:t>request</a:t>
            </a:r>
            <a:r>
              <a:rPr lang="vi-VN" i="0" dirty="0"/>
              <a:t> </a:t>
            </a:r>
            <a:r>
              <a:rPr lang="vi-VN" i="0" dirty="0" err="1"/>
              <a:t>là</a:t>
            </a:r>
            <a:r>
              <a:rPr lang="vi-VN" i="0" dirty="0"/>
              <a:t> </a:t>
            </a:r>
            <a:r>
              <a:rPr lang="vi-VN" i="0" dirty="0" err="1"/>
              <a:t>get</a:t>
            </a:r>
            <a:r>
              <a:rPr lang="vi-VN" i="0" dirty="0"/>
              <a:t>/</a:t>
            </a:r>
            <a:r>
              <a:rPr lang="vi-VN" i="0" dirty="0" err="1"/>
              <a:t>remove</a:t>
            </a:r>
            <a:r>
              <a:rPr lang="vi-VN" i="0" dirty="0"/>
              <a:t>/</a:t>
            </a:r>
            <a:r>
              <a:rPr lang="vi-VN" i="0" dirty="0" err="1"/>
              <a:t>update</a:t>
            </a:r>
            <a:r>
              <a:rPr lang="vi-VN" i="0" dirty="0"/>
              <a:t>/</a:t>
            </a:r>
            <a:r>
              <a:rPr lang="vi-VN" i="0" dirty="0" err="1"/>
              <a:t>patch</a:t>
            </a:r>
            <a:endParaRPr lang="vi-VN" i="0" dirty="0"/>
          </a:p>
          <a:p>
            <a:pPr lvl="1"/>
            <a:r>
              <a:rPr lang="vi-VN" i="0" dirty="0" err="1"/>
              <a:t>context.data</a:t>
            </a:r>
            <a:r>
              <a:rPr lang="vi-VN" i="0" dirty="0"/>
              <a:t> - </a:t>
            </a:r>
            <a:r>
              <a:rPr lang="vi-VN" i="0" dirty="0" err="1"/>
              <a:t>data</a:t>
            </a:r>
            <a:r>
              <a:rPr lang="vi-VN" i="0" dirty="0"/>
              <a:t> </a:t>
            </a:r>
            <a:r>
              <a:rPr lang="vi-VN" i="0" dirty="0" err="1"/>
              <a:t>gửi</a:t>
            </a:r>
            <a:r>
              <a:rPr lang="vi-VN" i="0" dirty="0"/>
              <a:t> </a:t>
            </a:r>
            <a:r>
              <a:rPr lang="vi-VN" i="0" dirty="0" err="1"/>
              <a:t>kèm</a:t>
            </a:r>
            <a:r>
              <a:rPr lang="vi-VN" i="0" dirty="0"/>
              <a:t> </a:t>
            </a:r>
            <a:r>
              <a:rPr lang="vi-VN" i="0" dirty="0" err="1"/>
              <a:t>nếu</a:t>
            </a:r>
            <a:r>
              <a:rPr lang="vi-VN" i="0" dirty="0"/>
              <a:t> </a:t>
            </a:r>
            <a:r>
              <a:rPr lang="vi-VN" i="0" dirty="0" err="1"/>
              <a:t>request</a:t>
            </a:r>
            <a:r>
              <a:rPr lang="vi-VN" i="0" dirty="0"/>
              <a:t> </a:t>
            </a:r>
            <a:r>
              <a:rPr lang="vi-VN" i="0" dirty="0" err="1"/>
              <a:t>là</a:t>
            </a:r>
            <a:r>
              <a:rPr lang="vi-VN" i="0" dirty="0"/>
              <a:t> </a:t>
            </a:r>
            <a:r>
              <a:rPr lang="vi-VN" i="0" dirty="0" err="1"/>
              <a:t>create</a:t>
            </a:r>
            <a:r>
              <a:rPr lang="vi-VN" i="0" dirty="0"/>
              <a:t>/</a:t>
            </a:r>
            <a:r>
              <a:rPr lang="vi-VN" i="0" dirty="0" err="1"/>
              <a:t>update</a:t>
            </a:r>
            <a:r>
              <a:rPr lang="vi-VN" i="0" dirty="0"/>
              <a:t>/</a:t>
            </a:r>
            <a:r>
              <a:rPr lang="vi-VN" i="0" dirty="0" err="1"/>
              <a:t>patch</a:t>
            </a:r>
            <a:endParaRPr lang="vi-VN" i="0" dirty="0"/>
          </a:p>
          <a:p>
            <a:pPr lvl="1"/>
            <a:r>
              <a:rPr lang="vi-VN" i="0" dirty="0" err="1"/>
              <a:t>context.error</a:t>
            </a:r>
            <a:r>
              <a:rPr lang="vi-VN" i="0" dirty="0"/>
              <a:t> - </a:t>
            </a:r>
            <a:r>
              <a:rPr lang="vi-VN" i="0" dirty="0" err="1"/>
              <a:t>nội</a:t>
            </a:r>
            <a:r>
              <a:rPr lang="vi-VN" i="0" dirty="0"/>
              <a:t> dung </a:t>
            </a:r>
            <a:r>
              <a:rPr lang="vi-VN" i="0" dirty="0" err="1"/>
              <a:t>lỗi</a:t>
            </a:r>
            <a:r>
              <a:rPr lang="vi-VN" i="0" dirty="0"/>
              <a:t> khi </a:t>
            </a:r>
            <a:r>
              <a:rPr lang="vi-VN" i="0" dirty="0" err="1"/>
              <a:t>sử</a:t>
            </a:r>
            <a:r>
              <a:rPr lang="vi-VN" i="0" dirty="0"/>
              <a:t> </a:t>
            </a:r>
            <a:r>
              <a:rPr lang="vi-VN" i="0" dirty="0" err="1"/>
              <a:t>dụng</a:t>
            </a:r>
            <a:r>
              <a:rPr lang="vi-VN" i="0" dirty="0"/>
              <a:t> </a:t>
            </a:r>
            <a:r>
              <a:rPr lang="vi-VN" i="0" dirty="0" err="1"/>
              <a:t>để</a:t>
            </a:r>
            <a:r>
              <a:rPr lang="vi-VN" i="0" dirty="0"/>
              <a:t> </a:t>
            </a:r>
            <a:r>
              <a:rPr lang="vi-VN" i="0" dirty="0" err="1"/>
              <a:t>bắt</a:t>
            </a:r>
            <a:r>
              <a:rPr lang="vi-VN" i="0" dirty="0"/>
              <a:t> </a:t>
            </a:r>
            <a:r>
              <a:rPr lang="vi-VN" i="0" dirty="0" err="1"/>
              <a:t>lỗi</a:t>
            </a:r>
            <a:r>
              <a:rPr lang="vi-VN" i="0" dirty="0"/>
              <a:t> </a:t>
            </a:r>
            <a:r>
              <a:rPr lang="vi-VN" i="0" dirty="0" err="1"/>
              <a:t>request</a:t>
            </a:r>
            <a:r>
              <a:rPr lang="vi-VN" i="0" dirty="0"/>
              <a:t>, </a:t>
            </a:r>
            <a:r>
              <a:rPr lang="vi-VN" i="0" dirty="0" err="1"/>
              <a:t>chỉ</a:t>
            </a:r>
            <a:r>
              <a:rPr lang="vi-VN" i="0" dirty="0"/>
              <a:t> </a:t>
            </a:r>
            <a:r>
              <a:rPr lang="vi-VN" i="0" dirty="0" err="1"/>
              <a:t>sử</a:t>
            </a:r>
            <a:r>
              <a:rPr lang="vi-VN" i="0" dirty="0"/>
              <a:t> </a:t>
            </a:r>
            <a:r>
              <a:rPr lang="vi-VN" i="0" dirty="0" err="1"/>
              <a:t>dụng</a:t>
            </a:r>
            <a:r>
              <a:rPr lang="vi-VN" i="0" dirty="0"/>
              <a:t> </a:t>
            </a:r>
            <a:r>
              <a:rPr lang="vi-VN" i="0" dirty="0" err="1"/>
              <a:t>được</a:t>
            </a:r>
            <a:r>
              <a:rPr lang="vi-VN" i="0" dirty="0"/>
              <a:t> trong </a:t>
            </a:r>
            <a:r>
              <a:rPr lang="vi-VN" dirty="0" err="1"/>
              <a:t>error</a:t>
            </a:r>
            <a:endParaRPr lang="vi-VN" i="0" dirty="0"/>
          </a:p>
          <a:p>
            <a:pPr lvl="1"/>
            <a:r>
              <a:rPr lang="vi-VN" i="0" dirty="0" err="1"/>
              <a:t>context.result</a:t>
            </a:r>
            <a:r>
              <a:rPr lang="vi-VN" i="0" dirty="0"/>
              <a:t> - </a:t>
            </a:r>
            <a:r>
              <a:rPr lang="vi-VN" i="0" dirty="0" err="1"/>
              <a:t>kết</a:t>
            </a:r>
            <a:r>
              <a:rPr lang="vi-VN" i="0" dirty="0"/>
              <a:t> </a:t>
            </a:r>
            <a:r>
              <a:rPr lang="vi-VN" i="0" dirty="0" err="1"/>
              <a:t>quả</a:t>
            </a:r>
            <a:r>
              <a:rPr lang="vi-VN" i="0" dirty="0"/>
              <a:t> sau khi </a:t>
            </a:r>
            <a:r>
              <a:rPr lang="vi-VN" i="0" dirty="0" err="1"/>
              <a:t>thực</a:t>
            </a:r>
            <a:r>
              <a:rPr lang="vi-VN" i="0" dirty="0"/>
              <a:t> </a:t>
            </a:r>
            <a:r>
              <a:rPr lang="vi-VN" i="0" dirty="0" err="1"/>
              <a:t>hiện</a:t>
            </a:r>
            <a:r>
              <a:rPr lang="vi-VN" i="0" dirty="0"/>
              <a:t> </a:t>
            </a:r>
            <a:r>
              <a:rPr lang="vi-VN" i="0" dirty="0" err="1"/>
              <a:t>service</a:t>
            </a:r>
            <a:r>
              <a:rPr lang="vi-VN" i="0" dirty="0"/>
              <a:t>, </a:t>
            </a:r>
            <a:r>
              <a:rPr lang="vi-VN" i="0" dirty="0" err="1"/>
              <a:t>chỉ</a:t>
            </a:r>
            <a:r>
              <a:rPr lang="vi-VN" i="0" dirty="0"/>
              <a:t> </a:t>
            </a:r>
            <a:r>
              <a:rPr lang="vi-VN" i="0" dirty="0" err="1"/>
              <a:t>sử</a:t>
            </a:r>
            <a:r>
              <a:rPr lang="vi-VN" i="0" dirty="0"/>
              <a:t> </a:t>
            </a:r>
            <a:r>
              <a:rPr lang="vi-VN" i="0" dirty="0" err="1"/>
              <a:t>dụng</a:t>
            </a:r>
            <a:r>
              <a:rPr lang="vi-VN" i="0" dirty="0"/>
              <a:t> </a:t>
            </a:r>
            <a:r>
              <a:rPr lang="vi-VN" i="0" dirty="0" err="1"/>
              <a:t>được</a:t>
            </a:r>
            <a:r>
              <a:rPr lang="vi-VN" i="0" dirty="0"/>
              <a:t> trong </a:t>
            </a:r>
            <a:r>
              <a:rPr lang="vi-VN" dirty="0" err="1"/>
              <a:t>after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69442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70" y="1574932"/>
            <a:ext cx="3378296" cy="5208104"/>
          </a:xfrm>
        </p:spPr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hooks</a:t>
            </a:r>
            <a:endParaRPr lang="vi-VN" i="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14E664D-6AEE-4C55-9A53-456B1452F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74"/>
          <a:stretch/>
        </p:blipFill>
        <p:spPr>
          <a:xfrm>
            <a:off x="1094878" y="2007705"/>
            <a:ext cx="4202767" cy="520810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1F0FBFC-0BD9-4CCB-8D5F-F1A8C2D36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2"/>
          <a:stretch/>
        </p:blipFill>
        <p:spPr>
          <a:xfrm>
            <a:off x="5040312" y="2007704"/>
            <a:ext cx="4638689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2480" y="820639"/>
            <a:ext cx="8825605" cy="589702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188981" y="-408110"/>
            <a:ext cx="1936309" cy="3645039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929529" y="3012866"/>
            <a:ext cx="1935588" cy="3645039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FCB50E2-C505-4F60-9D2E-DB303CD8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81" y="1197271"/>
            <a:ext cx="8243350" cy="390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b="1" cap="all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113662"/>
            <a:ext cx="10080624" cy="4460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06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A963D5F8-D812-45D1-9A88-F25A846B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800" b="1" dirty="0"/>
              <a:t>The end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DC646B6A-1B13-4E60-A568-7EEF39BC7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0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" y="0"/>
            <a:ext cx="10080624" cy="7559675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7B8B06-83A6-4F9E-A6AF-D31E949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4400" b="1"/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hỗ dành sẵn cho Nội dung 2">
            <a:extLst>
              <a:ext uri="{FF2B5EF4-FFF2-40B4-BE49-F238E27FC236}">
                <a16:creationId xmlns:a16="http://schemas.microsoft.com/office/drawing/2014/main" id="{233F3394-D2A6-4FA9-B3C6-8EED038A7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590676"/>
              </p:ext>
            </p:extLst>
          </p:nvPr>
        </p:nvGraphicFramePr>
        <p:xfrm>
          <a:off x="1134070" y="2519891"/>
          <a:ext cx="7938492" cy="394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17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2480" y="820639"/>
            <a:ext cx="8825605" cy="589702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188981" y="-408110"/>
            <a:ext cx="1936309" cy="3645039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929529" y="3012866"/>
            <a:ext cx="1935588" cy="3645039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67786D76-7B67-446C-80D0-BD56B91F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81" y="1197271"/>
            <a:ext cx="8243350" cy="390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dirty="0" err="1"/>
              <a:t>FeathersJS</a:t>
            </a:r>
            <a:r>
              <a:rPr lang="en-US" sz="7200" dirty="0"/>
              <a:t> </a:t>
            </a:r>
            <a:r>
              <a:rPr lang="en-US" sz="7200" dirty="0" err="1"/>
              <a:t>là</a:t>
            </a:r>
            <a:r>
              <a:rPr lang="en-US" sz="7200" dirty="0"/>
              <a:t> </a:t>
            </a:r>
            <a:r>
              <a:rPr lang="en-US" sz="7200" dirty="0" err="1"/>
              <a:t>gì</a:t>
            </a:r>
            <a:r>
              <a:rPr lang="en-US" sz="72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113662"/>
            <a:ext cx="10080624" cy="4460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8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FeathersJS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tuyệt</a:t>
            </a:r>
            <a:r>
              <a:rPr lang="vi-VN" dirty="0"/>
              <a:t> </a:t>
            </a:r>
            <a:r>
              <a:rPr lang="vi-VN" dirty="0" err="1"/>
              <a:t>vời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real-time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REST API</a:t>
            </a:r>
          </a:p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ES6,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client side, mobile (react native) </a:t>
            </a:r>
            <a:r>
              <a:rPr lang="en-US" dirty="0" err="1"/>
              <a:t>và</a:t>
            </a:r>
            <a:r>
              <a:rPr lang="en-US" dirty="0"/>
              <a:t> server side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Node.js</a:t>
            </a:r>
          </a:p>
          <a:p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Express </a:t>
            </a:r>
            <a:r>
              <a:rPr lang="vi-VN" dirty="0" err="1"/>
              <a:t>và</a:t>
            </a:r>
            <a:r>
              <a:rPr lang="vi-VN" dirty="0"/>
              <a:t> Socket.io</a:t>
            </a:r>
          </a:p>
          <a:p>
            <a:r>
              <a:rPr lang="vi-VN" dirty="0" err="1"/>
              <a:t>FeathersJS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dựng</a:t>
            </a:r>
            <a:r>
              <a:rPr lang="vi-VN" dirty="0"/>
              <a:t> theo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React, Angular, </a:t>
            </a:r>
            <a:r>
              <a:rPr lang="en-US" dirty="0" err="1"/>
              <a:t>VueJS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09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2A8BA3-3FEA-4E33-BAFE-42DCA035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FeathersJS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2767C2-E763-421B-9587-8327A8B4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FeathersJS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core component: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adapter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CRUD cho server</a:t>
            </a:r>
          </a:p>
          <a:p>
            <a:pPr lvl="1"/>
            <a:r>
              <a:rPr lang="en-US" dirty="0"/>
              <a:t>Hooks </a:t>
            </a:r>
            <a:r>
              <a:rPr lang="en-US" dirty="0" err="1"/>
              <a:t>là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service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customize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C7DCCD-D187-40AA-96C0-99CAE39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30144B6-070A-4422-84F8-5A0880AE4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70" y="1646533"/>
            <a:ext cx="8049069" cy="4634997"/>
          </a:xfrm>
        </p:spPr>
      </p:pic>
    </p:spTree>
    <p:extLst>
      <p:ext uri="{BB962C8B-B14F-4D97-AF65-F5344CB8AC3E}">
        <p14:creationId xmlns:p14="http://schemas.microsoft.com/office/powerpoint/2010/main" val="254135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2480" y="820639"/>
            <a:ext cx="8825605" cy="589702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188981" y="-408110"/>
            <a:ext cx="1936309" cy="3645039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929529" y="3012866"/>
            <a:ext cx="1935588" cy="3645039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67786D76-7B67-446C-80D0-BD56B91F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81" y="1197271"/>
            <a:ext cx="8243350" cy="390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dirty="0"/>
              <a:t>T</a:t>
            </a:r>
            <a:r>
              <a:rPr lang="vi-VN" sz="7200" dirty="0"/>
              <a:t>ư</a:t>
            </a:r>
            <a:r>
              <a:rPr lang="en-US" sz="7200" dirty="0" err="1"/>
              <a:t>ơng</a:t>
            </a:r>
            <a:r>
              <a:rPr lang="en-US" sz="7200" dirty="0"/>
              <a:t> </a:t>
            </a:r>
            <a:r>
              <a:rPr lang="en-US" sz="7200" dirty="0" err="1"/>
              <a:t>tác</a:t>
            </a:r>
            <a:r>
              <a:rPr lang="en-US" sz="7200" dirty="0"/>
              <a:t> database </a:t>
            </a:r>
            <a:r>
              <a:rPr lang="en-US" sz="7200" dirty="0" err="1"/>
              <a:t>với</a:t>
            </a:r>
            <a:r>
              <a:rPr lang="en-US" sz="7200" dirty="0"/>
              <a:t> </a:t>
            </a:r>
            <a:r>
              <a:rPr lang="en-US" sz="7200" dirty="0" err="1"/>
              <a:t>FeathersJS</a:t>
            </a:r>
            <a:endParaRPr lang="en-US" sz="7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113662"/>
            <a:ext cx="10080624" cy="4460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6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database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9" y="2519892"/>
            <a:ext cx="8765305" cy="4283816"/>
          </a:xfrm>
        </p:spPr>
        <p:txBody>
          <a:bodyPr>
            <a:normAutofit lnSpcReduction="10000"/>
          </a:bodyPr>
          <a:lstStyle/>
          <a:p>
            <a:r>
              <a:rPr lang="vi-VN" dirty="0" err="1"/>
              <a:t>FeathersJS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en-US" dirty="0"/>
              <a:t>wrapper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query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.</a:t>
            </a:r>
            <a:endParaRPr lang="en-US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FeathersJS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wrapper</a:t>
            </a:r>
            <a:r>
              <a:rPr lang="vi-VN" dirty="0"/>
              <a:t>:</a:t>
            </a:r>
          </a:p>
          <a:p>
            <a:pPr lvl="1"/>
            <a:r>
              <a:rPr lang="vi-VN" i="0" dirty="0"/>
              <a:t>In </a:t>
            </a:r>
            <a:r>
              <a:rPr lang="vi-VN" i="0" dirty="0" err="1"/>
              <a:t>memory</a:t>
            </a:r>
            <a:r>
              <a:rPr lang="vi-VN" i="0" dirty="0"/>
              <a:t>: </a:t>
            </a:r>
            <a:r>
              <a:rPr lang="vi-VN" i="0" dirty="0" err="1"/>
              <a:t>feathers-memory</a:t>
            </a:r>
            <a:r>
              <a:rPr lang="vi-VN" i="0" dirty="0"/>
              <a:t>, </a:t>
            </a:r>
            <a:r>
              <a:rPr lang="vi-VN" i="0" dirty="0" err="1"/>
              <a:t>feathers-nedb</a:t>
            </a:r>
            <a:endParaRPr lang="vi-VN" i="0" dirty="0"/>
          </a:p>
          <a:p>
            <a:pPr lvl="1"/>
            <a:r>
              <a:rPr lang="vi-VN" i="0" dirty="0" err="1"/>
              <a:t>Localstorage</a:t>
            </a:r>
            <a:r>
              <a:rPr lang="vi-VN" i="0" dirty="0"/>
              <a:t>: </a:t>
            </a:r>
            <a:r>
              <a:rPr lang="vi-VN" i="0" dirty="0" err="1"/>
              <a:t>feathers-localstorage</a:t>
            </a:r>
            <a:endParaRPr lang="vi-VN" i="0" dirty="0"/>
          </a:p>
          <a:p>
            <a:pPr lvl="1"/>
            <a:r>
              <a:rPr lang="vi-VN" i="0" dirty="0" err="1"/>
              <a:t>FileSystem</a:t>
            </a:r>
            <a:r>
              <a:rPr lang="vi-VN" i="0" dirty="0"/>
              <a:t>: </a:t>
            </a:r>
            <a:r>
              <a:rPr lang="vi-VN" i="0" dirty="0" err="1"/>
              <a:t>feathers-nedb</a:t>
            </a:r>
            <a:endParaRPr lang="vi-VN" i="0" dirty="0"/>
          </a:p>
          <a:p>
            <a:pPr lvl="1"/>
            <a:r>
              <a:rPr lang="vi-VN" i="0" dirty="0" err="1"/>
              <a:t>MongoDB</a:t>
            </a:r>
            <a:r>
              <a:rPr lang="vi-VN" i="0" dirty="0"/>
              <a:t>: </a:t>
            </a:r>
            <a:r>
              <a:rPr lang="vi-VN" i="0" dirty="0" err="1"/>
              <a:t>feathers-mongodb</a:t>
            </a:r>
            <a:r>
              <a:rPr lang="vi-VN" i="0" dirty="0"/>
              <a:t>, </a:t>
            </a:r>
            <a:r>
              <a:rPr lang="vi-VN" i="0" dirty="0" err="1"/>
              <a:t>feathers-mongoose</a:t>
            </a:r>
            <a:endParaRPr lang="vi-VN" i="0" dirty="0"/>
          </a:p>
          <a:p>
            <a:pPr lvl="1"/>
            <a:r>
              <a:rPr lang="vi-VN" i="0" dirty="0" err="1"/>
              <a:t>MySQL</a:t>
            </a:r>
            <a:r>
              <a:rPr lang="vi-VN" i="0" dirty="0"/>
              <a:t>,</a:t>
            </a:r>
            <a:r>
              <a:rPr lang="en-US" i="0" dirty="0"/>
              <a:t> </a:t>
            </a:r>
            <a:r>
              <a:rPr lang="vi-VN" i="0" dirty="0" err="1"/>
              <a:t>PostgreSQL</a:t>
            </a:r>
            <a:r>
              <a:rPr lang="vi-VN" i="0" dirty="0"/>
              <a:t>,</a:t>
            </a:r>
            <a:r>
              <a:rPr lang="en-US" i="0" dirty="0"/>
              <a:t> </a:t>
            </a:r>
            <a:r>
              <a:rPr lang="vi-VN" i="0" dirty="0" err="1"/>
              <a:t>MariaDB</a:t>
            </a:r>
            <a:r>
              <a:rPr lang="vi-VN" i="0" dirty="0"/>
              <a:t>,</a:t>
            </a:r>
            <a:r>
              <a:rPr lang="en-US" i="0" dirty="0"/>
              <a:t> </a:t>
            </a:r>
            <a:r>
              <a:rPr lang="vi-VN" i="0" dirty="0" err="1"/>
              <a:t>SQLite</a:t>
            </a:r>
            <a:r>
              <a:rPr lang="vi-VN" i="0" dirty="0"/>
              <a:t>,</a:t>
            </a:r>
            <a:r>
              <a:rPr lang="en-US" i="0" dirty="0"/>
              <a:t> </a:t>
            </a:r>
            <a:r>
              <a:rPr lang="vi-VN" i="0" dirty="0"/>
              <a:t>MSSQL:</a:t>
            </a:r>
            <a:r>
              <a:rPr lang="en-US" i="0" dirty="0"/>
              <a:t> </a:t>
            </a:r>
            <a:r>
              <a:rPr lang="vi-VN" i="0" dirty="0" err="1"/>
              <a:t>feathers-knex</a:t>
            </a:r>
            <a:r>
              <a:rPr lang="vi-VN" i="0" dirty="0"/>
              <a:t>, </a:t>
            </a:r>
            <a:r>
              <a:rPr lang="vi-VN" i="0" dirty="0" err="1"/>
              <a:t>feathers-sequelize</a:t>
            </a:r>
            <a:endParaRPr lang="vi-VN" i="0" dirty="0"/>
          </a:p>
          <a:p>
            <a:pPr lvl="1"/>
            <a:r>
              <a:rPr lang="vi-VN" i="0" dirty="0" err="1"/>
              <a:t>ElasticSearch</a:t>
            </a:r>
            <a:r>
              <a:rPr lang="vi-VN" i="0" dirty="0"/>
              <a:t>: </a:t>
            </a:r>
            <a:r>
              <a:rPr lang="vi-VN" i="0" dirty="0" err="1"/>
              <a:t>feathers-elasticsearch</a:t>
            </a:r>
            <a:endParaRPr lang="vi-VN" i="0" dirty="0"/>
          </a:p>
          <a:p>
            <a:pPr lvl="1"/>
            <a:r>
              <a:rPr lang="vi-VN" i="0" dirty="0" err="1"/>
              <a:t>RethinkDB</a:t>
            </a:r>
            <a:r>
              <a:rPr lang="vi-VN" i="0" dirty="0"/>
              <a:t>: </a:t>
            </a:r>
            <a:r>
              <a:rPr lang="vi-VN" i="0" dirty="0" err="1"/>
              <a:t>feathers-rethinkdb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19580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82E443-D081-492E-8F37-1D18D6C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database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CCBA2E7-926F-4834-906E-285E2F2A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9" y="2519892"/>
            <a:ext cx="8765305" cy="4283816"/>
          </a:xfrm>
        </p:spPr>
        <p:txBody>
          <a:bodyPr>
            <a:normAutofit/>
          </a:bodyPr>
          <a:lstStyle/>
          <a:p>
            <a:r>
              <a:rPr lang="vi-VN" dirty="0" err="1"/>
              <a:t>Ngoài</a:t>
            </a:r>
            <a:r>
              <a:rPr lang="vi-VN" dirty="0"/>
              <a:t> ra,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db</a:t>
            </a:r>
            <a:r>
              <a:rPr lang="vi-VN" dirty="0"/>
              <a:t> </a:t>
            </a:r>
            <a:r>
              <a:rPr lang="vi-VN" dirty="0" err="1"/>
              <a:t>kể</a:t>
            </a:r>
            <a:r>
              <a:rPr lang="vi-VN" dirty="0"/>
              <a:t> trên thông qua </a:t>
            </a:r>
            <a:r>
              <a:rPr lang="vi-VN" dirty="0" err="1"/>
              <a:t>Service</a:t>
            </a:r>
            <a:endParaRPr lang="en-US" dirty="0"/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wrapper</a:t>
            </a:r>
            <a:r>
              <a:rPr lang="vi-VN" dirty="0"/>
              <a:t>:</a:t>
            </a:r>
            <a:endParaRPr lang="en-US" dirty="0"/>
          </a:p>
          <a:p>
            <a:pPr lvl="1"/>
            <a:r>
              <a:rPr lang="vi-VN" i="0" dirty="0"/>
              <a:t>Thêm </a:t>
            </a:r>
            <a:r>
              <a:rPr lang="vi-VN" i="0" dirty="0" err="1"/>
              <a:t>package</a:t>
            </a:r>
            <a:r>
              <a:rPr lang="vi-VN" i="0" dirty="0"/>
              <a:t> </a:t>
            </a:r>
            <a:r>
              <a:rPr lang="vi-VN" i="0" dirty="0" err="1"/>
              <a:t>feathers</a:t>
            </a:r>
            <a:r>
              <a:rPr lang="vi-VN" i="0" dirty="0"/>
              <a:t> </a:t>
            </a:r>
            <a:r>
              <a:rPr lang="vi-VN" i="0" dirty="0" err="1"/>
              <a:t>wrapper</a:t>
            </a:r>
            <a:r>
              <a:rPr lang="vi-VN" i="0" dirty="0"/>
              <a:t> </a:t>
            </a:r>
            <a:r>
              <a:rPr lang="vi-VN" i="0" dirty="0" err="1"/>
              <a:t>của</a:t>
            </a:r>
            <a:r>
              <a:rPr lang="vi-VN" i="0" dirty="0"/>
              <a:t> </a:t>
            </a:r>
            <a:r>
              <a:rPr lang="vi-VN" i="0" dirty="0" err="1"/>
              <a:t>database</a:t>
            </a:r>
            <a:r>
              <a:rPr lang="vi-VN" i="0" dirty="0"/>
              <a:t> </a:t>
            </a:r>
            <a:r>
              <a:rPr lang="vi-VN" i="0" dirty="0" err="1"/>
              <a:t>muốn</a:t>
            </a:r>
            <a:r>
              <a:rPr lang="vi-VN" i="0" dirty="0"/>
              <a:t> </a:t>
            </a:r>
            <a:r>
              <a:rPr lang="vi-VN" i="0" dirty="0" err="1"/>
              <a:t>sử</a:t>
            </a:r>
            <a:r>
              <a:rPr lang="vi-VN" i="0" dirty="0"/>
              <a:t> </a:t>
            </a:r>
            <a:r>
              <a:rPr lang="vi-VN" i="0" dirty="0" err="1"/>
              <a:t>dụng</a:t>
            </a:r>
            <a:r>
              <a:rPr lang="vi-VN" i="0" dirty="0"/>
              <a:t> như </a:t>
            </a:r>
            <a:r>
              <a:rPr lang="vi-VN" i="0" dirty="0" err="1"/>
              <a:t>bản</a:t>
            </a:r>
            <a:r>
              <a:rPr lang="vi-VN" i="0" dirty="0"/>
              <a:t> trên</a:t>
            </a:r>
          </a:p>
          <a:p>
            <a:pPr lvl="1"/>
            <a:r>
              <a:rPr lang="vi-VN" i="0" dirty="0"/>
              <a:t>Khai </a:t>
            </a:r>
            <a:r>
              <a:rPr lang="vi-VN" i="0" dirty="0" err="1"/>
              <a:t>báo</a:t>
            </a:r>
            <a:r>
              <a:rPr lang="vi-VN" i="0" dirty="0"/>
              <a:t> </a:t>
            </a:r>
            <a:r>
              <a:rPr lang="vi-VN" i="0" dirty="0" err="1"/>
              <a:t>database</a:t>
            </a:r>
            <a:r>
              <a:rPr lang="vi-VN" i="0" dirty="0"/>
              <a:t> </a:t>
            </a:r>
            <a:r>
              <a:rPr lang="vi-VN" i="0" dirty="0" err="1"/>
              <a:t>và</a:t>
            </a:r>
            <a:r>
              <a:rPr lang="vi-VN" i="0" dirty="0"/>
              <a:t> </a:t>
            </a:r>
            <a:r>
              <a:rPr lang="vi-VN" i="0" dirty="0" err="1"/>
              <a:t>model</a:t>
            </a:r>
            <a:r>
              <a:rPr lang="vi-VN" i="0" dirty="0"/>
              <a:t> </a:t>
            </a:r>
            <a:r>
              <a:rPr lang="vi-VN" i="0" dirty="0" err="1"/>
              <a:t>cần</a:t>
            </a:r>
            <a:r>
              <a:rPr lang="vi-VN" i="0" dirty="0"/>
              <a:t> </a:t>
            </a:r>
            <a:r>
              <a:rPr lang="vi-VN" i="0" dirty="0" err="1"/>
              <a:t>sử</a:t>
            </a:r>
            <a:r>
              <a:rPr lang="vi-VN" i="0" dirty="0"/>
              <a:t> </a:t>
            </a:r>
            <a:r>
              <a:rPr lang="vi-VN" i="0" dirty="0" err="1"/>
              <a:t>dụng</a:t>
            </a:r>
            <a:r>
              <a:rPr lang="vi-VN" i="0" dirty="0"/>
              <a:t> (Lưu ý, </a:t>
            </a:r>
            <a:r>
              <a:rPr lang="vi-VN" i="0" dirty="0" err="1"/>
              <a:t>với</a:t>
            </a:r>
            <a:r>
              <a:rPr lang="vi-VN" i="0" dirty="0"/>
              <a:t> </a:t>
            </a:r>
            <a:r>
              <a:rPr lang="vi-VN" i="0" dirty="0" err="1"/>
              <a:t>từng</a:t>
            </a:r>
            <a:r>
              <a:rPr lang="vi-VN" i="0" dirty="0"/>
              <a:t> </a:t>
            </a:r>
            <a:r>
              <a:rPr lang="vi-VN" i="0" dirty="0" err="1"/>
              <a:t>loại</a:t>
            </a:r>
            <a:r>
              <a:rPr lang="vi-VN" i="0" dirty="0"/>
              <a:t> </a:t>
            </a:r>
            <a:r>
              <a:rPr lang="vi-VN" i="0" dirty="0" err="1"/>
              <a:t>database</a:t>
            </a:r>
            <a:r>
              <a:rPr lang="vi-VN" i="0" dirty="0"/>
              <a:t> </a:t>
            </a:r>
            <a:r>
              <a:rPr lang="vi-VN" i="0" dirty="0" err="1"/>
              <a:t>khác</a:t>
            </a:r>
            <a:r>
              <a:rPr lang="vi-VN" i="0" dirty="0"/>
              <a:t> nhau, </a:t>
            </a:r>
            <a:r>
              <a:rPr lang="vi-VN" i="0" dirty="0" err="1"/>
              <a:t>cách</a:t>
            </a:r>
            <a:r>
              <a:rPr lang="vi-VN" i="0" dirty="0"/>
              <a:t> </a:t>
            </a:r>
            <a:r>
              <a:rPr lang="vi-VN" i="0" dirty="0" err="1"/>
              <a:t>cài</a:t>
            </a:r>
            <a:r>
              <a:rPr lang="vi-VN" i="0" dirty="0"/>
              <a:t> </a:t>
            </a:r>
            <a:r>
              <a:rPr lang="vi-VN" i="0" dirty="0" err="1"/>
              <a:t>đặt</a:t>
            </a:r>
            <a:r>
              <a:rPr lang="vi-VN" i="0" dirty="0"/>
              <a:t> </a:t>
            </a:r>
            <a:r>
              <a:rPr lang="vi-VN" i="0" dirty="0" err="1"/>
              <a:t>có</a:t>
            </a:r>
            <a:r>
              <a:rPr lang="vi-VN" i="0" dirty="0"/>
              <a:t> </a:t>
            </a:r>
            <a:r>
              <a:rPr lang="vi-VN" i="0" dirty="0" err="1"/>
              <a:t>thể</a:t>
            </a:r>
            <a:r>
              <a:rPr lang="vi-VN" i="0" dirty="0"/>
              <a:t> </a:t>
            </a:r>
            <a:r>
              <a:rPr lang="vi-VN" i="0" dirty="0" err="1"/>
              <a:t>sẽ</a:t>
            </a:r>
            <a:r>
              <a:rPr lang="vi-VN" i="0" dirty="0"/>
              <a:t> </a:t>
            </a:r>
            <a:r>
              <a:rPr lang="vi-VN" i="0" dirty="0" err="1"/>
              <a:t>khác</a:t>
            </a:r>
            <a:r>
              <a:rPr lang="vi-VN" i="0" dirty="0"/>
              <a:t> nhau)</a:t>
            </a:r>
          </a:p>
          <a:p>
            <a:pPr lvl="1"/>
            <a:r>
              <a:rPr lang="vi-VN" i="0" dirty="0" err="1"/>
              <a:t>Thiết</a:t>
            </a:r>
            <a:r>
              <a:rPr lang="vi-VN" i="0" dirty="0"/>
              <a:t> </a:t>
            </a:r>
            <a:r>
              <a:rPr lang="vi-VN" i="0" dirty="0" err="1"/>
              <a:t>đặt</a:t>
            </a:r>
            <a:r>
              <a:rPr lang="vi-VN" i="0" dirty="0"/>
              <a:t> </a:t>
            </a:r>
            <a:r>
              <a:rPr lang="vi-VN" i="0" dirty="0" err="1"/>
              <a:t>Model</a:t>
            </a:r>
            <a:r>
              <a:rPr lang="vi-VN" i="0" dirty="0"/>
              <a:t> cho </a:t>
            </a:r>
            <a:r>
              <a:rPr lang="vi-VN" i="0" dirty="0" err="1"/>
              <a:t>service</a:t>
            </a:r>
            <a:r>
              <a:rPr lang="vi-VN" i="0" dirty="0"/>
              <a:t> </a:t>
            </a:r>
            <a:r>
              <a:rPr lang="vi-VN" i="0" dirty="0" err="1"/>
              <a:t>là</a:t>
            </a:r>
            <a:r>
              <a:rPr lang="vi-VN" i="0" dirty="0"/>
              <a:t> </a:t>
            </a:r>
            <a:r>
              <a:rPr lang="vi-VN" i="0" dirty="0" err="1"/>
              <a:t>Model</a:t>
            </a:r>
            <a:r>
              <a:rPr lang="vi-VN" i="0" dirty="0"/>
              <a:t> </a:t>
            </a:r>
            <a:r>
              <a:rPr lang="vi-VN" i="0" dirty="0" err="1"/>
              <a:t>của</a:t>
            </a:r>
            <a:r>
              <a:rPr lang="vi-VN" i="0" dirty="0"/>
              <a:t> </a:t>
            </a:r>
            <a:r>
              <a:rPr lang="vi-VN" i="0" dirty="0" err="1"/>
              <a:t>database</a:t>
            </a:r>
            <a:r>
              <a:rPr lang="vi-VN" i="0" dirty="0"/>
              <a:t> </a:t>
            </a:r>
            <a:r>
              <a:rPr lang="vi-VN" i="0" dirty="0" err="1"/>
              <a:t>vừa</a:t>
            </a:r>
            <a:r>
              <a:rPr lang="vi-VN" i="0" dirty="0"/>
              <a:t> khai </a:t>
            </a:r>
            <a:r>
              <a:rPr lang="vi-VN" i="0" dirty="0" err="1"/>
              <a:t>báo</a:t>
            </a:r>
            <a:endParaRPr lang="vi-VN" i="0" dirty="0"/>
          </a:p>
          <a:p>
            <a:pPr lvl="1"/>
            <a:r>
              <a:rPr lang="vi-VN" i="0" dirty="0" err="1"/>
              <a:t>Chạy</a:t>
            </a:r>
            <a:r>
              <a:rPr lang="vi-VN" i="0" dirty="0"/>
              <a:t> </a:t>
            </a:r>
            <a:r>
              <a:rPr lang="vi-VN" i="0" dirty="0" err="1"/>
              <a:t>app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133307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Cắt xén">
  <a:themeElements>
    <a:clrScheme name="Tím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ắt xé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ắt xé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498</Words>
  <Application>Microsoft Office PowerPoint</Application>
  <PresentationFormat>Tùy chỉnh</PresentationFormat>
  <Paragraphs>77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Aldhabi</vt:lpstr>
      <vt:lpstr>Arial</vt:lpstr>
      <vt:lpstr>Franklin Gothic Book</vt:lpstr>
      <vt:lpstr>Source Sans Pro</vt:lpstr>
      <vt:lpstr>Source Sans Pro Black</vt:lpstr>
      <vt:lpstr>Source Sans Pro Semibold</vt:lpstr>
      <vt:lpstr>Tahoma</vt:lpstr>
      <vt:lpstr>Cắt xén</vt:lpstr>
      <vt:lpstr>FeathersJS</vt:lpstr>
      <vt:lpstr>Outline</vt:lpstr>
      <vt:lpstr>FeathersJS là gì?</vt:lpstr>
      <vt:lpstr>FeathersJS là gì?</vt:lpstr>
      <vt:lpstr>FeathersJS là gì?</vt:lpstr>
      <vt:lpstr>Service</vt:lpstr>
      <vt:lpstr>Tương tác database với FeathersJS</vt:lpstr>
      <vt:lpstr>Tương tác database</vt:lpstr>
      <vt:lpstr>Tương tác database</vt:lpstr>
      <vt:lpstr>Tương tác database</vt:lpstr>
      <vt:lpstr>Hooks</vt:lpstr>
      <vt:lpstr>Context Params</vt:lpstr>
      <vt:lpstr>Hooks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FeathersJS</dc:title>
  <dc:creator>Thư Nguyễn Hồ Toàn</dc:creator>
  <cp:lastModifiedBy>Thư Nguyễn Hồ Toàn</cp:lastModifiedBy>
  <cp:revision>4</cp:revision>
  <dcterms:created xsi:type="dcterms:W3CDTF">2018-12-20T09:36:21Z</dcterms:created>
  <dcterms:modified xsi:type="dcterms:W3CDTF">2018-12-20T09:53:24Z</dcterms:modified>
</cp:coreProperties>
</file>