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56" r:id="rId2"/>
    <p:sldId id="281" r:id="rId3"/>
    <p:sldId id="262" r:id="rId4"/>
    <p:sldId id="261" r:id="rId5"/>
    <p:sldId id="258" r:id="rId6"/>
    <p:sldId id="263" r:id="rId7"/>
    <p:sldId id="265" r:id="rId8"/>
    <p:sldId id="266" r:id="rId9"/>
    <p:sldId id="267" r:id="rId10"/>
    <p:sldId id="276" r:id="rId11"/>
    <p:sldId id="270" r:id="rId12"/>
    <p:sldId id="271" r:id="rId13"/>
    <p:sldId id="278" r:id="rId14"/>
    <p:sldId id="279" r:id="rId15"/>
    <p:sldId id="280" r:id="rId16"/>
    <p:sldId id="272" r:id="rId17"/>
    <p:sldId id="273" r:id="rId18"/>
    <p:sldId id="274" r:id="rId19"/>
    <p:sldId id="275" r:id="rId20"/>
    <p:sldId id="283" r:id="rId21"/>
    <p:sldId id="285" r:id="rId22"/>
    <p:sldId id="259" r:id="rId23"/>
    <p:sldId id="282" r:id="rId24"/>
    <p:sldId id="26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0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3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0BE47-2AD4-4060-BC4E-4D430C7DA1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index.html" TargetMode="External"/><Relationship Id="rId2" Type="http://schemas.openxmlformats.org/officeDocument/2006/relationships/hyperlink" Target="https://github.com/littlevgl/lvg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6uVoYXjuB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ttlevgl/lvgl.git" TargetMode="External"/><Relationship Id="rId3" Type="http://schemas.openxmlformats.org/officeDocument/2006/relationships/hyperlink" Target="https://github.com/nguyenhtm/espt" TargetMode="External"/><Relationship Id="rId7" Type="http://schemas.openxmlformats.org/officeDocument/2006/relationships/hyperlink" Target="https://github.com/espressif/esp-idf.git" TargetMode="External"/><Relationship Id="rId12" Type="http://schemas.openxmlformats.org/officeDocument/2006/relationships/hyperlink" Target="https://github.com/cesanta/mongoos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downloads/packages/file/55067" TargetMode="External"/><Relationship Id="rId11" Type="http://schemas.openxmlformats.org/officeDocument/2006/relationships/hyperlink" Target="https://www.libsdl.org/release" TargetMode="External"/><Relationship Id="rId5" Type="http://schemas.openxmlformats.org/officeDocument/2006/relationships/hyperlink" Target="https://docs.espressif.com/projects/esp-idf/en/stable/get-started/windows-setup.html" TargetMode="External"/><Relationship Id="rId10" Type="http://schemas.openxmlformats.org/officeDocument/2006/relationships/hyperlink" Target="https://github.com/littlevgl/esp32_ili9341.git" TargetMode="External"/><Relationship Id="rId4" Type="http://schemas.openxmlformats.org/officeDocument/2006/relationships/hyperlink" Target="http://mingw-w64.org/doku.php/download" TargetMode="External"/><Relationship Id="rId9" Type="http://schemas.openxmlformats.org/officeDocument/2006/relationships/hyperlink" Target="https://github.com/littlevgl/pc_simulator_sdl_eclipse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ingw-w64.org/doku.php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stable/get-started/windows-setup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clipse.org/downloads/packages/file/5506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WrpBase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Iotprj</a:t>
            </a:r>
            <a:r>
              <a:rPr lang="en-US" dirty="0" smtClean="0"/>
              <a:t> – 2019/10/06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97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Create 2 </a:t>
            </a:r>
            <a:r>
              <a:rPr lang="en-US" sz="1600" dirty="0" err="1" smtClean="0"/>
              <a:t>Eclispse</a:t>
            </a:r>
            <a:r>
              <a:rPr lang="en-US" sz="1600" dirty="0" smtClean="0"/>
              <a:t> </a:t>
            </a:r>
            <a:r>
              <a:rPr lang="en-US" sz="1600" dirty="0"/>
              <a:t>C++ </a:t>
            </a:r>
            <a:r>
              <a:rPr lang="en-US" sz="1600" dirty="0" smtClean="0"/>
              <a:t>projects: one for simulation and one for ESP32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Both demo how to setup </a:t>
            </a:r>
            <a:r>
              <a:rPr lang="en-US" sz="1600" dirty="0"/>
              <a:t>working environment and how to use </a:t>
            </a:r>
            <a:r>
              <a:rPr lang="en-US" sz="1600" dirty="0" smtClean="0"/>
              <a:t>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mongoose,…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1" y="2642024"/>
            <a:ext cx="5029200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0" y="2642024"/>
            <a:ext cx="4766309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6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</a:t>
            </a:r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110"/>
            <a:ext cx="5362575" cy="3943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30" y="2042160"/>
            <a:ext cx="4133850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4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4" y="2042160"/>
            <a:ext cx="4234422" cy="3975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18" y="4017754"/>
            <a:ext cx="5300662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55" y="2042160"/>
            <a:ext cx="4048125" cy="168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58300" y="2133600"/>
            <a:ext cx="836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ESP32</a:t>
            </a:r>
          </a:p>
          <a:p>
            <a:r>
              <a:rPr lang="en-US" dirty="0" smtClean="0"/>
              <a:t>Empty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1668" y="3152894"/>
            <a:ext cx="114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Simulator 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8686800" y="2456766"/>
            <a:ext cx="571500" cy="50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H="1" flipV="1">
            <a:off x="6291921" y="3522226"/>
            <a:ext cx="1042329" cy="11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2033047"/>
            <a:ext cx="6962774" cy="4091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76407" y="1919836"/>
            <a:ext cx="3398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Link source folders such as </a:t>
            </a:r>
            <a:r>
              <a:rPr lang="en-US" sz="1600" dirty="0" err="1" smtClean="0"/>
              <a:t>appsample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Lvgl</a:t>
            </a:r>
            <a:r>
              <a:rPr lang="en-US" sz="1600" dirty="0" smtClean="0"/>
              <a:t>, </a:t>
            </a:r>
            <a:r>
              <a:rPr lang="en-US" sz="1600" dirty="0" err="1" smtClean="0"/>
              <a:t>mongoose_lib</a:t>
            </a:r>
            <a:r>
              <a:rPr lang="en-US" sz="1600" dirty="0" smtClean="0"/>
              <a:t>, and </a:t>
            </a:r>
            <a:r>
              <a:rPr lang="en-US" sz="1600" dirty="0" err="1" smtClean="0"/>
              <a:t>wrpbase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1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30" y="2019843"/>
            <a:ext cx="5674995" cy="3914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30" y="2019843"/>
            <a:ext cx="4060750" cy="1599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930" y="4273457"/>
            <a:ext cx="4060750" cy="1660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67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2373"/>
            <a:ext cx="4391024" cy="2024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2102373"/>
            <a:ext cx="5354955" cy="2976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61980"/>
            <a:ext cx="4391024" cy="1753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89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81" y="2042160"/>
            <a:ext cx="5320205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042160"/>
            <a:ext cx="4297679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1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61" y="2384849"/>
            <a:ext cx="9914637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Configure ESP-IDF framework and GCC for ESP32 compiler path as below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9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2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84849"/>
            <a:ext cx="9955530" cy="3720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Copy esp32_ili9341/</a:t>
            </a:r>
            <a:r>
              <a:rPr lang="en-US" sz="1600" b="1" dirty="0" smtClean="0"/>
              <a:t>components</a:t>
            </a:r>
            <a:r>
              <a:rPr lang="en-US" sz="1600" dirty="0" smtClean="0"/>
              <a:t>, </a:t>
            </a:r>
            <a:r>
              <a:rPr lang="en-US" sz="1600" b="1" dirty="0" smtClean="0"/>
              <a:t>main</a:t>
            </a:r>
            <a:r>
              <a:rPr lang="en-US" sz="1600" dirty="0" smtClean="0"/>
              <a:t> folder and </a:t>
            </a:r>
            <a:r>
              <a:rPr lang="en-US" sz="1600" b="1" dirty="0" err="1" smtClean="0"/>
              <a:t>Makefile</a:t>
            </a:r>
            <a:r>
              <a:rPr lang="en-US" sz="1600" dirty="0" smtClean="0"/>
              <a:t> to lvglesp32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73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PROJECT_NAME := </a:t>
            </a:r>
            <a:r>
              <a:rPr lang="en-US" b="1" dirty="0" smtClean="0"/>
              <a:t>lvglesp32</a:t>
            </a:r>
          </a:p>
          <a:p>
            <a:r>
              <a:rPr lang="en-US" dirty="0" smtClean="0"/>
              <a:t># </a:t>
            </a:r>
            <a:r>
              <a:rPr lang="en-US" dirty="0"/>
              <a:t>Build </a:t>
            </a:r>
            <a:r>
              <a:rPr lang="en-US" dirty="0" err="1"/>
              <a:t>lvgl</a:t>
            </a:r>
            <a:r>
              <a:rPr lang="en-US" dirty="0"/>
              <a:t> component in </a:t>
            </a:r>
            <a:r>
              <a:rPr lang="en-US" dirty="0" err="1"/>
              <a:t>iotprj</a:t>
            </a:r>
            <a:r>
              <a:rPr lang="en-US" dirty="0"/>
              <a:t>/packages/</a:t>
            </a:r>
            <a:r>
              <a:rPr lang="en-US" dirty="0" err="1"/>
              <a:t>lvgl</a:t>
            </a:r>
            <a:r>
              <a:rPr lang="en-US" dirty="0"/>
              <a:t>, </a:t>
            </a:r>
            <a:r>
              <a:rPr lang="en-US" dirty="0" err="1"/>
              <a:t>drv</a:t>
            </a:r>
            <a:r>
              <a:rPr lang="en-US" dirty="0"/>
              <a:t> in its own, and </a:t>
            </a:r>
            <a:r>
              <a:rPr lang="en-US" dirty="0" err="1"/>
              <a:t>wrpbase</a:t>
            </a:r>
            <a:r>
              <a:rPr lang="en-US" dirty="0"/>
              <a:t> </a:t>
            </a:r>
            <a:r>
              <a:rPr lang="en-US" dirty="0" smtClean="0"/>
              <a:t>component in </a:t>
            </a:r>
            <a:r>
              <a:rPr lang="en-US" dirty="0" err="1" smtClean="0"/>
              <a:t>iotprj</a:t>
            </a:r>
            <a:r>
              <a:rPr lang="en-US" dirty="0" smtClean="0"/>
              <a:t>/</a:t>
            </a:r>
            <a:r>
              <a:rPr lang="en-US" dirty="0" err="1" smtClean="0"/>
              <a:t>wrpbase</a:t>
            </a:r>
            <a:endParaRPr lang="en-US" dirty="0"/>
          </a:p>
          <a:p>
            <a:r>
              <a:rPr lang="en-US" b="1" dirty="0"/>
              <a:t>EXTRA_CFLAGS := -DLV_CONF_INCLUDE_SIMPLE</a:t>
            </a:r>
          </a:p>
          <a:p>
            <a:r>
              <a:rPr lang="en-US" b="1" dirty="0"/>
              <a:t>EXTRA_COMPONENT_DIRS := D:/iotprj/packages/lvgl D:/iotprj/lvglesp32/components/drv D:/iotprj/wrpbase D:/iotprj/appsample</a:t>
            </a:r>
          </a:p>
          <a:p>
            <a:r>
              <a:rPr lang="en-US" dirty="0" smtClean="0"/>
              <a:t># </a:t>
            </a:r>
            <a:r>
              <a:rPr lang="en-US" dirty="0"/>
              <a:t>Include </a:t>
            </a:r>
            <a:r>
              <a:rPr lang="en-US" dirty="0" err="1"/>
              <a:t>lv_conf.h</a:t>
            </a:r>
            <a:r>
              <a:rPr lang="en-US" dirty="0"/>
              <a:t> if using main.cpp</a:t>
            </a:r>
          </a:p>
          <a:p>
            <a:r>
              <a:rPr lang="en-US" b="1" dirty="0"/>
              <a:t>EXTRA_CPPFLAGS := -DLV_CONF_INCLUDE_SIMPLE</a:t>
            </a:r>
          </a:p>
          <a:p>
            <a:r>
              <a:rPr lang="en-US" b="1" dirty="0"/>
              <a:t>COMPONENT_EXTRA_INCLUDES := D:/iotprj/packages D:/iotprj/packages/esp32_ili9341/components</a:t>
            </a:r>
          </a:p>
          <a:p>
            <a:r>
              <a:rPr lang="en-US" b="1" dirty="0" smtClean="0"/>
              <a:t>CPPFLAGS </a:t>
            </a:r>
            <a:r>
              <a:rPr lang="en-US" b="1" dirty="0"/>
              <a:t>+= -DLVGL_PC_SIMU=0 -DLVGL_ESP32_ILI9341=1 -DUSE_ESP_IDF=1</a:t>
            </a:r>
          </a:p>
          <a:p>
            <a:r>
              <a:rPr lang="en-US" b="1" dirty="0" smtClean="0"/>
              <a:t>include </a:t>
            </a:r>
            <a:r>
              <a:rPr lang="en-US" b="1" dirty="0"/>
              <a:t>$(IDF_PATH)/make/project.mk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594951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264446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203164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136820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05985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2019/10/06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0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0"/>
            <a:ext cx="12165451" cy="67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539931"/>
            <a:ext cx="11538856" cy="52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/>
              <a:t> Set IDF_PATH: echo 'export IDF_PATH=</a:t>
            </a:r>
            <a:r>
              <a:rPr lang="en-US" sz="1400" dirty="0"/>
              <a:t>"</a:t>
            </a:r>
            <a:r>
              <a:rPr lang="en-US" sz="1400" dirty="0" smtClean="0"/>
              <a:t>D:/iotprj/packages/esp-idf"' </a:t>
            </a:r>
            <a:r>
              <a:rPr lang="en-US" sz="1400" dirty="0"/>
              <a:t>&gt;&gt; $HOME/.</a:t>
            </a:r>
            <a:r>
              <a:rPr lang="en-US" sz="1400" dirty="0" err="1" smtClean="0"/>
              <a:t>bash_profile</a:t>
            </a:r>
            <a:endParaRPr lang="en-US" sz="1400" dirty="0" smtClean="0"/>
          </a:p>
          <a:p>
            <a:r>
              <a:rPr lang="en-US" sz="1400" dirty="0" smtClean="0"/>
              <a:t>msys32 open will use this path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 smtClean="0"/>
              <a:t>Generate partition table: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Partition table should not same name as project name otherwise same .bin is generated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Generate: python </a:t>
            </a:r>
            <a:r>
              <a:rPr lang="en-US" sz="1400" dirty="0"/>
              <a:t>$</a:t>
            </a:r>
            <a:r>
              <a:rPr lang="en-US" sz="1400" dirty="0" smtClean="0"/>
              <a:t>IDF_PATH/components/partition_table/gen_esp32part.py </a:t>
            </a:r>
            <a:r>
              <a:rPr lang="en-US" sz="1400" dirty="0" err="1" smtClean="0"/>
              <a:t>projectname_partition_table.bin</a:t>
            </a:r>
            <a:endParaRPr lang="en-US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Flash: </a:t>
            </a:r>
            <a:r>
              <a:rPr lang="en-US" sz="1400" dirty="0"/>
              <a:t>python $IDF_PATH/tools/idf.py </a:t>
            </a:r>
            <a:r>
              <a:rPr lang="en-US" sz="1400" dirty="0" err="1"/>
              <a:t>partition_table</a:t>
            </a:r>
            <a:r>
              <a:rPr lang="en-US" sz="1400" dirty="0"/>
              <a:t>-flash =&gt; enter to lvglesp32\build\</a:t>
            </a:r>
            <a:r>
              <a:rPr lang="en-US" sz="1400" dirty="0" err="1"/>
              <a:t>partition_table</a:t>
            </a:r>
            <a:endParaRPr lang="en-US" sz="1400" dirty="0" smtClean="0"/>
          </a:p>
          <a:p>
            <a:r>
              <a:rPr lang="en-US" dirty="0"/>
              <a:t>D:/iotprj/buildtools/msys32/mingw32/bin/python.exe -m pip install --user -r D:/</a:t>
            </a:r>
            <a:r>
              <a:rPr lang="en-US" dirty="0" smtClean="0"/>
              <a:t>iotprj/packages/esp-idf/requirements.txt</a:t>
            </a:r>
          </a:p>
          <a:p>
            <a:r>
              <a:rPr lang="en-US" dirty="0" smtClean="0"/>
              <a:t>Create components/main folders in </a:t>
            </a:r>
            <a:r>
              <a:rPr lang="en-US" dirty="0" err="1" smtClean="0"/>
              <a:t>lvglsim</a:t>
            </a:r>
            <a:r>
              <a:rPr lang="en-US" dirty="0" smtClean="0"/>
              <a:t> and copy </a:t>
            </a:r>
            <a:r>
              <a:rPr lang="en-US" dirty="0" err="1" smtClean="0"/>
              <a:t>lv_drivers</a:t>
            </a:r>
            <a:r>
              <a:rPr lang="en-US" dirty="0" smtClean="0"/>
              <a:t>, .h file into these folder =&gt; same as </a:t>
            </a:r>
            <a:r>
              <a:rPr lang="en-US" dirty="0" err="1" smtClean="0"/>
              <a:t>esp-idf</a:t>
            </a:r>
            <a:r>
              <a:rPr lang="en-US" dirty="0" smtClean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911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https://littlevgl.com/image-converter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0685"/>
            <a:ext cx="7103608" cy="35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LVGL: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github.com/littlevgl/lvgl</a:t>
            </a:r>
            <a:endParaRPr lang="en-US" dirty="0" smtClean="0"/>
          </a:p>
          <a:p>
            <a:r>
              <a:rPr lang="en-US" dirty="0"/>
              <a:t>ESP-IDF: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docs.espressif.com/projects/esp-idf/en/latest/index.html</a:t>
            </a:r>
            <a:endParaRPr lang="en-US" dirty="0" smtClean="0"/>
          </a:p>
          <a:p>
            <a:r>
              <a:rPr lang="en-US" dirty="0" smtClean="0"/>
              <a:t>Patterns</a:t>
            </a:r>
            <a:r>
              <a:rPr lang="en-US" dirty="0"/>
              <a:t>: </a:t>
            </a:r>
            <a:r>
              <a:rPr lang="en-US" dirty="0" smtClean="0"/>
              <a:t>Command, </a:t>
            </a:r>
            <a:r>
              <a:rPr lang="en-US" dirty="0"/>
              <a:t>Singleton</a:t>
            </a:r>
            <a:r>
              <a:rPr lang="en-US" dirty="0" smtClean="0"/>
              <a:t>, Observer, Factory Method, Builder, State, Composite, </a:t>
            </a:r>
          </a:p>
        </p:txBody>
      </p:sp>
    </p:spTree>
    <p:extLst>
      <p:ext uri="{BB962C8B-B14F-4D97-AF65-F5344CB8AC3E}">
        <p14:creationId xmlns:p14="http://schemas.microsoft.com/office/powerpoint/2010/main" val="3390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7983"/>
          </a:xfrm>
        </p:spPr>
        <p:txBody>
          <a:bodyPr>
            <a:noAutofit/>
          </a:bodyPr>
          <a:lstStyle/>
          <a:p>
            <a:r>
              <a:rPr lang="en-US" dirty="0" smtClean="0"/>
              <a:t>Provide a framework for developers to easily create GUI applications in IOT area with ESP32 chip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90" y="2407920"/>
            <a:ext cx="3892698" cy="389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0" y="4418478"/>
            <a:ext cx="1882140" cy="1882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86221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407920"/>
            <a:ext cx="3097530" cy="2129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240792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2"/>
            <a:ext cx="10437495" cy="9260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Sample App can run on ESP32 platform using PICO Kit and on Windows platform using SDL Simulator</a:t>
            </a:r>
          </a:p>
          <a:p>
            <a:r>
              <a:rPr lang="en-US" dirty="0" smtClean="0"/>
              <a:t>Video: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www.youtube.com/watch?v=6uVoYXjuBhI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38223" y="4400458"/>
            <a:ext cx="1065969" cy="36221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wrpsys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8258" y="4005336"/>
            <a:ext cx="1073331" cy="37607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wrphmi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86702" y="4005336"/>
            <a:ext cx="1302239" cy="376070"/>
          </a:xfrm>
          <a:prstGeom prst="rect">
            <a:avLst/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6702" y="4771562"/>
            <a:ext cx="911423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lvgl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44292" y="4772264"/>
            <a:ext cx="1316188" cy="3856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esp-idf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86702" y="4400302"/>
            <a:ext cx="1051520" cy="362367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wrpgui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86702" y="5157896"/>
            <a:ext cx="1302239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88941" y="5157896"/>
            <a:ext cx="1159835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17216" y="4398546"/>
            <a:ext cx="1443263" cy="370905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wrpdrv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00906" y="4012980"/>
            <a:ext cx="1159573" cy="38134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wrpmidw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11148" y="4771562"/>
            <a:ext cx="1320120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48776" y="5157896"/>
            <a:ext cx="1111703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33576"/>
            <a:ext cx="3029687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60" y="3033576"/>
            <a:ext cx="2930212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2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1" y="2049993"/>
            <a:ext cx="2095501" cy="3000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855131" cy="4389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D:\iotprj\wrpbase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</a:t>
            </a:r>
            <a:r>
              <a:rPr lang="fr-FR" sz="1200" dirty="0" smtClean="0"/>
              <a:t>iotprj: git clone --</a:t>
            </a:r>
            <a:r>
              <a:rPr lang="fr-FR" sz="1200" dirty="0" err="1" smtClean="0"/>
              <a:t>recursive</a:t>
            </a:r>
            <a:r>
              <a:rPr lang="fr-FR" sz="1200" dirty="0" smtClean="0"/>
              <a:t> </a:t>
            </a:r>
            <a:r>
              <a:rPr lang="fr-FR" sz="1200" dirty="0" smtClean="0">
                <a:hlinkClick r:id="rId3"/>
              </a:rPr>
              <a:t>https://github.com/nguyenhtm/espt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err="1" smtClean="0"/>
              <a:t>Folder</a:t>
            </a:r>
            <a:r>
              <a:rPr lang="fr-FR" sz="1200" dirty="0" smtClean="0"/>
              <a:t> Structures: D</a:t>
            </a:r>
            <a:r>
              <a:rPr lang="fr-FR" sz="1200" dirty="0"/>
              <a:t>:\</a:t>
            </a:r>
            <a:r>
              <a:rPr lang="fr-FR" sz="1200" dirty="0" smtClean="0"/>
              <a:t>iotprj\</a:t>
            </a:r>
            <a:r>
              <a:rPr lang="fr-FR" sz="1200" b="1" dirty="0" smtClean="0"/>
              <a:t>appsample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lvglesp32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lvglsim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wrpbase</a:t>
            </a:r>
            <a:endParaRPr lang="en-US" sz="1200" b="1" dirty="0" smtClean="0"/>
          </a:p>
          <a:p>
            <a:pPr marL="0" indent="0">
              <a:buNone/>
            </a:pPr>
            <a:r>
              <a:rPr lang="en-US" b="1" dirty="0" smtClean="0"/>
              <a:t>D</a:t>
            </a:r>
            <a:r>
              <a:rPr lang="en-US" b="1" dirty="0"/>
              <a:t>:\iotprj\buildtools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D:\iotprj\buildtools\mingw-w64: download mingw-w64-install.exe at  </a:t>
            </a:r>
            <a:r>
              <a:rPr lang="en-US" sz="1200" dirty="0">
                <a:hlinkClick r:id="rId4"/>
              </a:rPr>
              <a:t>http://mingw-w64.org/doku.php/download</a:t>
            </a:r>
            <a:endParaRPr lang="en-US" sz="12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D:\iotprj\buildtools\msys32: download esp32_win32_msys2_environment_and_toolchain-20181001.zip at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https://docs.espressif.com/projects/esp-idf/en/stable/get-started/windows-setup.html</a:t>
            </a:r>
            <a:endParaRPr lang="en-US" sz="12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D:\iotprj\buildtools\eclipse: download eclipse-cpp-2019-03-R-win32-x86_64.zip at </a:t>
            </a:r>
            <a:r>
              <a:rPr lang="fr-FR" sz="1200" dirty="0">
                <a:hlinkClick r:id="rId6"/>
              </a:rPr>
              <a:t>https://www.eclipse.org/downloads/packages/file/55067</a:t>
            </a:r>
            <a:endParaRPr lang="fr-FR" sz="1200" dirty="0"/>
          </a:p>
          <a:p>
            <a:pPr marL="0" indent="0">
              <a:buNone/>
            </a:pPr>
            <a:r>
              <a:rPr lang="en-US" b="1" dirty="0" smtClean="0"/>
              <a:t>D</a:t>
            </a:r>
            <a:r>
              <a:rPr lang="en-US" b="1" dirty="0"/>
              <a:t>:\</a:t>
            </a:r>
            <a:r>
              <a:rPr lang="en-US" b="1" dirty="0" smtClean="0"/>
              <a:t>iotprj\packages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</a:t>
            </a:r>
            <a:r>
              <a:rPr lang="en-US" sz="1200" dirty="0" smtClean="0"/>
              <a:t>iotprj\packages\esp-idf: </a:t>
            </a:r>
            <a:r>
              <a:rPr lang="fr-FR" sz="1200" dirty="0" smtClean="0"/>
              <a:t>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7"/>
              </a:rPr>
              <a:t>https://</a:t>
            </a:r>
            <a:r>
              <a:rPr lang="fr-FR" sz="1200" dirty="0" smtClean="0">
                <a:hlinkClick r:id="rId7"/>
              </a:rPr>
              <a:t>github.com/espressif/esp-idf.git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D:\iotprj\packages\lvgl: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8"/>
              </a:rPr>
              <a:t>https://</a:t>
            </a:r>
            <a:r>
              <a:rPr lang="fr-FR" sz="1200" dirty="0" smtClean="0">
                <a:hlinkClick r:id="rId8"/>
              </a:rPr>
              <a:t>github.com/littlevgl/lvgl.git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iotprj\packages\pc_simulator_sdl_eclipse: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9"/>
              </a:rPr>
              <a:t>https://</a:t>
            </a:r>
            <a:r>
              <a:rPr lang="fr-FR" sz="1200" dirty="0" smtClean="0">
                <a:hlinkClick r:id="rId9"/>
              </a:rPr>
              <a:t>github.com/littlevgl/pc_simulator_sdl_eclipse.git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iotprj\packages\esp32_ili9341: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10"/>
              </a:rPr>
              <a:t>https://</a:t>
            </a:r>
            <a:r>
              <a:rPr lang="fr-FR" sz="1200" dirty="0" smtClean="0">
                <a:hlinkClick r:id="rId10"/>
              </a:rPr>
              <a:t>github.com/littlevgl/esp32_ili9341.git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iotprj\packages\SDL2-2.0.5: </a:t>
            </a:r>
            <a:r>
              <a:rPr lang="fr-FR" sz="1200" dirty="0" err="1" smtClean="0"/>
              <a:t>download</a:t>
            </a:r>
            <a:r>
              <a:rPr lang="fr-FR" sz="1200" dirty="0" smtClean="0"/>
              <a:t> </a:t>
            </a:r>
            <a:r>
              <a:rPr lang="fr-FR" sz="1200" dirty="0"/>
              <a:t>the SDL2-devel-2.0.5-mingw.tar.gz file at </a:t>
            </a:r>
            <a:r>
              <a:rPr lang="fr-FR" sz="1200" dirty="0">
                <a:hlinkClick r:id="rId11"/>
              </a:rPr>
              <a:t>https://</a:t>
            </a:r>
            <a:r>
              <a:rPr lang="fr-FR" sz="1200" dirty="0" smtClean="0">
                <a:hlinkClick r:id="rId11"/>
              </a:rPr>
              <a:t>www.libsdl.org/release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D:\iotprj\packages\mongoose: </a:t>
            </a:r>
            <a:r>
              <a:rPr lang="fr-FR" sz="1200" dirty="0" smtClean="0"/>
              <a:t>git clone </a:t>
            </a:r>
            <a:r>
              <a:rPr lang="fr-FR" sz="1200" dirty="0" smtClean="0">
                <a:hlinkClick r:id="rId12"/>
              </a:rPr>
              <a:t>https</a:t>
            </a:r>
            <a:r>
              <a:rPr lang="fr-FR" sz="1200" dirty="0">
                <a:hlinkClick r:id="rId12"/>
              </a:rPr>
              <a:t>://</a:t>
            </a:r>
            <a:r>
              <a:rPr lang="fr-FR" sz="1200" dirty="0" smtClean="0">
                <a:hlinkClick r:id="rId12"/>
              </a:rPr>
              <a:t>github.com/cesanta/mongoose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23011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13749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Mingw64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Windows 32/64 bit which is used to compile source code for simulation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/>
              <a:t>D</a:t>
            </a:r>
            <a:r>
              <a:rPr lang="en-US" sz="1600" dirty="0" smtClean="0"/>
              <a:t>ownload </a:t>
            </a:r>
            <a:r>
              <a:rPr lang="en-US" sz="1600" dirty="0"/>
              <a:t>mingw-w64-install.exe at  </a:t>
            </a:r>
            <a:r>
              <a:rPr lang="en-US" sz="1600" dirty="0">
                <a:hlinkClick r:id="rId2"/>
              </a:rPr>
              <a:t>http://mingw-w64.org/doku.php/download</a:t>
            </a:r>
            <a:r>
              <a:rPr lang="en-US" sz="1600" dirty="0" smtClean="0"/>
              <a:t> and install in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3091605"/>
            <a:ext cx="4709160" cy="2749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0" y="3091604"/>
            <a:ext cx="5037772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97280" y="5949106"/>
            <a:ext cx="8350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 D</a:t>
            </a:r>
            <a:r>
              <a:rPr lang="en-US" sz="1600" dirty="0"/>
              <a:t>:\iotprj\buildtools\mingw-w64\i686-8.1.0-posix-dwarf-rt_v6-rev0\mingw32\bin</a:t>
            </a:r>
          </a:p>
        </p:txBody>
      </p:sp>
    </p:spTree>
    <p:extLst>
      <p:ext uri="{BB962C8B-B14F-4D97-AF65-F5344CB8AC3E}">
        <p14:creationId xmlns:p14="http://schemas.microsoft.com/office/powerpoint/2010/main" val="14479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3183041"/>
            <a:ext cx="5013960" cy="298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Msys32 with ESP32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ESP32 which is used to compile source code for PICO target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esp32_win32_msys2_environment_and_toolchain-20181001.zip </a:t>
            </a:r>
            <a:r>
              <a:rPr lang="en-US" sz="1600" dirty="0"/>
              <a:t>at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docs.espressif.com/projects/esp-idf/en/stable/get-started/windows-setup.html</a:t>
            </a:r>
            <a:r>
              <a:rPr lang="en-US" sz="1600" dirty="0" smtClean="0"/>
              <a:t> 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7853" y="3183041"/>
            <a:ext cx="470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</a:t>
            </a:r>
          </a:p>
          <a:p>
            <a:r>
              <a:rPr lang="en-US" sz="1600" dirty="0" smtClean="0"/>
              <a:t>D</a:t>
            </a:r>
            <a:r>
              <a:rPr lang="en-US" sz="1600" dirty="0"/>
              <a:t>:\iotprj\buildtools\msys32\opt\xtensa-esp32-elf\bin</a:t>
            </a:r>
          </a:p>
        </p:txBody>
      </p:sp>
    </p:spTree>
    <p:extLst>
      <p:ext uri="{BB962C8B-B14F-4D97-AF65-F5344CB8AC3E}">
        <p14:creationId xmlns:p14="http://schemas.microsoft.com/office/powerpoint/2010/main" val="42421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Editor can be editor and configured to use GCC to build the </a:t>
            </a:r>
            <a:r>
              <a:rPr lang="en-US" sz="1600" dirty="0"/>
              <a:t>sample </a:t>
            </a:r>
            <a:r>
              <a:rPr lang="en-US" sz="1600" dirty="0" smtClean="0"/>
              <a:t>app </a:t>
            </a:r>
            <a:r>
              <a:rPr lang="en-US" sz="1600" dirty="0"/>
              <a:t>on </a:t>
            </a:r>
            <a:r>
              <a:rPr lang="en-US" sz="1600" dirty="0" smtClean="0"/>
              <a:t>PICO target and Windows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eclipse-cpp-2019-03-R-win32-x86_64.zip </a:t>
            </a:r>
            <a:r>
              <a:rPr lang="en-US" sz="1600" dirty="0"/>
              <a:t>at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www.eclipse.org/downloads/packages/file/55067</a:t>
            </a:r>
            <a:r>
              <a:rPr lang="fr-FR" sz="1600" dirty="0" smtClean="0"/>
              <a:t> </a:t>
            </a:r>
            <a:r>
              <a:rPr lang="en-US" sz="1600" dirty="0" smtClean="0"/>
              <a:t>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9223" y="3191207"/>
            <a:ext cx="563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Eclipse install path: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:\iotprj\buildtools\eclipse-cpp-2019-03-R-win32-x86_64\eclipse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3191207"/>
            <a:ext cx="4572000" cy="2939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1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587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The folder used to store 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 or </a:t>
            </a:r>
            <a:r>
              <a:rPr lang="en-US" sz="1600" dirty="0" err="1" smtClean="0"/>
              <a:t>esp-idf</a:t>
            </a:r>
            <a:r>
              <a:rPr lang="en-US" sz="1600" dirty="0" smtClean="0"/>
              <a:t> framework. Refer to Setup slide to download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In case of mongoose, after downloading, create </a:t>
            </a:r>
            <a:r>
              <a:rPr lang="en-US" sz="1600" b="1" dirty="0" err="1" smtClean="0"/>
              <a:t>mongoose_lib</a:t>
            </a:r>
            <a:r>
              <a:rPr lang="en-US" sz="1600" dirty="0" smtClean="0"/>
              <a:t> folder and copy </a:t>
            </a:r>
            <a:r>
              <a:rPr lang="en-US" sz="1600" b="1" dirty="0" err="1" smtClean="0"/>
              <a:t>mongoose.c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mongoose.h</a:t>
            </a:r>
            <a:r>
              <a:rPr lang="en-US" sz="1600" dirty="0" smtClean="0"/>
              <a:t> files to it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5" y="2659985"/>
            <a:ext cx="6619875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3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577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Courier New</vt:lpstr>
      <vt:lpstr>Wingdings</vt:lpstr>
      <vt:lpstr>Retrospect</vt:lpstr>
      <vt:lpstr>WrpBase</vt:lpstr>
      <vt:lpstr>History</vt:lpstr>
      <vt:lpstr>Overview</vt:lpstr>
      <vt:lpstr>Sample App</vt:lpstr>
      <vt:lpstr>Setup</vt:lpstr>
      <vt:lpstr>BuildTools</vt:lpstr>
      <vt:lpstr>BuildTools 2</vt:lpstr>
      <vt:lpstr>BuildTools 3</vt:lpstr>
      <vt:lpstr>Packages</vt:lpstr>
      <vt:lpstr>Eclipse C++ Project</vt:lpstr>
      <vt:lpstr>Eclipse C++ Project 2</vt:lpstr>
      <vt:lpstr>Eclipse C++ Project 3</vt:lpstr>
      <vt:lpstr>LVGL SIM Eclipse 1</vt:lpstr>
      <vt:lpstr>LVGL SIM Eclipse 2</vt:lpstr>
      <vt:lpstr>LVGL SIM Eclipse 3</vt:lpstr>
      <vt:lpstr>LVGL ESP32 Eclipse</vt:lpstr>
      <vt:lpstr>LVGL ESP32 Eclipse 1</vt:lpstr>
      <vt:lpstr>LVGL ESP32 Eclipse 2</vt:lpstr>
      <vt:lpstr>LVGL ESP32 Eclipse 3</vt:lpstr>
      <vt:lpstr>PowerPoint Presentation</vt:lpstr>
      <vt:lpstr>PowerPoint Presentation</vt:lpstr>
      <vt:lpstr>Notes</vt:lpstr>
      <vt:lpstr>Image Converter</vt:lpstr>
      <vt:lpstr>References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Tran Minh Nguyen (RBVH/ENG2)</dc:creator>
  <cp:lastModifiedBy>Hoang Tran Minh Nguyen (RBVH/ENG2)</cp:lastModifiedBy>
  <cp:revision>252</cp:revision>
  <dcterms:created xsi:type="dcterms:W3CDTF">2019-10-09T10:10:16Z</dcterms:created>
  <dcterms:modified xsi:type="dcterms:W3CDTF">2020-03-09T07:14:13Z</dcterms:modified>
</cp:coreProperties>
</file>