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2" autoAdjust="0"/>
  </p:normalViewPr>
  <p:slideViewPr>
    <p:cSldViewPr snapToGrid="0">
      <p:cViewPr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0395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8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76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77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72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E359C0F-3297-4DE5-BA66-F63C9D8046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24F2FCA-6D9C-4A69-BE4B-5FB896BFE3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7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D0E5C1-CC59-4A77-AABA-890A80352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8127" y="1581150"/>
            <a:ext cx="2290048" cy="4408173"/>
          </a:xfrm>
        </p:spPr>
        <p:txBody>
          <a:bodyPr>
            <a:normAutofit/>
          </a:bodyPr>
          <a:lstStyle/>
          <a:p>
            <a:r>
              <a:rPr lang="en-US" sz="4000" dirty="0"/>
              <a:t>PHẦN MỀM QUẢN LÝ KHÁCH SẠN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72345A6-8148-461F-B42F-DE635D74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25" y="870579"/>
            <a:ext cx="2175748" cy="4648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BÁO CÁO ĐỒ ÁN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655796-4BE9-4320-B72A-B5A9FC61816B}"/>
              </a:ext>
            </a:extLst>
          </p:cNvPr>
          <p:cNvSpPr txBox="1"/>
          <p:nvPr/>
        </p:nvSpPr>
        <p:spPr>
          <a:xfrm>
            <a:off x="7877175" y="4248372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CHỦ ĐỀ:</a:t>
            </a:r>
          </a:p>
        </p:txBody>
      </p:sp>
    </p:spTree>
    <p:extLst>
      <p:ext uri="{BB962C8B-B14F-4D97-AF65-F5344CB8AC3E}">
        <p14:creationId xmlns:p14="http://schemas.microsoft.com/office/powerpoint/2010/main" val="33623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4DBD-EF7D-430E-BBF4-9ACDA64C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473095"/>
            <a:ext cx="8770571" cy="15607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DABB3A-616C-47E6-A2C1-DA6E07D0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88369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2F4FE2-64E7-423E-934E-C6A58461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lễ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Chấm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giờ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phận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lao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Chấm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giờ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77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451F3A-CCAD-47C1-A93E-99E3BBEC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44670"/>
            <a:ext cx="2876550" cy="4603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894C47-C3EB-4479-B192-A2141924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314575"/>
            <a:ext cx="8770571" cy="4543425"/>
          </a:xfrm>
        </p:spPr>
        <p:txBody>
          <a:bodyPr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-"/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342900" defTabSz="1097280">
              <a:lnSpc>
                <a:spcPct val="100000"/>
              </a:lnSpc>
              <a:spcBef>
                <a:spcPts val="600"/>
              </a:spcBef>
              <a:buSzPts val="1800"/>
              <a:buFont typeface="Times New Roman"/>
              <a:buChar char="-"/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+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45720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+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tình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đang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-	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+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+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+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tình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defTabSz="109728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+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7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AC2D34-4409-4F15-BBDD-FC8A7F8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325" y="1473220"/>
            <a:ext cx="2797843" cy="698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63A1DE-2A24-45FC-A68E-72C212F7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4B418-572C-411C-8413-E5C71010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3618"/>
            <a:ext cx="4181475" cy="6889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10;p30">
            <a:extLst>
              <a:ext uri="{FF2B5EF4-FFF2-40B4-BE49-F238E27FC236}">
                <a16:creationId xmlns="" xmlns:a16="http://schemas.microsoft.com/office/drawing/2014/main" id="{4779B414-519E-4953-9EAA-012309F422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531" y="1112573"/>
            <a:ext cx="11616937" cy="534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57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FFC8E3-4931-4174-94F7-3A0031CC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3916"/>
            <a:ext cx="5524500" cy="5841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D54F82-6B3A-4109-B7C8-0CBABF5F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68096"/>
            <a:ext cx="9991725" cy="584180"/>
          </a:xfrm>
        </p:spPr>
        <p:txBody>
          <a:bodyPr/>
          <a:lstStyle/>
          <a:p>
            <a:pPr marL="0" indent="0"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Phần mềm Quản lý Khách sạn được thiết kế và xây dựng theo kiến trúc 3 tầng</a:t>
            </a:r>
            <a:endParaRPr lang="vi-VN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223;p32">
            <a:extLst>
              <a:ext uri="{FF2B5EF4-FFF2-40B4-BE49-F238E27FC236}">
                <a16:creationId xmlns="" xmlns:a16="http://schemas.microsoft.com/office/drawing/2014/main" id="{0C14428F-41CC-47A5-8E0D-A2BE9D569DB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0987" y="1352276"/>
            <a:ext cx="1450025" cy="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41566D-65A8-4B84-AE1C-1559414F7778}"/>
              </a:ext>
            </a:extLst>
          </p:cNvPr>
          <p:cNvSpPr txBox="1"/>
          <p:nvPr/>
        </p:nvSpPr>
        <p:spPr>
          <a:xfrm>
            <a:off x="5838825" y="2111451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(User)</a:t>
            </a:r>
          </a:p>
        </p:txBody>
      </p:sp>
      <p:sp>
        <p:nvSpPr>
          <p:cNvPr id="6" name="Cube 5">
            <a:extLst>
              <a:ext uri="{FF2B5EF4-FFF2-40B4-BE49-F238E27FC236}">
                <a16:creationId xmlns="" xmlns:a16="http://schemas.microsoft.com/office/drawing/2014/main" id="{0F95AEA5-D5D1-43A2-8647-FD8E8C364D02}"/>
              </a:ext>
            </a:extLst>
          </p:cNvPr>
          <p:cNvSpPr/>
          <p:nvPr/>
        </p:nvSpPr>
        <p:spPr>
          <a:xfrm>
            <a:off x="5286375" y="2581275"/>
            <a:ext cx="1924050" cy="759175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="" xmlns:a16="http://schemas.microsoft.com/office/drawing/2014/main" id="{1D0887BE-9CE5-4FC4-954E-ECA31F5F7A6C}"/>
              </a:ext>
            </a:extLst>
          </p:cNvPr>
          <p:cNvSpPr/>
          <p:nvPr/>
        </p:nvSpPr>
        <p:spPr>
          <a:xfrm>
            <a:off x="5286375" y="3558794"/>
            <a:ext cx="1924050" cy="759175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="" xmlns:a16="http://schemas.microsoft.com/office/drawing/2014/main" id="{A2C64884-7C3A-4030-A2AB-DD9BE9CF3FE5}"/>
              </a:ext>
            </a:extLst>
          </p:cNvPr>
          <p:cNvSpPr/>
          <p:nvPr/>
        </p:nvSpPr>
        <p:spPr>
          <a:xfrm>
            <a:off x="5286375" y="4536313"/>
            <a:ext cx="1924050" cy="75917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56697FD4-AEA7-4723-A999-DD32D0BB776C}"/>
              </a:ext>
            </a:extLst>
          </p:cNvPr>
          <p:cNvSpPr/>
          <p:nvPr/>
        </p:nvSpPr>
        <p:spPr>
          <a:xfrm>
            <a:off x="5286375" y="5581650"/>
            <a:ext cx="1924050" cy="756167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9ECC2B7-6B70-4534-B1ED-832D67827CC2}"/>
              </a:ext>
            </a:extLst>
          </p:cNvPr>
          <p:cNvCxnSpPr/>
          <p:nvPr/>
        </p:nvCxnSpPr>
        <p:spPr>
          <a:xfrm>
            <a:off x="5514975" y="200977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2CA3248-D65B-4D0C-89C4-59493635DBE0}"/>
              </a:ext>
            </a:extLst>
          </p:cNvPr>
          <p:cNvCxnSpPr/>
          <p:nvPr/>
        </p:nvCxnSpPr>
        <p:spPr>
          <a:xfrm>
            <a:off x="5514975" y="3340450"/>
            <a:ext cx="0" cy="2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0F9230F-609B-44EF-BCAC-87016130622C}"/>
              </a:ext>
            </a:extLst>
          </p:cNvPr>
          <p:cNvCxnSpPr/>
          <p:nvPr/>
        </p:nvCxnSpPr>
        <p:spPr>
          <a:xfrm>
            <a:off x="5514975" y="4317969"/>
            <a:ext cx="0" cy="2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25FB6E6-FAF7-49A2-A3FC-E4FA9FFEEFF3}"/>
              </a:ext>
            </a:extLst>
          </p:cNvPr>
          <p:cNvCxnSpPr>
            <a:cxnSpLocks/>
          </p:cNvCxnSpPr>
          <p:nvPr/>
        </p:nvCxnSpPr>
        <p:spPr>
          <a:xfrm>
            <a:off x="5514975" y="5295488"/>
            <a:ext cx="0" cy="35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2E103D5-C85C-436E-BFF8-12C48B25E639}"/>
              </a:ext>
            </a:extLst>
          </p:cNvPr>
          <p:cNvCxnSpPr/>
          <p:nvPr/>
        </p:nvCxnSpPr>
        <p:spPr>
          <a:xfrm flipV="1">
            <a:off x="6915150" y="5295488"/>
            <a:ext cx="0" cy="35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92DA21D9-DA4B-4CC7-A6CC-4BCE5D5571FB}"/>
              </a:ext>
            </a:extLst>
          </p:cNvPr>
          <p:cNvCxnSpPr/>
          <p:nvPr/>
        </p:nvCxnSpPr>
        <p:spPr>
          <a:xfrm flipV="1">
            <a:off x="6915150" y="4317969"/>
            <a:ext cx="0" cy="2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AD60944-D6D2-4261-834B-015372DE45B0}"/>
              </a:ext>
            </a:extLst>
          </p:cNvPr>
          <p:cNvCxnSpPr/>
          <p:nvPr/>
        </p:nvCxnSpPr>
        <p:spPr>
          <a:xfrm flipV="1">
            <a:off x="6915150" y="3340450"/>
            <a:ext cx="0" cy="21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F5925EF1-17E1-42C5-93CD-872DC452290C}"/>
              </a:ext>
            </a:extLst>
          </p:cNvPr>
          <p:cNvCxnSpPr>
            <a:cxnSpLocks/>
          </p:cNvCxnSpPr>
          <p:nvPr/>
        </p:nvCxnSpPr>
        <p:spPr>
          <a:xfrm flipV="1">
            <a:off x="6821012" y="200977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EE3EB5-2185-411C-B692-AC5017F0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76" y="1444645"/>
            <a:ext cx="3809999" cy="70800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EE3EB5-2185-411C-B692-AC5017F0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76" y="1444645"/>
            <a:ext cx="3809999" cy="7080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KẾT LUẬN</a:t>
            </a:r>
          </a:p>
        </p:txBody>
      </p:sp>
    </p:spTree>
    <p:extLst>
      <p:ext uri="{BB962C8B-B14F-4D97-AF65-F5344CB8AC3E}">
        <p14:creationId xmlns:p14="http://schemas.microsoft.com/office/powerpoint/2010/main" val="10733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D80141-7198-4023-AAB7-F6069C62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87495"/>
            <a:ext cx="4619625" cy="79373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54363C-F20E-4E10-8E66-A47597A4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57425"/>
            <a:ext cx="11953875" cy="4171950"/>
          </a:xfrm>
        </p:spPr>
        <p:txBody>
          <a:bodyPr>
            <a:noAutofit/>
          </a:bodyPr>
          <a:lstStyle/>
          <a:p>
            <a:pPr marL="45720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diện dễ sử dụng với mọi người nếu không biết sử dụng máy tính thông thạo.</a:t>
            </a:r>
          </a:p>
          <a:p>
            <a:pPr marL="457200" lvl="0" indent="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Hoàn thiện được hệ thống đăng nhập với từng vai trò như quản lý, nhân viên lễ tân,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 viên lao công, quản lý được đặt phòng, trả phòng, quản lý phòng, tình trạng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phòng của một khách sạn.</a:t>
            </a:r>
          </a:p>
          <a:p>
            <a:pPr marL="457200" lvl="0" indent="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xuất ra hóa đơn khách hàng đã sử dụng các dịch vụ trong phòng ở khách sạn.</a:t>
            </a:r>
          </a:p>
          <a:p>
            <a:pPr marL="457200" lvl="0" indent="457200">
              <a:spcBef>
                <a:spcPts val="1200"/>
              </a:spcBef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Mức độ hoàn thiện các yêu cần có  về đề tài đạt được 80%.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6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47E0DD-3E6B-48AD-9D57-FFDA6759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16070"/>
            <a:ext cx="2647950" cy="75563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9EF7F6-9DCA-4F1A-8D2D-D2285F9F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171700"/>
            <a:ext cx="11010900" cy="4216528"/>
          </a:xfrm>
        </p:spPr>
        <p:txBody>
          <a:bodyPr>
            <a:normAutofit/>
          </a:bodyPr>
          <a:lstStyle/>
          <a:p>
            <a:pPr marL="457200" lv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với quản lý phòng chưa có thể thêm được thể loại phòng, nhiều dịch vụ sử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 bên ngoài phòng để đáp ứng các nhu cầu cầu của khách hàng.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với nhân viên: không thể xoay ca được trong trường hợp bận công việc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thể đi làm đúng giờ.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với khách hàng: không thể đặt giới hạn thời gian sử dụng của khách hàng.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diện còn đơn giản, chưa có điểm đặc biệt ở phần mềm.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94CE8-FB20-47C8-9D9B-DB175285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93" y="1177671"/>
            <a:ext cx="5857875" cy="82230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107AD8F-E867-4BF2-89F0-B40893CFBD2F}"/>
              </a:ext>
            </a:extLst>
          </p:cNvPr>
          <p:cNvSpPr/>
          <p:nvPr/>
        </p:nvSpPr>
        <p:spPr>
          <a:xfrm>
            <a:off x="3414712" y="2486026"/>
            <a:ext cx="2314575" cy="22193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834688C-901B-476B-9A35-D24A028CB7DF}"/>
              </a:ext>
            </a:extLst>
          </p:cNvPr>
          <p:cNvSpPr/>
          <p:nvPr/>
        </p:nvSpPr>
        <p:spPr>
          <a:xfrm>
            <a:off x="8715375" y="2486027"/>
            <a:ext cx="2314574" cy="22193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54850D5-8B41-43AF-B929-62089CA55A99}"/>
              </a:ext>
            </a:extLst>
          </p:cNvPr>
          <p:cNvSpPr/>
          <p:nvPr/>
        </p:nvSpPr>
        <p:spPr>
          <a:xfrm>
            <a:off x="6065043" y="4391024"/>
            <a:ext cx="2314576" cy="22193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67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7528E-8325-4181-B367-FDB538F1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35120"/>
            <a:ext cx="4714875" cy="75563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37B9C9-4712-4794-95BF-DD15F056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190750"/>
            <a:ext cx="10706100" cy="4276725"/>
          </a:xfrm>
        </p:spPr>
        <p:txBody>
          <a:bodyPr>
            <a:normAutofit/>
          </a:bodyPr>
          <a:lstStyle/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xây dựng thêm chức năng để phần mềm có thể sử dụng chung ở nhiều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khách sạn nếu khách sạn có thêm chi nhánh để khi có 1 khách sạn này đã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đông khách thì có thể qua khách sạn khách đặt phòng thông qua phần mềm.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cho cho nhân viên làm xoay ca mỗi ngày để tránh trường hợp khách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sạn thiếu người phục vụ khi có nhân viên xin nghỉ bệnh.</a:t>
            </a:r>
          </a:p>
          <a:p>
            <a:pPr marL="457200" lvl="0" indent="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thêm nhiều dịch vụ trong khách sạn cho khách hàng  sử dụng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D311C2-F719-4629-95B2-418FCA39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225" y="1416070"/>
            <a:ext cx="3838575" cy="76515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BA96D55-36B8-445B-851D-BFE6738D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2181225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6DD459-4797-429B-B4D3-FB751F11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872" y="1387495"/>
            <a:ext cx="5610225" cy="78420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50ED9E-4A30-4DBD-9934-E1DD2551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0" y="2481262"/>
            <a:ext cx="4286250" cy="189547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3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2EDE0-ABE3-419B-98F8-AFE4FACB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925" y="1387495"/>
            <a:ext cx="7133221" cy="7937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 HIỆN TRẠNG</a:t>
            </a:r>
          </a:p>
        </p:txBody>
      </p:sp>
    </p:spTree>
    <p:extLst>
      <p:ext uri="{BB962C8B-B14F-4D97-AF65-F5344CB8AC3E}">
        <p14:creationId xmlns:p14="http://schemas.microsoft.com/office/powerpoint/2010/main" val="38513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9;p21">
            <a:extLst>
              <a:ext uri="{FF2B5EF4-FFF2-40B4-BE49-F238E27FC236}">
                <a16:creationId xmlns="" xmlns:a16="http://schemas.microsoft.com/office/drawing/2014/main" id="{6DA89821-55FB-4ED3-A9EC-A01BE4FB53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4715" y="214312"/>
            <a:ext cx="9462569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1">
            <a:extLst>
              <a:ext uri="{FF2B5EF4-FFF2-40B4-BE49-F238E27FC236}">
                <a16:creationId xmlns="" xmlns:a16="http://schemas.microsoft.com/office/drawing/2014/main" id="{2B6EDFA8-5175-437E-AC4E-980400957B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14" y="214312"/>
            <a:ext cx="9462569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1;p21">
            <a:extLst>
              <a:ext uri="{FF2B5EF4-FFF2-40B4-BE49-F238E27FC236}">
                <a16:creationId xmlns="" xmlns:a16="http://schemas.microsoft.com/office/drawing/2014/main" id="{87AF7A24-E913-4450-962F-C8D715266D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14" y="214312"/>
            <a:ext cx="9703335" cy="6538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96884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6;p22">
            <a:extLst>
              <a:ext uri="{FF2B5EF4-FFF2-40B4-BE49-F238E27FC236}">
                <a16:creationId xmlns="" xmlns:a16="http://schemas.microsoft.com/office/drawing/2014/main" id="{D0D2E119-FB53-49C8-95BF-B2BCE810AC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828" y="86415"/>
            <a:ext cx="10032989" cy="649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7;p22">
            <a:extLst>
              <a:ext uri="{FF2B5EF4-FFF2-40B4-BE49-F238E27FC236}">
                <a16:creationId xmlns="" xmlns:a16="http://schemas.microsoft.com/office/drawing/2014/main" id="{985203FD-BC8D-44CE-B4C6-5E2B5FC7CC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27" y="86415"/>
            <a:ext cx="10032989" cy="649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;p22">
            <a:extLst>
              <a:ext uri="{FF2B5EF4-FFF2-40B4-BE49-F238E27FC236}">
                <a16:creationId xmlns="" xmlns:a16="http://schemas.microsoft.com/office/drawing/2014/main" id="{EF2E38C6-A2AF-47A0-8A39-644F9332DE7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826" y="86415"/>
            <a:ext cx="10032989" cy="649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6649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8C443C09-133B-4D5E-B35C-5BE8C9017943}"/>
              </a:ext>
            </a:extLst>
          </p:cNvPr>
          <p:cNvSpPr/>
          <p:nvPr/>
        </p:nvSpPr>
        <p:spPr>
          <a:xfrm>
            <a:off x="2076450" y="876300"/>
            <a:ext cx="3038475" cy="1181100"/>
          </a:xfrm>
          <a:prstGeom prst="roundRect">
            <a:avLst>
              <a:gd name="adj" fmla="val 400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F4D657E-4842-4C81-ABB8-7D2881EAEEBF}"/>
              </a:ext>
            </a:extLst>
          </p:cNvPr>
          <p:cNvSpPr/>
          <p:nvPr/>
        </p:nvSpPr>
        <p:spPr>
          <a:xfrm>
            <a:off x="8401050" y="876300"/>
            <a:ext cx="2933700" cy="1181100"/>
          </a:xfrm>
          <a:prstGeom prst="roundRect">
            <a:avLst>
              <a:gd name="adj" fmla="val 424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9DC5593-D02E-4FBB-9934-B4E49A77E938}"/>
              </a:ext>
            </a:extLst>
          </p:cNvPr>
          <p:cNvSpPr/>
          <p:nvPr/>
        </p:nvSpPr>
        <p:spPr>
          <a:xfrm>
            <a:off x="202408" y="4371975"/>
            <a:ext cx="2052636" cy="1952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FBE37AC-200A-4AD7-8B13-A0E239F970E4}"/>
              </a:ext>
            </a:extLst>
          </p:cNvPr>
          <p:cNvSpPr/>
          <p:nvPr/>
        </p:nvSpPr>
        <p:spPr>
          <a:xfrm>
            <a:off x="4583904" y="4371972"/>
            <a:ext cx="2052636" cy="1952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51396C-500C-41C8-9E78-BE0B35C34A52}"/>
              </a:ext>
            </a:extLst>
          </p:cNvPr>
          <p:cNvSpPr/>
          <p:nvPr/>
        </p:nvSpPr>
        <p:spPr>
          <a:xfrm>
            <a:off x="2393156" y="4371974"/>
            <a:ext cx="2052636" cy="1952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ra </a:t>
            </a:r>
            <a:r>
              <a:rPr lang="en-US" dirty="0" err="1"/>
              <a:t>hóa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8697F64-3DD5-4E0C-BEFD-023C4745877E}"/>
              </a:ext>
            </a:extLst>
          </p:cNvPr>
          <p:cNvSpPr/>
          <p:nvPr/>
        </p:nvSpPr>
        <p:spPr>
          <a:xfrm>
            <a:off x="7746208" y="4371971"/>
            <a:ext cx="2052636" cy="19526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FF24599-714C-49AC-B9AD-442DED44F0A0}"/>
              </a:ext>
            </a:extLst>
          </p:cNvPr>
          <p:cNvSpPr/>
          <p:nvPr/>
        </p:nvSpPr>
        <p:spPr>
          <a:xfrm>
            <a:off x="9936956" y="4371971"/>
            <a:ext cx="2052636" cy="19526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qua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AD73FA6-F206-4B6C-AE82-5D9F503A1A3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228726" y="2057400"/>
            <a:ext cx="2366962" cy="2314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90962EA-01A5-4038-8B1C-1C6C7CFB9C0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3419474" y="2057400"/>
            <a:ext cx="176214" cy="2314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499748F-919B-4B43-9C24-291E4685D47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595688" y="2057400"/>
            <a:ext cx="2014534" cy="231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84D4E822-F12E-4F29-B442-8BAFEED218F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8772526" y="2057400"/>
            <a:ext cx="1095374" cy="231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FFEF4BD0-D1C8-4F6A-8C97-6F1DFCF0CDF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867900" y="2057400"/>
            <a:ext cx="1095374" cy="231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50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D38B0-33A6-493C-9727-2F507A35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247" y="1425595"/>
            <a:ext cx="5705475" cy="7365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191099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AA97F6-1C46-460C-B754-A63FB389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720870"/>
            <a:ext cx="9086850" cy="460355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F50E28FF-6DC9-48BE-B290-DB40DB914D79}"/>
              </a:ext>
            </a:extLst>
          </p:cNvPr>
          <p:cNvSpPr/>
          <p:nvPr/>
        </p:nvSpPr>
        <p:spPr>
          <a:xfrm>
            <a:off x="2933700" y="2371725"/>
            <a:ext cx="2705100" cy="17049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F859D00-D1DC-41BF-8A9A-9C7D7B0659FC}"/>
              </a:ext>
            </a:extLst>
          </p:cNvPr>
          <p:cNvSpPr/>
          <p:nvPr/>
        </p:nvSpPr>
        <p:spPr>
          <a:xfrm>
            <a:off x="9029700" y="2576512"/>
            <a:ext cx="2705100" cy="17049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873D4C7-2836-46F4-8B25-5601CB7D57FF}"/>
              </a:ext>
            </a:extLst>
          </p:cNvPr>
          <p:cNvSpPr/>
          <p:nvPr/>
        </p:nvSpPr>
        <p:spPr>
          <a:xfrm>
            <a:off x="5981700" y="4943472"/>
            <a:ext cx="2705100" cy="17049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7207678-304D-4ADD-A44F-DEF917501E2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638800" y="3224213"/>
            <a:ext cx="3390900" cy="204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640F525-410C-479C-A797-40B442E5B85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7334250" y="4281487"/>
            <a:ext cx="3048000" cy="661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68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201</TotalTime>
  <Words>442</Words>
  <Application>Microsoft Office PowerPoint</Application>
  <PresentationFormat>Custom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Feathered</vt:lpstr>
      <vt:lpstr>PHẦN MỀM QUẢN LÝ KHÁCH SẠN</vt:lpstr>
      <vt:lpstr>LÝ DO CHỌN ĐỀ TÀI</vt:lpstr>
      <vt:lpstr>NỘI DUNG BÁO CÁO</vt:lpstr>
      <vt:lpstr>KHẢO SÁT HIỆN TRẠNG</vt:lpstr>
      <vt:lpstr>PowerPoint Presentation</vt:lpstr>
      <vt:lpstr>PowerPoint Presentation</vt:lpstr>
      <vt:lpstr>PowerPoint Presentation</vt:lpstr>
      <vt:lpstr>PHÂN TÍCH HỆ THỐNG</vt:lpstr>
      <vt:lpstr>Phần mềm quản lý khách sạn: có 3 bộ phận nhân viên.</vt:lpstr>
      <vt:lpstr> a. Về hình thức</vt:lpstr>
      <vt:lpstr>PowerPoint Presentation</vt:lpstr>
      <vt:lpstr>b. Về chức năng</vt:lpstr>
      <vt:lpstr>THIẾT KẾ</vt:lpstr>
      <vt:lpstr>a. Thiết kế cơ sở dữ liệu</vt:lpstr>
      <vt:lpstr>b. Thiết kế kiến trúc phần mềm</vt:lpstr>
      <vt:lpstr>Demo sản phẩm</vt:lpstr>
      <vt:lpstr>II. KẾT LUẬN</vt:lpstr>
      <vt:lpstr>1. Kết quả đạt được</vt:lpstr>
      <vt:lpstr>2. Hạn chế</vt:lpstr>
      <vt:lpstr>3. Hướng phát triển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KHÁCH SẠN</dc:title>
  <dc:creator> </dc:creator>
  <cp:lastModifiedBy>Windows User</cp:lastModifiedBy>
  <cp:revision>23</cp:revision>
  <dcterms:created xsi:type="dcterms:W3CDTF">2019-12-06T07:41:45Z</dcterms:created>
  <dcterms:modified xsi:type="dcterms:W3CDTF">2019-12-06T12:42:56Z</dcterms:modified>
</cp:coreProperties>
</file>