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71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B93"/>
    <a:srgbClr val="F06529"/>
    <a:srgbClr val="E34C26"/>
    <a:srgbClr val="8892BF"/>
    <a:srgbClr val="889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3949108" y="3013501"/>
            <a:ext cx="4293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ENVIROMENT</a:t>
            </a:r>
          </a:p>
        </p:txBody>
      </p:sp>
    </p:spTree>
    <p:extLst>
      <p:ext uri="{BB962C8B-B14F-4D97-AF65-F5344CB8AC3E}">
        <p14:creationId xmlns:p14="http://schemas.microsoft.com/office/powerpoint/2010/main" val="153621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solidFill>
              <a:srgbClr val="4F5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193987" y="869155"/>
            <a:ext cx="580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BEFORE WE GET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7F6C8-2E02-4D3E-99EB-D1E3679C68BC}"/>
              </a:ext>
            </a:extLst>
          </p:cNvPr>
          <p:cNvSpPr txBox="1"/>
          <p:nvPr/>
        </p:nvSpPr>
        <p:spPr>
          <a:xfrm>
            <a:off x="666330" y="1524976"/>
            <a:ext cx="10859338" cy="3474720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Using Windows 10 or Ubuntu 16.04.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Git.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Visual Studio Code – with extensions with extensions : Live server, Prettier, HTML CSS Support, IntelliSense for CSS classes, Auto Close Tag, HTML Snippets, Bootstrap 4 Snippets, Material Theme, Material Icons …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Chrome Web Browser – with extensions :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Ddict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Translate.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7463646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Note it on your paper then we move on to next slide, install it immediately</a:t>
            </a:r>
            <a:r>
              <a:rPr lang="en-US" sz="1200" dirty="0">
                <a:solidFill>
                  <a:schemeClr val="bg1"/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7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3828E9D-25BC-4EAF-862C-7FC7DF89EAE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2309654" y="859665"/>
            <a:ext cx="7572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USING GIT &amp; GITHUB 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0" y="1757324"/>
            <a:ext cx="6793867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Install Git &amp; register an account at Github.com.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Git is a software tool that we use to track the changes made to our software over time.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GitHub is a code hosting platform for version control and collaboration. It lets you and others work together on projects from anywhere.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BF1F18-61FA-425C-8993-BDEDFE7F11A4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AC6AC62-B45E-49AB-9C30-357932670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884" y="1757324"/>
            <a:ext cx="5069901" cy="415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0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D20D335-BC57-4CF3-B6F0-95DF722FDE8F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2912279" y="859665"/>
            <a:ext cx="63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GIT BASH &amp; COMMAND 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0" y="1685487"/>
            <a:ext cx="12192000" cy="366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Have to install Git and using Git Bash during this course.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some of command line to using like : cd, ls, rm, mv, cp.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Using Tab (in keyboard) to complete your command line.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Try to access into your disk by Git Bash.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Try this one : 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dobe Arabic" panose="02040503050201020203" pitchFamily="18" charset="-78"/>
              </a:rPr>
              <a:t>cd C:/ 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and </a:t>
            </a:r>
            <a:r>
              <a:rPr lang="en-US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mkdir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my-folder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then using cd to go to that folder.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DF2574-DB2D-48B5-9219-5349A971A6F0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0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5A2AB9-2625-4A12-98A4-F81051A7D6C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212940" y="859665"/>
            <a:ext cx="576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TRY GITHUB 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-1802" y="1505996"/>
            <a:ext cx="12192000" cy="4405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Git pull origin master https://github.com/namnh06/aptech-php-course.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Then create new Repository at Github.com with name convention : Aptech-php-13-your-name, then ADD, COMMIT and PUSH into your repository.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Remember to config your account at local (your computer) 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git config --global user.name "[name]“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git config --global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user.email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"[email address]"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6A3C48-EA66-44C5-9CBB-4017043D94A6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5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575635" y="859665"/>
            <a:ext cx="546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USING SOME RESOURCE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1802" y="1665608"/>
            <a:ext cx="12190198" cy="41148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https://git-scm.com/doc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https://services.github.com/on-demand/downloads/github-git-cheat-sheet.pdf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https://try.github.io/levels/1/challenges/1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https://guides.github.com/activities/hello-world/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https://backlog.com/git-tutorial/vn/stepup/stepup1_1.html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https://viblo.asia/p/co-ban-ve-git-Eb85oXROK2G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https://viblo.asia/p/tim-hieu-ve-mot-so-khai-niem-trong-git-RQqKLgVN57z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80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2296343" y="3013501"/>
            <a:ext cx="7599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LET’S DO IT TOGETHER !!!</a:t>
            </a:r>
          </a:p>
        </p:txBody>
      </p:sp>
    </p:spTree>
    <p:extLst>
      <p:ext uri="{BB962C8B-B14F-4D97-AF65-F5344CB8AC3E}">
        <p14:creationId xmlns:p14="http://schemas.microsoft.com/office/powerpoint/2010/main" val="384565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386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Adobe Arabic</vt:lpstr>
      <vt:lpstr>Arial</vt:lpstr>
      <vt:lpstr>Lato</vt:lpstr>
      <vt:lpstr>Lato Black</vt:lpstr>
      <vt:lpstr>Lato Light</vt:lpstr>
      <vt:lpstr>Open Sans ExtraBold</vt:lpstr>
      <vt:lpstr>Roboto</vt:lpstr>
      <vt:lpstr>Roboto Light</vt:lpstr>
      <vt:lpstr>Roboto Medium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Nam Nguyen Hai</cp:lastModifiedBy>
  <cp:revision>88</cp:revision>
  <dcterms:created xsi:type="dcterms:W3CDTF">2018-04-25T01:56:42Z</dcterms:created>
  <dcterms:modified xsi:type="dcterms:W3CDTF">2018-07-30T15:50:23Z</dcterms:modified>
</cp:coreProperties>
</file>