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B0088-BBA3-409F-A336-A19288C3F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2" y="0"/>
            <a:ext cx="10113002" cy="68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81369-9141-45F3-A446-FBAE12D7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7" y="0"/>
            <a:ext cx="5647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28 hours – 7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: 8 hours – 2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16 hours – 4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697178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Git, VS Code, Ubuntu,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601588"/>
            <a:ext cx="10859338" cy="374904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Full-Stack Web Developer at Pageworth.com.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 ( late 2018 ).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03678" y="1775533"/>
            <a:ext cx="11584646" cy="3306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2018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FOR WHAT YOU ARE LOOKING FOR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AND YOUR EXPERIENCE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github.com/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C0ECB-856A-4170-AE25-BF025B16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903335"/>
            <a:ext cx="11613832" cy="50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DC54-9FC9-48F1-A101-0C975A816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5" y="0"/>
            <a:ext cx="555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5217C-4FED-4B4D-9FDF-232C97E6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7" y="0"/>
            <a:ext cx="4722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471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82</cp:revision>
  <dcterms:created xsi:type="dcterms:W3CDTF">2018-04-25T01:56:42Z</dcterms:created>
  <dcterms:modified xsi:type="dcterms:W3CDTF">2018-07-30T15:47:58Z</dcterms:modified>
</cp:coreProperties>
</file>