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2860000" cy="304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06" y="1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0" cy="381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87C4-3885-A0E7-0CB5-0E5D50861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0" y="498828"/>
            <a:ext cx="17145000" cy="1061156"/>
          </a:xfrm>
        </p:spPr>
        <p:txBody>
          <a:bodyPr anchor="b"/>
          <a:lstStyle>
            <a:lvl1pPr algn="ctr">
              <a:defRPr sz="11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1161F-4964-6EC9-2E41-954D0C6AD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0" y="1600906"/>
            <a:ext cx="17145000" cy="735894"/>
          </a:xfrm>
        </p:spPr>
        <p:txBody>
          <a:bodyPr/>
          <a:lstStyle>
            <a:lvl1pPr marL="0" indent="0" algn="ctr">
              <a:buNone/>
              <a:defRPr sz="4500"/>
            </a:lvl1pPr>
            <a:lvl2pPr marL="857250" indent="0" algn="ctr">
              <a:buNone/>
              <a:defRPr sz="3750"/>
            </a:lvl2pPr>
            <a:lvl3pPr marL="1714500" indent="0" algn="ctr">
              <a:buNone/>
              <a:defRPr sz="3375"/>
            </a:lvl3pPr>
            <a:lvl4pPr marL="2571750" indent="0" algn="ctr">
              <a:buNone/>
              <a:defRPr sz="3000"/>
            </a:lvl4pPr>
            <a:lvl5pPr marL="3429000" indent="0" algn="ctr">
              <a:buNone/>
              <a:defRPr sz="3000"/>
            </a:lvl5pPr>
            <a:lvl6pPr marL="4286250" indent="0" algn="ctr">
              <a:buNone/>
              <a:defRPr sz="3000"/>
            </a:lvl6pPr>
            <a:lvl7pPr marL="5143500" indent="0" algn="ctr">
              <a:buNone/>
              <a:defRPr sz="3000"/>
            </a:lvl7pPr>
            <a:lvl8pPr marL="6000750" indent="0" algn="ctr">
              <a:buNone/>
              <a:defRPr sz="3000"/>
            </a:lvl8pPr>
            <a:lvl9pPr marL="6858000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4D227-8963-0CD5-A5F1-87BFA3DA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9DEC-F181-4DA2-86DA-45F64C11095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DCAC1-5232-EA33-9967-9A0F351F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2FD4D-C4F9-AC87-7204-ADA304B5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A399-2ACF-4972-AF94-4386D192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CF71-2C07-C4A6-AAFE-54FDB9F4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00E87-A91A-805A-A0B8-A4FF912CC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C4EDC-C8E6-8B7C-06E6-93BB3D98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9DEC-F181-4DA2-86DA-45F64C11095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55E41-2D8E-F813-7F71-DF5528A3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712C5-D657-1D1C-5178-5E34BB50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A399-2ACF-4972-AF94-4386D192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8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23E5E-C0CC-468A-57D6-C859710FF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359187" y="162278"/>
            <a:ext cx="4929188" cy="2583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E1189-A88E-596B-EEF1-4BB872149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71625" y="162278"/>
            <a:ext cx="14501813" cy="25830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3EB67-FB0E-1A5A-2DBF-07C5E816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9DEC-F181-4DA2-86DA-45F64C11095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06434-5B4A-831E-B67B-D6CA10B5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4E17D-7B7B-D59E-B58A-67DEA478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A399-2ACF-4972-AF94-4386D192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9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BB42-DA44-6AE8-5FDB-14A465B9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E4A09-2BC8-5978-8BE7-7C6F6A82D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CD3B6-BE24-B114-B4FA-CA745468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9DEC-F181-4DA2-86DA-45F64C11095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93201-D534-ECF5-B457-FF556840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97FA4-9EF5-587A-BDA7-358EFDF0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A399-2ACF-4972-AF94-4386D192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1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C85B-3082-EE47-A85E-E1109C01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719" y="759884"/>
            <a:ext cx="19716750" cy="1267883"/>
          </a:xfrm>
        </p:spPr>
        <p:txBody>
          <a:bodyPr anchor="b"/>
          <a:lstStyle>
            <a:lvl1pPr>
              <a:defRPr sz="11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216B2-FD70-4B17-0298-9EA625AED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9719" y="2039761"/>
            <a:ext cx="19716750" cy="666750"/>
          </a:xfrm>
        </p:spPr>
        <p:txBody>
          <a:bodyPr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857250" indent="0">
              <a:buNone/>
              <a:defRPr sz="3750">
                <a:solidFill>
                  <a:schemeClr val="tx1">
                    <a:tint val="75000"/>
                  </a:schemeClr>
                </a:solidFill>
              </a:defRPr>
            </a:lvl2pPr>
            <a:lvl3pPr marL="1714500" indent="0">
              <a:buNone/>
              <a:defRPr sz="3375">
                <a:solidFill>
                  <a:schemeClr val="tx1">
                    <a:tint val="75000"/>
                  </a:schemeClr>
                </a:solidFill>
              </a:defRPr>
            </a:lvl3pPr>
            <a:lvl4pPr marL="257175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4290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28625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1435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00075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68580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EE0A5-35AA-CE6D-3F1C-5A23A55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9DEC-F181-4DA2-86DA-45F64C11095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FE102-E37A-AA35-74CB-863A9E7C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E9A93-D4A0-9EF2-581C-B32EEE61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A399-2ACF-4972-AF94-4386D192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0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5EEC-9283-AFC0-B577-672DB29E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6B515-9795-2932-CC60-4FEBC7628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71625" y="811389"/>
            <a:ext cx="9715500" cy="1933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1701E-C5F7-6A36-599A-E18E41692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72875" y="811389"/>
            <a:ext cx="9715500" cy="1933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D00CB-0DC0-B0D7-D707-0A12E721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9DEC-F181-4DA2-86DA-45F64C11095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69BDE-E9AD-08C9-28B7-9DF5E642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85204-4990-7784-4FCB-E42DFF68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A399-2ACF-4972-AF94-4386D192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6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850B-6279-7E4E-25CF-86D70CEB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603" y="162278"/>
            <a:ext cx="19716750" cy="5891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2676E-CD24-31F8-9247-7F1AB03DF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4603" y="747184"/>
            <a:ext cx="9670851" cy="366183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250" indent="0">
              <a:buNone/>
              <a:defRPr sz="3750" b="1"/>
            </a:lvl2pPr>
            <a:lvl3pPr marL="1714500" indent="0">
              <a:buNone/>
              <a:defRPr sz="3375" b="1"/>
            </a:lvl3pPr>
            <a:lvl4pPr marL="2571750" indent="0">
              <a:buNone/>
              <a:defRPr sz="3000" b="1"/>
            </a:lvl4pPr>
            <a:lvl5pPr marL="3429000" indent="0">
              <a:buNone/>
              <a:defRPr sz="3000" b="1"/>
            </a:lvl5pPr>
            <a:lvl6pPr marL="4286250" indent="0">
              <a:buNone/>
              <a:defRPr sz="3000" b="1"/>
            </a:lvl6pPr>
            <a:lvl7pPr marL="5143500" indent="0">
              <a:buNone/>
              <a:defRPr sz="3000" b="1"/>
            </a:lvl7pPr>
            <a:lvl8pPr marL="6000750" indent="0">
              <a:buNone/>
              <a:defRPr sz="3000" b="1"/>
            </a:lvl8pPr>
            <a:lvl9pPr marL="6858000" indent="0">
              <a:buNone/>
              <a:defRPr sz="3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D0446-BDA7-E24D-71BF-F18637B67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74603" y="1113367"/>
            <a:ext cx="9670851" cy="1637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9733C-31E9-A739-F609-6DBE1CE5C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572875" y="747184"/>
            <a:ext cx="9718478" cy="366183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250" indent="0">
              <a:buNone/>
              <a:defRPr sz="3750" b="1"/>
            </a:lvl2pPr>
            <a:lvl3pPr marL="1714500" indent="0">
              <a:buNone/>
              <a:defRPr sz="3375" b="1"/>
            </a:lvl3pPr>
            <a:lvl4pPr marL="2571750" indent="0">
              <a:buNone/>
              <a:defRPr sz="3000" b="1"/>
            </a:lvl4pPr>
            <a:lvl5pPr marL="3429000" indent="0">
              <a:buNone/>
              <a:defRPr sz="3000" b="1"/>
            </a:lvl5pPr>
            <a:lvl6pPr marL="4286250" indent="0">
              <a:buNone/>
              <a:defRPr sz="3000" b="1"/>
            </a:lvl6pPr>
            <a:lvl7pPr marL="5143500" indent="0">
              <a:buNone/>
              <a:defRPr sz="3000" b="1"/>
            </a:lvl7pPr>
            <a:lvl8pPr marL="6000750" indent="0">
              <a:buNone/>
              <a:defRPr sz="3000" b="1"/>
            </a:lvl8pPr>
            <a:lvl9pPr marL="6858000" indent="0">
              <a:buNone/>
              <a:defRPr sz="3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0036A-335A-00CF-84D6-8904CD419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572875" y="1113367"/>
            <a:ext cx="9718478" cy="1637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B4DAD-676B-8A1B-5AED-562E178C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9DEC-F181-4DA2-86DA-45F64C11095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9859D-EFAD-2A72-60F0-CDDB6B1E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05EAD-8131-70B0-0C9C-BED5509F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A399-2ACF-4972-AF94-4386D192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9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9AD7-1249-01B8-4BEB-F0CF9B0C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0553DF-4CE2-16DF-7E6B-9A336F5F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9DEC-F181-4DA2-86DA-45F64C11095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3C382-8E8C-B203-BAF2-000ADF32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DAA7C-6819-7A1F-C377-9A42C0A8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A399-2ACF-4972-AF94-4386D192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0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6853E5-BEEB-4ECE-747D-5915632D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9DEC-F181-4DA2-86DA-45F64C11095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4F4D7-116E-E4D8-E2BC-020863B2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A371C-4F9D-DE17-720E-F484AE99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A399-2ACF-4972-AF94-4386D192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3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FF91-9B8A-9A86-CB83-ACF88964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604" y="203200"/>
            <a:ext cx="7372944" cy="7112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E59F-D0C6-6160-B33A-8352DEC9C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8477" y="438856"/>
            <a:ext cx="11572875" cy="2166056"/>
          </a:xfrm>
        </p:spPr>
        <p:txBody>
          <a:bodyPr/>
          <a:lstStyle>
            <a:lvl1pPr>
              <a:defRPr sz="6000"/>
            </a:lvl1pPr>
            <a:lvl2pPr>
              <a:defRPr sz="5250"/>
            </a:lvl2pPr>
            <a:lvl3pPr>
              <a:defRPr sz="4500"/>
            </a:lvl3pPr>
            <a:lvl4pPr>
              <a:defRPr sz="3750"/>
            </a:lvl4pPr>
            <a:lvl5pPr>
              <a:defRPr sz="3750"/>
            </a:lvl5pPr>
            <a:lvl6pPr>
              <a:defRPr sz="3750"/>
            </a:lvl6pPr>
            <a:lvl7pPr>
              <a:defRPr sz="3750"/>
            </a:lvl7pPr>
            <a:lvl8pPr>
              <a:defRPr sz="3750"/>
            </a:lvl8pPr>
            <a:lvl9pPr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05DE2-588E-4479-AEFE-47E94F787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4604" y="914400"/>
            <a:ext cx="7372944" cy="1694039"/>
          </a:xfrm>
        </p:spPr>
        <p:txBody>
          <a:bodyPr/>
          <a:lstStyle>
            <a:lvl1pPr marL="0" indent="0">
              <a:buNone/>
              <a:defRPr sz="3000"/>
            </a:lvl1pPr>
            <a:lvl2pPr marL="857250" indent="0">
              <a:buNone/>
              <a:defRPr sz="2625"/>
            </a:lvl2pPr>
            <a:lvl3pPr marL="1714500" indent="0">
              <a:buNone/>
              <a:defRPr sz="2250"/>
            </a:lvl3pPr>
            <a:lvl4pPr marL="2571750" indent="0">
              <a:buNone/>
              <a:defRPr sz="1875"/>
            </a:lvl4pPr>
            <a:lvl5pPr marL="3429000" indent="0">
              <a:buNone/>
              <a:defRPr sz="1875"/>
            </a:lvl5pPr>
            <a:lvl6pPr marL="4286250" indent="0">
              <a:buNone/>
              <a:defRPr sz="1875"/>
            </a:lvl6pPr>
            <a:lvl7pPr marL="5143500" indent="0">
              <a:buNone/>
              <a:defRPr sz="1875"/>
            </a:lvl7pPr>
            <a:lvl8pPr marL="6000750" indent="0">
              <a:buNone/>
              <a:defRPr sz="1875"/>
            </a:lvl8pPr>
            <a:lvl9pPr marL="6858000" indent="0">
              <a:buNone/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3DBAA-B202-61EA-4BE3-01AD0667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9DEC-F181-4DA2-86DA-45F64C11095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71F49-1FD5-FBFD-FE22-7DD4BA1B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D1E01-7FFD-83FC-B819-D993D40C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A399-2ACF-4972-AF94-4386D192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2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FD1A-F236-A1C1-38FB-01EDB0ADA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604" y="203200"/>
            <a:ext cx="7372944" cy="7112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775A7-98D3-57BB-DD13-627CC60FC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18477" y="438856"/>
            <a:ext cx="11572875" cy="2166056"/>
          </a:xfrm>
        </p:spPr>
        <p:txBody>
          <a:bodyPr/>
          <a:lstStyle>
            <a:lvl1pPr marL="0" indent="0">
              <a:buNone/>
              <a:defRPr sz="6000"/>
            </a:lvl1pPr>
            <a:lvl2pPr marL="857250" indent="0">
              <a:buNone/>
              <a:defRPr sz="5250"/>
            </a:lvl2pPr>
            <a:lvl3pPr marL="1714500" indent="0">
              <a:buNone/>
              <a:defRPr sz="4500"/>
            </a:lvl3pPr>
            <a:lvl4pPr marL="2571750" indent="0">
              <a:buNone/>
              <a:defRPr sz="3750"/>
            </a:lvl4pPr>
            <a:lvl5pPr marL="3429000" indent="0">
              <a:buNone/>
              <a:defRPr sz="3750"/>
            </a:lvl5pPr>
            <a:lvl6pPr marL="4286250" indent="0">
              <a:buNone/>
              <a:defRPr sz="3750"/>
            </a:lvl6pPr>
            <a:lvl7pPr marL="5143500" indent="0">
              <a:buNone/>
              <a:defRPr sz="3750"/>
            </a:lvl7pPr>
            <a:lvl8pPr marL="6000750" indent="0">
              <a:buNone/>
              <a:defRPr sz="3750"/>
            </a:lvl8pPr>
            <a:lvl9pPr marL="6858000" indent="0">
              <a:buNone/>
              <a:defRPr sz="375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F9CF3-0CAE-AF89-46B4-4B237E8A5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4604" y="914400"/>
            <a:ext cx="7372944" cy="1694039"/>
          </a:xfrm>
        </p:spPr>
        <p:txBody>
          <a:bodyPr/>
          <a:lstStyle>
            <a:lvl1pPr marL="0" indent="0">
              <a:buNone/>
              <a:defRPr sz="3000"/>
            </a:lvl1pPr>
            <a:lvl2pPr marL="857250" indent="0">
              <a:buNone/>
              <a:defRPr sz="2625"/>
            </a:lvl2pPr>
            <a:lvl3pPr marL="1714500" indent="0">
              <a:buNone/>
              <a:defRPr sz="2250"/>
            </a:lvl3pPr>
            <a:lvl4pPr marL="2571750" indent="0">
              <a:buNone/>
              <a:defRPr sz="1875"/>
            </a:lvl4pPr>
            <a:lvl5pPr marL="3429000" indent="0">
              <a:buNone/>
              <a:defRPr sz="1875"/>
            </a:lvl5pPr>
            <a:lvl6pPr marL="4286250" indent="0">
              <a:buNone/>
              <a:defRPr sz="1875"/>
            </a:lvl6pPr>
            <a:lvl7pPr marL="5143500" indent="0">
              <a:buNone/>
              <a:defRPr sz="1875"/>
            </a:lvl7pPr>
            <a:lvl8pPr marL="6000750" indent="0">
              <a:buNone/>
              <a:defRPr sz="1875"/>
            </a:lvl8pPr>
            <a:lvl9pPr marL="6858000" indent="0">
              <a:buNone/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E1B88-DA5D-6886-1F66-0AF7E17A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9DEC-F181-4DA2-86DA-45F64C11095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588A7-6528-AE22-D54E-1642B70D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D43DC-D298-D035-0767-72B327B0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BA399-2ACF-4972-AF94-4386D192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9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9Slide.vn - 2019">
            <a:extLst>
              <a:ext uri="{FF2B5EF4-FFF2-40B4-BE49-F238E27FC236}">
                <a16:creationId xmlns:a16="http://schemas.microsoft.com/office/drawing/2014/main" id="{680E1A4A-85E8-4CEF-FBAF-B580480E7179}"/>
              </a:ext>
            </a:extLst>
          </p:cNvPr>
          <p:cNvSpPr txBox="1"/>
          <p:nvPr userDrawn="1"/>
        </p:nvSpPr>
        <p:spPr>
          <a:xfrm>
            <a:off x="0" y="-1927830"/>
            <a:ext cx="22860000" cy="78483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45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A7138-ECCE-AEA2-937A-E668DE6C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162278"/>
            <a:ext cx="19716750" cy="5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2B817-8B5B-FE1F-1CD8-5D5053095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25" y="811389"/>
            <a:ext cx="19716750" cy="193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F44A2-8D1D-B3E4-AEB5-2052A0DE7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71625" y="2825045"/>
            <a:ext cx="51435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29DEC-F181-4DA2-86DA-45F64C11095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6AD4-D8BB-05ED-9FAA-20A02FC00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2375" y="2825045"/>
            <a:ext cx="771525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1245C-C2D0-EDA0-7187-09F6893EE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144875" y="2825045"/>
            <a:ext cx="51435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BA399-2ACF-4972-AF94-4386D192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0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714500" rtl="0" eaLnBrk="1" latinLnBrk="0" hangingPunct="1">
        <a:lnSpc>
          <a:spcPct val="90000"/>
        </a:lnSpc>
        <a:spcBef>
          <a:spcPct val="0"/>
        </a:spcBef>
        <a:buNone/>
        <a:defRPr sz="8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8625" indent="-428625" algn="l" defTabSz="17145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1pPr>
      <a:lvl2pPr marL="12858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1431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750" kern="1200">
          <a:solidFill>
            <a:schemeClr val="tx1"/>
          </a:solidFill>
          <a:latin typeface="+mn-lt"/>
          <a:ea typeface="+mn-ea"/>
          <a:cs typeface="+mn-cs"/>
        </a:defRPr>
      </a:lvl3pPr>
      <a:lvl4pPr marL="30003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38576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47148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6pPr>
      <a:lvl7pPr marL="55721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7pPr>
      <a:lvl8pPr marL="64293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8pPr>
      <a:lvl9pPr marL="72866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3pPr>
      <a:lvl4pPr marL="25717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34290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42862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6pPr>
      <a:lvl7pPr marL="51435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7pPr>
      <a:lvl8pPr marL="60007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8pPr>
      <a:lvl9pPr marL="68580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gif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12" Type="http://schemas.openxmlformats.org/officeDocument/2006/relationships/image" Target="../media/image11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11" Type="http://schemas.openxmlformats.org/officeDocument/2006/relationships/image" Target="../media/image10.gif"/><Relationship Id="rId5" Type="http://schemas.openxmlformats.org/officeDocument/2006/relationships/image" Target="../media/image4.gif"/><Relationship Id="rId10" Type="http://schemas.openxmlformats.org/officeDocument/2006/relationships/image" Target="../media/image9.gif"/><Relationship Id="rId4" Type="http://schemas.openxmlformats.org/officeDocument/2006/relationships/image" Target="../media/image3.gif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78B2C9D-F506-C1AC-7A8E-9B08B343FA3F}"/>
              </a:ext>
            </a:extLst>
          </p:cNvPr>
          <p:cNvSpPr/>
          <p:nvPr/>
        </p:nvSpPr>
        <p:spPr>
          <a:xfrm>
            <a:off x="0" y="0"/>
            <a:ext cx="1905000" cy="30480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04487C-E20A-561E-442F-D20DDE071975}"/>
              </a:ext>
            </a:extLst>
          </p:cNvPr>
          <p:cNvSpPr/>
          <p:nvPr/>
        </p:nvSpPr>
        <p:spPr>
          <a:xfrm>
            <a:off x="3810000" y="0"/>
            <a:ext cx="1905000" cy="3048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659FEE-2ED3-495E-22F4-9CB44E7B09BD}"/>
              </a:ext>
            </a:extLst>
          </p:cNvPr>
          <p:cNvSpPr/>
          <p:nvPr/>
        </p:nvSpPr>
        <p:spPr>
          <a:xfrm>
            <a:off x="7620000" y="0"/>
            <a:ext cx="1905000" cy="3048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266036-D782-D68C-8092-CD04931E0C85}"/>
              </a:ext>
            </a:extLst>
          </p:cNvPr>
          <p:cNvSpPr/>
          <p:nvPr/>
        </p:nvSpPr>
        <p:spPr>
          <a:xfrm>
            <a:off x="11430000" y="0"/>
            <a:ext cx="1905000" cy="30480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613932-4619-DDA5-1A22-3EFC291740FB}"/>
              </a:ext>
            </a:extLst>
          </p:cNvPr>
          <p:cNvSpPr/>
          <p:nvPr/>
        </p:nvSpPr>
        <p:spPr>
          <a:xfrm>
            <a:off x="15240000" y="0"/>
            <a:ext cx="1905000" cy="30480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821CC0-6468-EAF2-97D6-7ACF031FD6CD}"/>
              </a:ext>
            </a:extLst>
          </p:cNvPr>
          <p:cNvSpPr/>
          <p:nvPr/>
        </p:nvSpPr>
        <p:spPr>
          <a:xfrm>
            <a:off x="19050000" y="0"/>
            <a:ext cx="1905000" cy="3048000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5A878B-6791-1222-3D4B-5D730FF09D35}"/>
              </a:ext>
            </a:extLst>
          </p:cNvPr>
          <p:cNvSpPr/>
          <p:nvPr/>
        </p:nvSpPr>
        <p:spPr>
          <a:xfrm>
            <a:off x="1905000" y="0"/>
            <a:ext cx="1905000" cy="3048000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61C412-C93D-BD16-FFD9-AB82B3777523}"/>
              </a:ext>
            </a:extLst>
          </p:cNvPr>
          <p:cNvSpPr/>
          <p:nvPr/>
        </p:nvSpPr>
        <p:spPr>
          <a:xfrm>
            <a:off x="5715000" y="0"/>
            <a:ext cx="1905000" cy="3048000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39C9E0-D084-4406-0AAC-824E12B99A29}"/>
              </a:ext>
            </a:extLst>
          </p:cNvPr>
          <p:cNvSpPr/>
          <p:nvPr/>
        </p:nvSpPr>
        <p:spPr>
          <a:xfrm>
            <a:off x="9525000" y="0"/>
            <a:ext cx="1905000" cy="3048000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3ECEB8-B3EA-533C-0EAB-F4C7272DA34B}"/>
              </a:ext>
            </a:extLst>
          </p:cNvPr>
          <p:cNvSpPr/>
          <p:nvPr/>
        </p:nvSpPr>
        <p:spPr>
          <a:xfrm>
            <a:off x="13335000" y="0"/>
            <a:ext cx="1905000" cy="3048000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CFC7E8-57A8-4EFC-677E-6A9A2401A628}"/>
              </a:ext>
            </a:extLst>
          </p:cNvPr>
          <p:cNvSpPr/>
          <p:nvPr/>
        </p:nvSpPr>
        <p:spPr>
          <a:xfrm>
            <a:off x="17145000" y="0"/>
            <a:ext cx="1905000" cy="3048000"/>
          </a:xfrm>
          <a:prstGeom prst="ellipse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DE5632-9FEF-B733-43E9-FB4C5405418E}"/>
              </a:ext>
            </a:extLst>
          </p:cNvPr>
          <p:cNvSpPr/>
          <p:nvPr/>
        </p:nvSpPr>
        <p:spPr>
          <a:xfrm>
            <a:off x="20955000" y="0"/>
            <a:ext cx="1905000" cy="3048000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6702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nguye</dc:creator>
  <dc:description>9Slide.vn</dc:description>
  <cp:lastModifiedBy>Hùng Nguyễn</cp:lastModifiedBy>
  <cp:revision>2</cp:revision>
  <dcterms:created xsi:type="dcterms:W3CDTF">2022-05-22T02:11:05Z</dcterms:created>
  <dcterms:modified xsi:type="dcterms:W3CDTF">2022-05-22T02:14:32Z</dcterms:modified>
  <cp:category>9Slide.vn</cp:category>
</cp:coreProperties>
</file>