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743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51" autoAdjust="0"/>
  </p:normalViewPr>
  <p:slideViewPr>
    <p:cSldViewPr>
      <p:cViewPr>
        <p:scale>
          <a:sx n="125" d="100"/>
          <a:sy n="125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685800" cy="685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748242"/>
            <a:ext cx="2057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401359"/>
            <a:ext cx="2057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CC63-8E2D-4E96-9773-323FE259937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F749-90E5-4688-A8BC-0AACD3A0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CC63-8E2D-4E96-9773-323FE259937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F749-90E5-4688-A8BC-0AACD3A0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9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243417"/>
            <a:ext cx="591502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243417"/>
            <a:ext cx="1740217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CC63-8E2D-4E96-9773-323FE259937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F749-90E5-4688-A8BC-0AACD3A0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CC63-8E2D-4E96-9773-323FE259937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F749-90E5-4688-A8BC-0AACD3A0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7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1139826"/>
            <a:ext cx="236601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3059642"/>
            <a:ext cx="236601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CC63-8E2D-4E96-9773-323FE259937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F749-90E5-4688-A8BC-0AACD3A0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217083"/>
            <a:ext cx="11658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217083"/>
            <a:ext cx="11658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CC63-8E2D-4E96-9773-323FE259937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F749-90E5-4688-A8BC-0AACD3A0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6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417"/>
            <a:ext cx="236601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1120775"/>
            <a:ext cx="1160502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1670050"/>
            <a:ext cx="1160502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1120775"/>
            <a:ext cx="1166217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1670050"/>
            <a:ext cx="1166217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CC63-8E2D-4E96-9773-323FE259937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F749-90E5-4688-A8BC-0AACD3A0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CC63-8E2D-4E96-9773-323FE259937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F749-90E5-4688-A8BC-0AACD3A0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0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CC63-8E2D-4E96-9773-323FE259937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F749-90E5-4688-A8BC-0AACD3A0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6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304800"/>
            <a:ext cx="884753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58284"/>
            <a:ext cx="138874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1371600"/>
            <a:ext cx="884753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CC63-8E2D-4E96-9773-323FE259937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F749-90E5-4688-A8BC-0AACD3A0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7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304800"/>
            <a:ext cx="884753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58284"/>
            <a:ext cx="138874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1371600"/>
            <a:ext cx="884753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CC63-8E2D-4E96-9773-323FE259937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F749-90E5-4688-A8BC-0AACD3A0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Slide.vn - 2019">
            <a:extLst>
              <a:ext uri="{FF2B5EF4-FFF2-40B4-BE49-F238E27FC236}">
                <a16:creationId xmlns:a16="http://schemas.microsoft.com/office/drawing/2014/main" id="{64406C69-F6A7-4F35-8F31-FE37470E72B5}"/>
              </a:ext>
            </a:extLst>
          </p:cNvPr>
          <p:cNvSpPr txBox="1"/>
          <p:nvPr userDrawn="1"/>
        </p:nvSpPr>
        <p:spPr>
          <a:xfrm>
            <a:off x="0" y="-2066330"/>
            <a:ext cx="27432000" cy="9233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5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43417"/>
            <a:ext cx="236601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217083"/>
            <a:ext cx="236601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237567"/>
            <a:ext cx="6172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3CC63-8E2D-4E96-9773-323FE259937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237567"/>
            <a:ext cx="92583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237567"/>
            <a:ext cx="6172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5F749-90E5-4688-A8BC-0AACD3A0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6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roup 281">
            <a:extLst>
              <a:ext uri="{FF2B5EF4-FFF2-40B4-BE49-F238E27FC236}">
                <a16:creationId xmlns:a16="http://schemas.microsoft.com/office/drawing/2014/main" id="{D8A43897-350E-4783-8568-77F21E7FCED4}"/>
              </a:ext>
            </a:extLst>
          </p:cNvPr>
          <p:cNvGrpSpPr/>
          <p:nvPr/>
        </p:nvGrpSpPr>
        <p:grpSpPr>
          <a:xfrm>
            <a:off x="0" y="0"/>
            <a:ext cx="27432000" cy="4572000"/>
            <a:chOff x="9525000" y="762000"/>
            <a:chExt cx="11521448" cy="2926086"/>
          </a:xfrm>
        </p:grpSpPr>
        <p:pic>
          <p:nvPicPr>
            <p:cNvPr id="283" name="Picture 282">
              <a:extLst>
                <a:ext uri="{FF2B5EF4-FFF2-40B4-BE49-F238E27FC236}">
                  <a16:creationId xmlns:a16="http://schemas.microsoft.com/office/drawing/2014/main" id="{8113A244-5FDB-4436-9FEA-F8EF08498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0" y="762000"/>
              <a:ext cx="3901448" cy="2926086"/>
            </a:xfrm>
            <a:prstGeom prst="rect">
              <a:avLst/>
            </a:prstGeom>
          </p:spPr>
        </p:pic>
        <p:pic>
          <p:nvPicPr>
            <p:cNvPr id="284" name="Picture 283">
              <a:extLst>
                <a:ext uri="{FF2B5EF4-FFF2-40B4-BE49-F238E27FC236}">
                  <a16:creationId xmlns:a16="http://schemas.microsoft.com/office/drawing/2014/main" id="{FBAE633D-9A2F-44CA-AFEE-E2B8153E1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5000" y="762000"/>
              <a:ext cx="3901448" cy="2926086"/>
            </a:xfrm>
            <a:prstGeom prst="rect">
              <a:avLst/>
            </a:prstGeom>
          </p:spPr>
        </p:pic>
        <p:pic>
          <p:nvPicPr>
            <p:cNvPr id="285" name="Picture 284">
              <a:extLst>
                <a:ext uri="{FF2B5EF4-FFF2-40B4-BE49-F238E27FC236}">
                  <a16:creationId xmlns:a16="http://schemas.microsoft.com/office/drawing/2014/main" id="{0376ABB0-6ACA-4D2C-B811-6B43ABA79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5000" y="762000"/>
              <a:ext cx="3901448" cy="2926086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78295738-FA16-4A26-90C5-999AFD787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191000"/>
            <a:ext cx="390145" cy="39014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11E099A-9F3C-49E2-9A2D-C4587DCED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4191000"/>
            <a:ext cx="390145" cy="39014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068103F-A909-4480-BED1-69F9CF3E1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4191000"/>
            <a:ext cx="390145" cy="39014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A42F096-20A7-4FB9-9E14-4E640239A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191000"/>
            <a:ext cx="390145" cy="39014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03D8CCE-5F24-45DA-A01F-7959A736F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4191000"/>
            <a:ext cx="390145" cy="39014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3080E50-BF96-4E9B-BB96-66AB850EE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4191000"/>
            <a:ext cx="390145" cy="39014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FACDE20-47DC-4A9B-ACBD-E98396F31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810000"/>
            <a:ext cx="390145" cy="39014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53CC901-6B92-4F48-BEE1-417423E64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3810000"/>
            <a:ext cx="390145" cy="39014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CAEB799-6A22-4601-B4EE-F83D396A3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3810000"/>
            <a:ext cx="390145" cy="39014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516A66F-E2C6-446F-964E-94DB754B8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810000"/>
            <a:ext cx="390145" cy="39014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CE48E70-B946-4C78-B4E7-0C96BCB81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810000"/>
            <a:ext cx="390145" cy="39014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AD0FF64-2DF8-4E45-93FB-5DF937124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3810000"/>
            <a:ext cx="390145" cy="39014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0F68260-22AD-4303-B8C6-D0FA90D5A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2000"/>
            <a:ext cx="390145" cy="39014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CED35BD-837A-4C44-BEFE-05FB3E30D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143000"/>
            <a:ext cx="390145" cy="39014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7E4BB20-97AE-4156-B48C-52F2A91C5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524000"/>
            <a:ext cx="390145" cy="39014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32E09F6-8F2A-4B5D-B98E-B8E63A670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905000"/>
            <a:ext cx="390145" cy="39014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6CCB74E-F355-413F-B1DA-006AE5FF99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762000"/>
            <a:ext cx="390145" cy="39014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CBED139-E9CC-4EA6-8ED9-B12CD9630D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1143000"/>
            <a:ext cx="390145" cy="39014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65C8C46-63CA-4FFC-82B9-D78EA0934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1524000"/>
            <a:ext cx="390145" cy="39014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42F5804-476E-4D27-B438-6D51569A0F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1905000"/>
            <a:ext cx="390145" cy="39014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968825C-089E-4CF2-BD79-E73DCA7652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286000"/>
            <a:ext cx="390145" cy="39014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3269438-91C8-42C6-83AA-181F2D8FF9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2286000"/>
            <a:ext cx="390145" cy="39014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11AFEC5-D144-41DA-A388-A0829A8DAB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1524000"/>
            <a:ext cx="390145" cy="28346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EFB537F-38FB-4D0C-B5A1-96CC397DF2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24000"/>
            <a:ext cx="390145" cy="28346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0714E7D-0CBC-4487-9BD5-530CA2FF75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524000"/>
            <a:ext cx="390145" cy="28346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566081B-CC6E-47E5-AAF9-A18F5C499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3810000"/>
            <a:ext cx="390145" cy="39014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260510E-5221-414C-99D4-4CE03A8A1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4191000"/>
            <a:ext cx="390145" cy="39014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60855CB-96CE-44CD-94C8-38629AFE3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0" y="4181855"/>
            <a:ext cx="390145" cy="39014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AB507FD-64E3-46E6-828D-CF1089883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4181855"/>
            <a:ext cx="390145" cy="39014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F285073-713F-4BAF-B66E-FDD4983A3B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0" y="4191000"/>
            <a:ext cx="390145" cy="39014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6C1375C6-9EE2-4849-9C5A-356AD21264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3048000"/>
            <a:ext cx="390145" cy="39014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1B505181-8F3E-4124-87D3-7B9D12B8DF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667000"/>
            <a:ext cx="390145" cy="39014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85A41E5-0E0A-4F52-918B-56E575066C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286000"/>
            <a:ext cx="390145" cy="39014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4FFA06B1-19B7-42C3-8123-48A4FD987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0" y="2286000"/>
            <a:ext cx="390145" cy="39014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A39A8E62-4BBD-4DD2-9791-B936C833BC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0" y="2667000"/>
            <a:ext cx="390145" cy="39014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069D641E-22C9-43F2-87F3-39CDF1958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0" y="3048000"/>
            <a:ext cx="390145" cy="39014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1DD2996A-61E4-46C8-B1F0-B1D6023AEC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0" y="3429000"/>
            <a:ext cx="390145" cy="39014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2BDA90F-9BD9-4FEE-86B4-51410FAF35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0" y="3810000"/>
            <a:ext cx="390145" cy="39014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338096D-9C9C-4A11-92A8-F109916971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0" y="3810000"/>
            <a:ext cx="390145" cy="39014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AEFBB6AB-DC0F-4A9B-BF8E-F9AD5C95FC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3429000"/>
            <a:ext cx="390145" cy="39014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B0D53BF-BEB2-4570-8D1B-8AA4FB3877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3810000"/>
            <a:ext cx="390145" cy="390145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724C453-EE97-4EE7-8092-94DBDAB1013A}"/>
              </a:ext>
            </a:extLst>
          </p:cNvPr>
          <p:cNvGrpSpPr/>
          <p:nvPr/>
        </p:nvGrpSpPr>
        <p:grpSpPr>
          <a:xfrm>
            <a:off x="13716000" y="2286000"/>
            <a:ext cx="1143000" cy="762000"/>
            <a:chOff x="11049000" y="2286000"/>
            <a:chExt cx="1143000" cy="762000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25B37871-17D2-4438-A545-CD7A97292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1000" y="2667000"/>
              <a:ext cx="381000" cy="381000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FE4636FB-7F43-4F3B-B8B7-D8A3837F3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9000" y="2667000"/>
              <a:ext cx="381000" cy="381000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806E25C0-0F36-4D80-8C08-1751180BA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0" y="2667000"/>
              <a:ext cx="381000" cy="381000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9FEF5DE-DBE1-4DE4-8724-2E297B977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1000" y="2286000"/>
              <a:ext cx="381000" cy="381000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A192723F-B8C2-4C99-9868-0907B3CC1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0" y="2286000"/>
              <a:ext cx="381000" cy="381000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102C27DD-A591-4B3E-8DA5-B1E9BE921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9000" y="2286000"/>
              <a:ext cx="381000" cy="3810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C15A670-84D8-4293-8B78-5EDAD35E9A18}"/>
              </a:ext>
            </a:extLst>
          </p:cNvPr>
          <p:cNvGrpSpPr/>
          <p:nvPr/>
        </p:nvGrpSpPr>
        <p:grpSpPr>
          <a:xfrm>
            <a:off x="15240000" y="1524000"/>
            <a:ext cx="1905000" cy="276820"/>
            <a:chOff x="4191000" y="1524000"/>
            <a:chExt cx="1905000" cy="27682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4550B1C-2AA8-4D70-B0CB-D09B6AE1F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524000"/>
              <a:ext cx="381000" cy="276820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BDA73A09-A316-41D1-83E9-29B71416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0" y="1524000"/>
              <a:ext cx="381000" cy="276820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3677A94D-3575-4917-939C-68B9043CB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524000"/>
              <a:ext cx="381000" cy="276820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43EEE1A-AE6A-433A-9F7B-68FA51D0D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1524000"/>
              <a:ext cx="381000" cy="27682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84F4B6F2-51EC-4683-AD1E-3FD8DCD37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524000"/>
              <a:ext cx="381000" cy="27682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F8F1CB6-C905-4B94-AE55-2AD3F12C2376}"/>
              </a:ext>
            </a:extLst>
          </p:cNvPr>
          <p:cNvGrpSpPr/>
          <p:nvPr/>
        </p:nvGrpSpPr>
        <p:grpSpPr>
          <a:xfrm>
            <a:off x="16764000" y="3048000"/>
            <a:ext cx="2667000" cy="1524000"/>
            <a:chOff x="4191000" y="3048000"/>
            <a:chExt cx="2667000" cy="1524000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2C69B28-18E0-4E47-9C4F-BA884627B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4191000"/>
              <a:ext cx="381000" cy="381000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E4833826-9C01-4B7B-9F33-9609D8727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3810000"/>
              <a:ext cx="381000" cy="381000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F9CF59CF-ABBE-4BFC-B16A-DDD81B808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3048000"/>
              <a:ext cx="381000" cy="381000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6947BC96-3B2A-45B6-B53D-080710B6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810000"/>
              <a:ext cx="381000" cy="381000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F486B503-6B15-4C32-9A6F-55016EF6E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4191000"/>
              <a:ext cx="381000" cy="381000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B426F5C0-3D98-40A7-8B8E-29DA2919C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4191000"/>
              <a:ext cx="381000" cy="381000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365D3BA2-CEC2-4F18-9CF2-14826D8A8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4191000"/>
              <a:ext cx="381000" cy="381000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D35A217-4C21-4573-A2F5-AE4B5AD1E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0" y="4191000"/>
              <a:ext cx="381000" cy="381000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FA36FDBC-F646-46D0-9E89-CF277565E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0" y="3810000"/>
              <a:ext cx="381000" cy="381000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A900DD5B-1F74-449E-9324-C827EDBC4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3810000"/>
              <a:ext cx="381000" cy="381000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72445159-57BE-4D2C-A624-199FBA96C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3810000"/>
              <a:ext cx="381000" cy="381000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2517CB55-0961-4BDD-9229-C30F223C5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810000"/>
              <a:ext cx="381000" cy="381000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95DB1E3D-908D-4181-81A1-7CEF3CDA2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191000"/>
              <a:ext cx="381000" cy="38100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CB34C43D-273C-40FA-8C03-B3270329A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048000"/>
              <a:ext cx="381000" cy="38100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E49ED12F-F2C7-4D97-9C46-DE041414E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3048000"/>
              <a:ext cx="381000" cy="381000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33242CD2-1B9E-471E-96DF-97E4C83DC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3048000"/>
              <a:ext cx="381000" cy="381000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4ADC169C-58D5-471D-BBFD-008565F2C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048000"/>
              <a:ext cx="381000" cy="381000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ABA654DC-9F2F-4493-BE00-00695126A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3810000"/>
              <a:ext cx="381000" cy="381000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E89C9433-FCB8-4358-9252-C31C179CA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4191000"/>
              <a:ext cx="381000" cy="381000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96E09338-93AE-42FC-82CB-E11A40F7A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3429000"/>
              <a:ext cx="381000" cy="381000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F5BA3DE1-1B6B-4BA7-8448-FF9DEE66D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429000"/>
              <a:ext cx="381000" cy="381000"/>
            </a:xfrm>
            <a:prstGeom prst="rect">
              <a:avLst/>
            </a:prstGeom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7B981462-3579-404D-AFA1-217CCAEFC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0" y="3429000"/>
              <a:ext cx="381000" cy="381000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0489B44B-24AB-41E4-8796-32DEFEAA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3429000"/>
              <a:ext cx="381000" cy="381000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7B026434-4E8C-49D2-929F-969E8FEC3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3429000"/>
              <a:ext cx="381000" cy="381000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FA591C2A-E39D-4400-A378-637963F0F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429000"/>
              <a:ext cx="381000" cy="381000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EA257480-978E-4A0D-95FC-71165486C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3429000"/>
              <a:ext cx="381000" cy="381000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60BC4E20-12DD-439F-AD1B-4EE378DF6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3048000"/>
              <a:ext cx="381000" cy="381000"/>
            </a:xfrm>
            <a:prstGeom prst="rect">
              <a:avLst/>
            </a:prstGeom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CA6A602-1BC2-4E99-985E-D0B0972B3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0" y="3048000"/>
              <a:ext cx="381000" cy="381000"/>
            </a:xfrm>
            <a:prstGeom prst="rect">
              <a:avLst/>
            </a:prstGeom>
          </p:spPr>
        </p:pic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CC5F9D87-13E3-4F02-BCD6-1953C9E868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0" y="762000"/>
            <a:ext cx="381000" cy="381000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1756486D-70FB-4E37-83EA-B9B23709A8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0" y="1524000"/>
            <a:ext cx="381000" cy="381000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B426EFE1-8889-48A6-B794-9651C4E5B2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0" y="1524000"/>
            <a:ext cx="381000" cy="381000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7B6F0F5A-D656-405A-8F8E-1701E30F9D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0" y="1524000"/>
            <a:ext cx="381000" cy="381000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E5831B70-D144-4F5B-B719-38AD66538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0" y="1143000"/>
            <a:ext cx="381000" cy="381000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34029888-697A-4A19-A271-15CAA321DF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0" y="1143000"/>
            <a:ext cx="381000" cy="381000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6A078942-0BC2-4AB6-BB32-0F1C62A6A7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0" y="381000"/>
            <a:ext cx="381000" cy="381000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CE3086B8-29FE-45A0-A194-0558013F40D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0" y="1143000"/>
            <a:ext cx="390145" cy="390145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FB494AE1-912C-4809-97BE-EBF1E33AD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0"/>
            <a:ext cx="381000" cy="38100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EF229159-A2FE-4FBF-97C7-1055C6BFB8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191000"/>
            <a:ext cx="381000" cy="381000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50A9545A-DB7D-493C-AFE7-014FEE66E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91000"/>
            <a:ext cx="381000" cy="381000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D80CB7B1-103F-4978-AF25-B4CD61FCB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191000"/>
            <a:ext cx="381000" cy="381000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D0F564D9-5F89-4696-9A64-9EF09B01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3088" y="7708106"/>
            <a:ext cx="381000" cy="381000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CDA89A84-8991-4333-B9D0-4BCA3E58F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0"/>
            <a:ext cx="381000" cy="381000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32DA4708-AB98-498F-84F0-0E2458F92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191000"/>
            <a:ext cx="381000" cy="381000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76C08A15-6CE2-4C94-9BE7-5DB068CA8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191000"/>
            <a:ext cx="381000" cy="381000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7CF778FC-B99A-4370-A635-C7533AE45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191000"/>
            <a:ext cx="381000" cy="381000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E4D7491D-CFAB-4C34-926B-B2D5A724A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381000" cy="381000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3D98C717-5535-45F3-B390-2E53906AF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10000"/>
            <a:ext cx="381000" cy="381000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FE1C9A73-C2DA-4A15-AE42-2BA7BBF14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0"/>
            <a:ext cx="381000" cy="381000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CB7C00F3-A2FE-4149-A130-809B85031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810000"/>
            <a:ext cx="381000" cy="381000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9EDD7DBE-F093-4463-9DC6-B69D3879E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10000"/>
            <a:ext cx="381000" cy="381000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F20CF649-83B3-40EA-8F7F-551A426F5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0"/>
            <a:ext cx="381000" cy="381000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EC70FA4E-7418-48F6-89A3-907D18ACC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10000"/>
            <a:ext cx="381000" cy="381000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EF6FD55E-D747-484C-AC08-93F0C35DF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810000"/>
            <a:ext cx="381000" cy="381000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11FDB0EC-73F2-43DA-85C2-F67566B6F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0"/>
            <a:ext cx="381000" cy="381000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66AC373A-E56D-461C-8870-27CFCB697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429000"/>
            <a:ext cx="381000" cy="381000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5D5CC4AA-4A39-4CA3-AF18-BE8865A8A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29000"/>
            <a:ext cx="381000" cy="381000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0A209E14-0805-402C-B3B7-AAB558A59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429000"/>
            <a:ext cx="381000" cy="381000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DE9BE8E8-CA56-4E28-B61E-B488A5493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429000"/>
            <a:ext cx="381000" cy="381000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E5A44078-D4D4-468B-9713-9261C1642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429000"/>
            <a:ext cx="381000" cy="381000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2DE1C111-783B-4C57-902D-FA8C4F03BC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86000"/>
            <a:ext cx="381000" cy="381000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203AA6AD-0D5D-4921-ABA0-30BE741DC1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86000"/>
            <a:ext cx="381000" cy="381000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685C833E-5EC0-42DE-9812-6CFB44630D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86000"/>
            <a:ext cx="381000" cy="381000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DAC4306D-C641-4341-A740-21646B351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05000"/>
            <a:ext cx="381000" cy="381000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10BC9A71-C4DB-4B5E-9314-316EF2172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05000"/>
            <a:ext cx="381000" cy="381000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FDD041F6-37C9-41DB-8135-DF3D64C4DD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00"/>
            <a:ext cx="381000" cy="381000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449EF9C8-76BA-4A28-A126-0562EEE441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62000"/>
            <a:ext cx="381000" cy="276820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C8424A6B-6EBF-4C0E-A1AA-7F69E37D5D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62000"/>
            <a:ext cx="381000" cy="276820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E53C5F78-673E-42D0-B2C8-B34283426A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62000"/>
            <a:ext cx="381000" cy="276820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07E9E8A7-0E15-4B49-ABDD-4BD95AE0D9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67000"/>
            <a:ext cx="381000" cy="381000"/>
          </a:xfrm>
          <a:prstGeom prst="rect">
            <a:avLst/>
          </a:prstGeom>
        </p:spPr>
      </p:pic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481BED3-83C2-4FF7-885E-62B107A6FCC5}"/>
              </a:ext>
            </a:extLst>
          </p:cNvPr>
          <p:cNvGrpSpPr/>
          <p:nvPr/>
        </p:nvGrpSpPr>
        <p:grpSpPr>
          <a:xfrm>
            <a:off x="4191000" y="3048000"/>
            <a:ext cx="2667000" cy="1524000"/>
            <a:chOff x="4191000" y="3048000"/>
            <a:chExt cx="2667000" cy="1524000"/>
          </a:xfrm>
        </p:grpSpPr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93E51B66-4BEC-44B5-8C3E-A640A358F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4191000"/>
              <a:ext cx="381000" cy="381000"/>
            </a:xfrm>
            <a:prstGeom prst="rect">
              <a:avLst/>
            </a:prstGeom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03310D14-DFBB-434F-A644-2CC8F73C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3810000"/>
              <a:ext cx="381000" cy="381000"/>
            </a:xfrm>
            <a:prstGeom prst="rect">
              <a:avLst/>
            </a:prstGeom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12C9A6FD-F182-4F75-832E-B90CD3D20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3048000"/>
              <a:ext cx="381000" cy="381000"/>
            </a:xfrm>
            <a:prstGeom prst="rect">
              <a:avLst/>
            </a:prstGeom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173D92BA-33A9-4F11-9C01-69D5AA1B6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810000"/>
              <a:ext cx="381000" cy="381000"/>
            </a:xfrm>
            <a:prstGeom prst="rect">
              <a:avLst/>
            </a:prstGeom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B4C057BE-EBEA-4E02-BCA0-4CBFD745E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4191000"/>
              <a:ext cx="381000" cy="381000"/>
            </a:xfrm>
            <a:prstGeom prst="rect">
              <a:avLst/>
            </a:pr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79DE05D9-0A23-40D3-9D96-36989D894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4191000"/>
              <a:ext cx="381000" cy="381000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1C6BA749-B18F-4802-8A7F-30BCB204C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4191000"/>
              <a:ext cx="381000" cy="381000"/>
            </a:xfrm>
            <a:prstGeom prst="rect">
              <a:avLst/>
            </a:prstGeom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BCD89283-1F01-4D4D-A1BE-7CD2DE300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0" y="4191000"/>
              <a:ext cx="381000" cy="381000"/>
            </a:xfrm>
            <a:prstGeom prst="rect">
              <a:avLst/>
            </a:prstGeom>
          </p:spPr>
        </p:pic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9B290FB8-9CEF-4FC4-8083-E3574CAB6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0" y="3810000"/>
              <a:ext cx="381000" cy="381000"/>
            </a:xfrm>
            <a:prstGeom prst="rect">
              <a:avLst/>
            </a:prstGeom>
          </p:spPr>
        </p:pic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CFE8A075-7455-4577-AF5A-64DF5CFB5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3810000"/>
              <a:ext cx="381000" cy="381000"/>
            </a:xfrm>
            <a:prstGeom prst="rect">
              <a:avLst/>
            </a:prstGeom>
          </p:spPr>
        </p:pic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2104C568-8CC2-41FE-B83D-6F9A87749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3810000"/>
              <a:ext cx="381000" cy="381000"/>
            </a:xfrm>
            <a:prstGeom prst="rect">
              <a:avLst/>
            </a:prstGeom>
          </p:spPr>
        </p:pic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6D570424-9783-4527-9F48-B0ECB2C7D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810000"/>
              <a:ext cx="381000" cy="381000"/>
            </a:xfrm>
            <a:prstGeom prst="rect">
              <a:avLst/>
            </a:prstGeom>
          </p:spPr>
        </p:pic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24BF8BA5-A21D-4350-997D-01AAA1AF1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191000"/>
              <a:ext cx="381000" cy="381000"/>
            </a:xfrm>
            <a:prstGeom prst="rect">
              <a:avLst/>
            </a:prstGeom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90722345-32E1-46D6-B907-98D4B2A72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048000"/>
              <a:ext cx="381000" cy="381000"/>
            </a:xfrm>
            <a:prstGeom prst="rect">
              <a:avLst/>
            </a:prstGeom>
          </p:spPr>
        </p:pic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0A868FE2-7732-4DB4-B543-681D87C66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3048000"/>
              <a:ext cx="381000" cy="381000"/>
            </a:xfrm>
            <a:prstGeom prst="rect">
              <a:avLst/>
            </a:prstGeom>
          </p:spPr>
        </p:pic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989E5251-9803-4197-AB8F-9E223E3BF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3048000"/>
              <a:ext cx="381000" cy="381000"/>
            </a:xfrm>
            <a:prstGeom prst="rect">
              <a:avLst/>
            </a:prstGeom>
          </p:spPr>
        </p:pic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99983428-6D9F-44EB-9C35-D89A2D44D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048000"/>
              <a:ext cx="381000" cy="381000"/>
            </a:xfrm>
            <a:prstGeom prst="rect">
              <a:avLst/>
            </a:prstGeom>
          </p:spPr>
        </p:pic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F682A52C-28A0-4078-84AD-8E8EF8AC8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3810000"/>
              <a:ext cx="381000" cy="381000"/>
            </a:xfrm>
            <a:prstGeom prst="rect">
              <a:avLst/>
            </a:prstGeom>
          </p:spPr>
        </p:pic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45A320E2-A93D-4D1C-A27E-D3D235C48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4191000"/>
              <a:ext cx="381000" cy="381000"/>
            </a:xfrm>
            <a:prstGeom prst="rect">
              <a:avLst/>
            </a:prstGeom>
          </p:spPr>
        </p:pic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BC383284-23E1-4363-A2F1-B1457E8A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3429000"/>
              <a:ext cx="381000" cy="381000"/>
            </a:xfrm>
            <a:prstGeom prst="rect">
              <a:avLst/>
            </a:prstGeom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36E9622D-7974-44DE-9DE3-51EC2FC32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429000"/>
              <a:ext cx="381000" cy="381000"/>
            </a:xfrm>
            <a:prstGeom prst="rect">
              <a:avLst/>
            </a:prstGeom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86E499E8-EA4B-41F5-9035-59966346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0" y="3429000"/>
              <a:ext cx="381000" cy="381000"/>
            </a:xfrm>
            <a:prstGeom prst="rect">
              <a:avLst/>
            </a:prstGeom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7391E451-DEC2-40C0-9DD6-2C655EC53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3429000"/>
              <a:ext cx="381000" cy="381000"/>
            </a:xfrm>
            <a:prstGeom prst="rect">
              <a:avLst/>
            </a:prstGeom>
          </p:spPr>
        </p:pic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AC391B61-2B0C-41C8-B915-4D86A3CD7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3429000"/>
              <a:ext cx="381000" cy="381000"/>
            </a:xfrm>
            <a:prstGeom prst="rect">
              <a:avLst/>
            </a:prstGeom>
          </p:spPr>
        </p:pic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83CC6ADA-7EB0-4D42-AFAC-E8D8A8BB5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429000"/>
              <a:ext cx="381000" cy="381000"/>
            </a:xfrm>
            <a:prstGeom prst="rect">
              <a:avLst/>
            </a:prstGeom>
          </p:spPr>
        </p:pic>
        <p:pic>
          <p:nvPicPr>
            <p:cNvPr id="225" name="Picture 224">
              <a:extLst>
                <a:ext uri="{FF2B5EF4-FFF2-40B4-BE49-F238E27FC236}">
                  <a16:creationId xmlns:a16="http://schemas.microsoft.com/office/drawing/2014/main" id="{F86532CA-D83E-44C9-A061-D6D5420C4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3429000"/>
              <a:ext cx="381000" cy="381000"/>
            </a:xfrm>
            <a:prstGeom prst="rect">
              <a:avLst/>
            </a:prstGeom>
          </p:spPr>
        </p:pic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01A78204-46DB-475B-B8BE-92B87FABE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3048000"/>
              <a:ext cx="381000" cy="381000"/>
            </a:xfrm>
            <a:prstGeom prst="rect">
              <a:avLst/>
            </a:prstGeom>
          </p:spPr>
        </p:pic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4D412818-70E1-4B63-B974-D1C227EBE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0" y="3048000"/>
              <a:ext cx="381000" cy="381000"/>
            </a:xfrm>
            <a:prstGeom prst="rect">
              <a:avLst/>
            </a:prstGeom>
          </p:spPr>
        </p:pic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DA159B0-D7CB-4F0F-A2DD-8B01AC888F2E}"/>
              </a:ext>
            </a:extLst>
          </p:cNvPr>
          <p:cNvGrpSpPr/>
          <p:nvPr/>
        </p:nvGrpSpPr>
        <p:grpSpPr>
          <a:xfrm>
            <a:off x="4191000" y="1524000"/>
            <a:ext cx="1905000" cy="276820"/>
            <a:chOff x="4191000" y="1524000"/>
            <a:chExt cx="1905000" cy="276820"/>
          </a:xfrm>
        </p:grpSpPr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9DC6DEF9-4A81-4C27-9B7E-2956D9060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524000"/>
              <a:ext cx="381000" cy="276820"/>
            </a:xfrm>
            <a:prstGeom prst="rect">
              <a:avLst/>
            </a:prstGeom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F7B4D774-6CFA-4C54-BCF7-0E0A3F57D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0" y="1524000"/>
              <a:ext cx="381000" cy="276820"/>
            </a:xfrm>
            <a:prstGeom prst="rect">
              <a:avLst/>
            </a:prstGeom>
          </p:spPr>
        </p:pic>
        <p:pic>
          <p:nvPicPr>
            <p:cNvPr id="231" name="Picture 230">
              <a:extLst>
                <a:ext uri="{FF2B5EF4-FFF2-40B4-BE49-F238E27FC236}">
                  <a16:creationId xmlns:a16="http://schemas.microsoft.com/office/drawing/2014/main" id="{D42CFF14-B81D-4C93-9927-2193A7B65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524000"/>
              <a:ext cx="381000" cy="276820"/>
            </a:xfrm>
            <a:prstGeom prst="rect">
              <a:avLst/>
            </a:prstGeom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FFA77770-36CC-471F-90BC-A01629A19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1524000"/>
              <a:ext cx="381000" cy="276820"/>
            </a:xfrm>
            <a:prstGeom prst="rect">
              <a:avLst/>
            </a:prstGeom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B8434F38-04E5-4A77-A90D-5C68698C3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524000"/>
              <a:ext cx="381000" cy="276820"/>
            </a:xfrm>
            <a:prstGeom prst="rect">
              <a:avLst/>
            </a:prstGeom>
          </p:spPr>
        </p:pic>
      </p:grpSp>
      <p:pic>
        <p:nvPicPr>
          <p:cNvPr id="234" name="Picture 233">
            <a:extLst>
              <a:ext uri="{FF2B5EF4-FFF2-40B4-BE49-F238E27FC236}">
                <a16:creationId xmlns:a16="http://schemas.microsoft.com/office/drawing/2014/main" id="{54F3D369-C04C-4BB8-9C2D-EDB2BD3BD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381000" cy="381000"/>
          </a:xfrm>
          <a:prstGeom prst="rect">
            <a:avLst/>
          </a:prstGeom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39F32B17-167F-4AC9-BF71-40B2F43F2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381000" cy="381000"/>
          </a:xfrm>
          <a:prstGeom prst="rect">
            <a:avLst/>
          </a:prstGeom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1DA7A3DC-1B19-4833-A135-8C52D2231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0"/>
            <a:ext cx="381000" cy="381000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F197AAB1-55B9-4A43-A0C4-61CADD313AF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29000"/>
            <a:ext cx="381000" cy="381000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6B4D2AC1-A088-42DE-AD84-E31AC09291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29000"/>
            <a:ext cx="381000" cy="381000"/>
          </a:xfrm>
          <a:prstGeom prst="rect">
            <a:avLst/>
          </a:prstGeom>
        </p:spPr>
      </p:pic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B943141-44DD-4354-B638-B037472617CD}"/>
              </a:ext>
            </a:extLst>
          </p:cNvPr>
          <p:cNvGrpSpPr/>
          <p:nvPr/>
        </p:nvGrpSpPr>
        <p:grpSpPr>
          <a:xfrm>
            <a:off x="7239000" y="762000"/>
            <a:ext cx="1905000" cy="1905000"/>
            <a:chOff x="7239000" y="762000"/>
            <a:chExt cx="1905000" cy="1905000"/>
          </a:xfrm>
        </p:grpSpPr>
        <p:pic>
          <p:nvPicPr>
            <p:cNvPr id="240" name="Picture 239">
              <a:extLst>
                <a:ext uri="{FF2B5EF4-FFF2-40B4-BE49-F238E27FC236}">
                  <a16:creationId xmlns:a16="http://schemas.microsoft.com/office/drawing/2014/main" id="{7CFBD6AF-B394-47D2-8D8C-070C23871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0" y="1143000"/>
              <a:ext cx="381000" cy="381000"/>
            </a:xfrm>
            <a:prstGeom prst="rect">
              <a:avLst/>
            </a:prstGeom>
          </p:spPr>
        </p:pic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B3147DCE-BC8A-4618-B024-B24FBE544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000" y="1143000"/>
              <a:ext cx="381000" cy="381000"/>
            </a:xfrm>
            <a:prstGeom prst="rect">
              <a:avLst/>
            </a:prstGeom>
          </p:spPr>
        </p:pic>
        <p:pic>
          <p:nvPicPr>
            <p:cNvPr id="242" name="Picture 241">
              <a:extLst>
                <a:ext uri="{FF2B5EF4-FFF2-40B4-BE49-F238E27FC236}">
                  <a16:creationId xmlns:a16="http://schemas.microsoft.com/office/drawing/2014/main" id="{5CDDEDAF-B5C7-47C4-B752-3F876A085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000" y="1524000"/>
              <a:ext cx="381000" cy="381000"/>
            </a:xfrm>
            <a:prstGeom prst="rect">
              <a:avLst/>
            </a:prstGeom>
          </p:spPr>
        </p:pic>
        <p:pic>
          <p:nvPicPr>
            <p:cNvPr id="243" name="Picture 242">
              <a:extLst>
                <a:ext uri="{FF2B5EF4-FFF2-40B4-BE49-F238E27FC236}">
                  <a16:creationId xmlns:a16="http://schemas.microsoft.com/office/drawing/2014/main" id="{1AAF3914-5599-4B2E-84F8-C10FE3C13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000" y="1905000"/>
              <a:ext cx="381000" cy="381000"/>
            </a:xfrm>
            <a:prstGeom prst="rect">
              <a:avLst/>
            </a:prstGeom>
          </p:spPr>
        </p:pic>
        <p:pic>
          <p:nvPicPr>
            <p:cNvPr id="244" name="Picture 243">
              <a:extLst>
                <a:ext uri="{FF2B5EF4-FFF2-40B4-BE49-F238E27FC236}">
                  <a16:creationId xmlns:a16="http://schemas.microsoft.com/office/drawing/2014/main" id="{442ED255-55EB-4D43-9DE7-5E097AB31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000" y="1905000"/>
              <a:ext cx="381000" cy="381000"/>
            </a:xfrm>
            <a:prstGeom prst="rect">
              <a:avLst/>
            </a:prstGeom>
          </p:spPr>
        </p:pic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7E7FB12D-E42C-49E2-97AE-E7C5D01D5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0" y="1905000"/>
              <a:ext cx="381000" cy="381000"/>
            </a:xfrm>
            <a:prstGeom prst="rect">
              <a:avLst/>
            </a:prstGeom>
          </p:spPr>
        </p:pic>
        <p:pic>
          <p:nvPicPr>
            <p:cNvPr id="246" name="Picture 245">
              <a:extLst>
                <a:ext uri="{FF2B5EF4-FFF2-40B4-BE49-F238E27FC236}">
                  <a16:creationId xmlns:a16="http://schemas.microsoft.com/office/drawing/2014/main" id="{E500884E-5D78-43CC-8580-67FB81C1B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1905000"/>
              <a:ext cx="381000" cy="381000"/>
            </a:xfrm>
            <a:prstGeom prst="rect">
              <a:avLst/>
            </a:prstGeom>
          </p:spPr>
        </p:pic>
        <p:pic>
          <p:nvPicPr>
            <p:cNvPr id="247" name="Picture 246">
              <a:extLst>
                <a:ext uri="{FF2B5EF4-FFF2-40B4-BE49-F238E27FC236}">
                  <a16:creationId xmlns:a16="http://schemas.microsoft.com/office/drawing/2014/main" id="{D8635D46-3184-46F6-A1D5-786353C03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1905000"/>
              <a:ext cx="381000" cy="381000"/>
            </a:xfrm>
            <a:prstGeom prst="rect">
              <a:avLst/>
            </a:prstGeom>
          </p:spPr>
        </p:pic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54DC0C38-5911-4826-B8A8-C2FF9FE28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2286000"/>
              <a:ext cx="381000" cy="381000"/>
            </a:xfrm>
            <a:prstGeom prst="rect">
              <a:avLst/>
            </a:prstGeom>
          </p:spPr>
        </p:pic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336DC8E8-0045-48AE-BFEC-1EB00F827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86000"/>
              <a:ext cx="381000" cy="381000"/>
            </a:xfrm>
            <a:prstGeom prst="rect">
              <a:avLst/>
            </a:prstGeom>
          </p:spPr>
        </p:pic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2D51BC65-C335-463B-AF05-7772FC2E9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000" y="2286000"/>
              <a:ext cx="381000" cy="381000"/>
            </a:xfrm>
            <a:prstGeom prst="rect">
              <a:avLst/>
            </a:pr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9D96329A-5D52-42D4-AF96-73E997DE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0" y="2286000"/>
              <a:ext cx="381000" cy="381000"/>
            </a:xfrm>
            <a:prstGeom prst="rect">
              <a:avLst/>
            </a:pr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7FD8C229-A737-490D-8543-81DAC852F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000" y="2286000"/>
              <a:ext cx="381000" cy="381000"/>
            </a:xfrm>
            <a:prstGeom prst="rect">
              <a:avLst/>
            </a:pr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596B420E-2FF2-48D0-B396-5D3F16489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1524000"/>
              <a:ext cx="381000" cy="381000"/>
            </a:xfrm>
            <a:prstGeom prst="rect">
              <a:avLst/>
            </a:prstGeom>
          </p:spPr>
        </p:pic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89C7A49A-1A68-4F87-A0ED-45403456C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1524000"/>
              <a:ext cx="381000" cy="381000"/>
            </a:xfrm>
            <a:prstGeom prst="rect">
              <a:avLst/>
            </a:pr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9239EF63-BEA0-467B-B418-B8DEE9581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000" y="1524000"/>
              <a:ext cx="381000" cy="381000"/>
            </a:xfrm>
            <a:prstGeom prst="rect">
              <a:avLst/>
            </a:pr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82CA10E8-30DF-46A2-8971-0EAB4C86C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0" y="762000"/>
              <a:ext cx="381000" cy="381000"/>
            </a:xfrm>
            <a:prstGeom prst="rect">
              <a:avLst/>
            </a:prstGeom>
          </p:spPr>
        </p:pic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345B7282-06D3-4EE2-AAA9-7C1F36CCD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000" y="762000"/>
              <a:ext cx="381000" cy="381000"/>
            </a:xfrm>
            <a:prstGeom prst="rect">
              <a:avLst/>
            </a:prstGeom>
          </p:spPr>
        </p:pic>
        <p:pic>
          <p:nvPicPr>
            <p:cNvPr id="258" name="Picture 257">
              <a:extLst>
                <a:ext uri="{FF2B5EF4-FFF2-40B4-BE49-F238E27FC236}">
                  <a16:creationId xmlns:a16="http://schemas.microsoft.com/office/drawing/2014/main" id="{68595E29-B26A-4959-9A59-926B00311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0" y="1524000"/>
              <a:ext cx="390145" cy="390145"/>
            </a:xfrm>
            <a:prstGeom prst="rect">
              <a:avLst/>
            </a:prstGeom>
          </p:spPr>
        </p:pic>
      </p:grpSp>
      <p:pic>
        <p:nvPicPr>
          <p:cNvPr id="259" name="Picture 258">
            <a:extLst>
              <a:ext uri="{FF2B5EF4-FFF2-40B4-BE49-F238E27FC236}">
                <a16:creationId xmlns:a16="http://schemas.microsoft.com/office/drawing/2014/main" id="{2DCF27FD-8527-4CA9-AC34-8EE5549FA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191000"/>
            <a:ext cx="381000" cy="381000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E5CA6D2B-9ED1-45A2-8D16-D74A0D8C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4191000"/>
            <a:ext cx="381000" cy="381000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6BADC48C-4225-425E-9ADE-1D89383242D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429000"/>
            <a:ext cx="381000" cy="381000"/>
          </a:xfrm>
          <a:prstGeom prst="rect">
            <a:avLst/>
          </a:prstGeom>
        </p:spPr>
      </p:pic>
      <p:pic>
        <p:nvPicPr>
          <p:cNvPr id="262" name="Picture 261">
            <a:extLst>
              <a:ext uri="{FF2B5EF4-FFF2-40B4-BE49-F238E27FC236}">
                <a16:creationId xmlns:a16="http://schemas.microsoft.com/office/drawing/2014/main" id="{0C292CF2-CF9E-439A-A167-98D0039FFD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191000"/>
            <a:ext cx="381000" cy="381000"/>
          </a:xfrm>
          <a:prstGeom prst="rect">
            <a:avLst/>
          </a:prstGeom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id="{9ED66A05-D89B-4AB3-B9FB-57C06A2C3E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810000"/>
            <a:ext cx="381000" cy="381000"/>
          </a:xfrm>
          <a:prstGeom prst="rect">
            <a:avLst/>
          </a:prstGeom>
        </p:spPr>
      </p:pic>
      <p:pic>
        <p:nvPicPr>
          <p:cNvPr id="264" name="Picture 263">
            <a:extLst>
              <a:ext uri="{FF2B5EF4-FFF2-40B4-BE49-F238E27FC236}">
                <a16:creationId xmlns:a16="http://schemas.microsoft.com/office/drawing/2014/main" id="{043DB813-CEA1-4342-AC53-E665AB08C2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3429000"/>
            <a:ext cx="381000" cy="381000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98CC2BD1-4443-4871-8BA7-DFEC8F830C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810000"/>
            <a:ext cx="381000" cy="381000"/>
          </a:xfrm>
          <a:prstGeom prst="rect">
            <a:avLst/>
          </a:prstGeom>
        </p:spPr>
      </p:pic>
      <p:pic>
        <p:nvPicPr>
          <p:cNvPr id="266" name="Picture 265">
            <a:extLst>
              <a:ext uri="{FF2B5EF4-FFF2-40B4-BE49-F238E27FC236}">
                <a16:creationId xmlns:a16="http://schemas.microsoft.com/office/drawing/2014/main" id="{67E7FC40-DE2B-4D19-B0F5-EC345A04B4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3810000"/>
            <a:ext cx="381000" cy="381000"/>
          </a:xfrm>
          <a:prstGeom prst="rect">
            <a:avLst/>
          </a:prstGeom>
        </p:spPr>
      </p:pic>
      <p:pic>
        <p:nvPicPr>
          <p:cNvPr id="267" name="Picture 266">
            <a:extLst>
              <a:ext uri="{FF2B5EF4-FFF2-40B4-BE49-F238E27FC236}">
                <a16:creationId xmlns:a16="http://schemas.microsoft.com/office/drawing/2014/main" id="{21FE40EE-8840-4E8E-AE22-685D2DA5D3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361" y="563689"/>
            <a:ext cx="1180721" cy="980790"/>
          </a:xfrm>
          <a:prstGeom prst="rect">
            <a:avLst/>
          </a:prstGeom>
        </p:spPr>
      </p:pic>
      <p:pic>
        <p:nvPicPr>
          <p:cNvPr id="268" name="Picture 267">
            <a:extLst>
              <a:ext uri="{FF2B5EF4-FFF2-40B4-BE49-F238E27FC236}">
                <a16:creationId xmlns:a16="http://schemas.microsoft.com/office/drawing/2014/main" id="{9F0C4E97-2E8B-4EF9-A889-0D20E534F4A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999" y="1216828"/>
            <a:ext cx="546980" cy="331961"/>
          </a:xfrm>
          <a:prstGeom prst="rect">
            <a:avLst/>
          </a:prstGeom>
        </p:spPr>
      </p:pic>
      <p:pic>
        <p:nvPicPr>
          <p:cNvPr id="269" name="Picture 268">
            <a:extLst>
              <a:ext uri="{FF2B5EF4-FFF2-40B4-BE49-F238E27FC236}">
                <a16:creationId xmlns:a16="http://schemas.microsoft.com/office/drawing/2014/main" id="{3140D393-2EB7-4C6F-A8B5-2A55E4BF6A3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652" y="1622062"/>
            <a:ext cx="494167" cy="279148"/>
          </a:xfrm>
          <a:prstGeom prst="rect">
            <a:avLst/>
          </a:prstGeom>
        </p:spPr>
      </p:pic>
      <p:pic>
        <p:nvPicPr>
          <p:cNvPr id="270" name="Picture 269">
            <a:extLst>
              <a:ext uri="{FF2B5EF4-FFF2-40B4-BE49-F238E27FC236}">
                <a16:creationId xmlns:a16="http://schemas.microsoft.com/office/drawing/2014/main" id="{F13BE0D1-2623-484A-A341-E26367F7655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4" y="3022948"/>
            <a:ext cx="407406" cy="418723"/>
          </a:xfrm>
          <a:prstGeom prst="rect">
            <a:avLst/>
          </a:prstGeom>
        </p:spPr>
      </p:pic>
      <p:pic>
        <p:nvPicPr>
          <p:cNvPr id="271" name="Picture 270">
            <a:extLst>
              <a:ext uri="{FF2B5EF4-FFF2-40B4-BE49-F238E27FC236}">
                <a16:creationId xmlns:a16="http://schemas.microsoft.com/office/drawing/2014/main" id="{ACFFBF41-8AE4-463D-8443-2A3A361F06F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57" y="3281819"/>
            <a:ext cx="264059" cy="169751"/>
          </a:xfrm>
          <a:prstGeom prst="rect">
            <a:avLst/>
          </a:prstGeom>
        </p:spPr>
      </p:pic>
      <p:pic>
        <p:nvPicPr>
          <p:cNvPr id="272" name="Picture 271">
            <a:extLst>
              <a:ext uri="{FF2B5EF4-FFF2-40B4-BE49-F238E27FC236}">
                <a16:creationId xmlns:a16="http://schemas.microsoft.com/office/drawing/2014/main" id="{B4BBAA3B-10CC-47C3-86D1-4F85CAACD17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64" y="3090896"/>
            <a:ext cx="324415" cy="362138"/>
          </a:xfrm>
          <a:prstGeom prst="rect">
            <a:avLst/>
          </a:pr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46D9DF6C-8431-4220-9BE8-BE2BA70964D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667000"/>
            <a:ext cx="381000" cy="380999"/>
          </a:xfrm>
          <a:prstGeom prst="rect">
            <a:avLst/>
          </a:prstGeom>
        </p:spPr>
      </p:pic>
      <p:pic>
        <p:nvPicPr>
          <p:cNvPr id="274" name="Picture 273">
            <a:extLst>
              <a:ext uri="{FF2B5EF4-FFF2-40B4-BE49-F238E27FC236}">
                <a16:creationId xmlns:a16="http://schemas.microsoft.com/office/drawing/2014/main" id="{D38AAA0A-62E3-48BA-A3CC-4B239BE2F9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92" y="1361950"/>
            <a:ext cx="384771" cy="188613"/>
          </a:xfrm>
          <a:prstGeom prst="rect">
            <a:avLst/>
          </a:prstGeom>
        </p:spPr>
      </p:pic>
      <p:pic>
        <p:nvPicPr>
          <p:cNvPr id="275" name="Picture 274">
            <a:extLst>
              <a:ext uri="{FF2B5EF4-FFF2-40B4-BE49-F238E27FC236}">
                <a16:creationId xmlns:a16="http://schemas.microsoft.com/office/drawing/2014/main" id="{29D30577-2182-47B0-B6C9-1ABF618F627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37" y="1350723"/>
            <a:ext cx="384771" cy="188613"/>
          </a:xfrm>
          <a:prstGeom prst="rect">
            <a:avLst/>
          </a:prstGeom>
        </p:spPr>
      </p:pic>
      <p:pic>
        <p:nvPicPr>
          <p:cNvPr id="276" name="Picture 275">
            <a:extLst>
              <a:ext uri="{FF2B5EF4-FFF2-40B4-BE49-F238E27FC236}">
                <a16:creationId xmlns:a16="http://schemas.microsoft.com/office/drawing/2014/main" id="{057F5F76-22CE-4BB1-A9EF-FA2D0C8FB4E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90" y="3079253"/>
            <a:ext cx="320644" cy="331961"/>
          </a:xfrm>
          <a:prstGeom prst="rect">
            <a:avLst/>
          </a:prstGeom>
        </p:spPr>
      </p:pic>
      <p:pic>
        <p:nvPicPr>
          <p:cNvPr id="277" name="Picture 276">
            <a:extLst>
              <a:ext uri="{FF2B5EF4-FFF2-40B4-BE49-F238E27FC236}">
                <a16:creationId xmlns:a16="http://schemas.microsoft.com/office/drawing/2014/main" id="{225A93D3-A495-4DB4-AD41-47B61CA89CC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0" y="2348854"/>
            <a:ext cx="316870" cy="328187"/>
          </a:xfrm>
          <a:prstGeom prst="rect">
            <a:avLst/>
          </a:prstGeom>
        </p:spPr>
      </p:pic>
      <p:pic>
        <p:nvPicPr>
          <p:cNvPr id="278" name="Picture 277">
            <a:extLst>
              <a:ext uri="{FF2B5EF4-FFF2-40B4-BE49-F238E27FC236}">
                <a16:creationId xmlns:a16="http://schemas.microsoft.com/office/drawing/2014/main" id="{77538DBC-1D58-4BA6-AA1D-059C669BF60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185" y="1365733"/>
            <a:ext cx="565840" cy="192385"/>
          </a:xfrm>
          <a:prstGeom prst="rect">
            <a:avLst/>
          </a:prstGeom>
        </p:spPr>
      </p:pic>
      <p:pic>
        <p:nvPicPr>
          <p:cNvPr id="279" name="Picture 278">
            <a:extLst>
              <a:ext uri="{FF2B5EF4-FFF2-40B4-BE49-F238E27FC236}">
                <a16:creationId xmlns:a16="http://schemas.microsoft.com/office/drawing/2014/main" id="{8691950F-F93C-4CC7-AF18-A3D844DCA26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54" y="3176392"/>
            <a:ext cx="467762" cy="275376"/>
          </a:xfrm>
          <a:prstGeom prst="rect">
            <a:avLst/>
          </a:prstGeom>
        </p:spPr>
      </p:pic>
      <p:pic>
        <p:nvPicPr>
          <p:cNvPr id="280" name="Picture 279">
            <a:extLst>
              <a:ext uri="{FF2B5EF4-FFF2-40B4-BE49-F238E27FC236}">
                <a16:creationId xmlns:a16="http://schemas.microsoft.com/office/drawing/2014/main" id="{1677CC04-C8AE-4664-987E-6D20AA62A77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2461260"/>
            <a:ext cx="1180721" cy="980790"/>
          </a:xfrm>
          <a:prstGeom prst="rect">
            <a:avLst/>
          </a:prstGeom>
        </p:spPr>
      </p:pic>
      <p:pic>
        <p:nvPicPr>
          <p:cNvPr id="281" name="Picture 280">
            <a:extLst>
              <a:ext uri="{FF2B5EF4-FFF2-40B4-BE49-F238E27FC236}">
                <a16:creationId xmlns:a16="http://schemas.microsoft.com/office/drawing/2014/main" id="{52E8512F-4246-42BB-9668-E14929BF11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667000"/>
            <a:ext cx="381000" cy="380999"/>
          </a:xfrm>
          <a:prstGeom prst="rect">
            <a:avLst/>
          </a:prstGeom>
        </p:spPr>
      </p:pic>
      <p:pic>
        <p:nvPicPr>
          <p:cNvPr id="290" name="Picture 289">
            <a:extLst>
              <a:ext uri="{FF2B5EF4-FFF2-40B4-BE49-F238E27FC236}">
                <a16:creationId xmlns:a16="http://schemas.microsoft.com/office/drawing/2014/main" id="{C9C465F8-A71D-4ABB-B7B7-B29125C7EA4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540" y="2842260"/>
            <a:ext cx="1180721" cy="980790"/>
          </a:xfrm>
          <a:prstGeom prst="rect">
            <a:avLst/>
          </a:prstGeom>
        </p:spPr>
      </p:pic>
      <p:pic>
        <p:nvPicPr>
          <p:cNvPr id="291" name="Picture 290">
            <a:extLst>
              <a:ext uri="{FF2B5EF4-FFF2-40B4-BE49-F238E27FC236}">
                <a16:creationId xmlns:a16="http://schemas.microsoft.com/office/drawing/2014/main" id="{578EA9CD-8776-4329-9E12-0D9362CEB46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212" y="3627350"/>
            <a:ext cx="384771" cy="188613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EF8E904F-A1C0-4D1A-A2B6-615D953E35D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260" y="3642360"/>
            <a:ext cx="565840" cy="192385"/>
          </a:xfrm>
          <a:prstGeom prst="rect">
            <a:avLst/>
          </a:prstGeom>
        </p:spPr>
      </p:pic>
      <p:pic>
        <p:nvPicPr>
          <p:cNvPr id="294" name="Picture 293">
            <a:extLst>
              <a:ext uri="{FF2B5EF4-FFF2-40B4-BE49-F238E27FC236}">
                <a16:creationId xmlns:a16="http://schemas.microsoft.com/office/drawing/2014/main" id="{2311B883-DF3C-4535-B4DB-22E854024FE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449580"/>
            <a:ext cx="316870" cy="328187"/>
          </a:xfrm>
          <a:prstGeom prst="rect">
            <a:avLst/>
          </a:prstGeom>
        </p:spPr>
      </p:pic>
      <p:pic>
        <p:nvPicPr>
          <p:cNvPr id="296" name="Picture 295">
            <a:extLst>
              <a:ext uri="{FF2B5EF4-FFF2-40B4-BE49-F238E27FC236}">
                <a16:creationId xmlns:a16="http://schemas.microsoft.com/office/drawing/2014/main" id="{8B78CBB9-3907-47E6-8993-337CB63F807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00" y="1950720"/>
            <a:ext cx="316870" cy="328187"/>
          </a:xfrm>
          <a:prstGeom prst="rect">
            <a:avLst/>
          </a:prstGeom>
        </p:spPr>
      </p:pic>
      <p:pic>
        <p:nvPicPr>
          <p:cNvPr id="297" name="Picture 296">
            <a:extLst>
              <a:ext uri="{FF2B5EF4-FFF2-40B4-BE49-F238E27FC236}">
                <a16:creationId xmlns:a16="http://schemas.microsoft.com/office/drawing/2014/main" id="{07E6FDA1-DEFA-4FF5-ABF4-79A827FD7F3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6260" y="1196340"/>
            <a:ext cx="316870" cy="328187"/>
          </a:xfrm>
          <a:prstGeom prst="rect">
            <a:avLst/>
          </a:prstGeom>
        </p:spPr>
      </p:pic>
      <p:pic>
        <p:nvPicPr>
          <p:cNvPr id="308" name="Picture 307">
            <a:extLst>
              <a:ext uri="{FF2B5EF4-FFF2-40B4-BE49-F238E27FC236}">
                <a16:creationId xmlns:a16="http://schemas.microsoft.com/office/drawing/2014/main" id="{CEDFE21F-1B15-4A86-BF30-F4EB1C97F0C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0" y="2705100"/>
            <a:ext cx="316870" cy="328187"/>
          </a:xfrm>
          <a:prstGeom prst="rect">
            <a:avLst/>
          </a:prstGeom>
        </p:spPr>
      </p:pic>
      <p:pic>
        <p:nvPicPr>
          <p:cNvPr id="309" name="Picture 308">
            <a:extLst>
              <a:ext uri="{FF2B5EF4-FFF2-40B4-BE49-F238E27FC236}">
                <a16:creationId xmlns:a16="http://schemas.microsoft.com/office/drawing/2014/main" id="{53759E84-7069-42B8-8AF1-9D072572403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6940" y="1310640"/>
            <a:ext cx="1180721" cy="980790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A2C5E7FE-862C-4B0D-A9C6-20E1528B306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120" y="1203960"/>
            <a:ext cx="546980" cy="331961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025EBE97-0AB4-4169-B793-48FAA74CA10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260" y="1341120"/>
            <a:ext cx="384771" cy="188613"/>
          </a:xfrm>
          <a:prstGeom prst="rect">
            <a:avLst/>
          </a:prstGeom>
        </p:spPr>
      </p:pic>
      <p:pic>
        <p:nvPicPr>
          <p:cNvPr id="312" name="Picture 311">
            <a:extLst>
              <a:ext uri="{FF2B5EF4-FFF2-40B4-BE49-F238E27FC236}">
                <a16:creationId xmlns:a16="http://schemas.microsoft.com/office/drawing/2014/main" id="{8A6E31ED-3C14-41CE-8780-410D771E97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468" y="3476750"/>
            <a:ext cx="546980" cy="331961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7FAA2F39-0C55-45B6-A094-B344C130F96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0" y="2019300"/>
            <a:ext cx="467762" cy="275376"/>
          </a:xfrm>
          <a:prstGeom prst="rect">
            <a:avLst/>
          </a:prstGeom>
        </p:spPr>
      </p:pic>
      <p:pic>
        <p:nvPicPr>
          <p:cNvPr id="314" name="Picture 313">
            <a:extLst>
              <a:ext uri="{FF2B5EF4-FFF2-40B4-BE49-F238E27FC236}">
                <a16:creationId xmlns:a16="http://schemas.microsoft.com/office/drawing/2014/main" id="{226D728A-A50C-4E5F-9A3B-278326C09F8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860" y="1112520"/>
            <a:ext cx="407406" cy="418723"/>
          </a:xfrm>
          <a:prstGeom prst="rect">
            <a:avLst/>
          </a:prstGeom>
        </p:spPr>
      </p:pic>
      <p:pic>
        <p:nvPicPr>
          <p:cNvPr id="315" name="Picture 314">
            <a:extLst>
              <a:ext uri="{FF2B5EF4-FFF2-40B4-BE49-F238E27FC236}">
                <a16:creationId xmlns:a16="http://schemas.microsoft.com/office/drawing/2014/main" id="{544F2D15-0208-47F8-B6DE-9CB09816489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900" y="1371600"/>
            <a:ext cx="264059" cy="169751"/>
          </a:xfrm>
          <a:prstGeom prst="rect">
            <a:avLst/>
          </a:prstGeom>
        </p:spPr>
      </p:pic>
      <p:pic>
        <p:nvPicPr>
          <p:cNvPr id="316" name="Picture 315">
            <a:extLst>
              <a:ext uri="{FF2B5EF4-FFF2-40B4-BE49-F238E27FC236}">
                <a16:creationId xmlns:a16="http://schemas.microsoft.com/office/drawing/2014/main" id="{0EAF4120-3B32-483D-9EEC-C4A6A82C331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510" y="2696848"/>
            <a:ext cx="324415" cy="362138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60474AEB-24B3-44F9-9D45-9118032F3D7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120" y="2880360"/>
            <a:ext cx="264059" cy="169751"/>
          </a:xfrm>
          <a:prstGeom prst="rect">
            <a:avLst/>
          </a:prstGeom>
        </p:spPr>
      </p:pic>
      <p:pic>
        <p:nvPicPr>
          <p:cNvPr id="318" name="Picture 317">
            <a:extLst>
              <a:ext uri="{FF2B5EF4-FFF2-40B4-BE49-F238E27FC236}">
                <a16:creationId xmlns:a16="http://schemas.microsoft.com/office/drawing/2014/main" id="{6655B91B-4AC2-4ABD-9C18-9296B2840E8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080" y="2788920"/>
            <a:ext cx="467762" cy="275376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:a16="http://schemas.microsoft.com/office/drawing/2014/main" id="{E46A1489-D27B-4C0D-B9D4-62BA031084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040" y="30480"/>
            <a:ext cx="546980" cy="331961"/>
          </a:xfrm>
          <a:prstGeom prst="rect">
            <a:avLst/>
          </a:prstGeom>
        </p:spPr>
      </p:pic>
      <p:pic>
        <p:nvPicPr>
          <p:cNvPr id="320" name="Picture 319">
            <a:extLst>
              <a:ext uri="{FF2B5EF4-FFF2-40B4-BE49-F238E27FC236}">
                <a16:creationId xmlns:a16="http://schemas.microsoft.com/office/drawing/2014/main" id="{AAA050E7-765C-4D6F-BBCB-7A788E8C835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0" y="762000"/>
            <a:ext cx="381000" cy="380999"/>
          </a:xfrm>
          <a:prstGeom prst="rect">
            <a:avLst/>
          </a:prstGeom>
        </p:spPr>
      </p:pic>
      <p:pic>
        <p:nvPicPr>
          <p:cNvPr id="322" name="Picture 321">
            <a:extLst>
              <a:ext uri="{FF2B5EF4-FFF2-40B4-BE49-F238E27FC236}">
                <a16:creationId xmlns:a16="http://schemas.microsoft.com/office/drawing/2014/main" id="{AAEBA63E-CF67-4161-B00F-C368A839B6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0" y="3429000"/>
            <a:ext cx="381000" cy="381000"/>
          </a:xfrm>
          <a:prstGeom prst="rect">
            <a:avLst/>
          </a:prstGeom>
        </p:spPr>
      </p:pic>
      <p:pic>
        <p:nvPicPr>
          <p:cNvPr id="323" name="Picture 322">
            <a:extLst>
              <a:ext uri="{FF2B5EF4-FFF2-40B4-BE49-F238E27FC236}">
                <a16:creationId xmlns:a16="http://schemas.microsoft.com/office/drawing/2014/main" id="{CBA5EE95-F679-4617-915A-23525E3BF4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0" y="3048000"/>
            <a:ext cx="381000" cy="381000"/>
          </a:xfrm>
          <a:prstGeom prst="rect">
            <a:avLst/>
          </a:prstGeom>
        </p:spPr>
      </p:pic>
      <p:pic>
        <p:nvPicPr>
          <p:cNvPr id="324" name="Picture 323">
            <a:extLst>
              <a:ext uri="{FF2B5EF4-FFF2-40B4-BE49-F238E27FC236}">
                <a16:creationId xmlns:a16="http://schemas.microsoft.com/office/drawing/2014/main" id="{203187EE-1926-49C2-BB4B-5ED1D6E964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0" y="2286000"/>
            <a:ext cx="381000" cy="381000"/>
          </a:xfrm>
          <a:prstGeom prst="rect">
            <a:avLst/>
          </a:prstGeom>
        </p:spPr>
      </p:pic>
      <p:pic>
        <p:nvPicPr>
          <p:cNvPr id="325" name="Picture 324">
            <a:extLst>
              <a:ext uri="{FF2B5EF4-FFF2-40B4-BE49-F238E27FC236}">
                <a16:creationId xmlns:a16="http://schemas.microsoft.com/office/drawing/2014/main" id="{BF79EF2F-222A-4009-85B8-2847A59C8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0" y="3048000"/>
            <a:ext cx="381000" cy="381000"/>
          </a:xfrm>
          <a:prstGeom prst="rect">
            <a:avLst/>
          </a:prstGeom>
        </p:spPr>
      </p:pic>
      <p:pic>
        <p:nvPicPr>
          <p:cNvPr id="326" name="Picture 325">
            <a:extLst>
              <a:ext uri="{FF2B5EF4-FFF2-40B4-BE49-F238E27FC236}">
                <a16:creationId xmlns:a16="http://schemas.microsoft.com/office/drawing/2014/main" id="{D032E1E0-CBC5-4423-8118-30C8F067E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0" y="3429000"/>
            <a:ext cx="381000" cy="381000"/>
          </a:xfrm>
          <a:prstGeom prst="rect">
            <a:avLst/>
          </a:prstGeom>
        </p:spPr>
      </p:pic>
      <p:pic>
        <p:nvPicPr>
          <p:cNvPr id="335" name="Picture 334">
            <a:extLst>
              <a:ext uri="{FF2B5EF4-FFF2-40B4-BE49-F238E27FC236}">
                <a16:creationId xmlns:a16="http://schemas.microsoft.com/office/drawing/2014/main" id="{B60FCF3B-4328-490F-8742-3127D2F09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0" y="2286000"/>
            <a:ext cx="381000" cy="381000"/>
          </a:xfrm>
          <a:prstGeom prst="rect">
            <a:avLst/>
          </a:prstGeom>
        </p:spPr>
      </p:pic>
      <p:pic>
        <p:nvPicPr>
          <p:cNvPr id="339" name="Picture 338">
            <a:extLst>
              <a:ext uri="{FF2B5EF4-FFF2-40B4-BE49-F238E27FC236}">
                <a16:creationId xmlns:a16="http://schemas.microsoft.com/office/drawing/2014/main" id="{2B2622DB-4D44-471A-A50B-A3A63E84E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0" y="3048000"/>
            <a:ext cx="381000" cy="381000"/>
          </a:xfrm>
          <a:prstGeom prst="rect">
            <a:avLst/>
          </a:prstGeom>
        </p:spPr>
      </p:pic>
      <p:pic>
        <p:nvPicPr>
          <p:cNvPr id="340" name="Picture 339">
            <a:extLst>
              <a:ext uri="{FF2B5EF4-FFF2-40B4-BE49-F238E27FC236}">
                <a16:creationId xmlns:a16="http://schemas.microsoft.com/office/drawing/2014/main" id="{94FC471A-4D1A-496C-9600-C05ED11F81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0" y="3429000"/>
            <a:ext cx="381000" cy="381000"/>
          </a:xfrm>
          <a:prstGeom prst="rect">
            <a:avLst/>
          </a:prstGeom>
        </p:spPr>
      </p:pic>
      <p:pic>
        <p:nvPicPr>
          <p:cNvPr id="341" name="Picture 340">
            <a:extLst>
              <a:ext uri="{FF2B5EF4-FFF2-40B4-BE49-F238E27FC236}">
                <a16:creationId xmlns:a16="http://schemas.microsoft.com/office/drawing/2014/main" id="{3D6A5616-6916-4D65-95EA-0D468F64F0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0" y="2667000"/>
            <a:ext cx="381000" cy="381000"/>
          </a:xfrm>
          <a:prstGeom prst="rect">
            <a:avLst/>
          </a:prstGeom>
        </p:spPr>
      </p:pic>
      <p:pic>
        <p:nvPicPr>
          <p:cNvPr id="342" name="Picture 341">
            <a:extLst>
              <a:ext uri="{FF2B5EF4-FFF2-40B4-BE49-F238E27FC236}">
                <a16:creationId xmlns:a16="http://schemas.microsoft.com/office/drawing/2014/main" id="{7B0D9AD6-B377-4F9A-8D81-F8B174511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0" y="2667000"/>
            <a:ext cx="381000" cy="381000"/>
          </a:xfrm>
          <a:prstGeom prst="rect">
            <a:avLst/>
          </a:prstGeom>
        </p:spPr>
      </p:pic>
      <p:pic>
        <p:nvPicPr>
          <p:cNvPr id="347" name="Picture 346">
            <a:extLst>
              <a:ext uri="{FF2B5EF4-FFF2-40B4-BE49-F238E27FC236}">
                <a16:creationId xmlns:a16="http://schemas.microsoft.com/office/drawing/2014/main" id="{99215E71-E705-4B0B-B932-8BD3407AD3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0" y="2667000"/>
            <a:ext cx="381000" cy="381000"/>
          </a:xfrm>
          <a:prstGeom prst="rect">
            <a:avLst/>
          </a:prstGeom>
        </p:spPr>
      </p:pic>
      <p:pic>
        <p:nvPicPr>
          <p:cNvPr id="348" name="Picture 347">
            <a:extLst>
              <a:ext uri="{FF2B5EF4-FFF2-40B4-BE49-F238E27FC236}">
                <a16:creationId xmlns:a16="http://schemas.microsoft.com/office/drawing/2014/main" id="{452F920D-906A-4DC5-B1DF-C1B5DBC438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0" y="2286000"/>
            <a:ext cx="381000" cy="381000"/>
          </a:xfrm>
          <a:prstGeom prst="rect">
            <a:avLst/>
          </a:prstGeom>
        </p:spPr>
      </p:pic>
      <p:pic>
        <p:nvPicPr>
          <p:cNvPr id="351" name="Picture 350">
            <a:extLst>
              <a:ext uri="{FF2B5EF4-FFF2-40B4-BE49-F238E27FC236}">
                <a16:creationId xmlns:a16="http://schemas.microsoft.com/office/drawing/2014/main" id="{877FEC65-A070-402F-B759-11596F335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0" y="1524000"/>
            <a:ext cx="381000" cy="381000"/>
          </a:xfrm>
          <a:prstGeom prst="rect">
            <a:avLst/>
          </a:prstGeom>
        </p:spPr>
      </p:pic>
      <p:pic>
        <p:nvPicPr>
          <p:cNvPr id="352" name="Picture 351">
            <a:extLst>
              <a:ext uri="{FF2B5EF4-FFF2-40B4-BE49-F238E27FC236}">
                <a16:creationId xmlns:a16="http://schemas.microsoft.com/office/drawing/2014/main" id="{4E6F3387-B8B3-47C5-BC2A-3C2ABEBBA0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0" y="1524000"/>
            <a:ext cx="381000" cy="381000"/>
          </a:xfrm>
          <a:prstGeom prst="rect">
            <a:avLst/>
          </a:prstGeom>
        </p:spPr>
      </p:pic>
      <p:pic>
        <p:nvPicPr>
          <p:cNvPr id="353" name="Picture 352">
            <a:extLst>
              <a:ext uri="{FF2B5EF4-FFF2-40B4-BE49-F238E27FC236}">
                <a16:creationId xmlns:a16="http://schemas.microsoft.com/office/drawing/2014/main" id="{35AE86DC-6872-49A0-98AE-D8F836F6A2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0" y="1524000"/>
            <a:ext cx="381000" cy="381000"/>
          </a:xfrm>
          <a:prstGeom prst="rect">
            <a:avLst/>
          </a:prstGeom>
        </p:spPr>
      </p:pic>
      <p:pic>
        <p:nvPicPr>
          <p:cNvPr id="354" name="Picture 353">
            <a:extLst>
              <a:ext uri="{FF2B5EF4-FFF2-40B4-BE49-F238E27FC236}">
                <a16:creationId xmlns:a16="http://schemas.microsoft.com/office/drawing/2014/main" id="{47493B97-7976-4F7F-95CF-08F942C4DE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0" y="1143000"/>
            <a:ext cx="381000" cy="381000"/>
          </a:xfrm>
          <a:prstGeom prst="rect">
            <a:avLst/>
          </a:prstGeom>
        </p:spPr>
      </p:pic>
      <p:pic>
        <p:nvPicPr>
          <p:cNvPr id="355" name="Picture 354">
            <a:extLst>
              <a:ext uri="{FF2B5EF4-FFF2-40B4-BE49-F238E27FC236}">
                <a16:creationId xmlns:a16="http://schemas.microsoft.com/office/drawing/2014/main" id="{9BAC51B4-C819-46FB-AD37-8703B9BF8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0" y="1143000"/>
            <a:ext cx="381000" cy="381000"/>
          </a:xfrm>
          <a:prstGeom prst="rect">
            <a:avLst/>
          </a:prstGeom>
        </p:spPr>
      </p:pic>
      <p:pic>
        <p:nvPicPr>
          <p:cNvPr id="356" name="Picture 355">
            <a:extLst>
              <a:ext uri="{FF2B5EF4-FFF2-40B4-BE49-F238E27FC236}">
                <a16:creationId xmlns:a16="http://schemas.microsoft.com/office/drawing/2014/main" id="{EF51E18D-FB77-48D0-A146-8A40817107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0" y="1143000"/>
            <a:ext cx="381000" cy="381000"/>
          </a:xfrm>
          <a:prstGeom prst="rect">
            <a:avLst/>
          </a:prstGeom>
        </p:spPr>
      </p:pic>
      <p:grpSp>
        <p:nvGrpSpPr>
          <p:cNvPr id="379" name="Group 378">
            <a:extLst>
              <a:ext uri="{FF2B5EF4-FFF2-40B4-BE49-F238E27FC236}">
                <a16:creationId xmlns:a16="http://schemas.microsoft.com/office/drawing/2014/main" id="{7F63F19E-2037-47BC-86BC-5B613E543038}"/>
              </a:ext>
            </a:extLst>
          </p:cNvPr>
          <p:cNvGrpSpPr/>
          <p:nvPr/>
        </p:nvGrpSpPr>
        <p:grpSpPr>
          <a:xfrm>
            <a:off x="22479000" y="762000"/>
            <a:ext cx="1905000" cy="276820"/>
            <a:chOff x="4191000" y="1524000"/>
            <a:chExt cx="1905000" cy="276820"/>
          </a:xfrm>
        </p:grpSpPr>
        <p:pic>
          <p:nvPicPr>
            <p:cNvPr id="380" name="Picture 379">
              <a:extLst>
                <a:ext uri="{FF2B5EF4-FFF2-40B4-BE49-F238E27FC236}">
                  <a16:creationId xmlns:a16="http://schemas.microsoft.com/office/drawing/2014/main" id="{21E8E916-5407-47F6-8BF0-CDC712A2F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524000"/>
              <a:ext cx="381000" cy="276820"/>
            </a:xfrm>
            <a:prstGeom prst="rect">
              <a:avLst/>
            </a:prstGeom>
          </p:spPr>
        </p:pic>
        <p:pic>
          <p:nvPicPr>
            <p:cNvPr id="381" name="Picture 380">
              <a:extLst>
                <a:ext uri="{FF2B5EF4-FFF2-40B4-BE49-F238E27FC236}">
                  <a16:creationId xmlns:a16="http://schemas.microsoft.com/office/drawing/2014/main" id="{0A0CCA38-58B5-4CB1-BB34-5808821F7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0" y="1524000"/>
              <a:ext cx="381000" cy="276820"/>
            </a:xfrm>
            <a:prstGeom prst="rect">
              <a:avLst/>
            </a:prstGeom>
          </p:spPr>
        </p:pic>
        <p:pic>
          <p:nvPicPr>
            <p:cNvPr id="382" name="Picture 381">
              <a:extLst>
                <a:ext uri="{FF2B5EF4-FFF2-40B4-BE49-F238E27FC236}">
                  <a16:creationId xmlns:a16="http://schemas.microsoft.com/office/drawing/2014/main" id="{209A3FDD-A343-404B-9A22-D239854E2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524000"/>
              <a:ext cx="381000" cy="276820"/>
            </a:xfrm>
            <a:prstGeom prst="rect">
              <a:avLst/>
            </a:prstGeom>
          </p:spPr>
        </p:pic>
        <p:pic>
          <p:nvPicPr>
            <p:cNvPr id="383" name="Picture 382">
              <a:extLst>
                <a:ext uri="{FF2B5EF4-FFF2-40B4-BE49-F238E27FC236}">
                  <a16:creationId xmlns:a16="http://schemas.microsoft.com/office/drawing/2014/main" id="{65DE7968-DEDD-4C51-9584-DE880D88F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1524000"/>
              <a:ext cx="381000" cy="276820"/>
            </a:xfrm>
            <a:prstGeom prst="rect">
              <a:avLst/>
            </a:prstGeom>
          </p:spPr>
        </p:pic>
        <p:pic>
          <p:nvPicPr>
            <p:cNvPr id="384" name="Picture 383">
              <a:extLst>
                <a:ext uri="{FF2B5EF4-FFF2-40B4-BE49-F238E27FC236}">
                  <a16:creationId xmlns:a16="http://schemas.microsoft.com/office/drawing/2014/main" id="{E8E6D84E-6624-4DB3-BCB8-2AE9EDA96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524000"/>
              <a:ext cx="381000" cy="276820"/>
            </a:xfrm>
            <a:prstGeom prst="rect">
              <a:avLst/>
            </a:prstGeom>
          </p:spPr>
        </p:pic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F79EAAB2-D786-4DCD-9E56-60C568DCD64C}"/>
              </a:ext>
            </a:extLst>
          </p:cNvPr>
          <p:cNvGrpSpPr/>
          <p:nvPr/>
        </p:nvGrpSpPr>
        <p:grpSpPr>
          <a:xfrm>
            <a:off x="24384000" y="3048000"/>
            <a:ext cx="2667000" cy="1524000"/>
            <a:chOff x="4191000" y="3048000"/>
            <a:chExt cx="2667000" cy="1524000"/>
          </a:xfrm>
        </p:grpSpPr>
        <p:pic>
          <p:nvPicPr>
            <p:cNvPr id="386" name="Picture 385">
              <a:extLst>
                <a:ext uri="{FF2B5EF4-FFF2-40B4-BE49-F238E27FC236}">
                  <a16:creationId xmlns:a16="http://schemas.microsoft.com/office/drawing/2014/main" id="{BE562B2C-B922-4839-BA46-45535C44F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4191000"/>
              <a:ext cx="381000" cy="381000"/>
            </a:xfrm>
            <a:prstGeom prst="rect">
              <a:avLst/>
            </a:prstGeom>
          </p:spPr>
        </p:pic>
        <p:pic>
          <p:nvPicPr>
            <p:cNvPr id="387" name="Picture 386">
              <a:extLst>
                <a:ext uri="{FF2B5EF4-FFF2-40B4-BE49-F238E27FC236}">
                  <a16:creationId xmlns:a16="http://schemas.microsoft.com/office/drawing/2014/main" id="{533DD993-458E-4B6F-A18A-6D109EB00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3810000"/>
              <a:ext cx="381000" cy="381000"/>
            </a:xfrm>
            <a:prstGeom prst="rect">
              <a:avLst/>
            </a:prstGeom>
          </p:spPr>
        </p:pic>
        <p:pic>
          <p:nvPicPr>
            <p:cNvPr id="388" name="Picture 387">
              <a:extLst>
                <a:ext uri="{FF2B5EF4-FFF2-40B4-BE49-F238E27FC236}">
                  <a16:creationId xmlns:a16="http://schemas.microsoft.com/office/drawing/2014/main" id="{969490AB-C7C2-4147-AB5B-8102A3DEC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3048000"/>
              <a:ext cx="381000" cy="381000"/>
            </a:xfrm>
            <a:prstGeom prst="rect">
              <a:avLst/>
            </a:prstGeom>
          </p:spPr>
        </p:pic>
        <p:pic>
          <p:nvPicPr>
            <p:cNvPr id="389" name="Picture 388">
              <a:extLst>
                <a:ext uri="{FF2B5EF4-FFF2-40B4-BE49-F238E27FC236}">
                  <a16:creationId xmlns:a16="http://schemas.microsoft.com/office/drawing/2014/main" id="{707EB6AC-8DD2-431F-8118-7F78A938D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810000"/>
              <a:ext cx="381000" cy="381000"/>
            </a:xfrm>
            <a:prstGeom prst="rect">
              <a:avLst/>
            </a:prstGeom>
          </p:spPr>
        </p:pic>
        <p:pic>
          <p:nvPicPr>
            <p:cNvPr id="390" name="Picture 389">
              <a:extLst>
                <a:ext uri="{FF2B5EF4-FFF2-40B4-BE49-F238E27FC236}">
                  <a16:creationId xmlns:a16="http://schemas.microsoft.com/office/drawing/2014/main" id="{7EBC7F58-0F51-4EF7-9E60-8250884BD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4191000"/>
              <a:ext cx="381000" cy="381000"/>
            </a:xfrm>
            <a:prstGeom prst="rect">
              <a:avLst/>
            </a:prstGeom>
          </p:spPr>
        </p:pic>
        <p:pic>
          <p:nvPicPr>
            <p:cNvPr id="391" name="Picture 390">
              <a:extLst>
                <a:ext uri="{FF2B5EF4-FFF2-40B4-BE49-F238E27FC236}">
                  <a16:creationId xmlns:a16="http://schemas.microsoft.com/office/drawing/2014/main" id="{078D1885-E017-40B6-B765-389BD678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4191000"/>
              <a:ext cx="381000" cy="381000"/>
            </a:xfrm>
            <a:prstGeom prst="rect">
              <a:avLst/>
            </a:prstGeom>
          </p:spPr>
        </p:pic>
        <p:pic>
          <p:nvPicPr>
            <p:cNvPr id="392" name="Picture 391">
              <a:extLst>
                <a:ext uri="{FF2B5EF4-FFF2-40B4-BE49-F238E27FC236}">
                  <a16:creationId xmlns:a16="http://schemas.microsoft.com/office/drawing/2014/main" id="{1D337C1B-0580-4BB0-BE9E-164109313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4191000"/>
              <a:ext cx="381000" cy="381000"/>
            </a:xfrm>
            <a:prstGeom prst="rect">
              <a:avLst/>
            </a:prstGeom>
          </p:spPr>
        </p:pic>
        <p:pic>
          <p:nvPicPr>
            <p:cNvPr id="393" name="Picture 392">
              <a:extLst>
                <a:ext uri="{FF2B5EF4-FFF2-40B4-BE49-F238E27FC236}">
                  <a16:creationId xmlns:a16="http://schemas.microsoft.com/office/drawing/2014/main" id="{C2DB7B26-2602-4776-A3CE-5619F49DD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0" y="4191000"/>
              <a:ext cx="381000" cy="381000"/>
            </a:xfrm>
            <a:prstGeom prst="rect">
              <a:avLst/>
            </a:prstGeom>
          </p:spPr>
        </p:pic>
        <p:pic>
          <p:nvPicPr>
            <p:cNvPr id="394" name="Picture 393">
              <a:extLst>
                <a:ext uri="{FF2B5EF4-FFF2-40B4-BE49-F238E27FC236}">
                  <a16:creationId xmlns:a16="http://schemas.microsoft.com/office/drawing/2014/main" id="{06F26206-FD3C-4717-B9BF-5AC46B3E6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0" y="3810000"/>
              <a:ext cx="381000" cy="381000"/>
            </a:xfrm>
            <a:prstGeom prst="rect">
              <a:avLst/>
            </a:prstGeom>
          </p:spPr>
        </p:pic>
        <p:pic>
          <p:nvPicPr>
            <p:cNvPr id="395" name="Picture 394">
              <a:extLst>
                <a:ext uri="{FF2B5EF4-FFF2-40B4-BE49-F238E27FC236}">
                  <a16:creationId xmlns:a16="http://schemas.microsoft.com/office/drawing/2014/main" id="{1BF33357-8031-4EA1-A5CF-17644ED3A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3810000"/>
              <a:ext cx="381000" cy="381000"/>
            </a:xfrm>
            <a:prstGeom prst="rect">
              <a:avLst/>
            </a:prstGeom>
          </p:spPr>
        </p:pic>
        <p:pic>
          <p:nvPicPr>
            <p:cNvPr id="396" name="Picture 395">
              <a:extLst>
                <a:ext uri="{FF2B5EF4-FFF2-40B4-BE49-F238E27FC236}">
                  <a16:creationId xmlns:a16="http://schemas.microsoft.com/office/drawing/2014/main" id="{32763918-BDEB-4402-A344-DB6B051F7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3810000"/>
              <a:ext cx="381000" cy="381000"/>
            </a:xfrm>
            <a:prstGeom prst="rect">
              <a:avLst/>
            </a:prstGeom>
          </p:spPr>
        </p:pic>
        <p:pic>
          <p:nvPicPr>
            <p:cNvPr id="397" name="Picture 396">
              <a:extLst>
                <a:ext uri="{FF2B5EF4-FFF2-40B4-BE49-F238E27FC236}">
                  <a16:creationId xmlns:a16="http://schemas.microsoft.com/office/drawing/2014/main" id="{ED16CB97-A2DA-4BCE-85D7-B4B97B02D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810000"/>
              <a:ext cx="381000" cy="381000"/>
            </a:xfrm>
            <a:prstGeom prst="rect">
              <a:avLst/>
            </a:prstGeom>
          </p:spPr>
        </p:pic>
        <p:pic>
          <p:nvPicPr>
            <p:cNvPr id="398" name="Picture 397">
              <a:extLst>
                <a:ext uri="{FF2B5EF4-FFF2-40B4-BE49-F238E27FC236}">
                  <a16:creationId xmlns:a16="http://schemas.microsoft.com/office/drawing/2014/main" id="{18C09ADC-2B47-4B1E-B947-5FD15F4A5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191000"/>
              <a:ext cx="381000" cy="381000"/>
            </a:xfrm>
            <a:prstGeom prst="rect">
              <a:avLst/>
            </a:prstGeom>
          </p:spPr>
        </p:pic>
        <p:pic>
          <p:nvPicPr>
            <p:cNvPr id="399" name="Picture 398">
              <a:extLst>
                <a:ext uri="{FF2B5EF4-FFF2-40B4-BE49-F238E27FC236}">
                  <a16:creationId xmlns:a16="http://schemas.microsoft.com/office/drawing/2014/main" id="{01AE78DA-26D9-4502-AE2F-3FA311D00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048000"/>
              <a:ext cx="381000" cy="381000"/>
            </a:xfrm>
            <a:prstGeom prst="rect">
              <a:avLst/>
            </a:prstGeom>
          </p:spPr>
        </p:pic>
        <p:pic>
          <p:nvPicPr>
            <p:cNvPr id="400" name="Picture 399">
              <a:extLst>
                <a:ext uri="{FF2B5EF4-FFF2-40B4-BE49-F238E27FC236}">
                  <a16:creationId xmlns:a16="http://schemas.microsoft.com/office/drawing/2014/main" id="{2F09AF04-1C2D-4323-9A13-CFDADA5C0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3048000"/>
              <a:ext cx="381000" cy="381000"/>
            </a:xfrm>
            <a:prstGeom prst="rect">
              <a:avLst/>
            </a:prstGeom>
          </p:spPr>
        </p:pic>
        <p:pic>
          <p:nvPicPr>
            <p:cNvPr id="401" name="Picture 400">
              <a:extLst>
                <a:ext uri="{FF2B5EF4-FFF2-40B4-BE49-F238E27FC236}">
                  <a16:creationId xmlns:a16="http://schemas.microsoft.com/office/drawing/2014/main" id="{B5DBE1EF-04D4-4635-A43D-1039553A6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3048000"/>
              <a:ext cx="381000" cy="381000"/>
            </a:xfrm>
            <a:prstGeom prst="rect">
              <a:avLst/>
            </a:prstGeom>
          </p:spPr>
        </p:pic>
        <p:pic>
          <p:nvPicPr>
            <p:cNvPr id="402" name="Picture 401">
              <a:extLst>
                <a:ext uri="{FF2B5EF4-FFF2-40B4-BE49-F238E27FC236}">
                  <a16:creationId xmlns:a16="http://schemas.microsoft.com/office/drawing/2014/main" id="{F9382D17-D7D4-477C-9B05-61A4BA56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048000"/>
              <a:ext cx="381000" cy="381000"/>
            </a:xfrm>
            <a:prstGeom prst="rect">
              <a:avLst/>
            </a:prstGeom>
          </p:spPr>
        </p:pic>
        <p:pic>
          <p:nvPicPr>
            <p:cNvPr id="403" name="Picture 402">
              <a:extLst>
                <a:ext uri="{FF2B5EF4-FFF2-40B4-BE49-F238E27FC236}">
                  <a16:creationId xmlns:a16="http://schemas.microsoft.com/office/drawing/2014/main" id="{6A99299A-E8A3-475D-8869-869F2956E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3810000"/>
              <a:ext cx="381000" cy="381000"/>
            </a:xfrm>
            <a:prstGeom prst="rect">
              <a:avLst/>
            </a:prstGeom>
          </p:spPr>
        </p:pic>
        <p:pic>
          <p:nvPicPr>
            <p:cNvPr id="404" name="Picture 403">
              <a:extLst>
                <a:ext uri="{FF2B5EF4-FFF2-40B4-BE49-F238E27FC236}">
                  <a16:creationId xmlns:a16="http://schemas.microsoft.com/office/drawing/2014/main" id="{6380E885-75E8-4FEC-9A35-A6E914423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4191000"/>
              <a:ext cx="381000" cy="381000"/>
            </a:xfrm>
            <a:prstGeom prst="rect">
              <a:avLst/>
            </a:prstGeom>
          </p:spPr>
        </p:pic>
        <p:pic>
          <p:nvPicPr>
            <p:cNvPr id="405" name="Picture 404">
              <a:extLst>
                <a:ext uri="{FF2B5EF4-FFF2-40B4-BE49-F238E27FC236}">
                  <a16:creationId xmlns:a16="http://schemas.microsoft.com/office/drawing/2014/main" id="{C4DF5055-7CAB-497E-A4F1-30F0E4C9C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3429000"/>
              <a:ext cx="381000" cy="381000"/>
            </a:xfrm>
            <a:prstGeom prst="rect">
              <a:avLst/>
            </a:prstGeom>
          </p:spPr>
        </p:pic>
        <p:pic>
          <p:nvPicPr>
            <p:cNvPr id="406" name="Picture 405">
              <a:extLst>
                <a:ext uri="{FF2B5EF4-FFF2-40B4-BE49-F238E27FC236}">
                  <a16:creationId xmlns:a16="http://schemas.microsoft.com/office/drawing/2014/main" id="{6DE68F61-19EE-4A7D-9D3C-78C87A0B9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429000"/>
              <a:ext cx="381000" cy="381000"/>
            </a:xfrm>
            <a:prstGeom prst="rect">
              <a:avLst/>
            </a:prstGeom>
          </p:spPr>
        </p:pic>
        <p:pic>
          <p:nvPicPr>
            <p:cNvPr id="407" name="Picture 406">
              <a:extLst>
                <a:ext uri="{FF2B5EF4-FFF2-40B4-BE49-F238E27FC236}">
                  <a16:creationId xmlns:a16="http://schemas.microsoft.com/office/drawing/2014/main" id="{57D245DB-4F1F-4936-9B46-C76D250A7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0" y="3429000"/>
              <a:ext cx="381000" cy="381000"/>
            </a:xfrm>
            <a:prstGeom prst="rect">
              <a:avLst/>
            </a:prstGeom>
          </p:spPr>
        </p:pic>
        <p:pic>
          <p:nvPicPr>
            <p:cNvPr id="408" name="Picture 407">
              <a:extLst>
                <a:ext uri="{FF2B5EF4-FFF2-40B4-BE49-F238E27FC236}">
                  <a16:creationId xmlns:a16="http://schemas.microsoft.com/office/drawing/2014/main" id="{30B78C96-63CC-4461-AFEC-FCDF44653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3429000"/>
              <a:ext cx="381000" cy="381000"/>
            </a:xfrm>
            <a:prstGeom prst="rect">
              <a:avLst/>
            </a:prstGeom>
          </p:spPr>
        </p:pic>
        <p:pic>
          <p:nvPicPr>
            <p:cNvPr id="409" name="Picture 408">
              <a:extLst>
                <a:ext uri="{FF2B5EF4-FFF2-40B4-BE49-F238E27FC236}">
                  <a16:creationId xmlns:a16="http://schemas.microsoft.com/office/drawing/2014/main" id="{3FDAA705-184D-4B9A-8D6D-9539FB03E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3429000"/>
              <a:ext cx="381000" cy="381000"/>
            </a:xfrm>
            <a:prstGeom prst="rect">
              <a:avLst/>
            </a:prstGeom>
          </p:spPr>
        </p:pic>
        <p:pic>
          <p:nvPicPr>
            <p:cNvPr id="410" name="Picture 409">
              <a:extLst>
                <a:ext uri="{FF2B5EF4-FFF2-40B4-BE49-F238E27FC236}">
                  <a16:creationId xmlns:a16="http://schemas.microsoft.com/office/drawing/2014/main" id="{48DE8972-DB18-4296-B2F4-6B509A9CB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429000"/>
              <a:ext cx="381000" cy="381000"/>
            </a:xfrm>
            <a:prstGeom prst="rect">
              <a:avLst/>
            </a:prstGeom>
          </p:spPr>
        </p:pic>
        <p:pic>
          <p:nvPicPr>
            <p:cNvPr id="411" name="Picture 410">
              <a:extLst>
                <a:ext uri="{FF2B5EF4-FFF2-40B4-BE49-F238E27FC236}">
                  <a16:creationId xmlns:a16="http://schemas.microsoft.com/office/drawing/2014/main" id="{ED70A253-9099-46AF-BB1D-F94BB223F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3429000"/>
              <a:ext cx="381000" cy="381000"/>
            </a:xfrm>
            <a:prstGeom prst="rect">
              <a:avLst/>
            </a:prstGeom>
          </p:spPr>
        </p:pic>
        <p:pic>
          <p:nvPicPr>
            <p:cNvPr id="412" name="Picture 411">
              <a:extLst>
                <a:ext uri="{FF2B5EF4-FFF2-40B4-BE49-F238E27FC236}">
                  <a16:creationId xmlns:a16="http://schemas.microsoft.com/office/drawing/2014/main" id="{62538805-A5BF-4DA7-B82C-47E4C235D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3048000"/>
              <a:ext cx="381000" cy="381000"/>
            </a:xfrm>
            <a:prstGeom prst="rect">
              <a:avLst/>
            </a:prstGeom>
          </p:spPr>
        </p:pic>
        <p:pic>
          <p:nvPicPr>
            <p:cNvPr id="413" name="Picture 412">
              <a:extLst>
                <a:ext uri="{FF2B5EF4-FFF2-40B4-BE49-F238E27FC236}">
                  <a16:creationId xmlns:a16="http://schemas.microsoft.com/office/drawing/2014/main" id="{03DA6BEF-FB2C-4DDF-AD19-F2D3BD958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0" y="3048000"/>
              <a:ext cx="381000" cy="381000"/>
            </a:xfrm>
            <a:prstGeom prst="rect">
              <a:avLst/>
            </a:prstGeom>
          </p:spPr>
        </p:pic>
      </p:grpSp>
      <p:pic>
        <p:nvPicPr>
          <p:cNvPr id="414" name="Picture 413">
            <a:extLst>
              <a:ext uri="{FF2B5EF4-FFF2-40B4-BE49-F238E27FC236}">
                <a16:creationId xmlns:a16="http://schemas.microsoft.com/office/drawing/2014/main" id="{049B1A10-572E-4308-96B5-FF9FDE1F4B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0" y="4191000"/>
            <a:ext cx="381000" cy="381000"/>
          </a:xfrm>
          <a:prstGeom prst="rect">
            <a:avLst/>
          </a:prstGeom>
        </p:spPr>
      </p:pic>
      <p:pic>
        <p:nvPicPr>
          <p:cNvPr id="415" name="Picture 414">
            <a:extLst>
              <a:ext uri="{FF2B5EF4-FFF2-40B4-BE49-F238E27FC236}">
                <a16:creationId xmlns:a16="http://schemas.microsoft.com/office/drawing/2014/main" id="{75FD5613-DF17-48A1-82A1-9C73B0D9FB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0" y="3810000"/>
            <a:ext cx="381000" cy="381000"/>
          </a:xfrm>
          <a:prstGeom prst="rect">
            <a:avLst/>
          </a:prstGeom>
        </p:spPr>
      </p:pic>
      <p:pic>
        <p:nvPicPr>
          <p:cNvPr id="416" name="Picture 415">
            <a:extLst>
              <a:ext uri="{FF2B5EF4-FFF2-40B4-BE49-F238E27FC236}">
                <a16:creationId xmlns:a16="http://schemas.microsoft.com/office/drawing/2014/main" id="{AF9854D1-C509-4A95-B2B6-59210C923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0" y="3810000"/>
            <a:ext cx="381000" cy="381000"/>
          </a:xfrm>
          <a:prstGeom prst="rect">
            <a:avLst/>
          </a:prstGeom>
        </p:spPr>
      </p:pic>
      <p:pic>
        <p:nvPicPr>
          <p:cNvPr id="417" name="Picture 416">
            <a:extLst>
              <a:ext uri="{FF2B5EF4-FFF2-40B4-BE49-F238E27FC236}">
                <a16:creationId xmlns:a16="http://schemas.microsoft.com/office/drawing/2014/main" id="{B1F75653-3D83-4415-AE57-B14FE8ECE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0" y="4191000"/>
            <a:ext cx="381000" cy="381000"/>
          </a:xfrm>
          <a:prstGeom prst="rect">
            <a:avLst/>
          </a:prstGeom>
        </p:spPr>
      </p:pic>
      <p:pic>
        <p:nvPicPr>
          <p:cNvPr id="418" name="Picture 417">
            <a:extLst>
              <a:ext uri="{FF2B5EF4-FFF2-40B4-BE49-F238E27FC236}">
                <a16:creationId xmlns:a16="http://schemas.microsoft.com/office/drawing/2014/main" id="{D6601B4E-F7CB-4531-9573-B3CA54C64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0" y="3810000"/>
            <a:ext cx="381000" cy="381000"/>
          </a:xfrm>
          <a:prstGeom prst="rect">
            <a:avLst/>
          </a:prstGeom>
        </p:spPr>
      </p:pic>
      <p:pic>
        <p:nvPicPr>
          <p:cNvPr id="419" name="Picture 418">
            <a:extLst>
              <a:ext uri="{FF2B5EF4-FFF2-40B4-BE49-F238E27FC236}">
                <a16:creationId xmlns:a16="http://schemas.microsoft.com/office/drawing/2014/main" id="{230AC761-FB60-4FE3-A6EB-56569A0E0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0" y="4191000"/>
            <a:ext cx="381000" cy="381000"/>
          </a:xfrm>
          <a:prstGeom prst="rect">
            <a:avLst/>
          </a:prstGeom>
        </p:spPr>
      </p:pic>
      <p:pic>
        <p:nvPicPr>
          <p:cNvPr id="420" name="Picture 419">
            <a:extLst>
              <a:ext uri="{FF2B5EF4-FFF2-40B4-BE49-F238E27FC236}">
                <a16:creationId xmlns:a16="http://schemas.microsoft.com/office/drawing/2014/main" id="{597CBFDC-6F8B-484E-BC19-FA5B175B11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462" y="2059581"/>
            <a:ext cx="1180721" cy="980790"/>
          </a:xfrm>
          <a:prstGeom prst="rect">
            <a:avLst/>
          </a:prstGeom>
        </p:spPr>
      </p:pic>
      <p:pic>
        <p:nvPicPr>
          <p:cNvPr id="421" name="Picture 420">
            <a:extLst>
              <a:ext uri="{FF2B5EF4-FFF2-40B4-BE49-F238E27FC236}">
                <a16:creationId xmlns:a16="http://schemas.microsoft.com/office/drawing/2014/main" id="{B345E90B-8CC1-471F-B29A-BEEA1E9CF8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0" y="2720340"/>
            <a:ext cx="546980" cy="331961"/>
          </a:xfrm>
          <a:prstGeom prst="rect">
            <a:avLst/>
          </a:prstGeom>
        </p:spPr>
      </p:pic>
      <p:pic>
        <p:nvPicPr>
          <p:cNvPr id="422" name="Picture 421">
            <a:extLst>
              <a:ext uri="{FF2B5EF4-FFF2-40B4-BE49-F238E27FC236}">
                <a16:creationId xmlns:a16="http://schemas.microsoft.com/office/drawing/2014/main" id="{76AE025B-3267-4E62-B3E4-235990DC966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4533" y="2850222"/>
            <a:ext cx="384771" cy="188613"/>
          </a:xfrm>
          <a:prstGeom prst="rect">
            <a:avLst/>
          </a:prstGeom>
        </p:spPr>
      </p:pic>
      <p:pic>
        <p:nvPicPr>
          <p:cNvPr id="423" name="Picture 422">
            <a:extLst>
              <a:ext uri="{FF2B5EF4-FFF2-40B4-BE49-F238E27FC236}">
                <a16:creationId xmlns:a16="http://schemas.microsoft.com/office/drawing/2014/main" id="{3C09DAAC-61AF-44A8-BB85-E00EF3263F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8701" y="2075012"/>
            <a:ext cx="1180721" cy="980790"/>
          </a:xfrm>
          <a:prstGeom prst="rect">
            <a:avLst/>
          </a:prstGeom>
        </p:spPr>
      </p:pic>
      <p:pic>
        <p:nvPicPr>
          <p:cNvPr id="426" name="Picture 425">
            <a:extLst>
              <a:ext uri="{FF2B5EF4-FFF2-40B4-BE49-F238E27FC236}">
                <a16:creationId xmlns:a16="http://schemas.microsoft.com/office/drawing/2014/main" id="{B79981F0-D793-4355-AA45-5C28A65B68A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660" y="426720"/>
            <a:ext cx="316870" cy="328187"/>
          </a:xfrm>
          <a:prstGeom prst="rect">
            <a:avLst/>
          </a:prstGeom>
        </p:spPr>
      </p:pic>
      <p:pic>
        <p:nvPicPr>
          <p:cNvPr id="427" name="Picture 426">
            <a:extLst>
              <a:ext uri="{FF2B5EF4-FFF2-40B4-BE49-F238E27FC236}">
                <a16:creationId xmlns:a16="http://schemas.microsoft.com/office/drawing/2014/main" id="{09751129-E703-4F69-AA57-ADB15094697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020" y="807720"/>
            <a:ext cx="316870" cy="328187"/>
          </a:xfrm>
          <a:prstGeom prst="rect">
            <a:avLst/>
          </a:prstGeom>
        </p:spPr>
      </p:pic>
      <p:pic>
        <p:nvPicPr>
          <p:cNvPr id="428" name="Picture 427">
            <a:extLst>
              <a:ext uri="{FF2B5EF4-FFF2-40B4-BE49-F238E27FC236}">
                <a16:creationId xmlns:a16="http://schemas.microsoft.com/office/drawing/2014/main" id="{8A0E4FA4-B345-42B4-AB6F-61BB25F80A0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160" y="518160"/>
            <a:ext cx="467762" cy="275376"/>
          </a:xfrm>
          <a:prstGeom prst="rect">
            <a:avLst/>
          </a:prstGeom>
        </p:spPr>
      </p:pic>
      <p:pic>
        <p:nvPicPr>
          <p:cNvPr id="430" name="Picture 429">
            <a:extLst>
              <a:ext uri="{FF2B5EF4-FFF2-40B4-BE49-F238E27FC236}">
                <a16:creationId xmlns:a16="http://schemas.microsoft.com/office/drawing/2014/main" id="{EF99336E-084A-404B-B42F-33FD146ABF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4960" y="731520"/>
            <a:ext cx="407406" cy="418723"/>
          </a:xfrm>
          <a:prstGeom prst="rect">
            <a:avLst/>
          </a:prstGeom>
        </p:spPr>
      </p:pic>
      <p:pic>
        <p:nvPicPr>
          <p:cNvPr id="433" name="Picture 432">
            <a:extLst>
              <a:ext uri="{FF2B5EF4-FFF2-40B4-BE49-F238E27FC236}">
                <a16:creationId xmlns:a16="http://schemas.microsoft.com/office/drawing/2014/main" id="{315B2380-D4FB-42FA-BEA0-2466405D12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0" y="381000"/>
            <a:ext cx="381000" cy="381000"/>
          </a:xfrm>
          <a:prstGeom prst="rect">
            <a:avLst/>
          </a:prstGeom>
        </p:spPr>
      </p:pic>
      <p:pic>
        <p:nvPicPr>
          <p:cNvPr id="434" name="Picture 433">
            <a:extLst>
              <a:ext uri="{FF2B5EF4-FFF2-40B4-BE49-F238E27FC236}">
                <a16:creationId xmlns:a16="http://schemas.microsoft.com/office/drawing/2014/main" id="{4BE0853A-07A6-4D39-AB6F-B6A1C59A11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0" y="762000"/>
            <a:ext cx="381000" cy="381000"/>
          </a:xfrm>
          <a:prstGeom prst="rect">
            <a:avLst/>
          </a:prstGeom>
        </p:spPr>
      </p:pic>
      <p:pic>
        <p:nvPicPr>
          <p:cNvPr id="435" name="Picture 434">
            <a:extLst>
              <a:ext uri="{FF2B5EF4-FFF2-40B4-BE49-F238E27FC236}">
                <a16:creationId xmlns:a16="http://schemas.microsoft.com/office/drawing/2014/main" id="{CADD0A89-CED3-4127-BB7B-BA53CB68AF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0" y="1143000"/>
            <a:ext cx="381000" cy="381000"/>
          </a:xfrm>
          <a:prstGeom prst="rect">
            <a:avLst/>
          </a:prstGeom>
        </p:spPr>
      </p:pic>
      <p:pic>
        <p:nvPicPr>
          <p:cNvPr id="437" name="Picture 436">
            <a:extLst>
              <a:ext uri="{FF2B5EF4-FFF2-40B4-BE49-F238E27FC236}">
                <a16:creationId xmlns:a16="http://schemas.microsoft.com/office/drawing/2014/main" id="{1346290F-2627-4242-8F18-A93B3D69B5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0" y="152400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312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F6075EFA-8187-42B3-99D7-6EBEB9F3C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914400"/>
            <a:ext cx="685800" cy="62166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6D13985-CD7D-4B20-A959-55E9C3AF1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914400"/>
            <a:ext cx="685800" cy="62166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2059F6C-6F91-4550-9799-02EB3DCDF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14400"/>
            <a:ext cx="685800" cy="62166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DAADC26-9D37-4E16-9E7C-F35365111E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914400"/>
            <a:ext cx="685800" cy="62166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3609295-DFBA-4D5F-8598-E6D9CE49AD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14400"/>
            <a:ext cx="685800" cy="62166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F061433-782E-4E60-99D8-DE632B29AF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914400"/>
            <a:ext cx="685800" cy="62166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BDD983E-E36F-4353-90C5-B511F706FE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914400"/>
            <a:ext cx="685800" cy="62166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556EC6A-5EAF-4468-8496-A271FAAA3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14400"/>
            <a:ext cx="685800" cy="62166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2566265-3F4F-488B-BA29-7757589258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14400"/>
            <a:ext cx="685800" cy="62166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2EFBAEB-4E57-4D53-B215-D16EE0F5D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914400"/>
            <a:ext cx="685800" cy="6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930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80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nguye</dc:creator>
  <dc:description>9Slide.vn</dc:description>
  <cp:lastModifiedBy>Hùng Nguyễn</cp:lastModifiedBy>
  <cp:revision>7</cp:revision>
  <dcterms:created xsi:type="dcterms:W3CDTF">2022-04-22T17:11:57Z</dcterms:created>
  <dcterms:modified xsi:type="dcterms:W3CDTF">2022-04-23T02:08:47Z</dcterms:modified>
  <cp:category>9Slide.vn</cp:category>
</cp:coreProperties>
</file>