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946" y="154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0" cy="381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1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7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8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9Slide.vn - 2019">
            <a:extLst>
              <a:ext uri="{FF2B5EF4-FFF2-40B4-BE49-F238E27FC236}">
                <a16:creationId xmlns:a16="http://schemas.microsoft.com/office/drawing/2014/main" id="{A98C4A64-E300-2D71-B511-C919742D3377}"/>
              </a:ext>
            </a:extLst>
          </p:cNvPr>
          <p:cNvSpPr txBox="1"/>
          <p:nvPr userDrawn="1"/>
        </p:nvSpPr>
        <p:spPr>
          <a:xfrm>
            <a:off x="0" y="-15123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D0EB-BE43-4948-8F9E-A6D23CBDD7C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3999-0AFF-498E-B302-E21FB93B2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9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 hidden="1">
            <a:extLst>
              <a:ext uri="{FF2B5EF4-FFF2-40B4-BE49-F238E27FC236}">
                <a16:creationId xmlns:a16="http://schemas.microsoft.com/office/drawing/2014/main" id="{41146A47-C5FE-BE79-C3DC-FA4CDDFAB385}"/>
              </a:ext>
            </a:extLst>
          </p:cNvPr>
          <p:cNvSpPr/>
          <p:nvPr/>
        </p:nvSpPr>
        <p:spPr>
          <a:xfrm>
            <a:off x="6248400" y="609600"/>
            <a:ext cx="1524000" cy="15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CDFD444-4E74-AA12-36DC-F5F03336812D}"/>
              </a:ext>
            </a:extLst>
          </p:cNvPr>
          <p:cNvSpPr/>
          <p:nvPr/>
        </p:nvSpPr>
        <p:spPr>
          <a:xfrm rot="3600000">
            <a:off x="2940029" y="55868"/>
            <a:ext cx="4401482" cy="3794384"/>
          </a:xfrm>
          <a:prstGeom prst="triangle">
            <a:avLst/>
          </a:prstGeom>
          <a:noFill/>
          <a:ln w="254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495599-3531-1A17-6425-EA24AE51B4ED}"/>
              </a:ext>
            </a:extLst>
          </p:cNvPr>
          <p:cNvSpPr/>
          <p:nvPr/>
        </p:nvSpPr>
        <p:spPr>
          <a:xfrm>
            <a:off x="2751438" y="465438"/>
            <a:ext cx="3641124" cy="3641124"/>
          </a:xfrm>
          <a:prstGeom prst="ellipse">
            <a:avLst/>
          </a:prstGeom>
          <a:noFill/>
          <a:ln w="317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1E4C02-7E14-50C8-26D5-09B2D698721B}"/>
              </a:ext>
            </a:extLst>
          </p:cNvPr>
          <p:cNvSpPr/>
          <p:nvPr/>
        </p:nvSpPr>
        <p:spPr>
          <a:xfrm>
            <a:off x="1981200" y="-304800"/>
            <a:ext cx="5181600" cy="5181600"/>
          </a:xfrm>
          <a:prstGeom prst="ellipse">
            <a:avLst/>
          </a:prstGeom>
          <a:noFill/>
          <a:ln w="15240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CB6CF12-1B9A-F7AB-FEE7-8B0B7735C193}"/>
              </a:ext>
            </a:extLst>
          </p:cNvPr>
          <p:cNvSpPr/>
          <p:nvPr/>
        </p:nvSpPr>
        <p:spPr>
          <a:xfrm>
            <a:off x="2370801" y="-213771"/>
            <a:ext cx="4402398" cy="3795172"/>
          </a:xfrm>
          <a:prstGeom prst="triangle">
            <a:avLst/>
          </a:prstGeom>
          <a:noFill/>
          <a:ln w="254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5C3B7-3811-48E7-0F26-8B7DC8A83F73}"/>
              </a:ext>
            </a:extLst>
          </p:cNvPr>
          <p:cNvSpPr/>
          <p:nvPr/>
        </p:nvSpPr>
        <p:spPr>
          <a:xfrm>
            <a:off x="3031524" y="745524"/>
            <a:ext cx="3080951" cy="3080951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 hidden="1">
            <a:extLst>
              <a:ext uri="{FF2B5EF4-FFF2-40B4-BE49-F238E27FC236}">
                <a16:creationId xmlns:a16="http://schemas.microsoft.com/office/drawing/2014/main" id="{F338962D-AC42-C484-A574-A9B5BF1F8124}"/>
              </a:ext>
            </a:extLst>
          </p:cNvPr>
          <p:cNvSpPr/>
          <p:nvPr/>
        </p:nvSpPr>
        <p:spPr>
          <a:xfrm>
            <a:off x="6858000" y="1981200"/>
            <a:ext cx="1524000" cy="15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 hidden="1">
            <a:extLst>
              <a:ext uri="{FF2B5EF4-FFF2-40B4-BE49-F238E27FC236}">
                <a16:creationId xmlns:a16="http://schemas.microsoft.com/office/drawing/2014/main" id="{EC8874EB-D03E-52F6-531D-F6EA39C13C0B}"/>
              </a:ext>
            </a:extLst>
          </p:cNvPr>
          <p:cNvSpPr/>
          <p:nvPr/>
        </p:nvSpPr>
        <p:spPr>
          <a:xfrm>
            <a:off x="1524000" y="304800"/>
            <a:ext cx="1524000" cy="15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 hidden="1">
            <a:extLst>
              <a:ext uri="{FF2B5EF4-FFF2-40B4-BE49-F238E27FC236}">
                <a16:creationId xmlns:a16="http://schemas.microsoft.com/office/drawing/2014/main" id="{C91FD326-0704-06C6-2C25-1E99E6BC23B7}"/>
              </a:ext>
            </a:extLst>
          </p:cNvPr>
          <p:cNvSpPr/>
          <p:nvPr/>
        </p:nvSpPr>
        <p:spPr>
          <a:xfrm>
            <a:off x="1371600" y="2514600"/>
            <a:ext cx="1524000" cy="152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A5BAB-D001-3054-73FC-EFA3645E2D87}"/>
              </a:ext>
            </a:extLst>
          </p:cNvPr>
          <p:cNvSpPr txBox="1"/>
          <p:nvPr/>
        </p:nvSpPr>
        <p:spPr>
          <a:xfrm>
            <a:off x="3178029" y="2024390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Diablo" panose="00000300000000000000" pitchFamily="2" charset="0"/>
              </a:rPr>
              <a:t>GAME 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DD230-21FA-13C7-91CA-6D18B6C44C09}"/>
              </a:ext>
            </a:extLst>
          </p:cNvPr>
          <p:cNvSpPr txBox="1"/>
          <p:nvPr/>
        </p:nvSpPr>
        <p:spPr>
          <a:xfrm>
            <a:off x="4151052" y="26670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Diablo" panose="00000300000000000000" pitchFamily="2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33844768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5F951-E0DD-9A84-2795-C8E98F14FAF8}"/>
              </a:ext>
            </a:extLst>
          </p:cNvPr>
          <p:cNvSpPr txBox="1"/>
          <p:nvPr/>
        </p:nvSpPr>
        <p:spPr>
          <a:xfrm>
            <a:off x="3178029" y="2024390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Diablo" panose="00000300000000000000" pitchFamily="2" charset="0"/>
              </a:rPr>
              <a:t>GAME START</a:t>
            </a:r>
          </a:p>
        </p:txBody>
      </p:sp>
    </p:spTree>
    <p:extLst>
      <p:ext uri="{BB962C8B-B14F-4D97-AF65-F5344CB8AC3E}">
        <p14:creationId xmlns:p14="http://schemas.microsoft.com/office/powerpoint/2010/main" val="11517087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 hidden="1">
            <a:extLst>
              <a:ext uri="{FF2B5EF4-FFF2-40B4-BE49-F238E27FC236}">
                <a16:creationId xmlns:a16="http://schemas.microsoft.com/office/drawing/2014/main" id="{9C33214F-F079-7C0F-3AE5-DF6C90AA871C}"/>
              </a:ext>
            </a:extLst>
          </p:cNvPr>
          <p:cNvSpPr txBox="1"/>
          <p:nvPr/>
        </p:nvSpPr>
        <p:spPr>
          <a:xfrm>
            <a:off x="3288637" y="1524000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Diablo" panose="00000300000000000000" pitchFamily="2" charset="0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34779533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61</TotalTime>
  <Words>7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Diablo</vt:lpstr>
      <vt:lpstr>Office Theme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nguye</dc:creator>
  <dc:description>9Slide.vn</dc:description>
  <cp:lastModifiedBy>Hùng Nguyễn</cp:lastModifiedBy>
  <cp:revision>9</cp:revision>
  <dcterms:created xsi:type="dcterms:W3CDTF">2022-05-10T11:17:41Z</dcterms:created>
  <dcterms:modified xsi:type="dcterms:W3CDTF">2022-05-10T12:22:31Z</dcterms:modified>
  <cp:category>9Slide.vn</cp:category>
</cp:coreProperties>
</file>