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6"/>
  </p:notesMasterIdLst>
  <p:sldIdLst>
    <p:sldId id="256" r:id="rId2"/>
    <p:sldId id="312" r:id="rId3"/>
    <p:sldId id="313" r:id="rId4"/>
    <p:sldId id="351" r:id="rId5"/>
    <p:sldId id="303" r:id="rId6"/>
    <p:sldId id="305" r:id="rId7"/>
    <p:sldId id="320" r:id="rId8"/>
    <p:sldId id="362" r:id="rId9"/>
    <p:sldId id="366" r:id="rId10"/>
    <p:sldId id="341" r:id="rId11"/>
    <p:sldId id="352" r:id="rId12"/>
    <p:sldId id="353" r:id="rId13"/>
    <p:sldId id="354" r:id="rId14"/>
    <p:sldId id="355" r:id="rId15"/>
    <p:sldId id="340" r:id="rId16"/>
    <p:sldId id="343" r:id="rId17"/>
    <p:sldId id="363" r:id="rId18"/>
    <p:sldId id="323" r:id="rId19"/>
    <p:sldId id="344" r:id="rId20"/>
    <p:sldId id="356" r:id="rId21"/>
    <p:sldId id="357" r:id="rId22"/>
    <p:sldId id="358" r:id="rId23"/>
    <p:sldId id="359" r:id="rId24"/>
    <p:sldId id="345" r:id="rId25"/>
    <p:sldId id="360" r:id="rId26"/>
    <p:sldId id="346" r:id="rId27"/>
    <p:sldId id="361" r:id="rId28"/>
    <p:sldId id="365" r:id="rId29"/>
    <p:sldId id="347" r:id="rId30"/>
    <p:sldId id="264" r:id="rId31"/>
    <p:sldId id="348" r:id="rId32"/>
    <p:sldId id="349" r:id="rId33"/>
    <p:sldId id="364" r:id="rId34"/>
    <p:sldId id="350" r:id="rId3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BD594-0860-4C6B-83A3-D79DAE8C16AF}" v="27" dt="2025-04-26T02:20:06.754"/>
  </p1510:revLst>
</p1510:revInfo>
</file>

<file path=ppt/tableStyles.xml><?xml version="1.0" encoding="utf-8"?>
<a:tblStyleLst xmlns:a="http://schemas.openxmlformats.org/drawingml/2006/main" def="{B0B0F654-2484-4604-AFE5-F51887BAA907}">
  <a:tblStyle styleId="{B0B0F654-2484-4604-AFE5-F51887BAA9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1" autoAdjust="0"/>
  </p:normalViewPr>
  <p:slideViewPr>
    <p:cSldViewPr snapToGrid="0">
      <p:cViewPr varScale="1">
        <p:scale>
          <a:sx n="138" d="100"/>
          <a:sy n="138" d="100"/>
        </p:scale>
        <p:origin x="528" y="108"/>
      </p:cViewPr>
      <p:guideLst>
        <p:guide orient="horz" pos="34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ên Hưng" userId="f1553410be2e8b4d" providerId="LiveId" clId="{E48BD594-0860-4C6B-83A3-D79DAE8C16AF}"/>
    <pc:docChg chg="undo custSel addSld delSld modSld sldOrd">
      <pc:chgData name="Nguyên Hưng" userId="f1553410be2e8b4d" providerId="LiveId" clId="{E48BD594-0860-4C6B-83A3-D79DAE8C16AF}" dt="2025-04-26T02:43:58.681" v="4331" actId="20577"/>
      <pc:docMkLst>
        <pc:docMk/>
      </pc:docMkLst>
      <pc:sldChg chg="modSp mod">
        <pc:chgData name="Nguyên Hưng" userId="f1553410be2e8b4d" providerId="LiveId" clId="{E48BD594-0860-4C6B-83A3-D79DAE8C16AF}" dt="2025-04-25T16:51:27.190" v="2217" actId="20577"/>
        <pc:sldMkLst>
          <pc:docMk/>
          <pc:sldMk cId="0" sldId="256"/>
        </pc:sldMkLst>
        <pc:spChg chg="mod">
          <ac:chgData name="Nguyên Hưng" userId="f1553410be2e8b4d" providerId="LiveId" clId="{E48BD594-0860-4C6B-83A3-D79DAE8C16AF}" dt="2025-04-25T16:51:27.190" v="2217" actId="20577"/>
          <ac:spMkLst>
            <pc:docMk/>
            <pc:sldMk cId="0" sldId="256"/>
            <ac:spMk id="1855" creationId="{00000000-0000-0000-0000-000000000000}"/>
          </ac:spMkLst>
        </pc:spChg>
      </pc:sldChg>
      <pc:sldChg chg="del">
        <pc:chgData name="Nguyên Hưng" userId="f1553410be2e8b4d" providerId="LiveId" clId="{E48BD594-0860-4C6B-83A3-D79DAE8C16AF}" dt="2025-04-25T16:53:53.492" v="2218" actId="47"/>
        <pc:sldMkLst>
          <pc:docMk/>
          <pc:sldMk cId="0" sldId="260"/>
        </pc:sldMkLst>
      </pc:sldChg>
      <pc:sldChg chg="addSp delSp modSp mod">
        <pc:chgData name="Nguyên Hưng" userId="f1553410be2e8b4d" providerId="LiveId" clId="{E48BD594-0860-4C6B-83A3-D79DAE8C16AF}" dt="2025-04-26T02:10:54.890" v="4267" actId="20577"/>
        <pc:sldMkLst>
          <pc:docMk/>
          <pc:sldMk cId="3536235309" sldId="303"/>
        </pc:sldMkLst>
        <pc:spChg chg="add">
          <ac:chgData name="Nguyên Hưng" userId="f1553410be2e8b4d" providerId="LiveId" clId="{E48BD594-0860-4C6B-83A3-D79DAE8C16AF}" dt="2025-04-25T17:17:39.823" v="2239"/>
          <ac:spMkLst>
            <pc:docMk/>
            <pc:sldMk cId="3536235309" sldId="303"/>
            <ac:spMk id="3" creationId="{126E5273-C7FF-F6DA-31C2-2EB77C42A788}"/>
          </ac:spMkLst>
        </pc:spChg>
        <pc:spChg chg="mod">
          <ac:chgData name="Nguyên Hưng" userId="f1553410be2e8b4d" providerId="LiveId" clId="{E48BD594-0860-4C6B-83A3-D79DAE8C16AF}" dt="2025-04-26T02:10:54.890" v="4267" actId="20577"/>
          <ac:spMkLst>
            <pc:docMk/>
            <pc:sldMk cId="3536235309" sldId="303"/>
            <ac:spMk id="4" creationId="{00000000-0000-0000-0000-000000000000}"/>
          </ac:spMkLst>
        </pc:spChg>
        <pc:spChg chg="add mod">
          <ac:chgData name="Nguyên Hưng" userId="f1553410be2e8b4d" providerId="LiveId" clId="{E48BD594-0860-4C6B-83A3-D79DAE8C16AF}" dt="2025-04-25T17:18:17.351" v="2241"/>
          <ac:spMkLst>
            <pc:docMk/>
            <pc:sldMk cId="3536235309" sldId="303"/>
            <ac:spMk id="10" creationId="{17F2B34E-6A75-178A-F76C-6AEE3AB06C41}"/>
          </ac:spMkLst>
        </pc:spChg>
        <pc:picChg chg="add del">
          <ac:chgData name="Nguyên Hưng" userId="f1553410be2e8b4d" providerId="LiveId" clId="{E48BD594-0860-4C6B-83A3-D79DAE8C16AF}" dt="2025-04-25T17:18:18.392" v="2242" actId="478"/>
          <ac:picMkLst>
            <pc:docMk/>
            <pc:sldMk cId="3536235309" sldId="303"/>
            <ac:picMk id="5" creationId="{00000000-0000-0000-0000-000000000000}"/>
          </ac:picMkLst>
        </pc:picChg>
      </pc:sldChg>
      <pc:sldChg chg="modSp mod">
        <pc:chgData name="Nguyên Hưng" userId="f1553410be2e8b4d" providerId="LiveId" clId="{E48BD594-0860-4C6B-83A3-D79DAE8C16AF}" dt="2025-04-26T02:11:55.537" v="4268" actId="20577"/>
        <pc:sldMkLst>
          <pc:docMk/>
          <pc:sldMk cId="817298455" sldId="305"/>
        </pc:sldMkLst>
        <pc:spChg chg="mod">
          <ac:chgData name="Nguyên Hưng" userId="f1553410be2e8b4d" providerId="LiveId" clId="{E48BD594-0860-4C6B-83A3-D79DAE8C16AF}" dt="2025-04-26T02:11:55.537" v="4268" actId="20577"/>
          <ac:spMkLst>
            <pc:docMk/>
            <pc:sldMk cId="817298455" sldId="305"/>
            <ac:spMk id="3" creationId="{00000000-0000-0000-0000-000000000000}"/>
          </ac:spMkLst>
        </pc:spChg>
      </pc:sldChg>
      <pc:sldChg chg="modSp mod">
        <pc:chgData name="Nguyên Hưng" userId="f1553410be2e8b4d" providerId="LiveId" clId="{E48BD594-0860-4C6B-83A3-D79DAE8C16AF}" dt="2025-04-24T16:31:10.332" v="115" actId="1076"/>
        <pc:sldMkLst>
          <pc:docMk/>
          <pc:sldMk cId="4041972176" sldId="312"/>
        </pc:sldMkLst>
        <pc:spChg chg="mod">
          <ac:chgData name="Nguyên Hưng" userId="f1553410be2e8b4d" providerId="LiveId" clId="{E48BD594-0860-4C6B-83A3-D79DAE8C16AF}" dt="2025-04-24T16:31:10.332" v="115" actId="1076"/>
          <ac:spMkLst>
            <pc:docMk/>
            <pc:sldMk cId="4041972176" sldId="312"/>
            <ac:spMk id="1886" creationId="{00000000-0000-0000-0000-000000000000}"/>
          </ac:spMkLst>
        </pc:spChg>
      </pc:sldChg>
      <pc:sldChg chg="modSp mod">
        <pc:chgData name="Nguyên Hưng" userId="f1553410be2e8b4d" providerId="LiveId" clId="{E48BD594-0860-4C6B-83A3-D79DAE8C16AF}" dt="2025-04-26T02:03:51.072" v="4150" actId="2711"/>
        <pc:sldMkLst>
          <pc:docMk/>
          <pc:sldMk cId="2106965740" sldId="320"/>
        </pc:sldMkLst>
        <pc:spChg chg="mod">
          <ac:chgData name="Nguyên Hưng" userId="f1553410be2e8b4d" providerId="LiveId" clId="{E48BD594-0860-4C6B-83A3-D79DAE8C16AF}" dt="2025-04-26T02:03:51.072" v="4150" actId="2711"/>
          <ac:spMkLst>
            <pc:docMk/>
            <pc:sldMk cId="2106965740" sldId="320"/>
            <ac:spMk id="2973" creationId="{00000000-0000-0000-0000-000000000000}"/>
          </ac:spMkLst>
        </pc:spChg>
        <pc:picChg chg="mod">
          <ac:chgData name="Nguyên Hưng" userId="f1553410be2e8b4d" providerId="LiveId" clId="{E48BD594-0860-4C6B-83A3-D79DAE8C16AF}" dt="2025-04-24T16:06:43.299" v="1" actId="14100"/>
          <ac:picMkLst>
            <pc:docMk/>
            <pc:sldMk cId="2106965740" sldId="320"/>
            <ac:picMk id="3" creationId="{ED507051-494E-1C38-43EC-ABE21A8B6ADF}"/>
          </ac:picMkLst>
        </pc:picChg>
      </pc:sldChg>
      <pc:sldChg chg="modSp mod">
        <pc:chgData name="Nguyên Hưng" userId="f1553410be2e8b4d" providerId="LiveId" clId="{E48BD594-0860-4C6B-83A3-D79DAE8C16AF}" dt="2025-04-25T17:01:29.734" v="2237" actId="20577"/>
        <pc:sldMkLst>
          <pc:docMk/>
          <pc:sldMk cId="3600300102" sldId="323"/>
        </pc:sldMkLst>
        <pc:spChg chg="mod">
          <ac:chgData name="Nguyên Hưng" userId="f1553410be2e8b4d" providerId="LiveId" clId="{E48BD594-0860-4C6B-83A3-D79DAE8C16AF}" dt="2025-04-25T17:01:29.734" v="2237" actId="20577"/>
          <ac:spMkLst>
            <pc:docMk/>
            <pc:sldMk cId="3600300102" sldId="323"/>
            <ac:spMk id="2" creationId="{F5346781-6EF1-4535-CA3B-5A7E09036DA4}"/>
          </ac:spMkLst>
        </pc:spChg>
      </pc:sldChg>
      <pc:sldChg chg="delSp modSp del mod">
        <pc:chgData name="Nguyên Hưng" userId="f1553410be2e8b4d" providerId="LiveId" clId="{E48BD594-0860-4C6B-83A3-D79DAE8C16AF}" dt="2025-04-25T16:14:26.531" v="842" actId="47"/>
        <pc:sldMkLst>
          <pc:docMk/>
          <pc:sldMk cId="1192852873" sldId="333"/>
        </pc:sldMkLst>
        <pc:spChg chg="del">
          <ac:chgData name="Nguyên Hưng" userId="f1553410be2e8b4d" providerId="LiveId" clId="{E48BD594-0860-4C6B-83A3-D79DAE8C16AF}" dt="2025-04-25T16:12:57.098" v="818" actId="478"/>
          <ac:spMkLst>
            <pc:docMk/>
            <pc:sldMk cId="1192852873" sldId="333"/>
            <ac:spMk id="7" creationId="{0383522B-DA6E-0A91-16E2-ADBFFEA1DAFF}"/>
          </ac:spMkLst>
        </pc:spChg>
        <pc:spChg chg="mod">
          <ac:chgData name="Nguyên Hưng" userId="f1553410be2e8b4d" providerId="LiveId" clId="{E48BD594-0860-4C6B-83A3-D79DAE8C16AF}" dt="2025-04-25T16:13:21.635" v="822" actId="14100"/>
          <ac:spMkLst>
            <pc:docMk/>
            <pc:sldMk cId="1192852873" sldId="333"/>
            <ac:spMk id="8" creationId="{FBF4A372-D8C7-5937-C560-44E851553CBA}"/>
          </ac:spMkLst>
        </pc:spChg>
        <pc:picChg chg="mod modCrop">
          <ac:chgData name="Nguyên Hưng" userId="f1553410be2e8b4d" providerId="LiveId" clId="{E48BD594-0860-4C6B-83A3-D79DAE8C16AF}" dt="2025-04-25T16:13:09.409" v="820" actId="1076"/>
          <ac:picMkLst>
            <pc:docMk/>
            <pc:sldMk cId="1192852873" sldId="333"/>
            <ac:picMk id="4" creationId="{8673AE4F-B4A9-E351-82EB-701946831617}"/>
          </ac:picMkLst>
        </pc:picChg>
      </pc:sldChg>
      <pc:sldChg chg="modSp del mod">
        <pc:chgData name="Nguyên Hưng" userId="f1553410be2e8b4d" providerId="LiveId" clId="{E48BD594-0860-4C6B-83A3-D79DAE8C16AF}" dt="2025-04-26T01:54:57.633" v="4126" actId="47"/>
        <pc:sldMkLst>
          <pc:docMk/>
          <pc:sldMk cId="238430658" sldId="338"/>
        </pc:sldMkLst>
        <pc:spChg chg="mod">
          <ac:chgData name="Nguyên Hưng" userId="f1553410be2e8b4d" providerId="LiveId" clId="{E48BD594-0860-4C6B-83A3-D79DAE8C16AF}" dt="2025-04-25T16:48:47.540" v="2213" actId="113"/>
          <ac:spMkLst>
            <pc:docMk/>
            <pc:sldMk cId="238430658" sldId="338"/>
            <ac:spMk id="5" creationId="{6F9CD4C9-9DFC-0B16-1948-8AEFE56866AE}"/>
          </ac:spMkLst>
        </pc:spChg>
      </pc:sldChg>
      <pc:sldChg chg="modSp mod ord">
        <pc:chgData name="Nguyên Hưng" userId="f1553410be2e8b4d" providerId="LiveId" clId="{E48BD594-0860-4C6B-83A3-D79DAE8C16AF}" dt="2025-04-26T02:15:20.438" v="4272" actId="20577"/>
        <pc:sldMkLst>
          <pc:docMk/>
          <pc:sldMk cId="1306229398" sldId="340"/>
        </pc:sldMkLst>
        <pc:spChg chg="mod">
          <ac:chgData name="Nguyên Hưng" userId="f1553410be2e8b4d" providerId="LiveId" clId="{E48BD594-0860-4C6B-83A3-D79DAE8C16AF}" dt="2025-04-26T02:15:20.438" v="4272" actId="20577"/>
          <ac:spMkLst>
            <pc:docMk/>
            <pc:sldMk cId="1306229398" sldId="340"/>
            <ac:spMk id="3" creationId="{081FCB58-1038-74D6-8B63-8B43CE676B4D}"/>
          </ac:spMkLst>
        </pc:spChg>
      </pc:sldChg>
      <pc:sldChg chg="modSp mod">
        <pc:chgData name="Nguyên Hưng" userId="f1553410be2e8b4d" providerId="LiveId" clId="{E48BD594-0860-4C6B-83A3-D79DAE8C16AF}" dt="2025-04-26T02:43:58.681" v="4331" actId="20577"/>
        <pc:sldMkLst>
          <pc:docMk/>
          <pc:sldMk cId="4031674735" sldId="341"/>
        </pc:sldMkLst>
        <pc:spChg chg="mod">
          <ac:chgData name="Nguyên Hưng" userId="f1553410be2e8b4d" providerId="LiveId" clId="{E48BD594-0860-4C6B-83A3-D79DAE8C16AF}" dt="2025-04-26T02:43:58.681" v="4331" actId="20577"/>
          <ac:spMkLst>
            <pc:docMk/>
            <pc:sldMk cId="4031674735" sldId="341"/>
            <ac:spMk id="2973" creationId="{D2CDF2F6-7C56-49E6-412B-C6D2D8B3D8EA}"/>
          </ac:spMkLst>
        </pc:spChg>
        <pc:picChg chg="mod">
          <ac:chgData name="Nguyên Hưng" userId="f1553410be2e8b4d" providerId="LiveId" clId="{E48BD594-0860-4C6B-83A3-D79DAE8C16AF}" dt="2025-04-26T02:05:43.165" v="4261" actId="1076"/>
          <ac:picMkLst>
            <pc:docMk/>
            <pc:sldMk cId="4031674735" sldId="341"/>
            <ac:picMk id="4" creationId="{FD393B2D-2688-D10C-5B6A-E5BB026DBB13}"/>
          </ac:picMkLst>
        </pc:picChg>
      </pc:sldChg>
      <pc:sldChg chg="del">
        <pc:chgData name="Nguyên Hưng" userId="f1553410be2e8b4d" providerId="LiveId" clId="{E48BD594-0860-4C6B-83A3-D79DAE8C16AF}" dt="2025-04-26T01:53:25.588" v="4125" actId="47"/>
        <pc:sldMkLst>
          <pc:docMk/>
          <pc:sldMk cId="3686454400" sldId="342"/>
        </pc:sldMkLst>
      </pc:sldChg>
      <pc:sldChg chg="addSp delSp modSp mod">
        <pc:chgData name="Nguyên Hưng" userId="f1553410be2e8b4d" providerId="LiveId" clId="{E48BD594-0860-4C6B-83A3-D79DAE8C16AF}" dt="2025-04-25T15:53:58.062" v="619" actId="1076"/>
        <pc:sldMkLst>
          <pc:docMk/>
          <pc:sldMk cId="2888928412" sldId="343"/>
        </pc:sldMkLst>
        <pc:picChg chg="add mod">
          <ac:chgData name="Nguyên Hưng" userId="f1553410be2e8b4d" providerId="LiveId" clId="{E48BD594-0860-4C6B-83A3-D79DAE8C16AF}" dt="2025-04-25T15:53:58.062" v="619" actId="1076"/>
          <ac:picMkLst>
            <pc:docMk/>
            <pc:sldMk cId="2888928412" sldId="343"/>
            <ac:picMk id="2" creationId="{75EFC89B-E765-1CD8-DF26-C5BD86FBD665}"/>
          </ac:picMkLst>
        </pc:picChg>
        <pc:picChg chg="add del">
          <ac:chgData name="Nguyên Hưng" userId="f1553410be2e8b4d" providerId="LiveId" clId="{E48BD594-0860-4C6B-83A3-D79DAE8C16AF}" dt="2025-04-25T15:53:53.823" v="616" actId="478"/>
          <ac:picMkLst>
            <pc:docMk/>
            <pc:sldMk cId="2888928412" sldId="343"/>
            <ac:picMk id="3" creationId="{FFFEBE8B-9C71-5607-600F-B9BB9592D1C4}"/>
          </ac:picMkLst>
        </pc:picChg>
        <pc:picChg chg="del">
          <ac:chgData name="Nguyên Hưng" userId="f1553410be2e8b4d" providerId="LiveId" clId="{E48BD594-0860-4C6B-83A3-D79DAE8C16AF}" dt="2025-04-25T15:53:54.930" v="617" actId="478"/>
          <ac:picMkLst>
            <pc:docMk/>
            <pc:sldMk cId="2888928412" sldId="343"/>
            <ac:picMk id="6" creationId="{7D3FF11A-2A40-74C8-1C77-FE62E5A9F142}"/>
          </ac:picMkLst>
        </pc:picChg>
      </pc:sldChg>
      <pc:sldChg chg="addSp delSp modSp mod">
        <pc:chgData name="Nguyên Hưng" userId="f1553410be2e8b4d" providerId="LiveId" clId="{E48BD594-0860-4C6B-83A3-D79DAE8C16AF}" dt="2025-04-26T01:35:47.916" v="3616" actId="14100"/>
        <pc:sldMkLst>
          <pc:docMk/>
          <pc:sldMk cId="2023636359" sldId="344"/>
        </pc:sldMkLst>
        <pc:spChg chg="add mod">
          <ac:chgData name="Nguyên Hưng" userId="f1553410be2e8b4d" providerId="LiveId" clId="{E48BD594-0860-4C6B-83A3-D79DAE8C16AF}" dt="2025-04-26T01:34:44.337" v="3560" actId="1076"/>
          <ac:spMkLst>
            <pc:docMk/>
            <pc:sldMk cId="2023636359" sldId="344"/>
            <ac:spMk id="2" creationId="{64FB00AC-5F72-577D-B80F-F6E94B9FF090}"/>
          </ac:spMkLst>
        </pc:spChg>
        <pc:spChg chg="add mod">
          <ac:chgData name="Nguyên Hưng" userId="f1553410be2e8b4d" providerId="LiveId" clId="{E48BD594-0860-4C6B-83A3-D79DAE8C16AF}" dt="2025-04-26T01:35:11.063" v="3590" actId="404"/>
          <ac:spMkLst>
            <pc:docMk/>
            <pc:sldMk cId="2023636359" sldId="344"/>
            <ac:spMk id="3" creationId="{14C8CBC6-617E-2C8C-DDD4-9B86A7212C40}"/>
          </ac:spMkLst>
        </pc:spChg>
        <pc:spChg chg="add mod">
          <ac:chgData name="Nguyên Hưng" userId="f1553410be2e8b4d" providerId="LiveId" clId="{E48BD594-0860-4C6B-83A3-D79DAE8C16AF}" dt="2025-04-26T01:35:26.071" v="3611" actId="20577"/>
          <ac:spMkLst>
            <pc:docMk/>
            <pc:sldMk cId="2023636359" sldId="344"/>
            <ac:spMk id="4" creationId="{D115EA2C-11A7-F728-4413-EAC55356C753}"/>
          </ac:spMkLst>
        </pc:spChg>
        <pc:picChg chg="del">
          <ac:chgData name="Nguyên Hưng" userId="f1553410be2e8b4d" providerId="LiveId" clId="{E48BD594-0860-4C6B-83A3-D79DAE8C16AF}" dt="2025-04-26T01:34:08.772" v="3501" actId="478"/>
          <ac:picMkLst>
            <pc:docMk/>
            <pc:sldMk cId="2023636359" sldId="344"/>
            <ac:picMk id="5" creationId="{59FB9448-EA07-856E-91D3-B9FDE0BBCBB0}"/>
          </ac:picMkLst>
        </pc:picChg>
        <pc:cxnChg chg="add mod">
          <ac:chgData name="Nguyên Hưng" userId="f1553410be2e8b4d" providerId="LiveId" clId="{E48BD594-0860-4C6B-83A3-D79DAE8C16AF}" dt="2025-04-26T01:35:36.257" v="3613" actId="208"/>
          <ac:cxnSpMkLst>
            <pc:docMk/>
            <pc:sldMk cId="2023636359" sldId="344"/>
            <ac:cxnSpMk id="7" creationId="{D732C6AF-871C-688B-40FC-2424B0F3C80C}"/>
          </ac:cxnSpMkLst>
        </pc:cxnChg>
        <pc:cxnChg chg="add mod">
          <ac:chgData name="Nguyên Hưng" userId="f1553410be2e8b4d" providerId="LiveId" clId="{E48BD594-0860-4C6B-83A3-D79DAE8C16AF}" dt="2025-04-26T01:35:47.916" v="3616" actId="14100"/>
          <ac:cxnSpMkLst>
            <pc:docMk/>
            <pc:sldMk cId="2023636359" sldId="344"/>
            <ac:cxnSpMk id="8" creationId="{0A4E75D5-BF0A-EE11-3EF8-F14718F8C5DD}"/>
          </ac:cxnSpMkLst>
        </pc:cxnChg>
      </pc:sldChg>
      <pc:sldChg chg="addSp delSp modSp mod">
        <pc:chgData name="Nguyên Hưng" userId="f1553410be2e8b4d" providerId="LiveId" clId="{E48BD594-0860-4C6B-83A3-D79DAE8C16AF}" dt="2025-04-25T16:25:19.309" v="1350" actId="1076"/>
        <pc:sldMkLst>
          <pc:docMk/>
          <pc:sldMk cId="1990041628" sldId="345"/>
        </pc:sldMkLst>
        <pc:picChg chg="add mod">
          <ac:chgData name="Nguyên Hưng" userId="f1553410be2e8b4d" providerId="LiveId" clId="{E48BD594-0860-4C6B-83A3-D79DAE8C16AF}" dt="2025-04-25T16:25:11.076" v="1348" actId="14100"/>
          <ac:picMkLst>
            <pc:docMk/>
            <pc:sldMk cId="1990041628" sldId="345"/>
            <ac:picMk id="2" creationId="{3EAF9186-8393-83FF-CA8A-488E6D377559}"/>
          </ac:picMkLst>
        </pc:picChg>
        <pc:picChg chg="del">
          <ac:chgData name="Nguyên Hưng" userId="f1553410be2e8b4d" providerId="LiveId" clId="{E48BD594-0860-4C6B-83A3-D79DAE8C16AF}" dt="2025-04-25T16:24:41.895" v="1339" actId="478"/>
          <ac:picMkLst>
            <pc:docMk/>
            <pc:sldMk cId="1990041628" sldId="345"/>
            <ac:picMk id="3" creationId="{E61C208D-53A1-8495-E660-4F6ACFDC1D92}"/>
          </ac:picMkLst>
        </pc:picChg>
        <pc:picChg chg="add mod">
          <ac:chgData name="Nguyên Hưng" userId="f1553410be2e8b4d" providerId="LiveId" clId="{E48BD594-0860-4C6B-83A3-D79DAE8C16AF}" dt="2025-04-25T16:25:19.309" v="1350" actId="1076"/>
          <ac:picMkLst>
            <pc:docMk/>
            <pc:sldMk cId="1990041628" sldId="345"/>
            <ac:picMk id="5" creationId="{8B2309F2-4B5F-B2F7-4604-2DE0ED1D22DF}"/>
          </ac:picMkLst>
        </pc:picChg>
      </pc:sldChg>
      <pc:sldChg chg="addSp delSp modSp mod">
        <pc:chgData name="Nguyên Hưng" userId="f1553410be2e8b4d" providerId="LiveId" clId="{E48BD594-0860-4C6B-83A3-D79DAE8C16AF}" dt="2025-04-25T16:36:29.878" v="1589"/>
        <pc:sldMkLst>
          <pc:docMk/>
          <pc:sldMk cId="1047584073" sldId="346"/>
        </pc:sldMkLst>
        <pc:spChg chg="del">
          <ac:chgData name="Nguyên Hưng" userId="f1553410be2e8b4d" providerId="LiveId" clId="{E48BD594-0860-4C6B-83A3-D79DAE8C16AF}" dt="2025-04-25T16:31:00.270" v="1386" actId="478"/>
          <ac:spMkLst>
            <pc:docMk/>
            <pc:sldMk cId="1047584073" sldId="346"/>
            <ac:spMk id="4" creationId="{354DABF8-2549-2F3B-797E-AA0BEE292475}"/>
          </ac:spMkLst>
        </pc:spChg>
        <pc:spChg chg="mod">
          <ac:chgData name="Nguyên Hưng" userId="f1553410be2e8b4d" providerId="LiveId" clId="{E48BD594-0860-4C6B-83A3-D79DAE8C16AF}" dt="2025-04-25T16:31:04.258" v="1387" actId="1076"/>
          <ac:spMkLst>
            <pc:docMk/>
            <pc:sldMk cId="1047584073" sldId="346"/>
            <ac:spMk id="8" creationId="{1CE3529E-E01D-1BA3-9C03-5867DCDEBD9F}"/>
          </ac:spMkLst>
        </pc:spChg>
        <pc:spChg chg="add mod">
          <ac:chgData name="Nguyên Hưng" userId="f1553410be2e8b4d" providerId="LiveId" clId="{E48BD594-0860-4C6B-83A3-D79DAE8C16AF}" dt="2025-04-25T16:36:16.603" v="1587" actId="1076"/>
          <ac:spMkLst>
            <pc:docMk/>
            <pc:sldMk cId="1047584073" sldId="346"/>
            <ac:spMk id="10" creationId="{119FE9B5-CC7B-0571-762A-B5A67E985A03}"/>
          </ac:spMkLst>
        </pc:spChg>
        <pc:spChg chg="add mod">
          <ac:chgData name="Nguyên Hưng" userId="f1553410be2e8b4d" providerId="LiveId" clId="{E48BD594-0860-4C6B-83A3-D79DAE8C16AF}" dt="2025-04-25T16:36:29.878" v="1589"/>
          <ac:spMkLst>
            <pc:docMk/>
            <pc:sldMk cId="1047584073" sldId="346"/>
            <ac:spMk id="11" creationId="{D3D8DB43-8622-DD70-4383-B6242DAFB805}"/>
          </ac:spMkLst>
        </pc:spChg>
        <pc:picChg chg="add mod">
          <ac:chgData name="Nguyên Hưng" userId="f1553410be2e8b4d" providerId="LiveId" clId="{E48BD594-0860-4C6B-83A3-D79DAE8C16AF}" dt="2025-04-25T16:31:24.970" v="1391" actId="14100"/>
          <ac:picMkLst>
            <pc:docMk/>
            <pc:sldMk cId="1047584073" sldId="346"/>
            <ac:picMk id="3" creationId="{172E8D15-2578-FF98-3CF0-1B4BCD893D2B}"/>
          </ac:picMkLst>
        </pc:picChg>
        <pc:picChg chg="del">
          <ac:chgData name="Nguyên Hưng" userId="f1553410be2e8b4d" providerId="LiveId" clId="{E48BD594-0860-4C6B-83A3-D79DAE8C16AF}" dt="2025-04-25T16:30:57.907" v="1384" actId="478"/>
          <ac:picMkLst>
            <pc:docMk/>
            <pc:sldMk cId="1047584073" sldId="346"/>
            <ac:picMk id="5" creationId="{7794FB87-BF41-02D7-5164-37E48BB3861E}"/>
          </ac:picMkLst>
        </pc:picChg>
        <pc:picChg chg="del mod">
          <ac:chgData name="Nguyên Hưng" userId="f1553410be2e8b4d" providerId="LiveId" clId="{E48BD594-0860-4C6B-83A3-D79DAE8C16AF}" dt="2025-04-25T16:30:58.937" v="1385" actId="478"/>
          <ac:picMkLst>
            <pc:docMk/>
            <pc:sldMk cId="1047584073" sldId="346"/>
            <ac:picMk id="7" creationId="{53BBC387-32CF-A03A-3596-3BDFF4AD8FBA}"/>
          </ac:picMkLst>
        </pc:picChg>
        <pc:picChg chg="add mod">
          <ac:chgData name="Nguyên Hưng" userId="f1553410be2e8b4d" providerId="LiveId" clId="{E48BD594-0860-4C6B-83A3-D79DAE8C16AF}" dt="2025-04-25T16:32:12.398" v="1395" actId="1076"/>
          <ac:picMkLst>
            <pc:docMk/>
            <pc:sldMk cId="1047584073" sldId="346"/>
            <ac:picMk id="9" creationId="{42FDE708-C035-3508-0B4D-C4CAEFEC7D66}"/>
          </ac:picMkLst>
        </pc:picChg>
      </pc:sldChg>
      <pc:sldChg chg="delSp modSp add mod ord">
        <pc:chgData name="Nguyên Hưng" userId="f1553410be2e8b4d" providerId="LiveId" clId="{E48BD594-0860-4C6B-83A3-D79DAE8C16AF}" dt="2025-04-24T16:18:10.094" v="46"/>
        <pc:sldMkLst>
          <pc:docMk/>
          <pc:sldMk cId="2418334324" sldId="351"/>
        </pc:sldMkLst>
        <pc:spChg chg="mod">
          <ac:chgData name="Nguyên Hưng" userId="f1553410be2e8b4d" providerId="LiveId" clId="{E48BD594-0860-4C6B-83A3-D79DAE8C16AF}" dt="2025-04-24T16:18:06.732" v="43" actId="20577"/>
          <ac:spMkLst>
            <pc:docMk/>
            <pc:sldMk cId="2418334324" sldId="351"/>
            <ac:spMk id="3" creationId="{DD05F2FB-38A4-0504-206B-343326C4587C}"/>
          </ac:spMkLst>
        </pc:spChg>
      </pc:sldChg>
      <pc:sldChg chg="modSp add mod ord">
        <pc:chgData name="Nguyên Hưng" userId="f1553410be2e8b4d" providerId="LiveId" clId="{E48BD594-0860-4C6B-83A3-D79DAE8C16AF}" dt="2025-04-25T15:43:30.249" v="156" actId="20577"/>
        <pc:sldMkLst>
          <pc:docMk/>
          <pc:sldMk cId="975738368" sldId="352"/>
        </pc:sldMkLst>
        <pc:spChg chg="mod">
          <ac:chgData name="Nguyên Hưng" userId="f1553410be2e8b4d" providerId="LiveId" clId="{E48BD594-0860-4C6B-83A3-D79DAE8C16AF}" dt="2025-04-25T15:43:30.249" v="156" actId="20577"/>
          <ac:spMkLst>
            <pc:docMk/>
            <pc:sldMk cId="975738368" sldId="352"/>
            <ac:spMk id="3" creationId="{01AA7545-E19D-7BDD-062F-AD1B21F2C74C}"/>
          </ac:spMkLst>
        </pc:spChg>
      </pc:sldChg>
      <pc:sldChg chg="addSp delSp modSp add mod">
        <pc:chgData name="Nguyên Hưng" userId="f1553410be2e8b4d" providerId="LiveId" clId="{E48BD594-0860-4C6B-83A3-D79DAE8C16AF}" dt="2025-04-25T15:50:47.312" v="614" actId="1076"/>
        <pc:sldMkLst>
          <pc:docMk/>
          <pc:sldMk cId="2838022584" sldId="353"/>
        </pc:sldMkLst>
        <pc:spChg chg="mod">
          <ac:chgData name="Nguyên Hưng" userId="f1553410be2e8b4d" providerId="LiveId" clId="{E48BD594-0860-4C6B-83A3-D79DAE8C16AF}" dt="2025-04-25T15:48:04.462" v="593" actId="1076"/>
          <ac:spMkLst>
            <pc:docMk/>
            <pc:sldMk cId="2838022584" sldId="353"/>
            <ac:spMk id="2" creationId="{15F21593-0FD6-6FCA-A3E8-105FFE18B2D3}"/>
          </ac:spMkLst>
        </pc:spChg>
        <pc:spChg chg="mod">
          <ac:chgData name="Nguyên Hưng" userId="f1553410be2e8b4d" providerId="LiveId" clId="{E48BD594-0860-4C6B-83A3-D79DAE8C16AF}" dt="2025-04-25T15:50:47.312" v="614" actId="1076"/>
          <ac:spMkLst>
            <pc:docMk/>
            <pc:sldMk cId="2838022584" sldId="353"/>
            <ac:spMk id="3" creationId="{48205940-E3B8-2EA8-177F-DF2B89DD8DCC}"/>
          </ac:spMkLst>
        </pc:spChg>
        <pc:picChg chg="del">
          <ac:chgData name="Nguyên Hưng" userId="f1553410be2e8b4d" providerId="LiveId" clId="{E48BD594-0860-4C6B-83A3-D79DAE8C16AF}" dt="2025-04-25T15:45:31.087" v="194" actId="478"/>
          <ac:picMkLst>
            <pc:docMk/>
            <pc:sldMk cId="2838022584" sldId="353"/>
            <ac:picMk id="5" creationId="{24592AAB-7552-8496-93D4-718D23517464}"/>
          </ac:picMkLst>
        </pc:picChg>
        <pc:picChg chg="add mod">
          <ac:chgData name="Nguyên Hưng" userId="f1553410be2e8b4d" providerId="LiveId" clId="{E48BD594-0860-4C6B-83A3-D79DAE8C16AF}" dt="2025-04-25T15:50:20.160" v="598" actId="1076"/>
          <ac:picMkLst>
            <pc:docMk/>
            <pc:sldMk cId="2838022584" sldId="353"/>
            <ac:picMk id="6" creationId="{AF691295-3B4C-E850-7678-0347F79E8D43}"/>
          </ac:picMkLst>
        </pc:picChg>
      </pc:sldChg>
      <pc:sldChg chg="addSp delSp modSp add mod">
        <pc:chgData name="Nguyên Hưng" userId="f1553410be2e8b4d" providerId="LiveId" clId="{E48BD594-0860-4C6B-83A3-D79DAE8C16AF}" dt="2025-04-25T16:07:00.943" v="640" actId="1076"/>
        <pc:sldMkLst>
          <pc:docMk/>
          <pc:sldMk cId="1962213627" sldId="354"/>
        </pc:sldMkLst>
        <pc:spChg chg="mod">
          <ac:chgData name="Nguyên Hưng" userId="f1553410be2e8b4d" providerId="LiveId" clId="{E48BD594-0860-4C6B-83A3-D79DAE8C16AF}" dt="2025-04-25T16:07:00.943" v="640" actId="1076"/>
          <ac:spMkLst>
            <pc:docMk/>
            <pc:sldMk cId="1962213627" sldId="354"/>
            <ac:spMk id="3" creationId="{26A11087-10B3-CEF4-E123-9C1183A83F64}"/>
          </ac:spMkLst>
        </pc:spChg>
        <pc:picChg chg="add del mod">
          <ac:chgData name="Nguyên Hưng" userId="f1553410be2e8b4d" providerId="LiveId" clId="{E48BD594-0860-4C6B-83A3-D79DAE8C16AF}" dt="2025-04-25T16:06:58.057" v="639" actId="1076"/>
          <ac:picMkLst>
            <pc:docMk/>
            <pc:sldMk cId="1962213627" sldId="354"/>
            <ac:picMk id="5" creationId="{5F3CB194-D526-9C17-B948-D870AF311AA4}"/>
          </ac:picMkLst>
        </pc:picChg>
        <pc:picChg chg="del">
          <ac:chgData name="Nguyên Hưng" userId="f1553410be2e8b4d" providerId="LiveId" clId="{E48BD594-0860-4C6B-83A3-D79DAE8C16AF}" dt="2025-04-25T16:01:57.705" v="628" actId="478"/>
          <ac:picMkLst>
            <pc:docMk/>
            <pc:sldMk cId="1962213627" sldId="354"/>
            <ac:picMk id="6" creationId="{FDF8EA12-145F-197E-2EBB-C2D55B35F22B}"/>
          </ac:picMkLst>
        </pc:picChg>
      </pc:sldChg>
      <pc:sldChg chg="addSp delSp modSp add mod">
        <pc:chgData name="Nguyên Hưng" userId="f1553410be2e8b4d" providerId="LiveId" clId="{E48BD594-0860-4C6B-83A3-D79DAE8C16AF}" dt="2025-04-25T16:08:09.496" v="715" actId="1076"/>
        <pc:sldMkLst>
          <pc:docMk/>
          <pc:sldMk cId="3914896780" sldId="355"/>
        </pc:sldMkLst>
        <pc:spChg chg="mod">
          <ac:chgData name="Nguyên Hưng" userId="f1553410be2e8b4d" providerId="LiveId" clId="{E48BD594-0860-4C6B-83A3-D79DAE8C16AF}" dt="2025-04-25T16:07:26.980" v="711" actId="1076"/>
          <ac:spMkLst>
            <pc:docMk/>
            <pc:sldMk cId="3914896780" sldId="355"/>
            <ac:spMk id="3" creationId="{7825AB43-39B7-057E-102A-C024B3966399}"/>
          </ac:spMkLst>
        </pc:spChg>
        <pc:picChg chg="del">
          <ac:chgData name="Nguyên Hưng" userId="f1553410be2e8b4d" providerId="LiveId" clId="{E48BD594-0860-4C6B-83A3-D79DAE8C16AF}" dt="2025-04-25T16:07:28.122" v="712" actId="478"/>
          <ac:picMkLst>
            <pc:docMk/>
            <pc:sldMk cId="3914896780" sldId="355"/>
            <ac:picMk id="5" creationId="{DDA39FDA-EA62-3D34-CDC1-0E0F58A50D07}"/>
          </ac:picMkLst>
        </pc:picChg>
        <pc:picChg chg="add mod">
          <ac:chgData name="Nguyên Hưng" userId="f1553410be2e8b4d" providerId="LiveId" clId="{E48BD594-0860-4C6B-83A3-D79DAE8C16AF}" dt="2025-04-25T16:08:09.496" v="715" actId="1076"/>
          <ac:picMkLst>
            <pc:docMk/>
            <pc:sldMk cId="3914896780" sldId="355"/>
            <ac:picMk id="6" creationId="{0F136E2A-B014-2000-DB33-E8D0B50FE1EF}"/>
          </ac:picMkLst>
        </pc:picChg>
      </pc:sldChg>
      <pc:sldChg chg="addSp delSp modSp add mod ord">
        <pc:chgData name="Nguyên Hưng" userId="f1553410be2e8b4d" providerId="LiveId" clId="{E48BD594-0860-4C6B-83A3-D79DAE8C16AF}" dt="2025-04-25T16:21:11.131" v="944" actId="122"/>
        <pc:sldMkLst>
          <pc:docMk/>
          <pc:sldMk cId="3478531294" sldId="356"/>
        </pc:sldMkLst>
        <pc:spChg chg="add mod">
          <ac:chgData name="Nguyên Hưng" userId="f1553410be2e8b4d" providerId="LiveId" clId="{E48BD594-0860-4C6B-83A3-D79DAE8C16AF}" dt="2025-04-25T16:21:11.131" v="944" actId="122"/>
          <ac:spMkLst>
            <pc:docMk/>
            <pc:sldMk cId="3478531294" sldId="356"/>
            <ac:spMk id="3" creationId="{CF091CF2-456F-E78D-5990-9AAE9F97D03F}"/>
          </ac:spMkLst>
        </pc:spChg>
        <pc:spChg chg="add del mod">
          <ac:chgData name="Nguyên Hưng" userId="f1553410be2e8b4d" providerId="LiveId" clId="{E48BD594-0860-4C6B-83A3-D79DAE8C16AF}" dt="2025-04-25T16:14:11.910" v="838" actId="14100"/>
          <ac:spMkLst>
            <pc:docMk/>
            <pc:sldMk cId="3478531294" sldId="356"/>
            <ac:spMk id="7" creationId="{AB702A9A-4F51-9488-820A-63724A1CFAD0}"/>
          </ac:spMkLst>
        </pc:spChg>
        <pc:spChg chg="del">
          <ac:chgData name="Nguyên Hưng" userId="f1553410be2e8b4d" providerId="LiveId" clId="{E48BD594-0860-4C6B-83A3-D79DAE8C16AF}" dt="2025-04-25T16:10:41.943" v="762" actId="478"/>
          <ac:spMkLst>
            <pc:docMk/>
            <pc:sldMk cId="3478531294" sldId="356"/>
            <ac:spMk id="8" creationId="{7BECC12B-4819-26C1-360F-D01795163825}"/>
          </ac:spMkLst>
        </pc:spChg>
        <pc:spChg chg="del">
          <ac:chgData name="Nguyên Hưng" userId="f1553410be2e8b4d" providerId="LiveId" clId="{E48BD594-0860-4C6B-83A3-D79DAE8C16AF}" dt="2025-04-25T16:09:16.504" v="718" actId="478"/>
          <ac:spMkLst>
            <pc:docMk/>
            <pc:sldMk cId="3478531294" sldId="356"/>
            <ac:spMk id="9" creationId="{F3276B26-3AF1-433E-96C5-719D704CC431}"/>
          </ac:spMkLst>
        </pc:spChg>
        <pc:spChg chg="del">
          <ac:chgData name="Nguyên Hưng" userId="f1553410be2e8b4d" providerId="LiveId" clId="{E48BD594-0860-4C6B-83A3-D79DAE8C16AF}" dt="2025-04-25T16:09:17.183" v="719" actId="478"/>
          <ac:spMkLst>
            <pc:docMk/>
            <pc:sldMk cId="3478531294" sldId="356"/>
            <ac:spMk id="10" creationId="{43E1678E-BC94-420D-6A46-0F224221CACD}"/>
          </ac:spMkLst>
        </pc:spChg>
        <pc:spChg chg="add mod">
          <ac:chgData name="Nguyên Hưng" userId="f1553410be2e8b4d" providerId="LiveId" clId="{E48BD594-0860-4C6B-83A3-D79DAE8C16AF}" dt="2025-04-25T16:14:18.419" v="841" actId="1076"/>
          <ac:spMkLst>
            <pc:docMk/>
            <pc:sldMk cId="3478531294" sldId="356"/>
            <ac:spMk id="11" creationId="{51191494-09DB-F5EC-B5E5-509BB811C69C}"/>
          </ac:spMkLst>
        </pc:spChg>
        <pc:picChg chg="del mod modCrop">
          <ac:chgData name="Nguyên Hưng" userId="f1553410be2e8b4d" providerId="LiveId" clId="{E48BD594-0860-4C6B-83A3-D79DAE8C16AF}" dt="2025-04-25T16:13:36.882" v="823" actId="478"/>
          <ac:picMkLst>
            <pc:docMk/>
            <pc:sldMk cId="3478531294" sldId="356"/>
            <ac:picMk id="4" creationId="{0E1098B4-0C14-6FD6-8A02-C5F37CD64DEF}"/>
          </ac:picMkLst>
        </pc:picChg>
        <pc:picChg chg="del">
          <ac:chgData name="Nguyên Hưng" userId="f1553410be2e8b4d" providerId="LiveId" clId="{E48BD594-0860-4C6B-83A3-D79DAE8C16AF}" dt="2025-04-25T16:09:14.441" v="717" actId="478"/>
          <ac:picMkLst>
            <pc:docMk/>
            <pc:sldMk cId="3478531294" sldId="356"/>
            <ac:picMk id="6" creationId="{718D323B-B463-2F68-6F24-8C5044D8D4F4}"/>
          </ac:picMkLst>
        </pc:picChg>
        <pc:picChg chg="add mod ord">
          <ac:chgData name="Nguyên Hưng" userId="f1553410be2e8b4d" providerId="LiveId" clId="{E48BD594-0860-4C6B-83A3-D79DAE8C16AF}" dt="2025-04-25T16:13:55.764" v="831" actId="167"/>
          <ac:picMkLst>
            <pc:docMk/>
            <pc:sldMk cId="3478531294" sldId="356"/>
            <ac:picMk id="14" creationId="{C849D383-CD50-9AED-A5F8-1543BF39A5CF}"/>
          </ac:picMkLst>
        </pc:picChg>
        <pc:cxnChg chg="add mod">
          <ac:chgData name="Nguyên Hưng" userId="f1553410be2e8b4d" providerId="LiveId" clId="{E48BD594-0860-4C6B-83A3-D79DAE8C16AF}" dt="2025-04-25T16:14:15.173" v="840" actId="14100"/>
          <ac:cxnSpMkLst>
            <pc:docMk/>
            <pc:sldMk cId="3478531294" sldId="356"/>
            <ac:cxnSpMk id="13" creationId="{89AA6283-415B-350B-C8DE-F03C90CF3B6C}"/>
          </ac:cxnSpMkLst>
        </pc:cxnChg>
      </pc:sldChg>
      <pc:sldChg chg="add del">
        <pc:chgData name="Nguyên Hưng" userId="f1553410be2e8b4d" providerId="LiveId" clId="{E48BD594-0860-4C6B-83A3-D79DAE8C16AF}" dt="2025-04-25T16:14:28.432" v="843" actId="47"/>
        <pc:sldMkLst>
          <pc:docMk/>
          <pc:sldMk cId="2524851958" sldId="357"/>
        </pc:sldMkLst>
      </pc:sldChg>
      <pc:sldChg chg="addSp delSp modSp add del mod">
        <pc:chgData name="Nguyên Hưng" userId="f1553410be2e8b4d" providerId="LiveId" clId="{E48BD594-0860-4C6B-83A3-D79DAE8C16AF}" dt="2025-04-25T16:21:14.113" v="945" actId="122"/>
        <pc:sldMkLst>
          <pc:docMk/>
          <pc:sldMk cId="3293580913" sldId="357"/>
        </pc:sldMkLst>
        <pc:spChg chg="mod">
          <ac:chgData name="Nguyên Hưng" userId="f1553410be2e8b4d" providerId="LiveId" clId="{E48BD594-0860-4C6B-83A3-D79DAE8C16AF}" dt="2025-04-25T16:21:14.113" v="945" actId="122"/>
          <ac:spMkLst>
            <pc:docMk/>
            <pc:sldMk cId="3293580913" sldId="357"/>
            <ac:spMk id="3" creationId="{15C25CC5-CF38-F206-5A03-D1F45C7AB5FE}"/>
          </ac:spMkLst>
        </pc:spChg>
        <pc:spChg chg="mod">
          <ac:chgData name="Nguyên Hưng" userId="f1553410be2e8b4d" providerId="LiveId" clId="{E48BD594-0860-4C6B-83A3-D79DAE8C16AF}" dt="2025-04-25T16:15:01.346" v="855" actId="1076"/>
          <ac:spMkLst>
            <pc:docMk/>
            <pc:sldMk cId="3293580913" sldId="357"/>
            <ac:spMk id="7" creationId="{15902057-ABBC-B362-AA13-BE37D81A043F}"/>
          </ac:spMkLst>
        </pc:spChg>
        <pc:spChg chg="mod">
          <ac:chgData name="Nguyên Hưng" userId="f1553410be2e8b4d" providerId="LiveId" clId="{E48BD594-0860-4C6B-83A3-D79DAE8C16AF}" dt="2025-04-25T16:17:31.260" v="891" actId="1076"/>
          <ac:spMkLst>
            <pc:docMk/>
            <pc:sldMk cId="3293580913" sldId="357"/>
            <ac:spMk id="11" creationId="{610277E8-9648-2F19-4486-4680E55CA627}"/>
          </ac:spMkLst>
        </pc:spChg>
        <pc:picChg chg="add mod ord">
          <ac:chgData name="Nguyên Hưng" userId="f1553410be2e8b4d" providerId="LiveId" clId="{E48BD594-0860-4C6B-83A3-D79DAE8C16AF}" dt="2025-04-25T16:14:55.304" v="854" actId="167"/>
          <ac:picMkLst>
            <pc:docMk/>
            <pc:sldMk cId="3293580913" sldId="357"/>
            <ac:picMk id="4" creationId="{6BD5787D-698C-C730-87DB-D8502AAF6B3B}"/>
          </ac:picMkLst>
        </pc:picChg>
        <pc:picChg chg="del">
          <ac:chgData name="Nguyên Hưng" userId="f1553410be2e8b4d" providerId="LiveId" clId="{E48BD594-0860-4C6B-83A3-D79DAE8C16AF}" dt="2025-04-25T16:14:41.541" v="848" actId="478"/>
          <ac:picMkLst>
            <pc:docMk/>
            <pc:sldMk cId="3293580913" sldId="357"/>
            <ac:picMk id="14" creationId="{42EBA7A7-C032-EE0A-BDCA-5CD039A959E2}"/>
          </ac:picMkLst>
        </pc:picChg>
        <pc:cxnChg chg="mod">
          <ac:chgData name="Nguyên Hưng" userId="f1553410be2e8b4d" providerId="LiveId" clId="{E48BD594-0860-4C6B-83A3-D79DAE8C16AF}" dt="2025-04-25T16:15:09.716" v="858" actId="1076"/>
          <ac:cxnSpMkLst>
            <pc:docMk/>
            <pc:sldMk cId="3293580913" sldId="357"/>
            <ac:cxnSpMk id="13" creationId="{C74E2BCE-233C-F19F-1A32-4A6909016BBB}"/>
          </ac:cxnSpMkLst>
        </pc:cxnChg>
      </pc:sldChg>
      <pc:sldChg chg="add del">
        <pc:chgData name="Nguyên Hưng" userId="f1553410be2e8b4d" providerId="LiveId" clId="{E48BD594-0860-4C6B-83A3-D79DAE8C16AF}" dt="2025-04-25T16:14:29.494" v="844" actId="47"/>
        <pc:sldMkLst>
          <pc:docMk/>
          <pc:sldMk cId="1135664075" sldId="358"/>
        </pc:sldMkLst>
      </pc:sldChg>
      <pc:sldChg chg="addSp delSp modSp add mod">
        <pc:chgData name="Nguyên Hưng" userId="f1553410be2e8b4d" providerId="LiveId" clId="{E48BD594-0860-4C6B-83A3-D79DAE8C16AF}" dt="2025-04-25T16:21:16.856" v="946" actId="122"/>
        <pc:sldMkLst>
          <pc:docMk/>
          <pc:sldMk cId="4231039969" sldId="358"/>
        </pc:sldMkLst>
        <pc:spChg chg="mod">
          <ac:chgData name="Nguyên Hưng" userId="f1553410be2e8b4d" providerId="LiveId" clId="{E48BD594-0860-4C6B-83A3-D79DAE8C16AF}" dt="2025-04-25T16:21:16.856" v="946" actId="122"/>
          <ac:spMkLst>
            <pc:docMk/>
            <pc:sldMk cId="4231039969" sldId="358"/>
            <ac:spMk id="3" creationId="{25819080-9A4B-E8EB-EB19-B4C861082B47}"/>
          </ac:spMkLst>
        </pc:spChg>
        <pc:spChg chg="mod">
          <ac:chgData name="Nguyên Hưng" userId="f1553410be2e8b4d" providerId="LiveId" clId="{E48BD594-0860-4C6B-83A3-D79DAE8C16AF}" dt="2025-04-25T16:19:09.396" v="903" actId="14100"/>
          <ac:spMkLst>
            <pc:docMk/>
            <pc:sldMk cId="4231039969" sldId="358"/>
            <ac:spMk id="7" creationId="{CC427F54-59C6-039B-B806-37DC1764501A}"/>
          </ac:spMkLst>
        </pc:spChg>
        <pc:spChg chg="mod">
          <ac:chgData name="Nguyên Hưng" userId="f1553410be2e8b4d" providerId="LiveId" clId="{E48BD594-0860-4C6B-83A3-D79DAE8C16AF}" dt="2025-04-25T16:19:19.195" v="906" actId="1076"/>
          <ac:spMkLst>
            <pc:docMk/>
            <pc:sldMk cId="4231039969" sldId="358"/>
            <ac:spMk id="11" creationId="{40F46AA1-7DED-4829-E1EF-12B8831157E7}"/>
          </ac:spMkLst>
        </pc:spChg>
        <pc:picChg chg="del mod">
          <ac:chgData name="Nguyên Hưng" userId="f1553410be2e8b4d" providerId="LiveId" clId="{E48BD594-0860-4C6B-83A3-D79DAE8C16AF}" dt="2025-04-25T16:18:51.825" v="895" actId="478"/>
          <ac:picMkLst>
            <pc:docMk/>
            <pc:sldMk cId="4231039969" sldId="358"/>
            <ac:picMk id="4" creationId="{7E58D5C1-194F-0F06-41B9-2196E1E9A46D}"/>
          </ac:picMkLst>
        </pc:picChg>
        <pc:picChg chg="add mod ord">
          <ac:chgData name="Nguyên Hưng" userId="f1553410be2e8b4d" providerId="LiveId" clId="{E48BD594-0860-4C6B-83A3-D79DAE8C16AF}" dt="2025-04-25T16:19:03.996" v="901" actId="167"/>
          <ac:picMkLst>
            <pc:docMk/>
            <pc:sldMk cId="4231039969" sldId="358"/>
            <ac:picMk id="5" creationId="{D3F83C54-2227-43DD-38D3-AB66E22D30E4}"/>
          </ac:picMkLst>
        </pc:picChg>
        <pc:cxnChg chg="mod">
          <ac:chgData name="Nguyên Hưng" userId="f1553410be2e8b4d" providerId="LiveId" clId="{E48BD594-0860-4C6B-83A3-D79DAE8C16AF}" dt="2025-04-25T16:19:15.648" v="905" actId="14100"/>
          <ac:cxnSpMkLst>
            <pc:docMk/>
            <pc:sldMk cId="4231039969" sldId="358"/>
            <ac:cxnSpMk id="13" creationId="{17C3B925-41BB-0FB8-AD2F-B0AC32FC7615}"/>
          </ac:cxnSpMkLst>
        </pc:cxnChg>
      </pc:sldChg>
      <pc:sldChg chg="addSp delSp modSp add mod">
        <pc:chgData name="Nguyên Hưng" userId="f1553410be2e8b4d" providerId="LiveId" clId="{E48BD594-0860-4C6B-83A3-D79DAE8C16AF}" dt="2025-04-26T02:20:17.320" v="4278" actId="14100"/>
        <pc:sldMkLst>
          <pc:docMk/>
          <pc:sldMk cId="2946638829" sldId="359"/>
        </pc:sldMkLst>
        <pc:spChg chg="add del mod">
          <ac:chgData name="Nguyên Hưng" userId="f1553410be2e8b4d" providerId="LiveId" clId="{E48BD594-0860-4C6B-83A3-D79DAE8C16AF}" dt="2025-04-25T18:01:12.834" v="2245" actId="20577"/>
          <ac:spMkLst>
            <pc:docMk/>
            <pc:sldMk cId="2946638829" sldId="359"/>
            <ac:spMk id="3" creationId="{2DA72BD0-735E-43A5-BF16-82A447453F86}"/>
          </ac:spMkLst>
        </pc:spChg>
        <pc:spChg chg="add mod">
          <ac:chgData name="Nguyên Hưng" userId="f1553410be2e8b4d" providerId="LiveId" clId="{E48BD594-0860-4C6B-83A3-D79DAE8C16AF}" dt="2025-04-26T02:20:17.320" v="4278" actId="14100"/>
          <ac:spMkLst>
            <pc:docMk/>
            <pc:sldMk cId="2946638829" sldId="359"/>
            <ac:spMk id="5" creationId="{CBC079C2-C806-6174-3634-E7178BFC8E3D}"/>
          </ac:spMkLst>
        </pc:spChg>
        <pc:spChg chg="del">
          <ac:chgData name="Nguyên Hưng" userId="f1553410be2e8b4d" providerId="LiveId" clId="{E48BD594-0860-4C6B-83A3-D79DAE8C16AF}" dt="2025-04-25T16:21:48.013" v="953" actId="478"/>
          <ac:spMkLst>
            <pc:docMk/>
            <pc:sldMk cId="2946638829" sldId="359"/>
            <ac:spMk id="7" creationId="{D69C80BC-3B36-77ED-2BAE-557C5709DE9F}"/>
          </ac:spMkLst>
        </pc:spChg>
        <pc:spChg chg="add del mod">
          <ac:chgData name="Nguyên Hưng" userId="f1553410be2e8b4d" providerId="LiveId" clId="{E48BD594-0860-4C6B-83A3-D79DAE8C16AF}" dt="2025-04-25T16:21:56.733" v="961" actId="47"/>
          <ac:spMkLst>
            <pc:docMk/>
            <pc:sldMk cId="2946638829" sldId="359"/>
            <ac:spMk id="11" creationId="{C5D2D04A-54F4-C600-8314-960734CDC81A}"/>
          </ac:spMkLst>
        </pc:spChg>
        <pc:picChg chg="add mod ord">
          <ac:chgData name="Nguyên Hưng" userId="f1553410be2e8b4d" providerId="LiveId" clId="{E48BD594-0860-4C6B-83A3-D79DAE8C16AF}" dt="2025-04-26T02:20:09.077" v="4276" actId="1076"/>
          <ac:picMkLst>
            <pc:docMk/>
            <pc:sldMk cId="2946638829" sldId="359"/>
            <ac:picMk id="4" creationId="{FA141912-1BB7-72E7-1B4D-16766883660E}"/>
          </ac:picMkLst>
        </pc:picChg>
        <pc:picChg chg="del">
          <ac:chgData name="Nguyên Hưng" userId="f1553410be2e8b4d" providerId="LiveId" clId="{E48BD594-0860-4C6B-83A3-D79DAE8C16AF}" dt="2025-04-25T16:21:33.518" v="947" actId="478"/>
          <ac:picMkLst>
            <pc:docMk/>
            <pc:sldMk cId="2946638829" sldId="359"/>
            <ac:picMk id="5" creationId="{FD80C5CA-228F-3FA3-52E8-89D7DA0537DB}"/>
          </ac:picMkLst>
        </pc:picChg>
        <pc:cxnChg chg="add del">
          <ac:chgData name="Nguyên Hưng" userId="f1553410be2e8b4d" providerId="LiveId" clId="{E48BD594-0860-4C6B-83A3-D79DAE8C16AF}" dt="2025-04-25T16:24:08.742" v="1169" actId="478"/>
          <ac:cxnSpMkLst>
            <pc:docMk/>
            <pc:sldMk cId="2946638829" sldId="359"/>
            <ac:cxnSpMk id="13" creationId="{D28C5060-1EC2-7E85-22F3-C1DECD8EC585}"/>
          </ac:cxnSpMkLst>
        </pc:cxnChg>
      </pc:sldChg>
      <pc:sldChg chg="addSp delSp modSp add mod ord">
        <pc:chgData name="Nguyên Hưng" userId="f1553410be2e8b4d" providerId="LiveId" clId="{E48BD594-0860-4C6B-83A3-D79DAE8C16AF}" dt="2025-04-25T16:29:51.528" v="1383" actId="20577"/>
        <pc:sldMkLst>
          <pc:docMk/>
          <pc:sldMk cId="366927732" sldId="360"/>
        </pc:sldMkLst>
        <pc:spChg chg="del mod">
          <ac:chgData name="Nguyên Hưng" userId="f1553410be2e8b4d" providerId="LiveId" clId="{E48BD594-0860-4C6B-83A3-D79DAE8C16AF}" dt="2025-04-25T16:26:41.934" v="1355"/>
          <ac:spMkLst>
            <pc:docMk/>
            <pc:sldMk cId="366927732" sldId="360"/>
            <ac:spMk id="8" creationId="{D8C7A034-87AD-C2E8-AFFE-0A558AE4B9AC}"/>
          </ac:spMkLst>
        </pc:spChg>
        <pc:spChg chg="add mod">
          <ac:chgData name="Nguyên Hưng" userId="f1553410be2e8b4d" providerId="LiveId" clId="{E48BD594-0860-4C6B-83A3-D79DAE8C16AF}" dt="2025-04-25T16:29:51.528" v="1383" actId="20577"/>
          <ac:spMkLst>
            <pc:docMk/>
            <pc:sldMk cId="366927732" sldId="360"/>
            <ac:spMk id="11" creationId="{657979A7-FC55-4899-8F3A-A74401B2CED6}"/>
          </ac:spMkLst>
        </pc:spChg>
        <pc:picChg chg="add mod">
          <ac:chgData name="Nguyên Hưng" userId="f1553410be2e8b4d" providerId="LiveId" clId="{E48BD594-0860-4C6B-83A3-D79DAE8C16AF}" dt="2025-04-25T16:26:46.843" v="1358" actId="14100"/>
          <ac:picMkLst>
            <pc:docMk/>
            <pc:sldMk cId="366927732" sldId="360"/>
            <ac:picMk id="3" creationId="{ED695039-FA5E-1C90-CDED-2A4AABC62FB1}"/>
          </ac:picMkLst>
        </pc:picChg>
        <pc:picChg chg="del">
          <ac:chgData name="Nguyên Hưng" userId="f1553410be2e8b4d" providerId="LiveId" clId="{E48BD594-0860-4C6B-83A3-D79DAE8C16AF}" dt="2025-04-25T16:27:15.740" v="1359" actId="478"/>
          <ac:picMkLst>
            <pc:docMk/>
            <pc:sldMk cId="366927732" sldId="360"/>
            <ac:picMk id="5" creationId="{5FDE8DEB-9192-33B0-EBFA-83F090BDDB85}"/>
          </ac:picMkLst>
        </pc:picChg>
        <pc:picChg chg="del">
          <ac:chgData name="Nguyên Hưng" userId="f1553410be2e8b4d" providerId="LiveId" clId="{E48BD594-0860-4C6B-83A3-D79DAE8C16AF}" dt="2025-04-25T16:25:43.918" v="1352" actId="478"/>
          <ac:picMkLst>
            <pc:docMk/>
            <pc:sldMk cId="366927732" sldId="360"/>
            <ac:picMk id="7" creationId="{6401611E-A36C-F6A8-955D-65882C784FB0}"/>
          </ac:picMkLst>
        </pc:picChg>
        <pc:picChg chg="add mod">
          <ac:chgData name="Nguyên Hưng" userId="f1553410be2e8b4d" providerId="LiveId" clId="{E48BD594-0860-4C6B-83A3-D79DAE8C16AF}" dt="2025-04-25T16:28:16.853" v="1364" actId="1076"/>
          <ac:picMkLst>
            <pc:docMk/>
            <pc:sldMk cId="366927732" sldId="360"/>
            <ac:picMk id="9" creationId="{CD95ACF5-08A2-09C8-D8FF-9EC74B758AB3}"/>
          </ac:picMkLst>
        </pc:picChg>
      </pc:sldChg>
      <pc:sldChg chg="addSp delSp modSp add mod">
        <pc:chgData name="Nguyên Hưng" userId="f1553410be2e8b4d" providerId="LiveId" clId="{E48BD594-0860-4C6B-83A3-D79DAE8C16AF}" dt="2025-04-25T16:45:35.828" v="2212" actId="1076"/>
        <pc:sldMkLst>
          <pc:docMk/>
          <pc:sldMk cId="2421698381" sldId="361"/>
        </pc:sldMkLst>
        <pc:spChg chg="add mod">
          <ac:chgData name="Nguyên Hưng" userId="f1553410be2e8b4d" providerId="LiveId" clId="{E48BD594-0860-4C6B-83A3-D79DAE8C16AF}" dt="2025-04-25T16:42:14.164" v="1817" actId="1076"/>
          <ac:spMkLst>
            <pc:docMk/>
            <pc:sldMk cId="2421698381" sldId="361"/>
            <ac:spMk id="5" creationId="{90D11BF9-0C68-3782-27AF-5221353302E2}"/>
          </ac:spMkLst>
        </pc:spChg>
        <pc:spChg chg="add mod">
          <ac:chgData name="Nguyên Hưng" userId="f1553410be2e8b4d" providerId="LiveId" clId="{E48BD594-0860-4C6B-83A3-D79DAE8C16AF}" dt="2025-04-25T16:42:07.003" v="1812" actId="1076"/>
          <ac:spMkLst>
            <pc:docMk/>
            <pc:sldMk cId="2421698381" sldId="361"/>
            <ac:spMk id="6" creationId="{26C8AED9-C0C9-5A22-239F-32B4F401BCA6}"/>
          </ac:spMkLst>
        </pc:spChg>
        <pc:spChg chg="add mod">
          <ac:chgData name="Nguyên Hưng" userId="f1553410be2e8b4d" providerId="LiveId" clId="{E48BD594-0860-4C6B-83A3-D79DAE8C16AF}" dt="2025-04-25T16:42:18.610" v="1818" actId="1076"/>
          <ac:spMkLst>
            <pc:docMk/>
            <pc:sldMk cId="2421698381" sldId="361"/>
            <ac:spMk id="7" creationId="{F1E2BB8D-BCF1-8A3B-BA6A-683725B5AAA7}"/>
          </ac:spMkLst>
        </pc:spChg>
        <pc:spChg chg="del">
          <ac:chgData name="Nguyên Hưng" userId="f1553410be2e8b4d" providerId="LiveId" clId="{E48BD594-0860-4C6B-83A3-D79DAE8C16AF}" dt="2025-04-25T16:36:35.743" v="1593" actId="478"/>
          <ac:spMkLst>
            <pc:docMk/>
            <pc:sldMk cId="2421698381" sldId="361"/>
            <ac:spMk id="8" creationId="{497EDED6-1256-6AEA-A3C5-8996EFF6BA19}"/>
          </ac:spMkLst>
        </pc:spChg>
        <pc:spChg chg="mod">
          <ac:chgData name="Nguyên Hưng" userId="f1553410be2e8b4d" providerId="LiveId" clId="{E48BD594-0860-4C6B-83A3-D79DAE8C16AF}" dt="2025-04-25T16:45:35.828" v="2212" actId="1076"/>
          <ac:spMkLst>
            <pc:docMk/>
            <pc:sldMk cId="2421698381" sldId="361"/>
            <ac:spMk id="10" creationId="{3E0F09BB-E273-6346-FE93-68F1EC2FBA70}"/>
          </ac:spMkLst>
        </pc:spChg>
        <pc:spChg chg="add mod">
          <ac:chgData name="Nguyên Hưng" userId="f1553410be2e8b4d" providerId="LiveId" clId="{E48BD594-0860-4C6B-83A3-D79DAE8C16AF}" dt="2025-04-25T16:42:21.233" v="1819" actId="1076"/>
          <ac:spMkLst>
            <pc:docMk/>
            <pc:sldMk cId="2421698381" sldId="361"/>
            <ac:spMk id="11" creationId="{0021A9E9-AA75-CE02-9D5A-B04343EBD4D8}"/>
          </ac:spMkLst>
        </pc:spChg>
        <pc:picChg chg="del">
          <ac:chgData name="Nguyên Hưng" userId="f1553410be2e8b4d" providerId="LiveId" clId="{E48BD594-0860-4C6B-83A3-D79DAE8C16AF}" dt="2025-04-25T16:36:34.057" v="1592" actId="478"/>
          <ac:picMkLst>
            <pc:docMk/>
            <pc:sldMk cId="2421698381" sldId="361"/>
            <ac:picMk id="3" creationId="{1DA1BA56-5575-128F-A79A-C8D27BC31C22}"/>
          </ac:picMkLst>
        </pc:picChg>
        <pc:picChg chg="add del mod">
          <ac:chgData name="Nguyên Hưng" userId="f1553410be2e8b4d" providerId="LiveId" clId="{E48BD594-0860-4C6B-83A3-D79DAE8C16AF}" dt="2025-04-25T16:40:57.399" v="1793" actId="478"/>
          <ac:picMkLst>
            <pc:docMk/>
            <pc:sldMk cId="2421698381" sldId="361"/>
            <ac:picMk id="4" creationId="{24433288-5625-A351-F20C-F655D931311F}"/>
          </ac:picMkLst>
        </pc:picChg>
        <pc:picChg chg="del">
          <ac:chgData name="Nguyên Hưng" userId="f1553410be2e8b4d" providerId="LiveId" clId="{E48BD594-0860-4C6B-83A3-D79DAE8C16AF}" dt="2025-04-25T16:36:33.220" v="1591" actId="478"/>
          <ac:picMkLst>
            <pc:docMk/>
            <pc:sldMk cId="2421698381" sldId="361"/>
            <ac:picMk id="9" creationId="{6735293E-836E-E226-117D-90C03B6514A8}"/>
          </ac:picMkLst>
        </pc:picChg>
        <pc:picChg chg="add del mod ord">
          <ac:chgData name="Nguyên Hưng" userId="f1553410be2e8b4d" providerId="LiveId" clId="{E48BD594-0860-4C6B-83A3-D79DAE8C16AF}" dt="2025-04-25T16:41:58.976" v="1808" actId="478"/>
          <ac:picMkLst>
            <pc:docMk/>
            <pc:sldMk cId="2421698381" sldId="361"/>
            <ac:picMk id="13" creationId="{01157222-93FE-BC2B-A53D-B570F913F854}"/>
          </ac:picMkLst>
        </pc:picChg>
        <pc:picChg chg="add mod ord">
          <ac:chgData name="Nguyên Hưng" userId="f1553410be2e8b4d" providerId="LiveId" clId="{E48BD594-0860-4C6B-83A3-D79DAE8C16AF}" dt="2025-04-25T16:42:11.035" v="1816" actId="1076"/>
          <ac:picMkLst>
            <pc:docMk/>
            <pc:sldMk cId="2421698381" sldId="361"/>
            <ac:picMk id="15" creationId="{A56AE6FA-AF76-1664-2322-AD739D34F74E}"/>
          </ac:picMkLst>
        </pc:picChg>
      </pc:sldChg>
      <pc:sldChg chg="add del">
        <pc:chgData name="Nguyên Hưng" userId="f1553410be2e8b4d" providerId="LiveId" clId="{E48BD594-0860-4C6B-83A3-D79DAE8C16AF}" dt="2025-04-25T16:49:08.914" v="2215" actId="47"/>
        <pc:sldMkLst>
          <pc:docMk/>
          <pc:sldMk cId="2170872478" sldId="362"/>
        </pc:sldMkLst>
      </pc:sldChg>
      <pc:sldChg chg="addSp delSp modSp add mod ord">
        <pc:chgData name="Nguyên Hưng" userId="f1553410be2e8b4d" providerId="LiveId" clId="{E48BD594-0860-4C6B-83A3-D79DAE8C16AF}" dt="2025-04-26T01:02:50.658" v="2548"/>
        <pc:sldMkLst>
          <pc:docMk/>
          <pc:sldMk cId="3515138293" sldId="362"/>
        </pc:sldMkLst>
        <pc:spChg chg="add mod">
          <ac:chgData name="Nguyên Hưng" userId="f1553410be2e8b4d" providerId="LiveId" clId="{E48BD594-0860-4C6B-83A3-D79DAE8C16AF}" dt="2025-04-26T00:58:49.860" v="2540" actId="208"/>
          <ac:spMkLst>
            <pc:docMk/>
            <pc:sldMk cId="3515138293" sldId="362"/>
            <ac:spMk id="5" creationId="{CE5312F0-4E56-842C-5396-332DD7F02370}"/>
          </ac:spMkLst>
        </pc:spChg>
        <pc:spChg chg="add mod">
          <ac:chgData name="Nguyên Hưng" userId="f1553410be2e8b4d" providerId="LiveId" clId="{E48BD594-0860-4C6B-83A3-D79DAE8C16AF}" dt="2025-04-26T01:01:45.207" v="2546" actId="14100"/>
          <ac:spMkLst>
            <pc:docMk/>
            <pc:sldMk cId="3515138293" sldId="362"/>
            <ac:spMk id="6" creationId="{91A32550-FB60-6735-0D4F-CFD6C6A93E4E}"/>
          </ac:spMkLst>
        </pc:spChg>
        <pc:spChg chg="mod">
          <ac:chgData name="Nguyên Hưng" userId="f1553410be2e8b4d" providerId="LiveId" clId="{E48BD594-0860-4C6B-83A3-D79DAE8C16AF}" dt="2025-04-26T01:01:07.893" v="2542" actId="20577"/>
          <ac:spMkLst>
            <pc:docMk/>
            <pc:sldMk cId="3515138293" sldId="362"/>
            <ac:spMk id="2973" creationId="{8084A611-1D1D-CDCA-3C9A-4CA83B4E8CD3}"/>
          </ac:spMkLst>
        </pc:spChg>
        <pc:picChg chg="add mod">
          <ac:chgData name="Nguyên Hưng" userId="f1553410be2e8b4d" providerId="LiveId" clId="{E48BD594-0860-4C6B-83A3-D79DAE8C16AF}" dt="2025-04-26T00:57:43.491" v="2537" actId="1076"/>
          <ac:picMkLst>
            <pc:docMk/>
            <pc:sldMk cId="3515138293" sldId="362"/>
            <ac:picMk id="3" creationId="{8E95597B-95D8-F97D-9150-B143E68ABDCD}"/>
          </ac:picMkLst>
        </pc:picChg>
        <pc:picChg chg="del">
          <ac:chgData name="Nguyên Hưng" userId="f1553410be2e8b4d" providerId="LiveId" clId="{E48BD594-0860-4C6B-83A3-D79DAE8C16AF}" dt="2025-04-26T00:57:37.650" v="2534" actId="478"/>
          <ac:picMkLst>
            <pc:docMk/>
            <pc:sldMk cId="3515138293" sldId="362"/>
            <ac:picMk id="4" creationId="{ECD0D8A4-5336-69D7-6101-7401B4E859C4}"/>
          </ac:picMkLst>
        </pc:picChg>
      </pc:sldChg>
      <pc:sldChg chg="addSp delSp modSp add mod">
        <pc:chgData name="Nguyên Hưng" userId="f1553410be2e8b4d" providerId="LiveId" clId="{E48BD594-0860-4C6B-83A3-D79DAE8C16AF}" dt="2025-04-26T01:18:54.572" v="3282" actId="208"/>
        <pc:sldMkLst>
          <pc:docMk/>
          <pc:sldMk cId="2451661699" sldId="363"/>
        </pc:sldMkLst>
        <pc:spChg chg="mod">
          <ac:chgData name="Nguyên Hưng" userId="f1553410be2e8b4d" providerId="LiveId" clId="{E48BD594-0860-4C6B-83A3-D79DAE8C16AF}" dt="2025-04-26T01:09:50.264" v="2626" actId="20577"/>
          <ac:spMkLst>
            <pc:docMk/>
            <pc:sldMk cId="2451661699" sldId="363"/>
            <ac:spMk id="4" creationId="{AED0A83C-D46D-6B38-DDF6-51BADB7B3DA6}"/>
          </ac:spMkLst>
        </pc:spChg>
        <pc:spChg chg="add del mod">
          <ac:chgData name="Nguyên Hưng" userId="f1553410be2e8b4d" providerId="LiveId" clId="{E48BD594-0860-4C6B-83A3-D79DAE8C16AF}" dt="2025-04-26T01:11:01.638" v="2637" actId="478"/>
          <ac:spMkLst>
            <pc:docMk/>
            <pc:sldMk cId="2451661699" sldId="363"/>
            <ac:spMk id="6" creationId="{AE3B8BC6-84A9-7412-93C7-44D05605BC01}"/>
          </ac:spMkLst>
        </pc:spChg>
        <pc:spChg chg="add del">
          <ac:chgData name="Nguyên Hưng" userId="f1553410be2e8b4d" providerId="LiveId" clId="{E48BD594-0860-4C6B-83A3-D79DAE8C16AF}" dt="2025-04-26T01:09:45.761" v="2625" actId="478"/>
          <ac:spMkLst>
            <pc:docMk/>
            <pc:sldMk cId="2451661699" sldId="363"/>
            <ac:spMk id="7" creationId="{0569DCE7-3A38-AFAC-EA2C-F7150C2F1501}"/>
          </ac:spMkLst>
        </pc:spChg>
        <pc:spChg chg="add mod">
          <ac:chgData name="Nguyên Hưng" userId="f1553410be2e8b4d" providerId="LiveId" clId="{E48BD594-0860-4C6B-83A3-D79DAE8C16AF}" dt="2025-04-26T01:11:51.120" v="2648" actId="1076"/>
          <ac:spMkLst>
            <pc:docMk/>
            <pc:sldMk cId="2451661699" sldId="363"/>
            <ac:spMk id="8" creationId="{D959981A-93EC-DFCA-9726-7B0BE0C23ACC}"/>
          </ac:spMkLst>
        </pc:spChg>
        <pc:spChg chg="add mod">
          <ac:chgData name="Nguyên Hưng" userId="f1553410be2e8b4d" providerId="LiveId" clId="{E48BD594-0860-4C6B-83A3-D79DAE8C16AF}" dt="2025-04-26T01:18:40.740" v="3279" actId="1076"/>
          <ac:spMkLst>
            <pc:docMk/>
            <pc:sldMk cId="2451661699" sldId="363"/>
            <ac:spMk id="11" creationId="{4AB4FB13-BE1E-7622-7F76-77FBFBD2BA3B}"/>
          </ac:spMkLst>
        </pc:spChg>
        <pc:picChg chg="del">
          <ac:chgData name="Nguyên Hưng" userId="f1553410be2e8b4d" providerId="LiveId" clId="{E48BD594-0860-4C6B-83A3-D79DAE8C16AF}" dt="2025-04-26T01:09:38.037" v="2622" actId="478"/>
          <ac:picMkLst>
            <pc:docMk/>
            <pc:sldMk cId="2451661699" sldId="363"/>
            <ac:picMk id="2" creationId="{46070B5A-9778-29A7-C7DF-518589FA615D}"/>
          </ac:picMkLst>
        </pc:picChg>
        <pc:picChg chg="del">
          <ac:chgData name="Nguyên Hưng" userId="f1553410be2e8b4d" providerId="LiveId" clId="{E48BD594-0860-4C6B-83A3-D79DAE8C16AF}" dt="2025-04-26T01:09:36.621" v="2621" actId="478"/>
          <ac:picMkLst>
            <pc:docMk/>
            <pc:sldMk cId="2451661699" sldId="363"/>
            <ac:picMk id="3" creationId="{74078588-597F-1E6A-1046-979369B31CE1}"/>
          </ac:picMkLst>
        </pc:picChg>
        <pc:picChg chg="add mod modCrop">
          <ac:chgData name="Nguyên Hưng" userId="f1553410be2e8b4d" providerId="LiveId" clId="{E48BD594-0860-4C6B-83A3-D79DAE8C16AF}" dt="2025-04-26T01:14:33.126" v="2841" actId="732"/>
          <ac:picMkLst>
            <pc:docMk/>
            <pc:sldMk cId="2451661699" sldId="363"/>
            <ac:picMk id="10" creationId="{6F4BAC65-5020-B38A-DD3F-BD999829D497}"/>
          </ac:picMkLst>
        </pc:picChg>
        <pc:cxnChg chg="add mod">
          <ac:chgData name="Nguyên Hưng" userId="f1553410be2e8b4d" providerId="LiveId" clId="{E48BD594-0860-4C6B-83A3-D79DAE8C16AF}" dt="2025-04-26T01:18:54.572" v="3282" actId="208"/>
          <ac:cxnSpMkLst>
            <pc:docMk/>
            <pc:sldMk cId="2451661699" sldId="363"/>
            <ac:cxnSpMk id="13" creationId="{EEF03B9C-E9F1-C9E4-4E4F-1858FBC81ACA}"/>
          </ac:cxnSpMkLst>
        </pc:cxnChg>
      </pc:sldChg>
      <pc:sldChg chg="addSp delSp modSp add mod">
        <pc:chgData name="Nguyên Hưng" userId="f1553410be2e8b4d" providerId="LiveId" clId="{E48BD594-0860-4C6B-83A3-D79DAE8C16AF}" dt="2025-04-26T01:25:20.602" v="3491" actId="1076"/>
        <pc:sldMkLst>
          <pc:docMk/>
          <pc:sldMk cId="4218354909" sldId="364"/>
        </pc:sldMkLst>
        <pc:spChg chg="mod">
          <ac:chgData name="Nguyên Hưng" userId="f1553410be2e8b4d" providerId="LiveId" clId="{E48BD594-0860-4C6B-83A3-D79DAE8C16AF}" dt="2025-04-26T01:25:07.086" v="3488" actId="1076"/>
          <ac:spMkLst>
            <pc:docMk/>
            <pc:sldMk cId="4218354909" sldId="364"/>
            <ac:spMk id="10" creationId="{71A723B7-D60F-646A-0EF7-8DB21A3CED72}"/>
          </ac:spMkLst>
        </pc:spChg>
        <pc:picChg chg="del">
          <ac:chgData name="Nguyên Hưng" userId="f1553410be2e8b4d" providerId="LiveId" clId="{E48BD594-0860-4C6B-83A3-D79DAE8C16AF}" dt="2025-04-26T01:23:03.682" v="3284" actId="478"/>
          <ac:picMkLst>
            <pc:docMk/>
            <pc:sldMk cId="4218354909" sldId="364"/>
            <ac:picMk id="3" creationId="{60217F82-D79E-EE80-CC1A-6851A26A6841}"/>
          </ac:picMkLst>
        </pc:picChg>
        <pc:picChg chg="add mod">
          <ac:chgData name="Nguyên Hưng" userId="f1553410be2e8b4d" providerId="LiveId" clId="{E48BD594-0860-4C6B-83A3-D79DAE8C16AF}" dt="2025-04-26T01:25:20.602" v="3491" actId="1076"/>
          <ac:picMkLst>
            <pc:docMk/>
            <pc:sldMk cId="4218354909" sldId="364"/>
            <ac:picMk id="4" creationId="{5F678BA5-172E-E102-5E7A-DF5754564E3D}"/>
          </ac:picMkLst>
        </pc:picChg>
        <pc:picChg chg="del">
          <ac:chgData name="Nguyên Hưng" userId="f1553410be2e8b4d" providerId="LiveId" clId="{E48BD594-0860-4C6B-83A3-D79DAE8C16AF}" dt="2025-04-26T01:23:05.954" v="3286" actId="478"/>
          <ac:picMkLst>
            <pc:docMk/>
            <pc:sldMk cId="4218354909" sldId="364"/>
            <ac:picMk id="6" creationId="{C1164624-974F-3A8F-D16E-64170F9E8175}"/>
          </ac:picMkLst>
        </pc:picChg>
        <pc:picChg chg="del">
          <ac:chgData name="Nguyên Hưng" userId="f1553410be2e8b4d" providerId="LiveId" clId="{E48BD594-0860-4C6B-83A3-D79DAE8C16AF}" dt="2025-04-26T01:23:04.791" v="3285" actId="478"/>
          <ac:picMkLst>
            <pc:docMk/>
            <pc:sldMk cId="4218354909" sldId="364"/>
            <ac:picMk id="9" creationId="{C5033375-0AA5-F15B-57C6-51370DCBA2E9}"/>
          </ac:picMkLst>
        </pc:picChg>
      </pc:sldChg>
      <pc:sldChg chg="addSp delSp modSp add mod">
        <pc:chgData name="Nguyên Hưng" userId="f1553410be2e8b4d" providerId="LiveId" clId="{E48BD594-0860-4C6B-83A3-D79DAE8C16AF}" dt="2025-04-26T01:44:38.823" v="4123" actId="1076"/>
        <pc:sldMkLst>
          <pc:docMk/>
          <pc:sldMk cId="70327815" sldId="365"/>
        </pc:sldMkLst>
        <pc:spChg chg="del">
          <ac:chgData name="Nguyên Hưng" userId="f1553410be2e8b4d" providerId="LiveId" clId="{E48BD594-0860-4C6B-83A3-D79DAE8C16AF}" dt="2025-04-26T01:30:27.534" v="3494" actId="478"/>
          <ac:spMkLst>
            <pc:docMk/>
            <pc:sldMk cId="70327815" sldId="365"/>
            <ac:spMk id="5" creationId="{D417ED8D-5FF6-944A-844A-C7FB9FC0A30D}"/>
          </ac:spMkLst>
        </pc:spChg>
        <pc:spChg chg="del">
          <ac:chgData name="Nguyên Hưng" userId="f1553410be2e8b4d" providerId="LiveId" clId="{E48BD594-0860-4C6B-83A3-D79DAE8C16AF}" dt="2025-04-26T01:30:27.534" v="3494" actId="478"/>
          <ac:spMkLst>
            <pc:docMk/>
            <pc:sldMk cId="70327815" sldId="365"/>
            <ac:spMk id="6" creationId="{4BA416F6-9099-A0C4-DA2A-BB4CD1DBB9E0}"/>
          </ac:spMkLst>
        </pc:spChg>
        <pc:spChg chg="del">
          <ac:chgData name="Nguyên Hưng" userId="f1553410be2e8b4d" providerId="LiveId" clId="{E48BD594-0860-4C6B-83A3-D79DAE8C16AF}" dt="2025-04-26T01:30:27.534" v="3494" actId="478"/>
          <ac:spMkLst>
            <pc:docMk/>
            <pc:sldMk cId="70327815" sldId="365"/>
            <ac:spMk id="7" creationId="{98F2196C-34CF-A2D8-49A1-A8F48D72FE64}"/>
          </ac:spMkLst>
        </pc:spChg>
        <pc:spChg chg="mod">
          <ac:chgData name="Nguyên Hưng" userId="f1553410be2e8b4d" providerId="LiveId" clId="{E48BD594-0860-4C6B-83A3-D79DAE8C16AF}" dt="2025-04-26T01:44:38.823" v="4123" actId="1076"/>
          <ac:spMkLst>
            <pc:docMk/>
            <pc:sldMk cId="70327815" sldId="365"/>
            <ac:spMk id="10" creationId="{CD429EF9-5956-72CD-DB41-42D970C14804}"/>
          </ac:spMkLst>
        </pc:spChg>
        <pc:spChg chg="del">
          <ac:chgData name="Nguyên Hưng" userId="f1553410be2e8b4d" providerId="LiveId" clId="{E48BD594-0860-4C6B-83A3-D79DAE8C16AF}" dt="2025-04-26T01:30:27.534" v="3494" actId="478"/>
          <ac:spMkLst>
            <pc:docMk/>
            <pc:sldMk cId="70327815" sldId="365"/>
            <ac:spMk id="11" creationId="{3D4B5A8B-AD76-EAD9-16B8-943436D271D5}"/>
          </ac:spMkLst>
        </pc:spChg>
        <pc:picChg chg="add mod">
          <ac:chgData name="Nguyên Hưng" userId="f1553410be2e8b4d" providerId="LiveId" clId="{E48BD594-0860-4C6B-83A3-D79DAE8C16AF}" dt="2025-04-26T01:40:10.883" v="3617" actId="1076"/>
          <ac:picMkLst>
            <pc:docMk/>
            <pc:sldMk cId="70327815" sldId="365"/>
            <ac:picMk id="3" creationId="{A40AEB41-B1E9-01FA-0D88-618E48F4507D}"/>
          </ac:picMkLst>
        </pc:picChg>
        <pc:picChg chg="del">
          <ac:chgData name="Nguyên Hưng" userId="f1553410be2e8b4d" providerId="LiveId" clId="{E48BD594-0860-4C6B-83A3-D79DAE8C16AF}" dt="2025-04-26T01:30:20.060" v="3493" actId="478"/>
          <ac:picMkLst>
            <pc:docMk/>
            <pc:sldMk cId="70327815" sldId="365"/>
            <ac:picMk id="15" creationId="{634F2380-6530-CE8E-A508-8CCE6A47E0A8}"/>
          </ac:picMkLst>
        </pc:picChg>
      </pc:sldChg>
      <pc:sldChg chg="addSp delSp modSp add mod">
        <pc:chgData name="Nguyên Hưng" userId="f1553410be2e8b4d" providerId="LiveId" clId="{E48BD594-0860-4C6B-83A3-D79DAE8C16AF}" dt="2025-04-26T02:05:08.964" v="4253" actId="1076"/>
        <pc:sldMkLst>
          <pc:docMk/>
          <pc:sldMk cId="952404023" sldId="366"/>
        </pc:sldMkLst>
        <pc:spChg chg="mod">
          <ac:chgData name="Nguyên Hưng" userId="f1553410be2e8b4d" providerId="LiveId" clId="{E48BD594-0860-4C6B-83A3-D79DAE8C16AF}" dt="2025-04-26T02:04:56.976" v="4247" actId="113"/>
          <ac:spMkLst>
            <pc:docMk/>
            <pc:sldMk cId="952404023" sldId="366"/>
            <ac:spMk id="2973" creationId="{7859291D-883F-62F0-C8CC-15999D787999}"/>
          </ac:spMkLst>
        </pc:spChg>
        <pc:picChg chg="del">
          <ac:chgData name="Nguyên Hưng" userId="f1553410be2e8b4d" providerId="LiveId" clId="{E48BD594-0860-4C6B-83A3-D79DAE8C16AF}" dt="2025-04-26T02:04:58.219" v="4248" actId="478"/>
          <ac:picMkLst>
            <pc:docMk/>
            <pc:sldMk cId="952404023" sldId="366"/>
            <ac:picMk id="3" creationId="{4B27DF38-B61E-ABFF-CD6E-EDF644C3ACC0}"/>
          </ac:picMkLst>
        </pc:picChg>
        <pc:picChg chg="add mod">
          <ac:chgData name="Nguyên Hưng" userId="f1553410be2e8b4d" providerId="LiveId" clId="{E48BD594-0860-4C6B-83A3-D79DAE8C16AF}" dt="2025-04-26T02:05:08.964" v="4253" actId="1076"/>
          <ac:picMkLst>
            <pc:docMk/>
            <pc:sldMk cId="952404023" sldId="366"/>
            <ac:picMk id="4" creationId="{BA7AA27D-526D-1D7E-5C7B-7F97C401AE81}"/>
          </ac:picMkLst>
        </pc:picChg>
      </pc:sldChg>
      <pc:sldChg chg="add del">
        <pc:chgData name="Nguyên Hưng" userId="f1553410be2e8b4d" providerId="LiveId" clId="{E48BD594-0860-4C6B-83A3-D79DAE8C16AF}" dt="2025-04-26T01:53:22.858" v="4124" actId="47"/>
        <pc:sldMkLst>
          <pc:docMk/>
          <pc:sldMk cId="4256902365" sldId="366"/>
        </pc:sldMkLst>
      </pc:sldChg>
      <pc:sldMasterChg chg="delSldLayout">
        <pc:chgData name="Nguyên Hưng" userId="f1553410be2e8b4d" providerId="LiveId" clId="{E48BD594-0860-4C6B-83A3-D79DAE8C16AF}" dt="2025-04-25T16:53:53.492" v="2218" actId="47"/>
        <pc:sldMasterMkLst>
          <pc:docMk/>
          <pc:sldMasterMk cId="0" sldId="2147483669"/>
        </pc:sldMasterMkLst>
        <pc:sldLayoutChg chg="del">
          <pc:chgData name="Nguyên Hưng" userId="f1553410be2e8b4d" providerId="LiveId" clId="{E48BD594-0860-4C6B-83A3-D79DAE8C16AF}" dt="2025-04-25T16:53:53.492" v="2218" actId="47"/>
          <pc:sldLayoutMkLst>
            <pc:docMk/>
            <pc:sldMasterMk cId="0" sldId="2147483669"/>
            <pc:sldLayoutMk cId="0" sldId="214748365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86ca632bb8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86ca632bb8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708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86ca632bb8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86ca632bb8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1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538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>
          <a:extLst>
            <a:ext uri="{FF2B5EF4-FFF2-40B4-BE49-F238E27FC236}">
              <a16:creationId xmlns:a16="http://schemas.microsoft.com/office/drawing/2014/main" id="{A203808B-99A9-6EEC-1034-69E447BC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>
            <a:extLst>
              <a:ext uri="{FF2B5EF4-FFF2-40B4-BE49-F238E27FC236}">
                <a16:creationId xmlns:a16="http://schemas.microsoft.com/office/drawing/2014/main" id="{8EF3CCD3-6015-BE17-B998-6DB9FE7E7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>
            <a:extLst>
              <a:ext uri="{FF2B5EF4-FFF2-40B4-BE49-F238E27FC236}">
                <a16:creationId xmlns:a16="http://schemas.microsoft.com/office/drawing/2014/main" id="{D6F64AA8-C641-0329-4A9B-E8EDFB6B4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228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>
          <a:extLst>
            <a:ext uri="{FF2B5EF4-FFF2-40B4-BE49-F238E27FC236}">
              <a16:creationId xmlns:a16="http://schemas.microsoft.com/office/drawing/2014/main" id="{4423FA94-C23B-1EC7-E0F7-84B7E4B05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>
            <a:extLst>
              <a:ext uri="{FF2B5EF4-FFF2-40B4-BE49-F238E27FC236}">
                <a16:creationId xmlns:a16="http://schemas.microsoft.com/office/drawing/2014/main" id="{8D549EE2-F889-67DC-C59F-2278E9DFDE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>
            <a:extLst>
              <a:ext uri="{FF2B5EF4-FFF2-40B4-BE49-F238E27FC236}">
                <a16:creationId xmlns:a16="http://schemas.microsoft.com/office/drawing/2014/main" id="{F337C923-56E6-9CC0-3103-101F722839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904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>
          <a:extLst>
            <a:ext uri="{FF2B5EF4-FFF2-40B4-BE49-F238E27FC236}">
              <a16:creationId xmlns:a16="http://schemas.microsoft.com/office/drawing/2014/main" id="{FE1A3CF5-18FD-5C86-17DA-A46458DE6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>
            <a:extLst>
              <a:ext uri="{FF2B5EF4-FFF2-40B4-BE49-F238E27FC236}">
                <a16:creationId xmlns:a16="http://schemas.microsoft.com/office/drawing/2014/main" id="{BA96B0A0-B2F0-BBE4-8D61-E8D9289224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>
            <a:extLst>
              <a:ext uri="{FF2B5EF4-FFF2-40B4-BE49-F238E27FC236}">
                <a16:creationId xmlns:a16="http://schemas.microsoft.com/office/drawing/2014/main" id="{4938E44C-0716-E046-BB19-88B4EC690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90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6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g92b987f4ac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8" name="Google Shape;2048;g92b987f4ac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">
  <p:cSld name="CUSTOM_4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7"/>
          <p:cNvGrpSpPr/>
          <p:nvPr/>
        </p:nvGrpSpPr>
        <p:grpSpPr>
          <a:xfrm>
            <a:off x="-566246" y="-536790"/>
            <a:ext cx="8377976" cy="1614718"/>
            <a:chOff x="-566246" y="-831315"/>
            <a:chExt cx="8377976" cy="1614718"/>
          </a:xfrm>
        </p:grpSpPr>
        <p:sp>
          <p:nvSpPr>
            <p:cNvPr id="1497" name="Google Shape;1497;p17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7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7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7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7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7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7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7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7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7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7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7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7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7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7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7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7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7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7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7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7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7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7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7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7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7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7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7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7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17"/>
          <p:cNvGrpSpPr/>
          <p:nvPr/>
        </p:nvGrpSpPr>
        <p:grpSpPr>
          <a:xfrm rot="5400000">
            <a:off x="617425" y="3321200"/>
            <a:ext cx="979800" cy="3475150"/>
            <a:chOff x="327125" y="2375600"/>
            <a:chExt cx="979800" cy="3475150"/>
          </a:xfrm>
        </p:grpSpPr>
        <p:sp>
          <p:nvSpPr>
            <p:cNvPr id="1527" name="Google Shape;1527;p17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7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7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7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7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7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7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7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7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7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7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2" name="Google Shape;1542;p17"/>
          <p:cNvSpPr txBox="1">
            <a:spLocks noGrp="1"/>
          </p:cNvSpPr>
          <p:nvPr>
            <p:ph type="title"/>
          </p:nvPr>
        </p:nvSpPr>
        <p:spPr>
          <a:xfrm>
            <a:off x="720125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3" name="Google Shape;1543;p17"/>
          <p:cNvSpPr txBox="1">
            <a:spLocks noGrp="1"/>
          </p:cNvSpPr>
          <p:nvPr>
            <p:ph type="subTitle" idx="1"/>
          </p:nvPr>
        </p:nvSpPr>
        <p:spPr>
          <a:xfrm>
            <a:off x="886200" y="2735875"/>
            <a:ext cx="3084300" cy="141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s 1">
  <p:cSld name="CUSTOM_4_1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18"/>
          <p:cNvGrpSpPr/>
          <p:nvPr/>
        </p:nvGrpSpPr>
        <p:grpSpPr>
          <a:xfrm flipH="1">
            <a:off x="1364650" y="-536790"/>
            <a:ext cx="8377976" cy="1614718"/>
            <a:chOff x="-566246" y="-831315"/>
            <a:chExt cx="8377976" cy="1614718"/>
          </a:xfrm>
        </p:grpSpPr>
        <p:sp>
          <p:nvSpPr>
            <p:cNvPr id="1546" name="Google Shape;1546;p18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8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8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8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8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8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8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8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8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8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8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8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5" name="Google Shape;1575;p18"/>
          <p:cNvGrpSpPr/>
          <p:nvPr/>
        </p:nvGrpSpPr>
        <p:grpSpPr>
          <a:xfrm rot="-5400000" flipH="1">
            <a:off x="7579155" y="3321200"/>
            <a:ext cx="979800" cy="3475150"/>
            <a:chOff x="327125" y="2375600"/>
            <a:chExt cx="979800" cy="3475150"/>
          </a:xfrm>
        </p:grpSpPr>
        <p:sp>
          <p:nvSpPr>
            <p:cNvPr id="1576" name="Google Shape;1576;p18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8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8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8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8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8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8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8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8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8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8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8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8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8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1" name="Google Shape;1591;p18"/>
          <p:cNvSpPr txBox="1">
            <a:spLocks noGrp="1"/>
          </p:cNvSpPr>
          <p:nvPr>
            <p:ph type="title"/>
          </p:nvPr>
        </p:nvSpPr>
        <p:spPr>
          <a:xfrm>
            <a:off x="5173500" y="1639950"/>
            <a:ext cx="3250500" cy="50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2" name="Google Shape;1592;p18"/>
          <p:cNvSpPr txBox="1">
            <a:spLocks noGrp="1"/>
          </p:cNvSpPr>
          <p:nvPr>
            <p:ph type="subTitle" idx="1"/>
          </p:nvPr>
        </p:nvSpPr>
        <p:spPr>
          <a:xfrm>
            <a:off x="5173375" y="2571750"/>
            <a:ext cx="3250500" cy="150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13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878" name="Google Shape;878;p13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3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3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8" name="Google Shape;888;p13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889" name="Google Shape;889;p13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3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3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2" name="Google Shape;892;p13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893" name="Google Shape;893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4" name="Google Shape;894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5" name="Google Shape;895;p13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896" name="Google Shape;896;p13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3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3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3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3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901" name="Google Shape;901;p13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902" name="Google Shape;902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15" name="Google Shape;915;p13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6" name="Google Shape;916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20" name="Google Shape;920;p13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1" name="Google Shape;921;p13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22" name="Google Shape;922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3" name="Google Shape;923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24" name="Google Shape;924;p13"/>
          <p:cNvGrpSpPr/>
          <p:nvPr/>
        </p:nvGrpSpPr>
        <p:grpSpPr>
          <a:xfrm>
            <a:off x="6368275" y="1619796"/>
            <a:ext cx="3003300" cy="1565405"/>
            <a:chOff x="6368275" y="1619796"/>
            <a:chExt cx="3003300" cy="1565405"/>
          </a:xfrm>
        </p:grpSpPr>
        <p:grpSp>
          <p:nvGrpSpPr>
            <p:cNvPr id="925" name="Google Shape;925;p13"/>
            <p:cNvGrpSpPr/>
            <p:nvPr/>
          </p:nvGrpSpPr>
          <p:grpSpPr>
            <a:xfrm>
              <a:off x="6368275" y="1619796"/>
              <a:ext cx="3003300" cy="877163"/>
              <a:chOff x="3363525" y="1503696"/>
              <a:chExt cx="3003300" cy="877163"/>
            </a:xfrm>
          </p:grpSpPr>
          <p:cxnSp>
            <p:nvCxnSpPr>
              <p:cNvPr id="926" name="Google Shape;926;p13"/>
              <p:cNvCxnSpPr/>
              <p:nvPr/>
            </p:nvCxnSpPr>
            <p:spPr>
              <a:xfrm>
                <a:off x="4565325" y="1925200"/>
                <a:ext cx="1801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927" name="Google Shape;927;p13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3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3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3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3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3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3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3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3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3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3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3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3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0" name="Google Shape;940;p13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41" name="Google Shape;941;p13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13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13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13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5" name="Google Shape;945;p13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946" name="Google Shape;946;p13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3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48" name="Google Shape;948;p13"/>
          <p:cNvGrpSpPr/>
          <p:nvPr/>
        </p:nvGrpSpPr>
        <p:grpSpPr>
          <a:xfrm>
            <a:off x="1463060" y="-2483486"/>
            <a:ext cx="7884219" cy="3433770"/>
            <a:chOff x="24125" y="294775"/>
            <a:chExt cx="7767703" cy="3383025"/>
          </a:xfrm>
        </p:grpSpPr>
        <p:sp>
          <p:nvSpPr>
            <p:cNvPr id="949" name="Google Shape;949;p13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3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3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3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3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3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3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3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3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3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3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3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3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3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3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3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3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3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3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3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3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3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3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3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3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3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3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3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3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3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3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3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3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3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3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3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3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3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3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3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3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3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3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3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3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3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3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3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3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3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3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3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3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3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3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3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3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3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3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3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3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3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3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13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4" name="Google Shape;1044;p13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3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3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3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3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3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13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13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13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1466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8" name="Google Shape;1068;p13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9" name="Google Shape;1069;p13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13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14220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1" name="Google Shape;1071;p13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2" name="Google Shape;1072;p13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3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13683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74" name="Google Shape;1074;p13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5" name="Google Shape;1075;p13"/>
          <p:cNvSpPr/>
          <p:nvPr/>
        </p:nvSpPr>
        <p:spPr>
          <a:xfrm rot="5400000">
            <a:off x="5004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13"/>
          <p:cNvSpPr/>
          <p:nvPr/>
        </p:nvSpPr>
        <p:spPr>
          <a:xfrm rot="5400000">
            <a:off x="5019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3"/>
          <p:cNvSpPr/>
          <p:nvPr/>
        </p:nvSpPr>
        <p:spPr>
          <a:xfrm rot="5400000">
            <a:off x="5004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13"/>
          <p:cNvSpPr/>
          <p:nvPr/>
        </p:nvSpPr>
        <p:spPr>
          <a:xfrm rot="5400000">
            <a:off x="5019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13"/>
          <p:cNvSpPr/>
          <p:nvPr/>
        </p:nvSpPr>
        <p:spPr>
          <a:xfrm rot="5400000">
            <a:off x="5004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3"/>
          <p:cNvSpPr/>
          <p:nvPr/>
        </p:nvSpPr>
        <p:spPr>
          <a:xfrm rot="5400000">
            <a:off x="5019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38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2" name="Google Shape;1082;p14"/>
          <p:cNvCxnSpPr/>
          <p:nvPr/>
        </p:nvCxnSpPr>
        <p:spPr>
          <a:xfrm>
            <a:off x="-13375" y="2030650"/>
            <a:ext cx="47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3" name="Google Shape;1083;p14"/>
          <p:cNvGrpSpPr/>
          <p:nvPr/>
        </p:nvGrpSpPr>
        <p:grpSpPr>
          <a:xfrm>
            <a:off x="392675" y="1621008"/>
            <a:ext cx="3009700" cy="1564192"/>
            <a:chOff x="392675" y="1513033"/>
            <a:chExt cx="3009700" cy="1564192"/>
          </a:xfrm>
        </p:grpSpPr>
        <p:sp>
          <p:nvSpPr>
            <p:cNvPr id="1084" name="Google Shape;1084;p14"/>
            <p:cNvSpPr/>
            <p:nvPr/>
          </p:nvSpPr>
          <p:spPr>
            <a:xfrm>
              <a:off x="878255" y="1659206"/>
              <a:ext cx="584816" cy="58481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820418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820418" y="1622632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820418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865983" y="1601247"/>
              <a:ext cx="633662" cy="122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1520782" y="1601247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1520782" y="1643896"/>
              <a:ext cx="122" cy="633540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1520782" y="2301733"/>
              <a:ext cx="122" cy="12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844719" y="2301733"/>
              <a:ext cx="633540" cy="122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732082" y="1513033"/>
              <a:ext cx="880200" cy="877163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94" name="Google Shape;1094;p14"/>
            <p:cNvCxnSpPr/>
            <p:nvPr/>
          </p:nvCxnSpPr>
          <p:spPr>
            <a:xfrm>
              <a:off x="1612275" y="1922650"/>
              <a:ext cx="1790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095" name="Google Shape;1095;p14"/>
            <p:cNvSpPr/>
            <p:nvPr/>
          </p:nvSpPr>
          <p:spPr>
            <a:xfrm>
              <a:off x="636097" y="2039765"/>
              <a:ext cx="94533" cy="122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642173" y="1802341"/>
              <a:ext cx="82382" cy="122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6487" y="1689583"/>
              <a:ext cx="128069" cy="122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8" name="Google Shape;1098;p14"/>
            <p:cNvGrpSpPr/>
            <p:nvPr/>
          </p:nvGrpSpPr>
          <p:grpSpPr>
            <a:xfrm>
              <a:off x="392675" y="1922525"/>
              <a:ext cx="336300" cy="1154701"/>
              <a:chOff x="392675" y="1955343"/>
              <a:chExt cx="336300" cy="1116300"/>
            </a:xfrm>
          </p:grpSpPr>
          <p:cxnSp>
            <p:nvCxnSpPr>
              <p:cNvPr id="1099" name="Google Shape;1099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>
                <a:off x="392675" y="1955464"/>
                <a:ext cx="33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</p:grpSp>
        <p:sp>
          <p:nvSpPr>
            <p:cNvPr id="1102" name="Google Shape;1102;p14"/>
            <p:cNvSpPr/>
            <p:nvPr/>
          </p:nvSpPr>
          <p:spPr>
            <a:xfrm>
              <a:off x="1615281" y="2064188"/>
              <a:ext cx="64156" cy="122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4"/>
            <p:cNvSpPr/>
            <p:nvPr/>
          </p:nvSpPr>
          <p:spPr>
            <a:xfrm>
              <a:off x="1612256" y="2173787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4"/>
            <p:cNvSpPr/>
            <p:nvPr/>
          </p:nvSpPr>
          <p:spPr>
            <a:xfrm>
              <a:off x="1612144" y="1732231"/>
              <a:ext cx="100608" cy="122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4"/>
            <p:cNvSpPr/>
            <p:nvPr/>
          </p:nvSpPr>
          <p:spPr>
            <a:xfrm>
              <a:off x="1612156" y="1823604"/>
              <a:ext cx="76307" cy="122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6" name="Google Shape;1106;p14"/>
          <p:cNvGrpSpPr/>
          <p:nvPr/>
        </p:nvGrpSpPr>
        <p:grpSpPr>
          <a:xfrm>
            <a:off x="3363525" y="1622521"/>
            <a:ext cx="3042600" cy="1562680"/>
            <a:chOff x="3363525" y="1622521"/>
            <a:chExt cx="3042600" cy="1562680"/>
          </a:xfrm>
        </p:grpSpPr>
        <p:grpSp>
          <p:nvGrpSpPr>
            <p:cNvPr id="1107" name="Google Shape;1107;p14"/>
            <p:cNvGrpSpPr/>
            <p:nvPr/>
          </p:nvGrpSpPr>
          <p:grpSpPr>
            <a:xfrm>
              <a:off x="3363525" y="1622521"/>
              <a:ext cx="3042600" cy="877163"/>
              <a:chOff x="3363525" y="1503696"/>
              <a:chExt cx="3042600" cy="877163"/>
            </a:xfrm>
          </p:grpSpPr>
          <p:sp>
            <p:nvSpPr>
              <p:cNvPr id="1108" name="Google Shape;1108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1" name="Google Shape;1121;p14"/>
              <p:cNvCxnSpPr/>
              <p:nvPr/>
            </p:nvCxnSpPr>
            <p:spPr>
              <a:xfrm>
                <a:off x="3363525" y="19130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22" name="Google Shape;1122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26" name="Google Shape;1126;p14"/>
              <p:cNvCxnSpPr/>
              <p:nvPr/>
            </p:nvCxnSpPr>
            <p:spPr>
              <a:xfrm>
                <a:off x="4565325" y="1922925"/>
                <a:ext cx="1840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27" name="Google Shape;1127;p14"/>
            <p:cNvGrpSpPr/>
            <p:nvPr/>
          </p:nvGrpSpPr>
          <p:grpSpPr>
            <a:xfrm>
              <a:off x="3369450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28" name="Google Shape;1128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30" name="Google Shape;1130;p14"/>
          <p:cNvGrpSpPr/>
          <p:nvPr/>
        </p:nvGrpSpPr>
        <p:grpSpPr>
          <a:xfrm>
            <a:off x="6368275" y="1619796"/>
            <a:ext cx="1299390" cy="1565405"/>
            <a:chOff x="6368275" y="1619796"/>
            <a:chExt cx="1299390" cy="1565405"/>
          </a:xfrm>
        </p:grpSpPr>
        <p:grpSp>
          <p:nvGrpSpPr>
            <p:cNvPr id="1131" name="Google Shape;1131;p14"/>
            <p:cNvGrpSpPr/>
            <p:nvPr/>
          </p:nvGrpSpPr>
          <p:grpSpPr>
            <a:xfrm>
              <a:off x="6368275" y="1619796"/>
              <a:ext cx="1299390" cy="877163"/>
              <a:chOff x="3363525" y="1503696"/>
              <a:chExt cx="1299390" cy="877163"/>
            </a:xfrm>
          </p:grpSpPr>
          <p:sp>
            <p:nvSpPr>
              <p:cNvPr id="1132" name="Google Shape;1132;p14"/>
              <p:cNvSpPr/>
              <p:nvPr/>
            </p:nvSpPr>
            <p:spPr>
              <a:xfrm>
                <a:off x="3828305" y="1649868"/>
                <a:ext cx="584816" cy="584816"/>
              </a:xfrm>
              <a:custGeom>
                <a:avLst/>
                <a:gdLst/>
                <a:ahLst/>
                <a:cxnLst/>
                <a:rect l="l" t="t" r="r" b="b"/>
                <a:pathLst>
                  <a:path w="4813" h="4813" fill="none" extrusionOk="0">
                    <a:moveTo>
                      <a:pt x="0" y="0"/>
                    </a:moveTo>
                    <a:lnTo>
                      <a:pt x="4812" y="0"/>
                    </a:lnTo>
                    <a:lnTo>
                      <a:pt x="4812" y="4812"/>
                    </a:lnTo>
                    <a:lnTo>
                      <a:pt x="0" y="4812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4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4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4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4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4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4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4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4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4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4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4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4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45" name="Google Shape;1145;p14"/>
              <p:cNvCxnSpPr/>
              <p:nvPr/>
            </p:nvCxnSpPr>
            <p:spPr>
              <a:xfrm>
                <a:off x="3363525" y="1925203"/>
                <a:ext cx="31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6" name="Google Shape;1146;p14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4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4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4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0" name="Google Shape;1150;p14"/>
            <p:cNvGrpSpPr/>
            <p:nvPr/>
          </p:nvGrpSpPr>
          <p:grpSpPr>
            <a:xfrm>
              <a:off x="6374325" y="2030500"/>
              <a:ext cx="227100" cy="1154701"/>
              <a:chOff x="418775" y="1955343"/>
              <a:chExt cx="227100" cy="1116300"/>
            </a:xfrm>
          </p:grpSpPr>
          <p:cxnSp>
            <p:nvCxnSpPr>
              <p:cNvPr id="1151" name="Google Shape;1151;p14"/>
              <p:cNvCxnSpPr/>
              <p:nvPr/>
            </p:nvCxnSpPr>
            <p:spPr>
              <a:xfrm>
                <a:off x="420900" y="1955343"/>
                <a:ext cx="0" cy="111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>
                <a:off x="418775" y="3067534"/>
                <a:ext cx="227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153" name="Google Shape;1153;p14"/>
          <p:cNvGrpSpPr/>
          <p:nvPr/>
        </p:nvGrpSpPr>
        <p:grpSpPr>
          <a:xfrm flipH="1">
            <a:off x="-274340" y="-2483486"/>
            <a:ext cx="7884219" cy="3433770"/>
            <a:chOff x="24125" y="294775"/>
            <a:chExt cx="7767703" cy="3383025"/>
          </a:xfrm>
        </p:grpSpPr>
        <p:sp>
          <p:nvSpPr>
            <p:cNvPr id="1154" name="Google Shape;1154;p14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4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4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4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4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4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4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4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4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4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4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4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4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4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4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4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4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4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4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4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4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4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4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4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4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4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4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4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4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4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4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4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4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4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4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4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4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4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8" name="Google Shape;1248;p14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249" name="Google Shape;1249;p14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4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4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4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0" name="Google Shape;1270;p1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14"/>
          <p:cNvSpPr txBox="1">
            <a:spLocks noGrp="1"/>
          </p:cNvSpPr>
          <p:nvPr>
            <p:ph type="subTitle" idx="1"/>
          </p:nvPr>
        </p:nvSpPr>
        <p:spPr>
          <a:xfrm>
            <a:off x="719988" y="3728592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14"/>
          <p:cNvSpPr txBox="1">
            <a:spLocks noGrp="1"/>
          </p:cNvSpPr>
          <p:nvPr>
            <p:ph type="title" idx="2"/>
          </p:nvPr>
        </p:nvSpPr>
        <p:spPr>
          <a:xfrm>
            <a:off x="7200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3" name="Google Shape;1273;p14"/>
          <p:cNvSpPr txBox="1">
            <a:spLocks noGrp="1"/>
          </p:cNvSpPr>
          <p:nvPr>
            <p:ph type="title" idx="3" hasCustomPrompt="1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4" name="Google Shape;1274;p14"/>
          <p:cNvSpPr txBox="1">
            <a:spLocks noGrp="1"/>
          </p:cNvSpPr>
          <p:nvPr>
            <p:ph type="subTitle" idx="4"/>
          </p:nvPr>
        </p:nvSpPr>
        <p:spPr>
          <a:xfrm>
            <a:off x="3666713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14"/>
          <p:cNvSpPr txBox="1">
            <a:spLocks noGrp="1"/>
          </p:cNvSpPr>
          <p:nvPr>
            <p:ph type="title" idx="5"/>
          </p:nvPr>
        </p:nvSpPr>
        <p:spPr>
          <a:xfrm>
            <a:off x="3666725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6" name="Google Shape;1276;p14"/>
          <p:cNvSpPr txBox="1">
            <a:spLocks noGrp="1"/>
          </p:cNvSpPr>
          <p:nvPr>
            <p:ph type="title" idx="6" hasCustomPrompt="1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7" name="Google Shape;1277;p14"/>
          <p:cNvSpPr txBox="1">
            <a:spLocks noGrp="1"/>
          </p:cNvSpPr>
          <p:nvPr>
            <p:ph type="subTitle" idx="7"/>
          </p:nvPr>
        </p:nvSpPr>
        <p:spPr>
          <a:xfrm>
            <a:off x="6672288" y="372857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14"/>
          <p:cNvSpPr txBox="1">
            <a:spLocks noGrp="1"/>
          </p:cNvSpPr>
          <p:nvPr>
            <p:ph type="title" idx="8"/>
          </p:nvPr>
        </p:nvSpPr>
        <p:spPr>
          <a:xfrm>
            <a:off x="6672300" y="2868050"/>
            <a:ext cx="9114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9" name="Google Shape;1279;p14"/>
          <p:cNvSpPr txBox="1">
            <a:spLocks noGrp="1"/>
          </p:cNvSpPr>
          <p:nvPr>
            <p:ph type="title" idx="9" hasCustomPrompt="1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0" name="Google Shape;1280;p14"/>
          <p:cNvSpPr/>
          <p:nvPr/>
        </p:nvSpPr>
        <p:spPr>
          <a:xfrm rot="5400000">
            <a:off x="8495108" y="-71091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"/>
          <p:cNvSpPr/>
          <p:nvPr/>
        </p:nvSpPr>
        <p:spPr>
          <a:xfrm rot="5400000">
            <a:off x="8496650" y="75727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2" name="Google Shape;1282;p14"/>
          <p:cNvSpPr/>
          <p:nvPr/>
        </p:nvSpPr>
        <p:spPr>
          <a:xfrm rot="5400000">
            <a:off x="8495108" y="222546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4"/>
          <p:cNvSpPr/>
          <p:nvPr/>
        </p:nvSpPr>
        <p:spPr>
          <a:xfrm rot="5400000">
            <a:off x="8496650" y="369365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14"/>
          <p:cNvSpPr/>
          <p:nvPr/>
        </p:nvSpPr>
        <p:spPr>
          <a:xfrm rot="5400000">
            <a:off x="8495108" y="516183"/>
            <a:ext cx="148483" cy="290677"/>
          </a:xfrm>
          <a:custGeom>
            <a:avLst/>
            <a:gdLst/>
            <a:ahLst/>
            <a:cxnLst/>
            <a:rect l="l" t="t" r="r" b="b"/>
            <a:pathLst>
              <a:path w="1204" h="2357" fill="none" extrusionOk="0">
                <a:moveTo>
                  <a:pt x="0" y="0"/>
                </a:moveTo>
                <a:lnTo>
                  <a:pt x="1203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4"/>
          <p:cNvSpPr/>
          <p:nvPr/>
        </p:nvSpPr>
        <p:spPr>
          <a:xfrm rot="5400000">
            <a:off x="8496650" y="663002"/>
            <a:ext cx="145400" cy="290677"/>
          </a:xfrm>
          <a:custGeom>
            <a:avLst/>
            <a:gdLst/>
            <a:ahLst/>
            <a:cxnLst/>
            <a:rect l="l" t="t" r="r" b="b"/>
            <a:pathLst>
              <a:path w="1179" h="2357" fill="none" extrusionOk="0">
                <a:moveTo>
                  <a:pt x="0" y="0"/>
                </a:moveTo>
                <a:lnTo>
                  <a:pt x="1178" y="1178"/>
                </a:lnTo>
                <a:lnTo>
                  <a:pt x="0" y="2356"/>
                </a:ln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miter lim="250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908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6" r:id="rId4"/>
    <p:sldLayoutId id="2147483658" r:id="rId5"/>
    <p:sldLayoutId id="2147483663" r:id="rId6"/>
    <p:sldLayoutId id="2147483664" r:id="rId7"/>
    <p:sldLayoutId id="2147483670" r:id="rId8"/>
    <p:sldLayoutId id="2147483671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3333798" y="1401727"/>
            <a:ext cx="2476401" cy="49297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PHÂN TÍCH DỮ LIỆU</a:t>
            </a:r>
            <a:endParaRPr sz="14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6088468" y="130890"/>
            <a:ext cx="3055532" cy="1933580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-105094" y="1959204"/>
            <a:ext cx="9354187" cy="151586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PHÁT HIỆN TRANG WEB PHISHING</a:t>
            </a:r>
            <a:b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SỬ DỤNG PHƯƠNG PHÁP HỌC MÁY</a:t>
            </a:r>
            <a:endParaRPr sz="3600">
              <a:solidFill>
                <a:schemeClr val="dk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3798" y="3518702"/>
            <a:ext cx="9257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Đào Nguyên Hưng - 2251010032</a:t>
            </a:r>
            <a:endParaRPr lang="en-US" sz="11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>
          <a:extLst>
            <a:ext uri="{FF2B5EF4-FFF2-40B4-BE49-F238E27FC236}">
              <a16:creationId xmlns:a16="http://schemas.microsoft.com/office/drawing/2014/main" id="{DFF0B3AF-E85D-9E03-5593-7D021B1D6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>
            <a:extLst>
              <a:ext uri="{FF2B5EF4-FFF2-40B4-BE49-F238E27FC236}">
                <a16:creationId xmlns:a16="http://schemas.microsoft.com/office/drawing/2014/main" id="{77EEAB38-E8A2-46CD-8496-4B6765CA45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81" y="259857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THU THẬP DỮ LIỆU</a:t>
            </a:r>
          </a:p>
        </p:txBody>
      </p:sp>
      <p:sp>
        <p:nvSpPr>
          <p:cNvPr id="2973" name="Google Shape;2973;p52">
            <a:extLst>
              <a:ext uri="{FF2B5EF4-FFF2-40B4-BE49-F238E27FC236}">
                <a16:creationId xmlns:a16="http://schemas.microsoft.com/office/drawing/2014/main" id="{D2CDF2F6-7C56-49E6-412B-C6D2D8B3D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4493" y="692839"/>
            <a:ext cx="7400161" cy="159777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just">
              <a:lnSpc>
                <a:spcPct val="150000"/>
              </a:lnSpc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Dữ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Safe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(hay </a:t>
            </a: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Non-Phishing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được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trích lọc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dataset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gồm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hai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nhãn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Legitimate </a:t>
            </a:r>
            <a:r>
              <a:rPr lang="en-US" sz="20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 Phishing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chỉ lấy URLs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nhãn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Legitimate.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0" indent="0" algn="just">
              <a:lnSpc>
                <a:spcPct val="150000"/>
              </a:lnSpc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FD393B2D-2688-D10C-5B6A-E5BB026DB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43" y="2507290"/>
            <a:ext cx="491558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7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7AF9F-2C7B-AF82-8A33-2C28CC55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1AA7545-E19D-7BDD-062F-AD1B21F2C7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250" y="2508997"/>
            <a:ext cx="5617500" cy="12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XỬ LÝ DỮ LIỆU</a:t>
            </a:r>
          </a:p>
        </p:txBody>
      </p:sp>
    </p:spTree>
    <p:extLst>
      <p:ext uri="{BB962C8B-B14F-4D97-AF65-F5344CB8AC3E}">
        <p14:creationId xmlns:p14="http://schemas.microsoft.com/office/powerpoint/2010/main" val="975738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8180E-067D-BE8E-80E6-7FE7F74B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F21593-0FD6-6FCA-A3E8-105FFE18B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92602"/>
            <a:ext cx="7704000" cy="488400"/>
          </a:xfrm>
        </p:spPr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LÀM SẠCH DỮ LIỆU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8205940-E3B8-2EA8-177F-DF2B89DD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27" y="1717964"/>
            <a:ext cx="2833692" cy="1884218"/>
          </a:xfrm>
        </p:spPr>
        <p:txBody>
          <a:bodyPr/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Lọc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chuẩn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hóa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bộ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hợp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pháp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Hợp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nhất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làm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sạch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bộ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lừa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đảo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Kết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hợp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hai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bộ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lại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với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nhau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Kiểm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tra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sự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cân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bằng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bộ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AF691295-3B4C-E850-7678-0347F79E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45" y="1052505"/>
            <a:ext cx="4870440" cy="303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22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44AA-5C4F-1D7E-D51A-7E121AFD2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25F5B7-4A6D-ECAC-0DB7-4C1271F90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92602"/>
            <a:ext cx="7704000" cy="488400"/>
          </a:xfrm>
        </p:spPr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LÀM SẠCH DỮ LIỆU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26A11087-10B3-CEF4-E123-9C1183A8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835" y="1196129"/>
            <a:ext cx="8167691" cy="720436"/>
          </a:xfrm>
        </p:spPr>
        <p:txBody>
          <a:bodyPr/>
          <a:lstStyle/>
          <a:p>
            <a:r>
              <a:rPr lang="en-US" sz="180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Sử dụng phương pháp </a:t>
            </a:r>
            <a:r>
              <a:rPr lang="en-US" sz="1800" b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Undersampling</a:t>
            </a:r>
            <a:r>
              <a:rPr lang="en-US" sz="1800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 lớp 0 để cân bằng với lớp 1.  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F3CB194-D526-9C17-B948-D870AF31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35" y="2165947"/>
            <a:ext cx="842127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1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21B95-EB0F-E05F-30CD-07B117EBD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2F717F0-4AD4-D59F-BFFF-9DAA4254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92602"/>
            <a:ext cx="7704000" cy="488400"/>
          </a:xfrm>
        </p:spPr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LÀM SẠCH DỮ LIỆU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825AB43-39B7-057E-102A-C024B3966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8335" y="1196129"/>
            <a:ext cx="5064274" cy="376362"/>
          </a:xfrm>
        </p:spPr>
        <p:txBody>
          <a:bodyPr/>
          <a:lstStyle/>
          <a:p>
            <a:r>
              <a:rPr lang="en-US" sz="1800" b="1">
                <a:effectLst/>
                <a:latin typeface="Courier New" panose="02070309020205020404" pitchFamily="49" charset="0"/>
                <a:ea typeface="DengXian" panose="02010600030101010101" pitchFamily="2" charset="-122"/>
                <a:cs typeface="Courier New" panose="02070309020205020404" pitchFamily="49" charset="0"/>
              </a:rPr>
              <a:t>KẾT QUẢ SAU KHI CÂN BẰNG DỮ LIỆU</a:t>
            </a:r>
          </a:p>
          <a:p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F136E2A-B014-2000-DB33-E8D0B50F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07" y="1572491"/>
            <a:ext cx="5496785" cy="328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9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9A5A2E-F3F6-D305-FBEE-ABB1B653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TRÍCH XUẤT ĐẶC TRƯNG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81FCB58-1038-74D6-8B63-8B43CE676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68035"/>
            <a:ext cx="3934243" cy="3066524"/>
          </a:xfrm>
        </p:spPr>
        <p:txBody>
          <a:bodyPr/>
          <a:lstStyle/>
          <a:p>
            <a:pPr marL="127000" indent="0">
              <a:buNone/>
            </a:pP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Các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đặc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trưng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mà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dự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án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trích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xuất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URL</a:t>
            </a:r>
          </a:p>
          <a:p>
            <a:pPr marL="1270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Độ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dài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URL, domain,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đường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dẫn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lượng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kí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tự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đặc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biệt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URL</a:t>
            </a:r>
          </a:p>
          <a:p>
            <a:pPr marL="1270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lượng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tham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số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truy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vấn</a:t>
            </a: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 IP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có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trong domain</a:t>
            </a:r>
          </a:p>
          <a:p>
            <a:pPr marL="127000" indent="0">
              <a:buNone/>
            </a:pP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Kiểm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tra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đáng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nghi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err="1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URL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43157834-7405-37FF-8029-0F3B406A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546" y="1090635"/>
            <a:ext cx="3934243" cy="342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29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A44B-67FE-37F1-B9D1-43CF0773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FFFEBE8B-9C71-5607-600F-B9BB9592D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2317"/>
            <a:ext cx="9144000" cy="855392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DB047C0-D0AC-3188-B08F-7DFB2EDE2D68}"/>
              </a:ext>
            </a:extLst>
          </p:cNvPr>
          <p:cNvSpPr txBox="1"/>
          <p:nvPr/>
        </p:nvSpPr>
        <p:spPr>
          <a:xfrm>
            <a:off x="2328942" y="542280"/>
            <a:ext cx="7749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Áp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dụng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trích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xuất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đặc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trưng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với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dataset 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7AE366E-3736-FE21-26B3-65720F81DD23}"/>
              </a:ext>
            </a:extLst>
          </p:cNvPr>
          <p:cNvSpPr txBox="1"/>
          <p:nvPr/>
        </p:nvSpPr>
        <p:spPr>
          <a:xfrm>
            <a:off x="6057268" y="3427776"/>
            <a:ext cx="2970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Kết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quả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thực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hiện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trích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xuất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Hình ảnh 1" descr="Ảnh có chứa văn bản, ảnh chụp màn hình, số, Phông chữ&#10;&#10;Nội dung do AI tạo ra có thể không chính xác.">
            <a:extLst>
              <a:ext uri="{FF2B5EF4-FFF2-40B4-BE49-F238E27FC236}">
                <a16:creationId xmlns:a16="http://schemas.microsoft.com/office/drawing/2014/main" id="{75EFC89B-E765-1CD8-DF26-C5BD86FB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8" y="2196828"/>
            <a:ext cx="5731510" cy="24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28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4ABFE-5130-8FED-40E8-845B539A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AED0A83C-D46D-6B38-DDF6-51BADB7B3DA6}"/>
              </a:ext>
            </a:extLst>
          </p:cNvPr>
          <p:cNvSpPr txBox="1"/>
          <p:nvPr/>
        </p:nvSpPr>
        <p:spPr>
          <a:xfrm>
            <a:off x="2328942" y="542280"/>
            <a:ext cx="7749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Áp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dụng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trích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xuất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đặc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trưng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thử với URL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D959981A-93EC-DFCA-9726-7B0BE0C23ACC}"/>
              </a:ext>
            </a:extLst>
          </p:cNvPr>
          <p:cNvSpPr txBox="1"/>
          <p:nvPr/>
        </p:nvSpPr>
        <p:spPr>
          <a:xfrm>
            <a:off x="197962" y="850057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https://colab.research.google.com/drive/1H6leO_bH-BCsX4kM7GkkUA5qEB5YI_13#scrollTo=eSw5fz72yLQ7</a:t>
            </a:r>
          </a:p>
          <a:p>
            <a:endParaRPr lang="en-US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6F4BAC65-5020-B38A-DD3F-BD999829D4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173"/>
          <a:stretch/>
        </p:blipFill>
        <p:spPr>
          <a:xfrm>
            <a:off x="237078" y="1597492"/>
            <a:ext cx="3231986" cy="2695951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AB4FB13-BE1E-7622-7F76-77FBFBD2BA3B}"/>
              </a:ext>
            </a:extLst>
          </p:cNvPr>
          <p:cNvSpPr txBox="1"/>
          <p:nvPr/>
        </p:nvSpPr>
        <p:spPr>
          <a:xfrm>
            <a:off x="4528172" y="1823735"/>
            <a:ext cx="4378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Độ dài URL</a:t>
            </a:r>
          </a:p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Độ dài domain</a:t>
            </a:r>
          </a:p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Độ dài đường dẫn</a:t>
            </a:r>
          </a:p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Số lượng dấu (.) có trong domain</a:t>
            </a:r>
          </a:p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Số lượng (/) có trong đường dẫn</a:t>
            </a:r>
          </a:p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Số lượng tham số truy vấn</a:t>
            </a:r>
          </a:p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Kiểm tra IP có trong domain không</a:t>
            </a:r>
          </a:p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Có sử dụng https không</a:t>
            </a:r>
          </a:p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Có chứa các từ khóa đáng ngờ không</a:t>
            </a:r>
          </a:p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Tổng các ký tự đặc biệt có trong URL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EEF03B9C-E9F1-C9E4-4E4F-1858FBC81AC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572759" y="2945467"/>
            <a:ext cx="955413" cy="16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61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1763250" y="2508997"/>
            <a:ext cx="5617500" cy="12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HUẤN LUYỆN MÔ HÌNH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F5346781-6EF1-4535-CA3B-5A7E09036DA4}"/>
              </a:ext>
            </a:extLst>
          </p:cNvPr>
          <p:cNvSpPr txBox="1"/>
          <p:nvPr/>
        </p:nvSpPr>
        <p:spPr>
          <a:xfrm>
            <a:off x="1217516" y="2634503"/>
            <a:ext cx="6890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Huấn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luyện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sử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dụng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hình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Decision Tree, Random Forest,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XGBoost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CatBoost</a:t>
            </a:r>
          </a:p>
        </p:txBody>
      </p:sp>
    </p:spTree>
    <p:extLst>
      <p:ext uri="{BB962C8B-B14F-4D97-AF65-F5344CB8AC3E}">
        <p14:creationId xmlns:p14="http://schemas.microsoft.com/office/powerpoint/2010/main" val="360030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75984-02E3-FFA9-D161-1D01610A0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64FB00AC-5F72-577D-B80F-F6E94B9FF090}"/>
              </a:ext>
            </a:extLst>
          </p:cNvPr>
          <p:cNvSpPr txBox="1"/>
          <p:nvPr/>
        </p:nvSpPr>
        <p:spPr>
          <a:xfrm>
            <a:off x="609599" y="2304473"/>
            <a:ext cx="337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Chia tập dữ liệu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4C8CBC6-617E-2C8C-DDD4-9B86A7212C40}"/>
              </a:ext>
            </a:extLst>
          </p:cNvPr>
          <p:cNvSpPr txBox="1"/>
          <p:nvPr/>
        </p:nvSpPr>
        <p:spPr>
          <a:xfrm>
            <a:off x="4973781" y="1722582"/>
            <a:ext cx="337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Training test: 60%</a:t>
            </a: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115EA2C-11A7-F728-4413-EAC55356C753}"/>
              </a:ext>
            </a:extLst>
          </p:cNvPr>
          <p:cNvSpPr txBox="1"/>
          <p:nvPr/>
        </p:nvSpPr>
        <p:spPr>
          <a:xfrm>
            <a:off x="4973781" y="2683164"/>
            <a:ext cx="3375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Testing test: 40%</a:t>
            </a:r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D732C6AF-871C-688B-40FC-2424B0F3C80C}"/>
              </a:ext>
            </a:extLst>
          </p:cNvPr>
          <p:cNvCxnSpPr>
            <a:endCxn id="3" idx="1"/>
          </p:cNvCxnSpPr>
          <p:nvPr/>
        </p:nvCxnSpPr>
        <p:spPr>
          <a:xfrm flipV="1">
            <a:off x="3717636" y="1922637"/>
            <a:ext cx="1256145" cy="575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Đường kết nối Mũi tên Thẳng 7">
            <a:extLst>
              <a:ext uri="{FF2B5EF4-FFF2-40B4-BE49-F238E27FC236}">
                <a16:creationId xmlns:a16="http://schemas.microsoft.com/office/drawing/2014/main" id="{0A4E75D5-BF0A-EE11-3EF8-F14718F8C5DD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717636" y="2498436"/>
            <a:ext cx="1256145" cy="384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3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26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PRESENTATION OUTLINE</a:t>
            </a:r>
            <a:endParaRPr sz="280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4" name="Google Shape;1884;p26"/>
          <p:cNvSpPr txBox="1">
            <a:spLocks noGrp="1"/>
          </p:cNvSpPr>
          <p:nvPr>
            <p:ph type="title" idx="8"/>
          </p:nvPr>
        </p:nvSpPr>
        <p:spPr>
          <a:xfrm>
            <a:off x="6541350" y="2846225"/>
            <a:ext cx="1751700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HUẤN LUYỆN</a:t>
            </a:r>
            <a:b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 HÌNH</a:t>
            </a:r>
          </a:p>
        </p:txBody>
      </p:sp>
      <p:sp>
        <p:nvSpPr>
          <p:cNvPr id="1885" name="Google Shape;1885;p26"/>
          <p:cNvSpPr txBox="1">
            <a:spLocks noGrp="1"/>
          </p:cNvSpPr>
          <p:nvPr>
            <p:ph type="title" idx="9"/>
          </p:nvPr>
        </p:nvSpPr>
        <p:spPr>
          <a:xfrm>
            <a:off x="683250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86" name="Google Shape;1886;p26"/>
          <p:cNvSpPr txBox="1">
            <a:spLocks noGrp="1"/>
          </p:cNvSpPr>
          <p:nvPr>
            <p:ph type="title" idx="5"/>
          </p:nvPr>
        </p:nvSpPr>
        <p:spPr>
          <a:xfrm>
            <a:off x="3517824" y="2635399"/>
            <a:ext cx="2370358" cy="106695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TIẾN HÀNH XỬ LÝ DỮ LIỆU</a:t>
            </a:r>
          </a:p>
        </p:txBody>
      </p:sp>
      <p:sp>
        <p:nvSpPr>
          <p:cNvPr id="1887" name="Google Shape;1887;p26"/>
          <p:cNvSpPr txBox="1">
            <a:spLocks noGrp="1"/>
          </p:cNvSpPr>
          <p:nvPr>
            <p:ph type="title" idx="6"/>
          </p:nvPr>
        </p:nvSpPr>
        <p:spPr>
          <a:xfrm>
            <a:off x="3828350" y="1766950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89" name="Google Shape;1889;p26"/>
          <p:cNvSpPr txBox="1">
            <a:spLocks noGrp="1"/>
          </p:cNvSpPr>
          <p:nvPr>
            <p:ph type="title" idx="2"/>
          </p:nvPr>
        </p:nvSpPr>
        <p:spPr>
          <a:xfrm>
            <a:off x="380634" y="2846225"/>
            <a:ext cx="1945761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TỔNG QUAN</a:t>
            </a:r>
            <a:b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ĐỀ TÀI</a:t>
            </a:r>
          </a:p>
        </p:txBody>
      </p:sp>
      <p:sp>
        <p:nvSpPr>
          <p:cNvPr id="1890" name="Google Shape;1890;p26"/>
          <p:cNvSpPr txBox="1">
            <a:spLocks noGrp="1"/>
          </p:cNvSpPr>
          <p:nvPr>
            <p:ph type="title" idx="3"/>
          </p:nvPr>
        </p:nvSpPr>
        <p:spPr>
          <a:xfrm>
            <a:off x="878350" y="1766925"/>
            <a:ext cx="584700" cy="58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1972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AE9EE-40A5-C110-D68F-3905AE8A3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Hình ảnh 13" descr="Ảnh có chứa văn bản, ảnh chụp màn hình, Phông chữ, số&#10;&#10;Nội dung do AI tạo ra có thể không chính xác.">
            <a:extLst>
              <a:ext uri="{FF2B5EF4-FFF2-40B4-BE49-F238E27FC236}">
                <a16:creationId xmlns:a16="http://schemas.microsoft.com/office/drawing/2014/main" id="{C849D383-CD50-9AED-A5F8-1543BF39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4194"/>
            <a:ext cx="4613354" cy="2354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AFC8A-FD07-CEED-F96F-390048212534}"/>
              </a:ext>
            </a:extLst>
          </p:cNvPr>
          <p:cNvSpPr txBox="1"/>
          <p:nvPr/>
        </p:nvSpPr>
        <p:spPr>
          <a:xfrm>
            <a:off x="391211" y="451268"/>
            <a:ext cx="7171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KẾT QUẢ HUẤN LUYỆN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AB702A9A-4F51-9488-820A-63724A1CFAD0}"/>
              </a:ext>
            </a:extLst>
          </p:cNvPr>
          <p:cNvSpPr/>
          <p:nvPr/>
        </p:nvSpPr>
        <p:spPr>
          <a:xfrm>
            <a:off x="352782" y="3175590"/>
            <a:ext cx="4141246" cy="368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CF091CF2-456F-E78D-5990-9AAE9F97D03F}"/>
              </a:ext>
            </a:extLst>
          </p:cNvPr>
          <p:cNvSpPr txBox="1"/>
          <p:nvPr/>
        </p:nvSpPr>
        <p:spPr>
          <a:xfrm>
            <a:off x="4957097" y="1324109"/>
            <a:ext cx="409475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 hình Decision Tree</a:t>
            </a:r>
          </a:p>
          <a:p>
            <a:pPr algn="just">
              <a:buNone/>
            </a:pP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Độ chính xác 91.67%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trên 88.757 mẫu, thời gian huấn luyện chỉ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0.48 giây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phù hợp cho phát hiện phishing real-time.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Precision ~91–92%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Giảm false positive (dự đoán nhầm web hợp pháp là lừa đảo).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Recall ~91–92%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Nhận diện tốt các web phishing, hạn chế bỏ sót.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F1-score: 0.92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Cân bằng tốt giữa precision và recall.</a:t>
            </a:r>
          </a:p>
          <a:p>
            <a:pPr algn="just"/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51191494-09DB-F5EC-B5E5-509BB811C69C}"/>
              </a:ext>
            </a:extLst>
          </p:cNvPr>
          <p:cNvSpPr txBox="1"/>
          <p:nvPr/>
        </p:nvSpPr>
        <p:spPr>
          <a:xfrm>
            <a:off x="92149" y="3913516"/>
            <a:ext cx="4216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Macro avg &amp; weighted avg: 0.92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Hiệu suất đồng đều trên cả 2 lớp. </a:t>
            </a: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89AA6283-415B-350B-C8DE-F03C90CF3B6C}"/>
              </a:ext>
            </a:extLst>
          </p:cNvPr>
          <p:cNvCxnSpPr>
            <a:cxnSpLocks/>
          </p:cNvCxnSpPr>
          <p:nvPr/>
        </p:nvCxnSpPr>
        <p:spPr>
          <a:xfrm flipV="1">
            <a:off x="793898" y="3544553"/>
            <a:ext cx="141767" cy="410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53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61D1-3262-7D6B-DBB9-F205A6C6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, ảnh chụp màn hình, Phông chữ, số&#10;&#10;Nội dung do AI tạo ra có thể không chính xác.">
            <a:extLst>
              <a:ext uri="{FF2B5EF4-FFF2-40B4-BE49-F238E27FC236}">
                <a16:creationId xmlns:a16="http://schemas.microsoft.com/office/drawing/2014/main" id="{6BD5787D-698C-C730-87DB-D8502AAF6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7" y="1473676"/>
            <a:ext cx="4468536" cy="21961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FFB083-68B1-6AAB-8F22-9E3A49B0DE4E}"/>
              </a:ext>
            </a:extLst>
          </p:cNvPr>
          <p:cNvSpPr txBox="1"/>
          <p:nvPr/>
        </p:nvSpPr>
        <p:spPr>
          <a:xfrm>
            <a:off x="391211" y="451268"/>
            <a:ext cx="7171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KẾT QUẢ HUẤN LUYỆN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15902057-ABBC-B362-AA13-BE37D81A043F}"/>
              </a:ext>
            </a:extLst>
          </p:cNvPr>
          <p:cNvSpPr/>
          <p:nvPr/>
        </p:nvSpPr>
        <p:spPr>
          <a:xfrm>
            <a:off x="420672" y="3230031"/>
            <a:ext cx="4141246" cy="3689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15C25CC5-CF38-F206-5A03-D1F45C7AB5FE}"/>
              </a:ext>
            </a:extLst>
          </p:cNvPr>
          <p:cNvSpPr txBox="1"/>
          <p:nvPr/>
        </p:nvSpPr>
        <p:spPr>
          <a:xfrm>
            <a:off x="5011691" y="1473676"/>
            <a:ext cx="4094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 hình Decision Tree</a:t>
            </a:r>
          </a:p>
          <a:p>
            <a:pPr algn="just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Đ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ộ chính xác 92.18%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trên 88.757 mẫu,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cao hơn Decision Tree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một chút.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Precision: 0.92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Dự đoán chính xác 92% các trường hợp.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Recall: 0.92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Nhận diện hiệu quả các URL lừa đảo.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F1-score: 0.92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Ổn định giữa precision và recall.</a:t>
            </a:r>
          </a:p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Thời gian huấn luyện: 13.30s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dài hơn Decision Tree</a:t>
            </a:r>
          </a:p>
          <a:p>
            <a:pPr algn="just"/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10277E8-9648-2F19-4486-4680E55CA627}"/>
              </a:ext>
            </a:extLst>
          </p:cNvPr>
          <p:cNvSpPr txBox="1"/>
          <p:nvPr/>
        </p:nvSpPr>
        <p:spPr>
          <a:xfrm>
            <a:off x="2491295" y="3984345"/>
            <a:ext cx="4216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Macro avg &amp; weighted avg: 0.92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Hiệu suất đồng đều trên cả 2 lớp. </a:t>
            </a: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C74E2BCE-233C-F19F-1A32-4A6909016BBB}"/>
              </a:ext>
            </a:extLst>
          </p:cNvPr>
          <p:cNvCxnSpPr>
            <a:cxnSpLocks/>
          </p:cNvCxnSpPr>
          <p:nvPr/>
        </p:nvCxnSpPr>
        <p:spPr>
          <a:xfrm flipH="1" flipV="1">
            <a:off x="2590532" y="3650011"/>
            <a:ext cx="365319" cy="3853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58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4E77-E0E9-4979-C41A-7A65ADF84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 descr="Ảnh có chứa văn bản, ảnh chụp màn hình, Phông chữ, số&#10;&#10;Nội dung do AI tạo ra có thể không chính xác.">
            <a:extLst>
              <a:ext uri="{FF2B5EF4-FFF2-40B4-BE49-F238E27FC236}">
                <a16:creationId xmlns:a16="http://schemas.microsoft.com/office/drawing/2014/main" id="{D3F83C54-2227-43DD-38D3-AB66E22D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56" y="1239561"/>
            <a:ext cx="4391747" cy="21749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5E3677-3E58-8DBD-3C78-29FA4C3BDB28}"/>
              </a:ext>
            </a:extLst>
          </p:cNvPr>
          <p:cNvSpPr txBox="1"/>
          <p:nvPr/>
        </p:nvSpPr>
        <p:spPr>
          <a:xfrm>
            <a:off x="391211" y="451268"/>
            <a:ext cx="7171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KẾT QUẢ HUẤN LUYỆN</a:t>
            </a: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C427F54-59C6-039B-B806-37DC1764501A}"/>
              </a:ext>
            </a:extLst>
          </p:cNvPr>
          <p:cNvSpPr/>
          <p:nvPr/>
        </p:nvSpPr>
        <p:spPr>
          <a:xfrm>
            <a:off x="4854716" y="2962940"/>
            <a:ext cx="4141246" cy="3928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5819080-9A4B-E8EB-EB19-B4C861082B47}"/>
              </a:ext>
            </a:extLst>
          </p:cNvPr>
          <p:cNvSpPr txBox="1"/>
          <p:nvPr/>
        </p:nvSpPr>
        <p:spPr>
          <a:xfrm>
            <a:off x="205774" y="1108138"/>
            <a:ext cx="40947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 hình XGBoost</a:t>
            </a:r>
          </a:p>
          <a:p>
            <a:pPr algn="just">
              <a:buNone/>
            </a:pP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Đ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ộ chính xác 92.02%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gần bằng Random Forest (92.18%) và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vượt Decision Tree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(91.67%).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Precision: 0.92–0.93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Dự đoán đúng cao, đặc biệt với web lừa đảo.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Recall: 0.91–0.93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Nhận diện tốt cả web an toàn lẫn phishing.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F1-score: 0.92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Cân bằng và ổn định giữa các chỉ số.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Macro avg &amp; weighted avg: 0.92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Khả năng tổng quát hóa tốt.</a:t>
            </a:r>
          </a:p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Thời gian huấn luyện: 2.33s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nhanh hơn nhiều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 với Random Forest (13.30s), chỉ sau Decision Tree.</a:t>
            </a:r>
          </a:p>
          <a:p>
            <a:pPr algn="just"/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40F46AA1-7DED-4829-E1EF-12B8831157E7}"/>
              </a:ext>
            </a:extLst>
          </p:cNvPr>
          <p:cNvSpPr txBox="1"/>
          <p:nvPr/>
        </p:nvSpPr>
        <p:spPr>
          <a:xfrm>
            <a:off x="4662156" y="3785794"/>
            <a:ext cx="42164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Macro avg &amp; weighted avg: 0.92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→ Hiệu suất đồng đều trên cả 2 lớp. </a:t>
            </a:r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17C3B925-41BB-0FB8-AD2F-B0AC32FC7615}"/>
              </a:ext>
            </a:extLst>
          </p:cNvPr>
          <p:cNvCxnSpPr>
            <a:cxnSpLocks/>
          </p:cNvCxnSpPr>
          <p:nvPr/>
        </p:nvCxnSpPr>
        <p:spPr>
          <a:xfrm flipV="1">
            <a:off x="6287386" y="3355761"/>
            <a:ext cx="0" cy="4300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03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4AFBB-27C8-C005-CD56-C68993065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 descr="Ảnh có chứa văn bản, ảnh chụp màn hình, Phông chữ, số&#10;&#10;Nội dung do AI tạo ra có thể không chính xác.">
            <a:extLst>
              <a:ext uri="{FF2B5EF4-FFF2-40B4-BE49-F238E27FC236}">
                <a16:creationId xmlns:a16="http://schemas.microsoft.com/office/drawing/2014/main" id="{FA141912-1BB7-72E7-1B4D-167668836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71" y="1223631"/>
            <a:ext cx="4897698" cy="2497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F6AD6C-AB9D-8731-3B58-9B52051C4AF0}"/>
              </a:ext>
            </a:extLst>
          </p:cNvPr>
          <p:cNvSpPr txBox="1"/>
          <p:nvPr/>
        </p:nvSpPr>
        <p:spPr>
          <a:xfrm>
            <a:off x="391211" y="451268"/>
            <a:ext cx="71713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KẾT QUẢ HUẤN LUYỆN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2DA72BD0-735E-43A5-BF16-82A447453F86}"/>
              </a:ext>
            </a:extLst>
          </p:cNvPr>
          <p:cNvSpPr txBox="1"/>
          <p:nvPr/>
        </p:nvSpPr>
        <p:spPr>
          <a:xfrm>
            <a:off x="198685" y="1771531"/>
            <a:ext cx="3956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 hình CatBoost</a:t>
            </a:r>
          </a:p>
          <a:p>
            <a:pPr algn="just"/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Đ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ộ chính xác 92.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cao thứ 2 trong các mô hình (sau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Forest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với độ chính xác là 92.18%).</a:t>
            </a:r>
          </a:p>
          <a:p>
            <a:pPr marL="285750" indent="-285750" algn="just">
              <a:buFontTx/>
              <a:buChar char="-"/>
            </a:pP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Thời gian huấn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uyện: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36.82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→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lâu nhất trong 4 mô hình.</a:t>
            </a:r>
          </a:p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Các chỉ số còn lại có sự tương đồng với 3 mô hình còn lại</a:t>
            </a:r>
            <a:endParaRPr lang="vi-VN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C5D2D04A-54F4-C600-8314-960734CDC81A}"/>
              </a:ext>
            </a:extLst>
          </p:cNvPr>
          <p:cNvSpPr txBox="1"/>
          <p:nvPr/>
        </p:nvSpPr>
        <p:spPr>
          <a:xfrm>
            <a:off x="4662156" y="3785794"/>
            <a:ext cx="4216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BC079C2-C806-6174-3634-E7178BFC8E3D}"/>
              </a:ext>
            </a:extLst>
          </p:cNvPr>
          <p:cNvSpPr/>
          <p:nvPr/>
        </p:nvSpPr>
        <p:spPr>
          <a:xfrm>
            <a:off x="4307962" y="1575121"/>
            <a:ext cx="2780995" cy="376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5FD-B056-321C-ADFA-48FF5E9F7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899052D8-F57E-C062-1C8E-BCBB52599045}"/>
              </a:ext>
            </a:extLst>
          </p:cNvPr>
          <p:cNvSpPr txBox="1"/>
          <p:nvPr/>
        </p:nvSpPr>
        <p:spPr>
          <a:xfrm>
            <a:off x="878716" y="4273906"/>
            <a:ext cx="7696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sánh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độ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chính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xác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thời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gian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huấn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luyện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hình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" name="Hình ảnh 1" descr="Ảnh có chứa văn bản, ảnh chụp màn hình, biểu đồ, số&#10;&#10;Nội dung do AI tạo ra có thể không chính xác.">
            <a:extLst>
              <a:ext uri="{FF2B5EF4-FFF2-40B4-BE49-F238E27FC236}">
                <a16:creationId xmlns:a16="http://schemas.microsoft.com/office/drawing/2014/main" id="{3EAF9186-8393-83FF-CA8A-488E6D377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21"/>
          <a:stretch/>
        </p:blipFill>
        <p:spPr bwMode="auto">
          <a:xfrm>
            <a:off x="99118" y="361834"/>
            <a:ext cx="4362045" cy="39120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Hình ảnh 4" descr="Ảnh có chứa văn bản, ảnh chụp màn hình, Sơ đồ, Phông chữ&#10;&#10;Nội dung do AI tạo ra có thể không chính xác.">
            <a:extLst>
              <a:ext uri="{FF2B5EF4-FFF2-40B4-BE49-F238E27FC236}">
                <a16:creationId xmlns:a16="http://schemas.microsoft.com/office/drawing/2014/main" id="{8B2309F2-4B5F-B2F7-4604-2DE0ED1D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658" y="329247"/>
            <a:ext cx="4535224" cy="394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04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E8A8B-7A7E-22AB-B2B8-E4F538F59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C22A9C2B-53BD-A96E-0342-4D7A865F0542}"/>
              </a:ext>
            </a:extLst>
          </p:cNvPr>
          <p:cNvSpPr txBox="1"/>
          <p:nvPr/>
        </p:nvSpPr>
        <p:spPr>
          <a:xfrm>
            <a:off x="-521877" y="1062355"/>
            <a:ext cx="5093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trận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nhầm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lẫn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hình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Decision Tree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Random Forest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D695039-FA5E-1C90-CDED-2A4AABC6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67" y="2571750"/>
            <a:ext cx="5212119" cy="185710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CD95ACF5-08A2-09C8-D8FF-9EC74B75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516" y="449360"/>
            <a:ext cx="4829429" cy="1947477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657979A7-FC55-4899-8F3A-A74401B2CED6}"/>
              </a:ext>
            </a:extLst>
          </p:cNvPr>
          <p:cNvSpPr txBox="1"/>
          <p:nvPr/>
        </p:nvSpPr>
        <p:spPr>
          <a:xfrm>
            <a:off x="5701145" y="3023248"/>
            <a:ext cx="31237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Forest vượt trội hơn Decision Tree ở cả hai mặt: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phân loại đúng nhiều hơn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và </a:t>
            </a:r>
            <a:r>
              <a:rPr lang="vi-VN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 sót ít hơn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4EC24-2B7F-49BF-DF2D-47AD1231F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1CE3529E-E01D-1BA3-9C03-5867DCDEBD9F}"/>
              </a:ext>
            </a:extLst>
          </p:cNvPr>
          <p:cNvSpPr txBox="1"/>
          <p:nvPr/>
        </p:nvSpPr>
        <p:spPr>
          <a:xfrm>
            <a:off x="4572000" y="904736"/>
            <a:ext cx="5093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trận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nhầm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lẫn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của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hình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XGBoost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CatBoost</a:t>
            </a:r>
            <a:endParaRPr lang="en-US" sz="16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172E8D15-2578-FF98-3CF0-1B4BCD89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457201"/>
            <a:ext cx="4857820" cy="2022764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42FDE708-C035-3508-0B4D-C4CAEFEC7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842" y="2824721"/>
            <a:ext cx="4727863" cy="1658537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119FE9B5-CC7B-0571-762A-B5A67E985A03}"/>
              </a:ext>
            </a:extLst>
          </p:cNvPr>
          <p:cNvSpPr txBox="1"/>
          <p:nvPr/>
        </p:nvSpPr>
        <p:spPr>
          <a:xfrm>
            <a:off x="498762" y="3284657"/>
            <a:ext cx="33043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XGBoost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và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CatBoost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đều có khả năng nhận diện trang web hợp pháp tốt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84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D9A2D-2DF7-8424-94FA-E9CC934B9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Hình ảnh 14">
            <a:extLst>
              <a:ext uri="{FF2B5EF4-FFF2-40B4-BE49-F238E27FC236}">
                <a16:creationId xmlns:a16="http://schemas.microsoft.com/office/drawing/2014/main" id="{A56AE6FA-AF76-1664-2322-AD739D34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16" y="885229"/>
            <a:ext cx="6754168" cy="2333951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3E0F09BB-E273-6346-FE93-68F1EC2FBA70}"/>
              </a:ext>
            </a:extLst>
          </p:cNvPr>
          <p:cNvSpPr txBox="1"/>
          <p:nvPr/>
        </p:nvSpPr>
        <p:spPr>
          <a:xfrm>
            <a:off x="931718" y="3464446"/>
            <a:ext cx="72805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CatBoost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có khả năng nhận diện trang web hợp pháp tốt nhất trong 4 mô hình và cũng là mô hình có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False Positive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thấp nhất</a:t>
            </a:r>
          </a:p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Random Forest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là mô hình nhận diện trang Web Phishing tốt nhất cũng như ít nhầm lẫn trang Web Phishing (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False Negative)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là trang an toàn nhất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90D11BF9-0C68-3782-27AF-5221353302E2}"/>
              </a:ext>
            </a:extLst>
          </p:cNvPr>
          <p:cNvSpPr/>
          <p:nvPr/>
        </p:nvSpPr>
        <p:spPr>
          <a:xfrm>
            <a:off x="3865418" y="1762031"/>
            <a:ext cx="914400" cy="367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26C8AED9-C0C9-5A22-239F-32B4F401BCA6}"/>
              </a:ext>
            </a:extLst>
          </p:cNvPr>
          <p:cNvSpPr/>
          <p:nvPr/>
        </p:nvSpPr>
        <p:spPr>
          <a:xfrm>
            <a:off x="2549236" y="2654877"/>
            <a:ext cx="914400" cy="367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F1E2BB8D-BCF1-8A3B-BA6A-683725B5AAA7}"/>
              </a:ext>
            </a:extLst>
          </p:cNvPr>
          <p:cNvSpPr/>
          <p:nvPr/>
        </p:nvSpPr>
        <p:spPr>
          <a:xfrm>
            <a:off x="5091548" y="2654877"/>
            <a:ext cx="914400" cy="367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0021A9E9-AA75-CE02-9D5A-B04343EBD4D8}"/>
              </a:ext>
            </a:extLst>
          </p:cNvPr>
          <p:cNvSpPr/>
          <p:nvPr/>
        </p:nvSpPr>
        <p:spPr>
          <a:xfrm>
            <a:off x="6535920" y="1715271"/>
            <a:ext cx="914400" cy="367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1D1FD-F6E1-AFB7-82A6-37CC9A2DB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CD429EF9-5956-72CD-DB41-42D970C14804}"/>
              </a:ext>
            </a:extLst>
          </p:cNvPr>
          <p:cNvSpPr txBox="1"/>
          <p:nvPr/>
        </p:nvSpPr>
        <p:spPr>
          <a:xfrm>
            <a:off x="123536" y="1275428"/>
            <a:ext cx="272126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CatBoost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đạt AUC cao nhất, cho thấy khả năng phân loại tốt giữa trang web lừa đảo và hợp pháp</a:t>
            </a:r>
          </a:p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XGBoost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và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Random Forest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có hiệu suất tương đương với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CatBoost</a:t>
            </a:r>
          </a:p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Decision Tree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đạt AUC thấp nhất, tuy nhiên AUC vẫn đạt giá trị tương đối cao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40AEB41-B1E9-01FA-0D88-618E48F4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89" y="599427"/>
            <a:ext cx="5681822" cy="372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7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06AAB-8E81-19AB-8E3B-33733D5AF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9D8AD1-A9D9-C932-057A-7310965E17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250" y="2508997"/>
            <a:ext cx="5617500" cy="12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XÂY DỰNG MÔ HÌNH</a:t>
            </a:r>
          </a:p>
        </p:txBody>
      </p:sp>
    </p:spTree>
    <p:extLst>
      <p:ext uri="{BB962C8B-B14F-4D97-AF65-F5344CB8AC3E}">
        <p14:creationId xmlns:p14="http://schemas.microsoft.com/office/powerpoint/2010/main" val="51694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27"/>
          <p:cNvSpPr txBox="1">
            <a:spLocks noGrp="1"/>
          </p:cNvSpPr>
          <p:nvPr>
            <p:ph type="title"/>
          </p:nvPr>
        </p:nvSpPr>
        <p:spPr>
          <a:xfrm>
            <a:off x="745071" y="315759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PRESENTATION OUTLINE</a:t>
            </a:r>
            <a:br>
              <a:rPr lang="en-US" sz="2800" b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sz="2800"/>
          </a:p>
        </p:txBody>
      </p:sp>
      <p:sp>
        <p:nvSpPr>
          <p:cNvPr id="1899" name="Google Shape;1899;p27"/>
          <p:cNvSpPr txBox="1">
            <a:spLocks noGrp="1"/>
          </p:cNvSpPr>
          <p:nvPr>
            <p:ph type="title" idx="2"/>
          </p:nvPr>
        </p:nvSpPr>
        <p:spPr>
          <a:xfrm>
            <a:off x="608322" y="2868050"/>
            <a:ext cx="1709455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KẾT QUẢ HUẤN LUYỆN</a:t>
            </a:r>
          </a:p>
        </p:txBody>
      </p:sp>
      <p:sp>
        <p:nvSpPr>
          <p:cNvPr id="1900" name="Google Shape;1900;p27"/>
          <p:cNvSpPr txBox="1">
            <a:spLocks noGrp="1"/>
          </p:cNvSpPr>
          <p:nvPr>
            <p:ph type="title" idx="3"/>
          </p:nvPr>
        </p:nvSpPr>
        <p:spPr>
          <a:xfrm>
            <a:off x="87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01" name="Google Shape;1901;p27"/>
          <p:cNvSpPr txBox="1">
            <a:spLocks noGrp="1"/>
          </p:cNvSpPr>
          <p:nvPr>
            <p:ph type="title" idx="5"/>
          </p:nvPr>
        </p:nvSpPr>
        <p:spPr>
          <a:xfrm>
            <a:off x="3492329" y="2739417"/>
            <a:ext cx="1768304" cy="90256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XÂY DỰNG</a:t>
            </a:r>
            <a:b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ỨNG DỤNG</a:t>
            </a:r>
          </a:p>
        </p:txBody>
      </p:sp>
      <p:sp>
        <p:nvSpPr>
          <p:cNvPr id="1902" name="Google Shape;1902;p27"/>
          <p:cNvSpPr txBox="1">
            <a:spLocks noGrp="1"/>
          </p:cNvSpPr>
          <p:nvPr>
            <p:ph type="title" idx="6"/>
          </p:nvPr>
        </p:nvSpPr>
        <p:spPr>
          <a:xfrm>
            <a:off x="382835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904" name="Google Shape;1904;p27"/>
          <p:cNvSpPr txBox="1">
            <a:spLocks noGrp="1"/>
          </p:cNvSpPr>
          <p:nvPr>
            <p:ph type="title" idx="8"/>
          </p:nvPr>
        </p:nvSpPr>
        <p:spPr>
          <a:xfrm>
            <a:off x="6738232" y="2868050"/>
            <a:ext cx="1999089" cy="64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TỔNG KẾT</a:t>
            </a:r>
          </a:p>
        </p:txBody>
      </p:sp>
      <p:sp>
        <p:nvSpPr>
          <p:cNvPr id="1905" name="Google Shape;1905;p27"/>
          <p:cNvSpPr txBox="1">
            <a:spLocks noGrp="1"/>
          </p:cNvSpPr>
          <p:nvPr>
            <p:ph type="title" idx="9"/>
          </p:nvPr>
        </p:nvSpPr>
        <p:spPr>
          <a:xfrm>
            <a:off x="6832500" y="1768675"/>
            <a:ext cx="584700" cy="581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" name="Oval 16">
            <a:extLst>
              <a:ext uri="{FF2B5EF4-FFF2-40B4-BE49-F238E27FC236}">
                <a16:creationId xmlns:a16="http://schemas.microsoft.com/office/drawing/2014/main" id="{3D84072C-3203-DB24-B311-E839FEDD9FEC}"/>
              </a:ext>
            </a:extLst>
          </p:cNvPr>
          <p:cNvSpPr/>
          <p:nvPr/>
        </p:nvSpPr>
        <p:spPr>
          <a:xfrm>
            <a:off x="8450781" y="1617764"/>
            <a:ext cx="45719" cy="45719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18">
            <a:extLst>
              <a:ext uri="{FF2B5EF4-FFF2-40B4-BE49-F238E27FC236}">
                <a16:creationId xmlns:a16="http://schemas.microsoft.com/office/drawing/2014/main" id="{67706232-F6CD-945A-8336-606FAA0A3013}"/>
              </a:ext>
            </a:extLst>
          </p:cNvPr>
          <p:cNvCxnSpPr/>
          <p:nvPr/>
        </p:nvCxnSpPr>
        <p:spPr>
          <a:xfrm>
            <a:off x="7562707" y="2052185"/>
            <a:ext cx="92524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8">
            <a:extLst>
              <a:ext uri="{FF2B5EF4-FFF2-40B4-BE49-F238E27FC236}">
                <a16:creationId xmlns:a16="http://schemas.microsoft.com/office/drawing/2014/main" id="{B4304056-4EAB-A263-D454-462B2B090094}"/>
              </a:ext>
            </a:extLst>
          </p:cNvPr>
          <p:cNvSpPr/>
          <p:nvPr/>
        </p:nvSpPr>
        <p:spPr>
          <a:xfrm>
            <a:off x="8449071" y="2006466"/>
            <a:ext cx="45719" cy="45719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15">
            <a:extLst>
              <a:ext uri="{FF2B5EF4-FFF2-40B4-BE49-F238E27FC236}">
                <a16:creationId xmlns:a16="http://schemas.microsoft.com/office/drawing/2014/main" id="{7EA13087-A610-635F-53D6-CBAE97EA1FCE}"/>
              </a:ext>
            </a:extLst>
          </p:cNvPr>
          <p:cNvCxnSpPr/>
          <p:nvPr/>
        </p:nvCxnSpPr>
        <p:spPr>
          <a:xfrm flipV="1">
            <a:off x="8471329" y="1617764"/>
            <a:ext cx="0" cy="44676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38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oogle Shape;2052;p32"/>
          <p:cNvGrpSpPr/>
          <p:nvPr/>
        </p:nvGrpSpPr>
        <p:grpSpPr>
          <a:xfrm>
            <a:off x="5169243" y="1290180"/>
            <a:ext cx="4264441" cy="2945603"/>
            <a:chOff x="5011724" y="1494466"/>
            <a:chExt cx="4267429" cy="2947666"/>
          </a:xfrm>
        </p:grpSpPr>
        <p:grpSp>
          <p:nvGrpSpPr>
            <p:cNvPr id="2053" name="Google Shape;2053;p32"/>
            <p:cNvGrpSpPr/>
            <p:nvPr/>
          </p:nvGrpSpPr>
          <p:grpSpPr>
            <a:xfrm>
              <a:off x="5011724" y="1494466"/>
              <a:ext cx="2857494" cy="2154750"/>
              <a:chOff x="3499629" y="1503696"/>
              <a:chExt cx="1163285" cy="877163"/>
            </a:xfrm>
          </p:grpSpPr>
          <p:sp>
            <p:nvSpPr>
              <p:cNvPr id="2055" name="Google Shape;2055;p32"/>
              <p:cNvSpPr/>
              <p:nvPr/>
            </p:nvSpPr>
            <p:spPr>
              <a:xfrm>
                <a:off x="3770468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2"/>
              <p:cNvSpPr/>
              <p:nvPr/>
            </p:nvSpPr>
            <p:spPr>
              <a:xfrm>
                <a:off x="3770468" y="1613295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5213"/>
                    </a:moveTo>
                    <a:lnTo>
                      <a:pt x="0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2"/>
              <p:cNvSpPr/>
              <p:nvPr/>
            </p:nvSpPr>
            <p:spPr>
              <a:xfrm>
                <a:off x="3770468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2"/>
              <p:cNvSpPr/>
              <p:nvPr/>
            </p:nvSpPr>
            <p:spPr>
              <a:xfrm>
                <a:off x="3816033" y="1591910"/>
                <a:ext cx="63366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1" fill="none" extrusionOk="0">
                    <a:moveTo>
                      <a:pt x="1" y="1"/>
                    </a:moveTo>
                    <a:lnTo>
                      <a:pt x="5214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2"/>
              <p:cNvSpPr/>
              <p:nvPr/>
            </p:nvSpPr>
            <p:spPr>
              <a:xfrm>
                <a:off x="4470832" y="1591910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2"/>
              <p:cNvSpPr/>
              <p:nvPr/>
            </p:nvSpPr>
            <p:spPr>
              <a:xfrm>
                <a:off x="4470832" y="1634559"/>
                <a:ext cx="122" cy="63354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14" fill="none" extrusionOk="0">
                    <a:moveTo>
                      <a:pt x="0" y="1"/>
                    </a:moveTo>
                    <a:lnTo>
                      <a:pt x="0" y="5214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2"/>
              <p:cNvSpPr/>
              <p:nvPr/>
            </p:nvSpPr>
            <p:spPr>
              <a:xfrm>
                <a:off x="4470832" y="2292396"/>
                <a:ext cx="12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2"/>
              <p:cNvSpPr/>
              <p:nvPr/>
            </p:nvSpPr>
            <p:spPr>
              <a:xfrm>
                <a:off x="3794769" y="2292396"/>
                <a:ext cx="633540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" fill="none" extrusionOk="0">
                    <a:moveTo>
                      <a:pt x="5214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2"/>
              <p:cNvSpPr/>
              <p:nvPr/>
            </p:nvSpPr>
            <p:spPr>
              <a:xfrm>
                <a:off x="3682132" y="1503696"/>
                <a:ext cx="880200" cy="877163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7219" fill="none" extrusionOk="0">
                    <a:moveTo>
                      <a:pt x="0" y="0"/>
                    </a:moveTo>
                    <a:lnTo>
                      <a:pt x="7243" y="0"/>
                    </a:lnTo>
                    <a:lnTo>
                      <a:pt x="7243" y="7218"/>
                    </a:lnTo>
                    <a:lnTo>
                      <a:pt x="0" y="7218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2"/>
              <p:cNvSpPr/>
              <p:nvPr/>
            </p:nvSpPr>
            <p:spPr>
              <a:xfrm>
                <a:off x="3586147" y="2030427"/>
                <a:ext cx="9453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" fill="none" extrusionOk="0">
                    <a:moveTo>
                      <a:pt x="778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2"/>
              <p:cNvSpPr/>
              <p:nvPr/>
            </p:nvSpPr>
            <p:spPr>
              <a:xfrm>
                <a:off x="3592223" y="1793003"/>
                <a:ext cx="82382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78" h="1" fill="none" extrusionOk="0">
                    <a:moveTo>
                      <a:pt x="678" y="0"/>
                    </a:moveTo>
                    <a:lnTo>
                      <a:pt x="1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2"/>
              <p:cNvSpPr/>
              <p:nvPr/>
            </p:nvSpPr>
            <p:spPr>
              <a:xfrm>
                <a:off x="3546537" y="1680245"/>
                <a:ext cx="128069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" fill="none" extrusionOk="0">
                    <a:moveTo>
                      <a:pt x="1054" y="1"/>
                    </a:moveTo>
                    <a:lnTo>
                      <a:pt x="1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67" name="Google Shape;2067;p32"/>
              <p:cNvCxnSpPr/>
              <p:nvPr/>
            </p:nvCxnSpPr>
            <p:spPr>
              <a:xfrm>
                <a:off x="3499629" y="1925203"/>
                <a:ext cx="179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68" name="Google Shape;2068;p32"/>
              <p:cNvSpPr/>
              <p:nvPr/>
            </p:nvSpPr>
            <p:spPr>
              <a:xfrm>
                <a:off x="4565331" y="2054850"/>
                <a:ext cx="6415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1" fill="none" extrusionOk="0">
                    <a:moveTo>
                      <a:pt x="1" y="0"/>
                    </a:moveTo>
                    <a:lnTo>
                      <a:pt x="527" y="0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2"/>
              <p:cNvSpPr/>
              <p:nvPr/>
            </p:nvSpPr>
            <p:spPr>
              <a:xfrm>
                <a:off x="4562306" y="2164449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2"/>
              <p:cNvSpPr/>
              <p:nvPr/>
            </p:nvSpPr>
            <p:spPr>
              <a:xfrm>
                <a:off x="4562194" y="1722894"/>
                <a:ext cx="100608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1" fill="none" extrusionOk="0">
                    <a:moveTo>
                      <a:pt x="1" y="1"/>
                    </a:moveTo>
                    <a:lnTo>
                      <a:pt x="828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2"/>
              <p:cNvSpPr/>
              <p:nvPr/>
            </p:nvSpPr>
            <p:spPr>
              <a:xfrm>
                <a:off x="4562206" y="1814267"/>
                <a:ext cx="76307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" fill="none" extrusionOk="0">
                    <a:moveTo>
                      <a:pt x="1" y="1"/>
                    </a:moveTo>
                    <a:lnTo>
                      <a:pt x="627" y="1"/>
                    </a:lnTo>
                  </a:path>
                </a:pathLst>
              </a:custGeom>
              <a:noFill/>
              <a:ln w="1905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72" name="Google Shape;2072;p32"/>
            <p:cNvCxnSpPr/>
            <p:nvPr/>
          </p:nvCxnSpPr>
          <p:spPr>
            <a:xfrm>
              <a:off x="7613647" y="2533359"/>
              <a:ext cx="1576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3" name="Google Shape;2073;p32"/>
            <p:cNvCxnSpPr/>
            <p:nvPr/>
          </p:nvCxnSpPr>
          <p:spPr>
            <a:xfrm>
              <a:off x="6419878" y="3649232"/>
              <a:ext cx="0" cy="79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4" name="Google Shape;2074;p32"/>
            <p:cNvCxnSpPr/>
            <p:nvPr/>
          </p:nvCxnSpPr>
          <p:spPr>
            <a:xfrm>
              <a:off x="6417753" y="4439338"/>
              <a:ext cx="2861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TextBox 3"/>
          <p:cNvSpPr txBox="1"/>
          <p:nvPr/>
        </p:nvSpPr>
        <p:spPr>
          <a:xfrm>
            <a:off x="5915126" y="1919936"/>
            <a:ext cx="1607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QUY TRÌNH CỦA WEB KIỂM TRA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911047" cy="51435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62" y="0"/>
            <a:ext cx="491072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12D40-5321-D65A-06BF-96FD689E1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Hình ảnh 3">
            <a:extLst>
              <a:ext uri="{FF2B5EF4-FFF2-40B4-BE49-F238E27FC236}">
                <a16:creationId xmlns:a16="http://schemas.microsoft.com/office/drawing/2014/main" id="{00303CB0-82CC-DDA7-D1E1-2B86DCCA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" y="365760"/>
            <a:ext cx="4116236" cy="4277531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3567B340-7648-AD91-AB87-92043652C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107" y="276550"/>
            <a:ext cx="4499838" cy="446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35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A5EBA-23C9-BB97-D6EA-0949F8CD3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2187FD60-2E36-82CC-EF6C-B087BAB22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5" y="201520"/>
            <a:ext cx="3613611" cy="281878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94D5E10B-6BC3-2AC7-B052-FF7123BC7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996" y="147995"/>
            <a:ext cx="3613611" cy="2833981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5B022DAD-8360-ED31-F972-15B49554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62" y="3137046"/>
            <a:ext cx="5299060" cy="1858459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0EAA3DDC-FACE-9A9E-435F-87E8CDD44F2E}"/>
              </a:ext>
            </a:extLst>
          </p:cNvPr>
          <p:cNvSpPr txBox="1"/>
          <p:nvPr/>
        </p:nvSpPr>
        <p:spPr>
          <a:xfrm>
            <a:off x="6583680" y="3696943"/>
            <a:ext cx="25960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Một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vài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ví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dụ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khi</a:t>
            </a:r>
            <a:b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chạy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thử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trang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WEB</a:t>
            </a:r>
            <a:b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để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kiểm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1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091E0-CB98-FB08-08D6-99B727A3D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71A723B7-D60F-646A-0EF7-8DB21A3CED72}"/>
              </a:ext>
            </a:extLst>
          </p:cNvPr>
          <p:cNvSpPr txBox="1"/>
          <p:nvPr/>
        </p:nvSpPr>
        <p:spPr>
          <a:xfrm>
            <a:off x="182880" y="520110"/>
            <a:ext cx="5576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Tuy nhiên,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khi gặp các URL có dạng “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string” 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mô hình vẫn sẽ dự đoán sai</a:t>
            </a:r>
            <a:endParaRPr lang="en-US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5F678BA5-172E-E102-5E7A-DF5754564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473" y="1426049"/>
            <a:ext cx="6683604" cy="235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54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84171-8265-72F6-F810-2C80673D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8D6BA0-400A-9CC8-527D-469650867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250" y="2508997"/>
            <a:ext cx="5617500" cy="12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9287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DFCCA-92EB-5ADB-7F2A-B6AD8FC2C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D05F2FB-38A4-0504-206B-343326C458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3250" y="2508997"/>
            <a:ext cx="5617500" cy="12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36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TỔNG QUAN ĐỀ TÀI</a:t>
            </a:r>
          </a:p>
        </p:txBody>
      </p:sp>
    </p:spTree>
    <p:extLst>
      <p:ext uri="{BB962C8B-B14F-4D97-AF65-F5344CB8AC3E}">
        <p14:creationId xmlns:p14="http://schemas.microsoft.com/office/powerpoint/2010/main" val="241833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39" y="376071"/>
            <a:ext cx="6415751" cy="640914"/>
          </a:xfrm>
        </p:spPr>
        <p:txBody>
          <a:bodyPr/>
          <a:lstStyle/>
          <a:p>
            <a:pPr algn="ctr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TỔNG QUAN ĐỀ TÀI</a:t>
            </a:r>
            <a:endParaRPr lang="en-US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543" y="996595"/>
            <a:ext cx="55138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 </a:t>
            </a:r>
            <a:r>
              <a:rPr lang="vi-VN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Phishing ngày càng tinh vi</a:t>
            </a:r>
            <a:r>
              <a:rPr lang="vi-V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khiến người dùng khó phân biệt đâu là liên kết </a:t>
            </a:r>
            <a:r>
              <a:rPr lang="vi-VN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thật hay giả</a:t>
            </a:r>
            <a:r>
              <a:rPr lang="vi-V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Các cuộc tấn công kiểu này đang rất phổ biến và hiệu quả.</a:t>
            </a:r>
            <a:endParaRPr lang="en-US" sz="2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None/>
            </a:pPr>
            <a:endParaRPr lang="vi-VN" sz="20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Đề tài </a:t>
            </a:r>
            <a:r>
              <a:rPr lang="vi-V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này giúp phát hiện URL giả mạo bằng cách xây dựng một ứng dụng </a:t>
            </a:r>
            <a:r>
              <a:rPr lang="vi-VN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vi-VN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kiểm tra URL có phải </a:t>
            </a:r>
            <a:r>
              <a:rPr lang="vi-VN" sz="2000" b="1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phishing</a:t>
            </a:r>
            <a:r>
              <a:rPr lang="vi-V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hay không, từ đó giảm thiểu rủi ro an ninh cho </a:t>
            </a:r>
            <a:r>
              <a:rPr lang="en-US" sz="2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người</a:t>
            </a:r>
            <a:r>
              <a:rPr lang="en-US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dùng</a:t>
            </a:r>
            <a:r>
              <a:rPr lang="vi-VN" sz="2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360" y="1531759"/>
            <a:ext cx="2733730" cy="2393313"/>
          </a:xfrm>
          <a:prstGeom prst="rect">
            <a:avLst/>
          </a:prstGeom>
        </p:spPr>
      </p:pic>
      <p:grpSp>
        <p:nvGrpSpPr>
          <p:cNvPr id="6" name="Google Shape;2644;p48"/>
          <p:cNvGrpSpPr/>
          <p:nvPr/>
        </p:nvGrpSpPr>
        <p:grpSpPr>
          <a:xfrm flipH="1">
            <a:off x="5824437" y="1370511"/>
            <a:ext cx="3191972" cy="2715951"/>
            <a:chOff x="1835466" y="929768"/>
            <a:chExt cx="2388300" cy="3284100"/>
          </a:xfrm>
        </p:grpSpPr>
        <p:sp>
          <p:nvSpPr>
            <p:cNvPr id="7" name="Google Shape;2645;p48"/>
            <p:cNvSpPr/>
            <p:nvPr/>
          </p:nvSpPr>
          <p:spPr>
            <a:xfrm>
              <a:off x="1835466" y="929768"/>
              <a:ext cx="2388300" cy="32841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8" name="Google Shape;2646;p48"/>
            <p:cNvSpPr/>
            <p:nvPr/>
          </p:nvSpPr>
          <p:spPr>
            <a:xfrm>
              <a:off x="2010540" y="1124747"/>
              <a:ext cx="2038200" cy="29091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47;p48"/>
            <p:cNvSpPr/>
            <p:nvPr/>
          </p:nvSpPr>
          <p:spPr>
            <a:xfrm>
              <a:off x="2947422" y="4067543"/>
              <a:ext cx="164400" cy="97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6235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Process 8"/>
          <p:cNvSpPr/>
          <p:nvPr/>
        </p:nvSpPr>
        <p:spPr>
          <a:xfrm>
            <a:off x="318499" y="1773419"/>
            <a:ext cx="1516808" cy="1454502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207" y="328703"/>
            <a:ext cx="6364380" cy="743654"/>
          </a:xfrm>
        </p:spPr>
        <p:txBody>
          <a:bodyPr/>
          <a:lstStyle/>
          <a:p>
            <a:pPr algn="ctr"/>
            <a:r>
              <a:rPr lang="en-GB" sz="2800" b="1">
                <a:latin typeface="Courier New" panose="02070309020205020404" pitchFamily="49" charset="0"/>
                <a:cs typeface="Courier New" panose="02070309020205020404" pitchFamily="49" charset="0"/>
              </a:rPr>
              <a:t>PHƯƠNG PHÁP THỰC HIỆN</a:t>
            </a:r>
            <a:endParaRPr lang="en-US" sz="280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434" y="1014275"/>
            <a:ext cx="7931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Đề tài 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đã tổng hợp và đánh giá các nghiên cứu trước đây cùng các mô hình máy học trong phát hiện </a:t>
            </a:r>
            <a:r>
              <a:rPr lang="vi-VN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vi-VN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phishing</a:t>
            </a:r>
            <a:r>
              <a:rPr lang="vi-VN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nhằm lựa chọn thuật toán phân loại phù hợp và hiệu quả nhất cho bài toán này.</a:t>
            </a:r>
            <a:endParaRPr lang="en-GB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5B005-8B3F-4983-A66D-68E9A2213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3" y="3816590"/>
            <a:ext cx="2150040" cy="1304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44A333-D681-4F7B-9E58-486653BBA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987" y="3583997"/>
            <a:ext cx="2394178" cy="1295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307" y="1785476"/>
            <a:ext cx="7027525" cy="1442445"/>
          </a:xfrm>
          <a:prstGeom prst="rect">
            <a:avLst/>
          </a:prstGeom>
        </p:spPr>
      </p:pic>
      <p:sp>
        <p:nvSpPr>
          <p:cNvPr id="8" name="Flowchart: Multidocument 7"/>
          <p:cNvSpPr/>
          <p:nvPr/>
        </p:nvSpPr>
        <p:spPr>
          <a:xfrm>
            <a:off x="554804" y="2066930"/>
            <a:ext cx="924675" cy="93494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0009" y="2950922"/>
            <a:ext cx="160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chemeClr val="accent2">
                    <a:lumMod val="50000"/>
                  </a:schemeClr>
                </a:solidFill>
              </a:rPr>
              <a:t>Data Collection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593866" y="2374145"/>
            <a:ext cx="399321" cy="143024"/>
          </a:xfrm>
          <a:prstGeom prst="rightArrow">
            <a:avLst/>
          </a:prstGeom>
          <a:solidFill>
            <a:schemeClr val="accent6">
              <a:lumMod val="6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jango Blog | How to Make Your First Blog with Django | SkySilk Cloud Blo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386" y="3314946"/>
            <a:ext cx="2666402" cy="149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98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889181" y="259857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THU THẬP DỮ LIỆU</a:t>
            </a:r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252166" y="748257"/>
            <a:ext cx="8521964" cy="40189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được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chia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làm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hai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kiểu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kiệu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27000" indent="0" algn="just">
              <a:lnSpc>
                <a:spcPct val="150000"/>
              </a:lnSpc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+ Phishing (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Nhãn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1) :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Lừa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đảo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0" indent="0" algn="just">
              <a:lnSpc>
                <a:spcPct val="150000"/>
              </a:lnSpc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+ Safe (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Nhãn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0) : An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toàn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0" indent="0" algn="just">
              <a:lnSpc>
                <a:spcPct val="150000"/>
              </a:lnSpc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Dữ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liệu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Phishing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được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sz="20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cào</a:t>
            </a: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từ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hai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trang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Web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tổng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hợp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phishing URL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uy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tín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OpenPhish</a:t>
            </a: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và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1" err="1">
                <a:latin typeface="Courier New" panose="02070309020205020404" pitchFamily="49" charset="0"/>
                <a:cs typeface="Courier New" panose="02070309020205020404" pitchFamily="49" charset="0"/>
              </a:rPr>
              <a:t>PhishTank</a:t>
            </a: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ED507051-494E-1C38-43EC-ABE21A8B6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52" y="3505200"/>
            <a:ext cx="2481081" cy="71318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B0701DE2-ED17-1FC8-EE5A-4EFAAA02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941" y="3299715"/>
            <a:ext cx="577295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65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>
          <a:extLst>
            <a:ext uri="{FF2B5EF4-FFF2-40B4-BE49-F238E27FC236}">
              <a16:creationId xmlns:a16="http://schemas.microsoft.com/office/drawing/2014/main" id="{FF9C1B29-9823-89BB-D65A-D931E991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>
            <a:extLst>
              <a:ext uri="{FF2B5EF4-FFF2-40B4-BE49-F238E27FC236}">
                <a16:creationId xmlns:a16="http://schemas.microsoft.com/office/drawing/2014/main" id="{B0C366D4-47D9-CE32-5749-4586A39CF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81" y="259857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THU THẬP DỮ LIỆU</a:t>
            </a:r>
          </a:p>
        </p:txBody>
      </p:sp>
      <p:sp>
        <p:nvSpPr>
          <p:cNvPr id="2973" name="Google Shape;2973;p52">
            <a:extLst>
              <a:ext uri="{FF2B5EF4-FFF2-40B4-BE49-F238E27FC236}">
                <a16:creationId xmlns:a16="http://schemas.microsoft.com/office/drawing/2014/main" id="{8084A611-1D1D-CDCA-3C9A-4CA83B4E8C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2166" y="748257"/>
            <a:ext cx="8521964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ctr">
              <a:lnSpc>
                <a:spcPct val="150000"/>
              </a:lnSpc>
              <a:buNone/>
            </a:pP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Khi thu thập với PhishTank,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sẽ chỉ lấy những URL nào đã được xác nhận</a:t>
            </a:r>
          </a:p>
          <a:p>
            <a:pPr marL="127000" indent="0" algn="just">
              <a:lnSpc>
                <a:spcPct val="150000"/>
              </a:lnSpc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E95597B-95D8-F97D-9150-B143E68A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1" y="1828201"/>
            <a:ext cx="6359236" cy="2234845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CE5312F0-4E56-842C-5396-332DD7F02370}"/>
              </a:ext>
            </a:extLst>
          </p:cNvPr>
          <p:cNvSpPr/>
          <p:nvPr/>
        </p:nvSpPr>
        <p:spPr>
          <a:xfrm>
            <a:off x="1533236" y="2571750"/>
            <a:ext cx="969819" cy="13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91A32550-FB60-6735-0D4F-CFD6C6A93E4E}"/>
              </a:ext>
            </a:extLst>
          </p:cNvPr>
          <p:cNvSpPr/>
          <p:nvPr/>
        </p:nvSpPr>
        <p:spPr>
          <a:xfrm>
            <a:off x="1533236" y="2257714"/>
            <a:ext cx="2073564" cy="13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38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>
          <a:extLst>
            <a:ext uri="{FF2B5EF4-FFF2-40B4-BE49-F238E27FC236}">
              <a16:creationId xmlns:a16="http://schemas.microsoft.com/office/drawing/2014/main" id="{946304E2-F1CB-C116-8E0D-D1C49E676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>
            <a:extLst>
              <a:ext uri="{FF2B5EF4-FFF2-40B4-BE49-F238E27FC236}">
                <a16:creationId xmlns:a16="http://schemas.microsoft.com/office/drawing/2014/main" id="{BAC65B57-5688-2AC4-38E1-247DF95B7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9181" y="259857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THU THẬP DỮ LIỆU</a:t>
            </a:r>
          </a:p>
        </p:txBody>
      </p:sp>
      <p:sp>
        <p:nvSpPr>
          <p:cNvPr id="2973" name="Google Shape;2973;p52">
            <a:extLst>
              <a:ext uri="{FF2B5EF4-FFF2-40B4-BE49-F238E27FC236}">
                <a16:creationId xmlns:a16="http://schemas.microsoft.com/office/drawing/2014/main" id="{7859291D-883F-62F0-C8CC-15999D7879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2166" y="748257"/>
            <a:ext cx="8521964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27000" indent="0" algn="ctr">
              <a:lnSpc>
                <a:spcPct val="150000"/>
              </a:lnSpc>
              <a:buNone/>
            </a:pPr>
            <a:r>
              <a:rPr lang="en-US" sz="2000" b="1" i="1">
                <a:latin typeface="Courier New" panose="02070309020205020404" pitchFamily="49" charset="0"/>
                <a:cs typeface="Courier New" panose="02070309020205020404" pitchFamily="49" charset="0"/>
              </a:rPr>
              <a:t>Còn với OpenPhish,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chỉ cần lấy các URL về</a:t>
            </a:r>
          </a:p>
          <a:p>
            <a:pPr marL="127000" indent="0" algn="just">
              <a:lnSpc>
                <a:spcPct val="150000"/>
              </a:lnSpc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0A98CEFC-D7B8-5D4A-A321-B5D96E0B5464}"/>
              </a:ext>
            </a:extLst>
          </p:cNvPr>
          <p:cNvSpPr/>
          <p:nvPr/>
        </p:nvSpPr>
        <p:spPr>
          <a:xfrm>
            <a:off x="1533236" y="2571750"/>
            <a:ext cx="969819" cy="13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C958D1B6-0432-7E95-6586-20895D089099}"/>
              </a:ext>
            </a:extLst>
          </p:cNvPr>
          <p:cNvSpPr/>
          <p:nvPr/>
        </p:nvSpPr>
        <p:spPr>
          <a:xfrm>
            <a:off x="1533236" y="2257714"/>
            <a:ext cx="2073564" cy="134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BA7AA27D-526D-1D7E-5C7B-7F97C401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" y="1669500"/>
            <a:ext cx="7825037" cy="24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4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1226</Words>
  <Application>Microsoft Office PowerPoint</Application>
  <PresentationFormat>Trình chiếu Trên màn hình (16:9)</PresentationFormat>
  <Paragraphs>117</Paragraphs>
  <Slides>34</Slides>
  <Notes>9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34</vt:i4>
      </vt:variant>
    </vt:vector>
  </HeadingPairs>
  <TitlesOfParts>
    <vt:vector size="40" baseType="lpstr">
      <vt:lpstr>Times New Roman</vt:lpstr>
      <vt:lpstr>Courier New</vt:lpstr>
      <vt:lpstr>Roboto</vt:lpstr>
      <vt:lpstr>Bebas Neue</vt:lpstr>
      <vt:lpstr>Arial</vt:lpstr>
      <vt:lpstr>Computer Science Proposal by Slidesgo</vt:lpstr>
      <vt:lpstr>PHÁT HIỆN TRANG WEB PHISHING SỬ DỤNG PHƯƠNG PHÁP HỌC MÁY</vt:lpstr>
      <vt:lpstr>PRESENTATION OUTLINE</vt:lpstr>
      <vt:lpstr>PRESENTATION OUTLINE </vt:lpstr>
      <vt:lpstr>TỔNG QUAN ĐỀ TÀI</vt:lpstr>
      <vt:lpstr>TỔNG QUAN ĐỀ TÀI</vt:lpstr>
      <vt:lpstr>PHƯƠNG PHÁP THỰC HIỆN</vt:lpstr>
      <vt:lpstr>THU THẬP DỮ LIỆU</vt:lpstr>
      <vt:lpstr>THU THẬP DỮ LIỆU</vt:lpstr>
      <vt:lpstr>THU THẬP DỮ LIỆU</vt:lpstr>
      <vt:lpstr>THU THẬP DỮ LIỆU</vt:lpstr>
      <vt:lpstr>XỬ LÝ DỮ LIỆU</vt:lpstr>
      <vt:lpstr>LÀM SẠCH DỮ LIỆU</vt:lpstr>
      <vt:lpstr>LÀM SẠCH DỮ LIỆU</vt:lpstr>
      <vt:lpstr>LÀM SẠCH DỮ LIỆU</vt:lpstr>
      <vt:lpstr>TRÍCH XUẤT ĐẶC TRƯNG</vt:lpstr>
      <vt:lpstr>Bản trình bày PowerPoint</vt:lpstr>
      <vt:lpstr>Bản trình bày PowerPoint</vt:lpstr>
      <vt:lpstr>HUẤN LUYỆN MÔ HÌNH  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XÂY DỰNG MÔ HÌNH</vt:lpstr>
      <vt:lpstr>Bản trình bày PowerPoint</vt:lpstr>
      <vt:lpstr>Bản trình bày PowerPoint</vt:lpstr>
      <vt:lpstr>Bản trình bày PowerPoint</vt:lpstr>
      <vt:lpstr>Bản trình bày PowerPoint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PHISHING WEBSITES USING MACHINE LEARNING</dc:title>
  <cp:lastModifiedBy>Nguyên Hưng</cp:lastModifiedBy>
  <cp:revision>70</cp:revision>
  <dcterms:modified xsi:type="dcterms:W3CDTF">2025-04-26T02:44:00Z</dcterms:modified>
</cp:coreProperties>
</file>