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Lst>
  <p:notesMasterIdLst>
    <p:notesMasterId r:id="rId19"/>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036" autoAdjust="0"/>
  </p:normalViewPr>
  <p:slideViewPr>
    <p:cSldViewPr snapToGrid="0">
      <p:cViewPr varScale="1">
        <p:scale>
          <a:sx n="58" d="100"/>
          <a:sy n="58" d="100"/>
        </p:scale>
        <p:origin x="11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BA405DBF-3BEF-440E-AEA9-7282E1661E2F}" type="datetimeFigureOut">
              <a:rPr lang="en-US" smtClean="0"/>
              <a:t>11/17/2021</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300EA59D-F4A5-4CF6-A459-5E87A41E3A64}" type="slidenum">
              <a:rPr lang="en-US" smtClean="0"/>
              <a:t>‹#›</a:t>
            </a:fld>
            <a:endParaRPr lang="en-US"/>
          </a:p>
        </p:txBody>
      </p:sp>
    </p:spTree>
    <p:extLst>
      <p:ext uri="{BB962C8B-B14F-4D97-AF65-F5344CB8AC3E}">
        <p14:creationId xmlns:p14="http://schemas.microsoft.com/office/powerpoint/2010/main" val="73581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opdev.vn/blog/lap-trinh-web/"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topdev.vn/blog/json-la-gi/"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EA59D-F4A5-4CF6-A459-5E87A41E3A64}" type="slidenum">
              <a:rPr lang="en-US" smtClean="0"/>
              <a:t>2</a:t>
            </a:fld>
            <a:endParaRPr lang="en-US"/>
          </a:p>
        </p:txBody>
      </p:sp>
    </p:spTree>
    <p:extLst>
      <p:ext uri="{BB962C8B-B14F-4D97-AF65-F5344CB8AC3E}">
        <p14:creationId xmlns:p14="http://schemas.microsoft.com/office/powerpoint/2010/main" val="2442545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con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chia </a:t>
            </a:r>
            <a:r>
              <a:rPr lang="en-US" sz="1200" kern="1200" dirty="0" err="1" smtClean="0">
                <a:solidFill>
                  <a:schemeClr val="tx1"/>
                </a:solidFill>
                <a:effectLst/>
                <a:latin typeface="+mn-lt"/>
                <a:ea typeface="+mn-ea"/>
                <a:cs typeface="+mn-cs"/>
              </a:rPr>
              <a:t>sẻ</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cảm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nay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biến</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chat , email , </a:t>
            </a:r>
            <a:r>
              <a:rPr lang="en-US" sz="1200" kern="1200" dirty="0" err="1" smtClean="0">
                <a:solidFill>
                  <a:schemeClr val="tx1"/>
                </a:solidFill>
                <a:effectLst/>
                <a:latin typeface="+mn-lt"/>
                <a:ea typeface="+mn-ea"/>
                <a:cs typeface="+mn-cs"/>
              </a:rPr>
              <a:t>phim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ảnh</a:t>
            </a:r>
            <a:r>
              <a:rPr lang="en-US" sz="1200" kern="1200" dirty="0" smtClean="0">
                <a:solidFill>
                  <a:schemeClr val="tx1"/>
                </a:solidFill>
                <a:effectLst/>
                <a:latin typeface="+mn-lt"/>
                <a:ea typeface="+mn-ea"/>
                <a:cs typeface="+mn-cs"/>
              </a:rPr>
              <a:t> , chia </a:t>
            </a:r>
            <a:r>
              <a:rPr lang="en-US" sz="1200" kern="1200" dirty="0" err="1" smtClean="0">
                <a:solidFill>
                  <a:schemeClr val="tx1"/>
                </a:solidFill>
                <a:effectLst/>
                <a:latin typeface="+mn-lt"/>
                <a:ea typeface="+mn-ea"/>
                <a:cs typeface="+mn-cs"/>
              </a:rPr>
              <a:t>sẻ</a:t>
            </a:r>
            <a:r>
              <a:rPr lang="en-US" sz="1200" kern="1200" dirty="0" smtClean="0">
                <a:solidFill>
                  <a:schemeClr val="tx1"/>
                </a:solidFill>
                <a:effectLst/>
                <a:latin typeface="+mn-lt"/>
                <a:ea typeface="+mn-ea"/>
                <a:cs typeface="+mn-cs"/>
              </a:rPr>
              <a:t> file , blog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luận</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 Facebook , Twitter , </a:t>
            </a:r>
            <a:r>
              <a:rPr lang="en-US" sz="1200" kern="1200" dirty="0" err="1" smtClean="0">
                <a:solidFill>
                  <a:schemeClr val="tx1"/>
                </a:solidFill>
                <a:effectLst/>
                <a:latin typeface="+mn-lt"/>
                <a:ea typeface="+mn-ea"/>
                <a:cs typeface="+mn-cs"/>
              </a:rPr>
              <a:t>Youtube</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MySpace</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Zalo</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web ,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riêng</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nơi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ảnh</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đoạn</a:t>
            </a:r>
            <a:r>
              <a:rPr lang="en-US" sz="1200" kern="1200" dirty="0" smtClean="0">
                <a:solidFill>
                  <a:schemeClr val="tx1"/>
                </a:solidFill>
                <a:effectLst/>
                <a:latin typeface="+mn-lt"/>
                <a:ea typeface="+mn-ea"/>
                <a:cs typeface="+mn-cs"/>
              </a:rPr>
              <a:t> video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ngắn</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web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web . </a:t>
            </a: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“Website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phẩm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300EA59D-F4A5-4CF6-A459-5E87A41E3A64}" type="slidenum">
              <a:rPr lang="en-US" smtClean="0"/>
              <a:t>3</a:t>
            </a:fld>
            <a:endParaRPr lang="en-US"/>
          </a:p>
        </p:txBody>
      </p:sp>
    </p:spTree>
    <p:extLst>
      <p:ext uri="{BB962C8B-B14F-4D97-AF65-F5344CB8AC3E}">
        <p14:creationId xmlns:p14="http://schemas.microsoft.com/office/powerpoint/2010/main" val="95427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 PHP:  </a:t>
            </a:r>
            <a:r>
              <a:rPr lang="en-US" sz="1200" kern="1200" dirty="0" smtClean="0">
                <a:solidFill>
                  <a:schemeClr val="tx1"/>
                </a:solidFill>
                <a:effectLst/>
                <a:latin typeface="+mn-lt"/>
                <a:ea typeface="+mn-ea"/>
                <a:cs typeface="+mn-cs"/>
              </a:rPr>
              <a:t>PHP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mở</a:t>
            </a:r>
            <a:r>
              <a:rPr lang="en-US" sz="1200" kern="1200" dirty="0" smtClean="0">
                <a:solidFill>
                  <a:schemeClr val="tx1"/>
                </a:solidFill>
                <a:effectLst/>
                <a:latin typeface="+mn-lt"/>
                <a:ea typeface="+mn-ea"/>
                <a:cs typeface="+mn-cs"/>
              </a:rPr>
              <a:t>.</a:t>
            </a:r>
            <a:endParaRPr lang="en-US" sz="105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Tóc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a:t>
            </a:r>
            <a:endParaRPr lang="en-US" sz="105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hầu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hết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CSDL</a:t>
            </a:r>
          </a:p>
          <a:p>
            <a:pPr lvl="1"/>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Laravel</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framework PHP </a:t>
            </a:r>
            <a:r>
              <a:rPr lang="en-US" sz="1200" kern="1200" dirty="0" err="1" smtClean="0">
                <a:solidFill>
                  <a:schemeClr val="tx1"/>
                </a:solidFill>
                <a:effectLst/>
                <a:latin typeface="+mn-lt"/>
                <a:ea typeface="+mn-ea"/>
                <a:cs typeface="+mn-cs"/>
              </a:rPr>
              <a:t>phổ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biến</a:t>
            </a:r>
            <a:r>
              <a:rPr lang="en-US" sz="1200" kern="1200" baseline="0" dirty="0" smtClean="0">
                <a:solidFill>
                  <a:schemeClr val="tx1"/>
                </a:solidFill>
                <a:effectLst/>
                <a:latin typeface="+mn-lt"/>
                <a:ea typeface="+mn-ea"/>
                <a:cs typeface="+mn-cs"/>
              </a:rPr>
              <a:t> </a:t>
            </a:r>
            <a:br>
              <a:rPr lang="en-US" sz="1200" kern="1200" baseline="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MVC.</a:t>
            </a:r>
            <a:endParaRPr lang="en-US" sz="1100" kern="1200" dirty="0" smtClean="0">
              <a:solidFill>
                <a:schemeClr val="tx1"/>
              </a:solidFill>
              <a:effectLst/>
              <a:latin typeface="+mn-lt"/>
              <a:ea typeface="+mn-ea"/>
              <a:cs typeface="+mn-cs"/>
            </a:endParaRPr>
          </a:p>
          <a:p>
            <a:r>
              <a:rPr lang="vi-VN" sz="1200" kern="1200" dirty="0" smtClean="0">
                <a:solidFill>
                  <a:schemeClr val="tx1"/>
                </a:solidFill>
                <a:effectLst/>
                <a:latin typeface="+mn-lt"/>
                <a:ea typeface="+mn-ea"/>
                <a:cs typeface="+mn-cs"/>
              </a:rPr>
              <a:t>	</a:t>
            </a:r>
          </a:p>
          <a:p>
            <a:r>
              <a:rPr lang="vi-VN" sz="1200" kern="1200" baseline="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 SQL Server :cũng được gọi là Microsoft SQL Server, đã tồn tại thậm chí còn lâu hơn MySQL. Microsoft phát triển SQL Server từ giữa thập niên 80s, với lời hứa RDBMS cung cấp giải pháp đáng tin cậy và có thể mở rộng.</a:t>
            </a:r>
          </a:p>
          <a:p>
            <a:pPr lvl="0"/>
            <a:r>
              <a:rPr lang="vi-VN" sz="1200" kern="1200" baseline="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SQL</a:t>
            </a:r>
            <a:r>
              <a:rPr lang="vi-VN" sz="1200" kern="1200" dirty="0" smtClean="0">
                <a:solidFill>
                  <a:schemeClr val="tx1"/>
                </a:solidFill>
                <a:effectLst/>
                <a:latin typeface="+mn-lt"/>
                <a:ea typeface="+mn-ea"/>
                <a:cs typeface="+mn-cs"/>
              </a:rPr>
              <a:t> server</a:t>
            </a:r>
            <a:r>
              <a:rPr lang="en-US" sz="1200" kern="1200" dirty="0" smtClean="0">
                <a:solidFill>
                  <a:schemeClr val="tx1"/>
                </a:solidFill>
                <a:effectLst/>
                <a:latin typeface="+mn-lt"/>
                <a:ea typeface="+mn-ea"/>
                <a:cs typeface="+mn-cs"/>
              </a:rPr>
              <a:t>:</a:t>
            </a:r>
            <a:endParaRPr lang="en-US" sz="1100" kern="1200" dirty="0" smtClean="0">
              <a:solidFill>
                <a:schemeClr val="tx1"/>
              </a:solidFill>
              <a:effectLst/>
              <a:latin typeface="+mn-lt"/>
              <a:ea typeface="+mn-ea"/>
              <a:cs typeface="+mn-cs"/>
            </a:endParaRPr>
          </a:p>
          <a:p>
            <a:pPr lvl="1"/>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a:t>
            </a:r>
            <a:endParaRPr lang="en-US" sz="1100" kern="1200" dirty="0" smtClean="0">
              <a:solidFill>
                <a:schemeClr val="tx1"/>
              </a:solidFill>
              <a:effectLst/>
              <a:latin typeface="+mn-lt"/>
              <a:ea typeface="+mn-ea"/>
              <a:cs typeface="+mn-cs"/>
            </a:endParaRPr>
          </a:p>
          <a:p>
            <a:pPr lvl="1"/>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mở</a:t>
            </a:r>
            <a:r>
              <a:rPr lang="en-US" sz="1200" kern="1200" dirty="0" smtClean="0">
                <a:solidFill>
                  <a:schemeClr val="tx1"/>
                </a:solidFill>
                <a:effectLst/>
                <a:latin typeface="+mn-lt"/>
                <a:ea typeface="+mn-ea"/>
                <a:cs typeface="+mn-cs"/>
              </a:rPr>
              <a:t>.</a:t>
            </a:r>
            <a:endParaRPr lang="en-US" sz="1100" kern="1200" dirty="0" smtClean="0">
              <a:solidFill>
                <a:schemeClr val="tx1"/>
              </a:solidFill>
              <a:effectLst/>
              <a:latin typeface="+mn-lt"/>
              <a:ea typeface="+mn-ea"/>
              <a:cs typeface="+mn-cs"/>
            </a:endParaRPr>
          </a:p>
          <a:p>
            <a:pPr lvl="1"/>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a:t>
            </a:r>
            <a:endParaRPr lang="en-US" sz="11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a:t>
            </a:r>
            <a:endParaRPr lang="vi-VN" sz="1200"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sz="1200" kern="1200" dirty="0" smtClean="0">
                <a:solidFill>
                  <a:schemeClr val="tx1"/>
                </a:solidFill>
                <a:effectLst/>
                <a:latin typeface="+mn-lt"/>
                <a:ea typeface="+mn-ea"/>
                <a:cs typeface="+mn-cs"/>
              </a:rPr>
              <a:t>Boostrap : là một framework  bao gồm html css javScript template dùng để phát triển  web site chuẩn responsive.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sz="1200" kern="1200" dirty="0" smtClean="0">
                <a:solidFill>
                  <a:schemeClr val="tx1"/>
                </a:solidFill>
                <a:effectLst/>
                <a:latin typeface="+mn-lt"/>
                <a:ea typeface="+mn-ea"/>
                <a:cs typeface="+mn-cs"/>
              </a:rPr>
              <a:t>Boot strap cho phép quá trình thiết kế  website diễn ra nhanh chóng và dễ dàng </a:t>
            </a:r>
            <a:endParaRPr lang="en-US" sz="1200" kern="1200" dirty="0" smtClean="0">
              <a:solidFill>
                <a:schemeClr val="tx1"/>
              </a:solidFill>
              <a:effectLst/>
              <a:latin typeface="+mn-lt"/>
              <a:ea typeface="+mn-ea"/>
              <a:cs typeface="+mn-cs"/>
            </a:endParaRPr>
          </a:p>
          <a:p>
            <a:pPr lvl="1"/>
            <a:endParaRPr lang="en-US" sz="1100" kern="1200" dirty="0" smtClean="0">
              <a:solidFill>
                <a:schemeClr val="tx1"/>
              </a:solidFill>
              <a:effectLst/>
              <a:latin typeface="+mn-lt"/>
              <a:ea typeface="+mn-ea"/>
              <a:cs typeface="+mn-cs"/>
            </a:endParaRPr>
          </a:p>
          <a:p>
            <a:r>
              <a:rPr lang="vi-VN" dirty="0" smtClean="0"/>
              <a:t>            -Jquery : </a:t>
            </a:r>
            <a:r>
              <a:rPr lang="vi-VN" sz="1200" kern="1200" dirty="0" smtClean="0">
                <a:solidFill>
                  <a:schemeClr val="tx1"/>
                </a:solidFill>
                <a:effectLst/>
                <a:latin typeface="+mn-lt"/>
                <a:ea typeface="+mn-ea"/>
                <a:cs typeface="+mn-cs"/>
              </a:rPr>
              <a:t>là thư viện javascript nổi bật nhất, phổ biến nhất trong </a:t>
            </a:r>
            <a:r>
              <a:rPr lang="vi-VN" sz="1200" u="sng" kern="1200" dirty="0" smtClean="0">
                <a:solidFill>
                  <a:schemeClr val="tx1"/>
                </a:solidFill>
                <a:effectLst/>
                <a:latin typeface="+mn-lt"/>
                <a:ea typeface="+mn-ea"/>
                <a:cs typeface="+mn-cs"/>
                <a:hlinkClick r:id="rId3"/>
              </a:rPr>
              <a:t>lập trình web</a:t>
            </a:r>
            <a:r>
              <a:rPr lang="vi-VN" sz="1200" kern="1200" dirty="0" smtClean="0">
                <a:solidFill>
                  <a:schemeClr val="tx1"/>
                </a:solidFill>
                <a:effectLst/>
                <a:latin typeface="+mn-lt"/>
                <a:ea typeface="+mn-ea"/>
                <a:cs typeface="+mn-cs"/>
              </a:rPr>
              <a:t>. Ra đời vào năm 2006 bởi John Resig.</a:t>
            </a:r>
          </a:p>
          <a:p>
            <a:pPr lvl="1"/>
            <a:r>
              <a:rPr lang="vi-VN" sz="1200" kern="1200" dirty="0" smtClean="0">
                <a:solidFill>
                  <a:schemeClr val="tx1"/>
                </a:solidFill>
                <a:effectLst/>
                <a:latin typeface="+mn-lt"/>
                <a:ea typeface="+mn-ea"/>
                <a:cs typeface="+mn-cs"/>
              </a:rPr>
              <a:t>Công dụng của Jquery:</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Ajax –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Ajax</a:t>
            </a:r>
          </a:p>
          <a:p>
            <a:pPr lvl="1"/>
            <a:r>
              <a:rPr lang="en-US" sz="1200" kern="1200" dirty="0" err="1" smtClean="0">
                <a:solidFill>
                  <a:schemeClr val="tx1"/>
                </a:solidFill>
                <a:effectLst/>
                <a:latin typeface="+mn-lt"/>
                <a:ea typeface="+mn-ea"/>
                <a:cs typeface="+mn-cs"/>
              </a:rPr>
              <a:t>Atributes</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HTML</a:t>
            </a:r>
          </a:p>
          <a:p>
            <a:pPr lvl="1"/>
            <a:r>
              <a:rPr lang="en-US" sz="1200" kern="1200" dirty="0" smtClean="0">
                <a:solidFill>
                  <a:schemeClr val="tx1"/>
                </a:solidFill>
                <a:effectLst/>
                <a:latin typeface="+mn-lt"/>
                <a:ea typeface="+mn-ea"/>
                <a:cs typeface="+mn-cs"/>
              </a:rPr>
              <a:t>Effect –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Event –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kiện</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Form –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form</a:t>
            </a:r>
          </a:p>
          <a:p>
            <a:pPr lvl="1"/>
            <a:r>
              <a:rPr lang="en-US" sz="1200" kern="1200" dirty="0" smtClean="0">
                <a:solidFill>
                  <a:schemeClr val="tx1"/>
                </a:solidFill>
                <a:effectLst/>
                <a:latin typeface="+mn-lt"/>
                <a:ea typeface="+mn-ea"/>
                <a:cs typeface="+mn-cs"/>
              </a:rPr>
              <a:t>DOM –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Data Object Model</a:t>
            </a:r>
          </a:p>
          <a:p>
            <a:pPr lvl="1"/>
            <a:r>
              <a:rPr lang="en-US" sz="1200" kern="1200" dirty="0" smtClean="0">
                <a:solidFill>
                  <a:schemeClr val="tx1"/>
                </a:solidFill>
                <a:effectLst/>
                <a:latin typeface="+mn-lt"/>
                <a:ea typeface="+mn-ea"/>
                <a:cs typeface="+mn-cs"/>
              </a:rPr>
              <a:t>Selector –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HTML</a:t>
            </a:r>
          </a:p>
          <a:p>
            <a:pPr lvl="1"/>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endParaRPr lang="en-US" sz="1200" kern="1200" dirty="0" smtClean="0">
              <a:solidFill>
                <a:schemeClr val="tx1"/>
              </a:solidFill>
              <a:effectLst/>
              <a:latin typeface="+mn-lt"/>
              <a:ea typeface="+mn-ea"/>
              <a:cs typeface="+mn-cs"/>
            </a:endParaRPr>
          </a:p>
          <a:p>
            <a:pPr lvl="1"/>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cú</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4"/>
              </a:rPr>
              <a:t>JSON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00EA59D-F4A5-4CF6-A459-5E87A41E3A64}" type="slidenum">
              <a:rPr lang="en-US" smtClean="0"/>
              <a:t>4</a:t>
            </a:fld>
            <a:endParaRPr lang="en-US"/>
          </a:p>
        </p:txBody>
      </p:sp>
    </p:spTree>
    <p:extLst>
      <p:ext uri="{BB962C8B-B14F-4D97-AF65-F5344CB8AC3E}">
        <p14:creationId xmlns:p14="http://schemas.microsoft.com/office/powerpoint/2010/main" val="1173534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EA59D-F4A5-4CF6-A459-5E87A41E3A64}" type="slidenum">
              <a:rPr lang="en-US" smtClean="0"/>
              <a:t>9</a:t>
            </a:fld>
            <a:endParaRPr lang="en-US"/>
          </a:p>
        </p:txBody>
      </p:sp>
    </p:spTree>
    <p:extLst>
      <p:ext uri="{BB962C8B-B14F-4D97-AF65-F5344CB8AC3E}">
        <p14:creationId xmlns:p14="http://schemas.microsoft.com/office/powerpoint/2010/main" val="2353477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3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4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5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68"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7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7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7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16"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8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8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8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9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9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9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9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9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9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9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20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21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21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1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2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22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2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23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3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2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3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3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23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3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24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24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25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25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26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6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6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2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6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26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6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2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7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27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7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7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7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28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28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29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9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2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30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30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30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31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31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2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32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32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32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3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3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33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4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34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4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4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2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2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34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4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34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5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5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5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35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5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5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5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5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5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476"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47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48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8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3"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48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8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8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2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8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48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9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9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49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9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9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9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49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9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9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50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0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0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0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50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0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0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0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0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1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7A398">
            <a:alpha val="60000"/>
          </a:srgbClr>
        </a:solidFill>
        <a:effectLst/>
      </p:bgPr>
    </p:bg>
    <p:spTree>
      <p:nvGrpSpPr>
        <p:cNvPr id="1" name=""/>
        <p:cNvGrpSpPr/>
        <p:nvPr/>
      </p:nvGrpSpPr>
      <p:grpSpPr>
        <a:xfrm>
          <a:off x="0" y="0"/>
          <a:ext cx="0" cy="0"/>
          <a:chOff x="0" y="0"/>
          <a:chExt cx="0" cy="0"/>
        </a:xfrm>
      </p:grpSpPr>
      <p:grpSp>
        <p:nvGrpSpPr>
          <p:cNvPr id="115" name="Group 1"/>
          <p:cNvGrpSpPr/>
          <p:nvPr/>
        </p:nvGrpSpPr>
        <p:grpSpPr>
          <a:xfrm>
            <a:off x="791280" y="364320"/>
            <a:ext cx="10609200" cy="6226200"/>
            <a:chOff x="791280" y="364320"/>
            <a:chExt cx="10609200" cy="6226200"/>
          </a:xfrm>
        </p:grpSpPr>
        <p:sp>
          <p:nvSpPr>
            <p:cNvPr id="116" name="CustomShape 2"/>
            <p:cNvSpPr/>
            <p:nvPr/>
          </p:nvSpPr>
          <p:spPr>
            <a:xfrm>
              <a:off x="871200" y="1514880"/>
              <a:ext cx="3920040" cy="5075640"/>
            </a:xfrm>
            <a:custGeom>
              <a:avLst/>
              <a:gdLst/>
              <a:ahLst/>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2" name="CustomShape 3"/>
            <p:cNvSpPr/>
            <p:nvPr/>
          </p:nvSpPr>
          <p:spPr>
            <a:xfrm>
              <a:off x="2760120" y="364320"/>
              <a:ext cx="6154560" cy="2119320"/>
            </a:xfrm>
            <a:custGeom>
              <a:avLst/>
              <a:gdLst/>
              <a:ahLst/>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 name="CustomShape 4"/>
            <p:cNvSpPr/>
            <p:nvPr/>
          </p:nvSpPr>
          <p:spPr>
            <a:xfrm>
              <a:off x="2894400" y="1071720"/>
              <a:ext cx="69840" cy="31680"/>
            </a:xfrm>
            <a:custGeom>
              <a:avLst/>
              <a:gdLst/>
              <a:ahLst/>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 name="CustomShape 5"/>
            <p:cNvSpPr/>
            <p:nvPr/>
          </p:nvSpPr>
          <p:spPr>
            <a:xfrm>
              <a:off x="2526120" y="1005840"/>
              <a:ext cx="69840" cy="18720"/>
            </a:xfrm>
            <a:custGeom>
              <a:avLst/>
              <a:gdLst/>
              <a:ahLst/>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5" name="CustomShape 6"/>
            <p:cNvSpPr/>
            <p:nvPr/>
          </p:nvSpPr>
          <p:spPr>
            <a:xfrm>
              <a:off x="2937240" y="945360"/>
              <a:ext cx="76320" cy="82800"/>
            </a:xfrm>
            <a:custGeom>
              <a:avLst/>
              <a:gdLst/>
              <a:ahLst/>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6" name="CustomShape 7"/>
            <p:cNvSpPr/>
            <p:nvPr/>
          </p:nvSpPr>
          <p:spPr>
            <a:xfrm>
              <a:off x="2376720" y="1132200"/>
              <a:ext cx="350640" cy="184680"/>
            </a:xfrm>
            <a:custGeom>
              <a:avLst/>
              <a:gdLst/>
              <a:ahLst/>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7" name="CustomShape 8"/>
            <p:cNvSpPr/>
            <p:nvPr/>
          </p:nvSpPr>
          <p:spPr>
            <a:xfrm>
              <a:off x="2087280" y="1284840"/>
              <a:ext cx="286920" cy="312480"/>
            </a:xfrm>
            <a:custGeom>
              <a:avLst/>
              <a:gdLst/>
              <a:ahLst/>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8" name="CustomShape 9"/>
            <p:cNvSpPr/>
            <p:nvPr/>
          </p:nvSpPr>
          <p:spPr>
            <a:xfrm>
              <a:off x="3018960" y="1030320"/>
              <a:ext cx="50760" cy="25200"/>
            </a:xfrm>
            <a:custGeom>
              <a:avLst/>
              <a:gdLst/>
              <a:ahLst/>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9" name="CustomShape 10"/>
            <p:cNvSpPr/>
            <p:nvPr/>
          </p:nvSpPr>
          <p:spPr>
            <a:xfrm>
              <a:off x="2320200" y="1189080"/>
              <a:ext cx="25200" cy="12240"/>
            </a:xfrm>
            <a:custGeom>
              <a:avLst/>
              <a:gdLst/>
              <a:ahLst/>
              <a:cxnLst/>
              <a:rect l="l" t="t" r="r" b="b"/>
              <a:pathLst>
                <a:path w="12417" h="6208">
                  <a:moveTo>
                    <a:pt x="7451" y="1863"/>
                  </a:moveTo>
                  <a:lnTo>
                    <a:pt x="3104" y="0"/>
                  </a:lnTo>
                  <a:lnTo>
                    <a:pt x="0" y="0"/>
                  </a:lnTo>
                  <a:lnTo>
                    <a:pt x="0" y="7140"/>
                  </a:lnTo>
                  <a:lnTo>
                    <a:pt x="12728" y="7140"/>
                  </a:lnTo>
                  <a:lnTo>
                    <a:pt x="10555" y="3104"/>
                  </a:lnTo>
                  <a:lnTo>
                    <a:pt x="8382" y="1863"/>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10" name="CustomShape 11"/>
            <p:cNvSpPr/>
            <p:nvPr/>
          </p:nvSpPr>
          <p:spPr>
            <a:xfrm>
              <a:off x="2190240" y="1086480"/>
              <a:ext cx="197640" cy="120960"/>
            </a:xfrm>
            <a:custGeom>
              <a:avLst/>
              <a:gdLst/>
              <a:ahLst/>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11" name="CustomShape 12"/>
            <p:cNvSpPr/>
            <p:nvPr/>
          </p:nvSpPr>
          <p:spPr>
            <a:xfrm>
              <a:off x="2468520" y="1045440"/>
              <a:ext cx="88920" cy="57240"/>
            </a:xfrm>
            <a:custGeom>
              <a:avLst/>
              <a:gdLst/>
              <a:ahLst/>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12" name="CustomShape 13"/>
            <p:cNvSpPr/>
            <p:nvPr/>
          </p:nvSpPr>
          <p:spPr>
            <a:xfrm>
              <a:off x="7321680" y="1002240"/>
              <a:ext cx="536040" cy="638280"/>
            </a:xfrm>
            <a:custGeom>
              <a:avLst/>
              <a:gdLst/>
              <a:ahLst/>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13" name="CustomShape 14"/>
            <p:cNvSpPr/>
            <p:nvPr/>
          </p:nvSpPr>
          <p:spPr>
            <a:xfrm>
              <a:off x="9919440" y="1287000"/>
              <a:ext cx="31680" cy="25200"/>
            </a:xfrm>
            <a:custGeom>
              <a:avLst/>
              <a:gdLst/>
              <a:ahLst/>
              <a:cxnLst/>
              <a:rect l="l" t="t" r="r" b="b"/>
              <a:pathLst>
                <a:path w="15522" h="12417">
                  <a:moveTo>
                    <a:pt x="0" y="13660"/>
                  </a:moveTo>
                  <a:lnTo>
                    <a:pt x="16454" y="13660"/>
                  </a:lnTo>
                  <a:lnTo>
                    <a:pt x="16454" y="6209"/>
                  </a:lnTo>
                  <a:lnTo>
                    <a:pt x="4036"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14" name="CustomShape 15"/>
            <p:cNvSpPr/>
            <p:nvPr/>
          </p:nvSpPr>
          <p:spPr>
            <a:xfrm>
              <a:off x="3134520" y="1045440"/>
              <a:ext cx="31680" cy="12240"/>
            </a:xfrm>
            <a:custGeom>
              <a:avLst/>
              <a:gdLst/>
              <a:ahLst/>
              <a:cxnLst/>
              <a:rect l="l" t="t" r="r" b="b"/>
              <a:pathLst>
                <a:path w="15522" h="6208">
                  <a:moveTo>
                    <a:pt x="0" y="0"/>
                  </a:moveTo>
                  <a:lnTo>
                    <a:pt x="16764" y="0"/>
                  </a:lnTo>
                  <a:lnTo>
                    <a:pt x="16764" y="8382"/>
                  </a:lnTo>
                  <a:lnTo>
                    <a:pt x="0" y="8382"/>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15" name="CustomShape 16"/>
            <p:cNvSpPr/>
            <p:nvPr/>
          </p:nvSpPr>
          <p:spPr>
            <a:xfrm>
              <a:off x="10099080" y="1163160"/>
              <a:ext cx="146520" cy="101880"/>
            </a:xfrm>
            <a:custGeom>
              <a:avLst/>
              <a:gdLst/>
              <a:ahLst/>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16" name="CustomShape 17"/>
            <p:cNvSpPr/>
            <p:nvPr/>
          </p:nvSpPr>
          <p:spPr>
            <a:xfrm>
              <a:off x="9837720" y="1086480"/>
              <a:ext cx="223200" cy="165600"/>
            </a:xfrm>
            <a:custGeom>
              <a:avLst/>
              <a:gdLst/>
              <a:ahLst/>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17" name="CustomShape 18"/>
            <p:cNvSpPr/>
            <p:nvPr/>
          </p:nvSpPr>
          <p:spPr>
            <a:xfrm>
              <a:off x="3676320" y="1086480"/>
              <a:ext cx="25200" cy="18720"/>
            </a:xfrm>
            <a:custGeom>
              <a:avLst/>
              <a:gdLst/>
              <a:ahLst/>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18" name="CustomShape 19"/>
            <p:cNvSpPr/>
            <p:nvPr/>
          </p:nvSpPr>
          <p:spPr>
            <a:xfrm>
              <a:off x="7856640" y="1347480"/>
              <a:ext cx="25200" cy="25200"/>
            </a:xfrm>
            <a:custGeom>
              <a:avLst/>
              <a:gdLst/>
              <a:ahLst/>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19" name="CustomShape 20"/>
            <p:cNvSpPr/>
            <p:nvPr/>
          </p:nvSpPr>
          <p:spPr>
            <a:xfrm>
              <a:off x="5419440" y="1195560"/>
              <a:ext cx="31680" cy="12240"/>
            </a:xfrm>
            <a:custGeom>
              <a:avLst/>
              <a:gdLst/>
              <a:ahLst/>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20" name="CustomShape 21"/>
            <p:cNvSpPr/>
            <p:nvPr/>
          </p:nvSpPr>
          <p:spPr>
            <a:xfrm>
              <a:off x="6075360" y="3190320"/>
              <a:ext cx="25200" cy="50760"/>
            </a:xfrm>
            <a:custGeom>
              <a:avLst/>
              <a:gdLst/>
              <a:ahLst/>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21" name="CustomShape 22"/>
            <p:cNvSpPr/>
            <p:nvPr/>
          </p:nvSpPr>
          <p:spPr>
            <a:xfrm>
              <a:off x="3183480" y="1330200"/>
              <a:ext cx="835920" cy="919080"/>
            </a:xfrm>
            <a:custGeom>
              <a:avLst/>
              <a:gdLst/>
              <a:ahLst/>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22" name="CustomShape 23"/>
            <p:cNvSpPr/>
            <p:nvPr/>
          </p:nvSpPr>
          <p:spPr>
            <a:xfrm>
              <a:off x="6501600" y="3455640"/>
              <a:ext cx="88920" cy="31680"/>
            </a:xfrm>
            <a:custGeom>
              <a:avLst/>
              <a:gdLst/>
              <a:ahLst/>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23" name="CustomShape 24"/>
            <p:cNvSpPr/>
            <p:nvPr/>
          </p:nvSpPr>
          <p:spPr>
            <a:xfrm>
              <a:off x="5844240" y="3308400"/>
              <a:ext cx="50760" cy="18720"/>
            </a:xfrm>
            <a:custGeom>
              <a:avLst/>
              <a:gdLst/>
              <a:ahLst/>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24" name="CustomShape 25"/>
            <p:cNvSpPr/>
            <p:nvPr/>
          </p:nvSpPr>
          <p:spPr>
            <a:xfrm>
              <a:off x="6055920" y="3264120"/>
              <a:ext cx="50760" cy="82800"/>
            </a:xfrm>
            <a:custGeom>
              <a:avLst/>
              <a:gdLst/>
              <a:ahLst/>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25" name="CustomShape 26"/>
            <p:cNvSpPr/>
            <p:nvPr/>
          </p:nvSpPr>
          <p:spPr>
            <a:xfrm>
              <a:off x="6767280" y="3466800"/>
              <a:ext cx="69840" cy="44280"/>
            </a:xfrm>
            <a:custGeom>
              <a:avLst/>
              <a:gdLst/>
              <a:ahLst/>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26" name="CustomShape 27"/>
            <p:cNvSpPr/>
            <p:nvPr/>
          </p:nvSpPr>
          <p:spPr>
            <a:xfrm>
              <a:off x="5297040" y="910080"/>
              <a:ext cx="6103440" cy="4813560"/>
            </a:xfrm>
            <a:custGeom>
              <a:avLst/>
              <a:gdLst/>
              <a:ahLst/>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27" name="CustomShape 28"/>
            <p:cNvSpPr/>
            <p:nvPr/>
          </p:nvSpPr>
          <p:spPr>
            <a:xfrm>
              <a:off x="2854080" y="1321200"/>
              <a:ext cx="153000" cy="204120"/>
            </a:xfrm>
            <a:custGeom>
              <a:avLst/>
              <a:gdLst/>
              <a:ahLst/>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28" name="CustomShape 29"/>
            <p:cNvSpPr/>
            <p:nvPr/>
          </p:nvSpPr>
          <p:spPr>
            <a:xfrm>
              <a:off x="2984400" y="1195560"/>
              <a:ext cx="82800" cy="69840"/>
            </a:xfrm>
            <a:custGeom>
              <a:avLst/>
              <a:gdLst/>
              <a:ahLst/>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29" name="CustomShape 30"/>
            <p:cNvSpPr/>
            <p:nvPr/>
          </p:nvSpPr>
          <p:spPr>
            <a:xfrm>
              <a:off x="3018960" y="1287000"/>
              <a:ext cx="114480" cy="197640"/>
            </a:xfrm>
            <a:custGeom>
              <a:avLst/>
              <a:gdLst/>
              <a:ahLst/>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0" name="CustomShape 31"/>
            <p:cNvSpPr/>
            <p:nvPr/>
          </p:nvSpPr>
          <p:spPr>
            <a:xfrm>
              <a:off x="2731680" y="1062720"/>
              <a:ext cx="44280" cy="57240"/>
            </a:xfrm>
            <a:custGeom>
              <a:avLst/>
              <a:gdLst/>
              <a:ahLst/>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1" name="CustomShape 32"/>
            <p:cNvSpPr/>
            <p:nvPr/>
          </p:nvSpPr>
          <p:spPr>
            <a:xfrm>
              <a:off x="2764080" y="1138680"/>
              <a:ext cx="178560" cy="140040"/>
            </a:xfrm>
            <a:custGeom>
              <a:avLst/>
              <a:gdLst/>
              <a:ahLst/>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2" name="CustomShape 33"/>
            <p:cNvSpPr/>
            <p:nvPr/>
          </p:nvSpPr>
          <p:spPr>
            <a:xfrm>
              <a:off x="2977920" y="1071720"/>
              <a:ext cx="484920" cy="210240"/>
            </a:xfrm>
            <a:custGeom>
              <a:avLst/>
              <a:gdLst/>
              <a:ahLst/>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3" name="CustomShape 34"/>
            <p:cNvSpPr/>
            <p:nvPr/>
          </p:nvSpPr>
          <p:spPr>
            <a:xfrm>
              <a:off x="9366120" y="3817080"/>
              <a:ext cx="50760" cy="120960"/>
            </a:xfrm>
            <a:custGeom>
              <a:avLst/>
              <a:gdLst/>
              <a:ahLst/>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4" name="CustomShape 35"/>
            <p:cNvSpPr/>
            <p:nvPr/>
          </p:nvSpPr>
          <p:spPr>
            <a:xfrm>
              <a:off x="9406800" y="4298400"/>
              <a:ext cx="140040" cy="133560"/>
            </a:xfrm>
            <a:custGeom>
              <a:avLst/>
              <a:gdLst/>
              <a:ahLst/>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5" name="CustomShape 36"/>
            <p:cNvSpPr/>
            <p:nvPr/>
          </p:nvSpPr>
          <p:spPr>
            <a:xfrm>
              <a:off x="9354960" y="4033080"/>
              <a:ext cx="172080" cy="286920"/>
            </a:xfrm>
            <a:custGeom>
              <a:avLst/>
              <a:gdLst/>
              <a:ahLst/>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6" name="CustomShape 37"/>
            <p:cNvSpPr/>
            <p:nvPr/>
          </p:nvSpPr>
          <p:spPr>
            <a:xfrm>
              <a:off x="9351360" y="4842360"/>
              <a:ext cx="95400" cy="31680"/>
            </a:xfrm>
            <a:custGeom>
              <a:avLst/>
              <a:gdLst/>
              <a:ahLst/>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7" name="CustomShape 38"/>
            <p:cNvSpPr/>
            <p:nvPr/>
          </p:nvSpPr>
          <p:spPr>
            <a:xfrm>
              <a:off x="9456120" y="4853520"/>
              <a:ext cx="114480" cy="63360"/>
            </a:xfrm>
            <a:custGeom>
              <a:avLst/>
              <a:gdLst/>
              <a:ahLst/>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8" name="CustomShape 39"/>
            <p:cNvSpPr/>
            <p:nvPr/>
          </p:nvSpPr>
          <p:spPr>
            <a:xfrm>
              <a:off x="9537840" y="3538800"/>
              <a:ext cx="31680" cy="25200"/>
            </a:xfrm>
            <a:custGeom>
              <a:avLst/>
              <a:gdLst/>
              <a:ahLst/>
              <a:cxnLst/>
              <a:rect l="l" t="t" r="r" b="b"/>
              <a:pathLst>
                <a:path w="15522" h="12417">
                  <a:moveTo>
                    <a:pt x="16453" y="0"/>
                  </a:moveTo>
                  <a:lnTo>
                    <a:pt x="4036" y="0"/>
                  </a:lnTo>
                  <a:lnTo>
                    <a:pt x="4036" y="4346"/>
                  </a:lnTo>
                  <a:lnTo>
                    <a:pt x="0" y="4346"/>
                  </a:lnTo>
                  <a:lnTo>
                    <a:pt x="0" y="12728"/>
                  </a:lnTo>
                  <a:lnTo>
                    <a:pt x="16453" y="12728"/>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9" name="CustomShape 40"/>
            <p:cNvSpPr/>
            <p:nvPr/>
          </p:nvSpPr>
          <p:spPr>
            <a:xfrm>
              <a:off x="9267480" y="4257000"/>
              <a:ext cx="82800" cy="95400"/>
            </a:xfrm>
            <a:custGeom>
              <a:avLst/>
              <a:gdLst/>
              <a:ahLst/>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0" name="CustomShape 41"/>
            <p:cNvSpPr/>
            <p:nvPr/>
          </p:nvSpPr>
          <p:spPr>
            <a:xfrm>
              <a:off x="3838680" y="4033080"/>
              <a:ext cx="50760" cy="25200"/>
            </a:xfrm>
            <a:custGeom>
              <a:avLst/>
              <a:gdLst/>
              <a:ahLst/>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1" name="CustomShape 42"/>
            <p:cNvSpPr/>
            <p:nvPr/>
          </p:nvSpPr>
          <p:spPr>
            <a:xfrm>
              <a:off x="1040400" y="3838680"/>
              <a:ext cx="57240" cy="31680"/>
            </a:xfrm>
            <a:custGeom>
              <a:avLst/>
              <a:gdLst/>
              <a:ahLst/>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2" name="CustomShape 43"/>
            <p:cNvSpPr/>
            <p:nvPr/>
          </p:nvSpPr>
          <p:spPr>
            <a:xfrm>
              <a:off x="3628440" y="3070800"/>
              <a:ext cx="25200" cy="31680"/>
            </a:xfrm>
            <a:custGeom>
              <a:avLst/>
              <a:gdLst/>
              <a:ahLst/>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3" name="CustomShape 44"/>
            <p:cNvSpPr/>
            <p:nvPr/>
          </p:nvSpPr>
          <p:spPr>
            <a:xfrm>
              <a:off x="3992400" y="3003120"/>
              <a:ext cx="37800" cy="76320"/>
            </a:xfrm>
            <a:custGeom>
              <a:avLst/>
              <a:gdLst/>
              <a:ahLst/>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4" name="CustomShape 45"/>
            <p:cNvSpPr/>
            <p:nvPr/>
          </p:nvSpPr>
          <p:spPr>
            <a:xfrm>
              <a:off x="9021240" y="4394160"/>
              <a:ext cx="306000" cy="331560"/>
            </a:xfrm>
            <a:custGeom>
              <a:avLst/>
              <a:gdLst/>
              <a:ahLst/>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5" name="CustomShape 46"/>
            <p:cNvSpPr/>
            <p:nvPr/>
          </p:nvSpPr>
          <p:spPr>
            <a:xfrm>
              <a:off x="9582480" y="4541760"/>
              <a:ext cx="31680" cy="95400"/>
            </a:xfrm>
            <a:custGeom>
              <a:avLst/>
              <a:gdLst/>
              <a:ahLst/>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6" name="CustomShape 47"/>
            <p:cNvSpPr/>
            <p:nvPr/>
          </p:nvSpPr>
          <p:spPr>
            <a:xfrm>
              <a:off x="10214640" y="4726800"/>
              <a:ext cx="120960" cy="63360"/>
            </a:xfrm>
            <a:custGeom>
              <a:avLst/>
              <a:gdLst/>
              <a:ahLst/>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7" name="CustomShape 48"/>
            <p:cNvSpPr/>
            <p:nvPr/>
          </p:nvSpPr>
          <p:spPr>
            <a:xfrm>
              <a:off x="9678960" y="4622400"/>
              <a:ext cx="599760" cy="312480"/>
            </a:xfrm>
            <a:custGeom>
              <a:avLst/>
              <a:gdLst/>
              <a:ahLst/>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8" name="CustomShape 49"/>
            <p:cNvSpPr/>
            <p:nvPr/>
          </p:nvSpPr>
          <p:spPr>
            <a:xfrm>
              <a:off x="10279080" y="4668120"/>
              <a:ext cx="76320" cy="69840"/>
            </a:xfrm>
            <a:custGeom>
              <a:avLst/>
              <a:gdLst/>
              <a:ahLst/>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9" name="CustomShape 50"/>
            <p:cNvSpPr/>
            <p:nvPr/>
          </p:nvSpPr>
          <p:spPr>
            <a:xfrm>
              <a:off x="10696680" y="5229360"/>
              <a:ext cx="88920" cy="69840"/>
            </a:xfrm>
            <a:custGeom>
              <a:avLst/>
              <a:gdLst/>
              <a:ahLst/>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50" name="CustomShape 51"/>
            <p:cNvSpPr/>
            <p:nvPr/>
          </p:nvSpPr>
          <p:spPr>
            <a:xfrm>
              <a:off x="10750320" y="5051160"/>
              <a:ext cx="37800" cy="63360"/>
            </a:xfrm>
            <a:custGeom>
              <a:avLst/>
              <a:gdLst/>
              <a:ahLst/>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51" name="CustomShape 52"/>
            <p:cNvSpPr/>
            <p:nvPr/>
          </p:nvSpPr>
          <p:spPr>
            <a:xfrm>
              <a:off x="9783360" y="4770360"/>
              <a:ext cx="25200" cy="37800"/>
            </a:xfrm>
            <a:custGeom>
              <a:avLst/>
              <a:gdLst/>
              <a:ahLst/>
              <a:cxnLst/>
              <a:rect l="l" t="t" r="r" b="b"/>
              <a:pathLst>
                <a:path w="12417" h="18626">
                  <a:moveTo>
                    <a:pt x="0" y="20179"/>
                  </a:moveTo>
                  <a:lnTo>
                    <a:pt x="2173" y="18006"/>
                  </a:lnTo>
                  <a:lnTo>
                    <a:pt x="4346" y="15833"/>
                  </a:lnTo>
                  <a:lnTo>
                    <a:pt x="13660" y="10555"/>
                  </a:lnTo>
                  <a:lnTo>
                    <a:pt x="13660" y="3104"/>
                  </a:lnTo>
                  <a:lnTo>
                    <a:pt x="0"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52" name="CustomShape 53"/>
            <p:cNvSpPr/>
            <p:nvPr/>
          </p:nvSpPr>
          <p:spPr>
            <a:xfrm>
              <a:off x="9325080" y="4883400"/>
              <a:ext cx="50760" cy="31680"/>
            </a:xfrm>
            <a:custGeom>
              <a:avLst/>
              <a:gdLst/>
              <a:ahLst/>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53" name="CustomShape 54"/>
            <p:cNvSpPr/>
            <p:nvPr/>
          </p:nvSpPr>
          <p:spPr>
            <a:xfrm>
              <a:off x="9537840" y="4694400"/>
              <a:ext cx="37800" cy="18720"/>
            </a:xfrm>
            <a:custGeom>
              <a:avLst/>
              <a:gdLst/>
              <a:ahLst/>
              <a:cxnLst/>
              <a:rect l="l" t="t" r="r" b="b"/>
              <a:pathLst>
                <a:path w="18626" h="9313">
                  <a:moveTo>
                    <a:pt x="0" y="0"/>
                  </a:moveTo>
                  <a:lnTo>
                    <a:pt x="0" y="10555"/>
                  </a:lnTo>
                  <a:lnTo>
                    <a:pt x="19558" y="10555"/>
                  </a:lnTo>
                  <a:lnTo>
                    <a:pt x="19558" y="3104"/>
                  </a:lnTo>
                  <a:lnTo>
                    <a:pt x="18627" y="2173"/>
                  </a:lnTo>
                  <a:lnTo>
                    <a:pt x="16453"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54" name="CustomShape 55"/>
            <p:cNvSpPr/>
            <p:nvPr/>
          </p:nvSpPr>
          <p:spPr>
            <a:xfrm>
              <a:off x="9256680" y="4842360"/>
              <a:ext cx="69840" cy="31680"/>
            </a:xfrm>
            <a:custGeom>
              <a:avLst/>
              <a:gdLst/>
              <a:ahLst/>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55" name="CustomShape 56"/>
            <p:cNvSpPr/>
            <p:nvPr/>
          </p:nvSpPr>
          <p:spPr>
            <a:xfrm>
              <a:off x="1164600" y="3873960"/>
              <a:ext cx="69840" cy="25200"/>
            </a:xfrm>
            <a:custGeom>
              <a:avLst/>
              <a:gdLst/>
              <a:ahLst/>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56" name="CustomShape 57"/>
            <p:cNvSpPr/>
            <p:nvPr/>
          </p:nvSpPr>
          <p:spPr>
            <a:xfrm>
              <a:off x="9646920" y="3085920"/>
              <a:ext cx="471960" cy="548640"/>
            </a:xfrm>
            <a:custGeom>
              <a:avLst/>
              <a:gdLst/>
              <a:ahLst/>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57" name="CustomShape 58"/>
            <p:cNvSpPr/>
            <p:nvPr/>
          </p:nvSpPr>
          <p:spPr>
            <a:xfrm>
              <a:off x="9597240" y="4685400"/>
              <a:ext cx="88920" cy="37800"/>
            </a:xfrm>
            <a:custGeom>
              <a:avLst/>
              <a:gdLst/>
              <a:ahLst/>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58" name="CustomShape 59"/>
            <p:cNvSpPr/>
            <p:nvPr/>
          </p:nvSpPr>
          <p:spPr>
            <a:xfrm>
              <a:off x="9627120" y="3641040"/>
              <a:ext cx="31680" cy="50760"/>
            </a:xfrm>
            <a:custGeom>
              <a:avLst/>
              <a:gdLst/>
              <a:ahLst/>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59" name="CustomShape 60"/>
            <p:cNvSpPr/>
            <p:nvPr/>
          </p:nvSpPr>
          <p:spPr>
            <a:xfrm>
              <a:off x="9316800" y="4548960"/>
              <a:ext cx="204120" cy="223200"/>
            </a:xfrm>
            <a:custGeom>
              <a:avLst/>
              <a:gdLst/>
              <a:ahLst/>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60" name="CustomShape 61"/>
            <p:cNvSpPr/>
            <p:nvPr/>
          </p:nvSpPr>
          <p:spPr>
            <a:xfrm>
              <a:off x="10385640" y="4726800"/>
              <a:ext cx="44280" cy="69840"/>
            </a:xfrm>
            <a:custGeom>
              <a:avLst/>
              <a:gdLst/>
              <a:ahLst/>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61" name="CustomShape 62"/>
            <p:cNvSpPr/>
            <p:nvPr/>
          </p:nvSpPr>
          <p:spPr>
            <a:xfrm>
              <a:off x="8157960" y="4343760"/>
              <a:ext cx="50760" cy="114480"/>
            </a:xfrm>
            <a:custGeom>
              <a:avLst/>
              <a:gdLst/>
              <a:ahLst/>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62" name="CustomShape 63"/>
            <p:cNvSpPr/>
            <p:nvPr/>
          </p:nvSpPr>
          <p:spPr>
            <a:xfrm>
              <a:off x="9151920" y="4909680"/>
              <a:ext cx="1231920" cy="963720"/>
            </a:xfrm>
            <a:custGeom>
              <a:avLst/>
              <a:gdLst/>
              <a:ahLst/>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63" name="CustomShape 64"/>
            <p:cNvSpPr/>
            <p:nvPr/>
          </p:nvSpPr>
          <p:spPr>
            <a:xfrm>
              <a:off x="10435320" y="4811760"/>
              <a:ext cx="31680" cy="18720"/>
            </a:xfrm>
            <a:custGeom>
              <a:avLst/>
              <a:gdLst/>
              <a:ahLst/>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64" name="CustomShape 65"/>
            <p:cNvSpPr/>
            <p:nvPr/>
          </p:nvSpPr>
          <p:spPr>
            <a:xfrm>
              <a:off x="1229400" y="3915360"/>
              <a:ext cx="114480" cy="76320"/>
            </a:xfrm>
            <a:custGeom>
              <a:avLst/>
              <a:gdLst/>
              <a:ahLst/>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65" name="CustomShape 66"/>
            <p:cNvSpPr/>
            <p:nvPr/>
          </p:nvSpPr>
          <p:spPr>
            <a:xfrm>
              <a:off x="8610120" y="4435200"/>
              <a:ext cx="618840" cy="427320"/>
            </a:xfrm>
            <a:custGeom>
              <a:avLst/>
              <a:gdLst/>
              <a:ahLst/>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66" name="CustomShape 67"/>
            <p:cNvSpPr/>
            <p:nvPr/>
          </p:nvSpPr>
          <p:spPr>
            <a:xfrm>
              <a:off x="10491120" y="4827240"/>
              <a:ext cx="50760" cy="44280"/>
            </a:xfrm>
            <a:custGeom>
              <a:avLst/>
              <a:gdLst/>
              <a:ahLst/>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67" name="CustomShape 68"/>
            <p:cNvSpPr/>
            <p:nvPr/>
          </p:nvSpPr>
          <p:spPr>
            <a:xfrm>
              <a:off x="10831320" y="5627880"/>
              <a:ext cx="191160" cy="299880"/>
            </a:xfrm>
            <a:custGeom>
              <a:avLst/>
              <a:gdLst/>
              <a:ahLst/>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68" name="CustomShape 69"/>
            <p:cNvSpPr/>
            <p:nvPr/>
          </p:nvSpPr>
          <p:spPr>
            <a:xfrm>
              <a:off x="10655640" y="5906880"/>
              <a:ext cx="242280" cy="280440"/>
            </a:xfrm>
            <a:custGeom>
              <a:avLst/>
              <a:gdLst/>
              <a:ahLst/>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69" name="CustomShape 70"/>
            <p:cNvSpPr/>
            <p:nvPr/>
          </p:nvSpPr>
          <p:spPr>
            <a:xfrm>
              <a:off x="11093040" y="5097240"/>
              <a:ext cx="37800" cy="57240"/>
            </a:xfrm>
            <a:custGeom>
              <a:avLst/>
              <a:gdLst/>
              <a:ahLst/>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70" name="CustomShape 71"/>
            <p:cNvSpPr/>
            <p:nvPr/>
          </p:nvSpPr>
          <p:spPr>
            <a:xfrm>
              <a:off x="10559160" y="4861800"/>
              <a:ext cx="37800" cy="44280"/>
            </a:xfrm>
            <a:custGeom>
              <a:avLst/>
              <a:gdLst/>
              <a:ahLst/>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71" name="CustomShape 72"/>
            <p:cNvSpPr/>
            <p:nvPr/>
          </p:nvSpPr>
          <p:spPr>
            <a:xfrm>
              <a:off x="10531800" y="4883400"/>
              <a:ext cx="37800" cy="31680"/>
            </a:xfrm>
            <a:custGeom>
              <a:avLst/>
              <a:gdLst/>
              <a:ahLst/>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72" name="CustomShape 73"/>
            <p:cNvSpPr/>
            <p:nvPr/>
          </p:nvSpPr>
          <p:spPr>
            <a:xfrm>
              <a:off x="10584720" y="4918680"/>
              <a:ext cx="25200" cy="25200"/>
            </a:xfrm>
            <a:custGeom>
              <a:avLst/>
              <a:gdLst/>
              <a:ahLst/>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73" name="CustomShape 74"/>
            <p:cNvSpPr/>
            <p:nvPr/>
          </p:nvSpPr>
          <p:spPr>
            <a:xfrm>
              <a:off x="10132920" y="5913360"/>
              <a:ext cx="108360" cy="140040"/>
            </a:xfrm>
            <a:custGeom>
              <a:avLst/>
              <a:gdLst/>
              <a:ahLst/>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74" name="CustomShape 75"/>
            <p:cNvSpPr/>
            <p:nvPr/>
          </p:nvSpPr>
          <p:spPr>
            <a:xfrm>
              <a:off x="3703320" y="4298400"/>
              <a:ext cx="18720" cy="25200"/>
            </a:xfrm>
            <a:custGeom>
              <a:avLst/>
              <a:gdLst/>
              <a:ahLst/>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75" name="CustomShape 76"/>
            <p:cNvSpPr/>
            <p:nvPr/>
          </p:nvSpPr>
          <p:spPr>
            <a:xfrm>
              <a:off x="3508560" y="4033080"/>
              <a:ext cx="69840" cy="37800"/>
            </a:xfrm>
            <a:custGeom>
              <a:avLst/>
              <a:gdLst/>
              <a:ahLst/>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76" name="CustomShape 77"/>
            <p:cNvSpPr/>
            <p:nvPr/>
          </p:nvSpPr>
          <p:spPr>
            <a:xfrm>
              <a:off x="3311280" y="3891240"/>
              <a:ext cx="318960" cy="120960"/>
            </a:xfrm>
            <a:custGeom>
              <a:avLst/>
              <a:gdLst/>
              <a:ahLst/>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77" name="CustomShape 78"/>
            <p:cNvSpPr/>
            <p:nvPr/>
          </p:nvSpPr>
          <p:spPr>
            <a:xfrm>
              <a:off x="3508560" y="3832560"/>
              <a:ext cx="25200" cy="50760"/>
            </a:xfrm>
            <a:custGeom>
              <a:avLst/>
              <a:gdLst/>
              <a:ahLst/>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78" name="CustomShape 79"/>
            <p:cNvSpPr/>
            <p:nvPr/>
          </p:nvSpPr>
          <p:spPr>
            <a:xfrm>
              <a:off x="3491280" y="3782520"/>
              <a:ext cx="57240" cy="31680"/>
            </a:xfrm>
            <a:custGeom>
              <a:avLst/>
              <a:gdLst/>
              <a:ahLst/>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79" name="CustomShape 80"/>
            <p:cNvSpPr/>
            <p:nvPr/>
          </p:nvSpPr>
          <p:spPr>
            <a:xfrm>
              <a:off x="7077600" y="5036040"/>
              <a:ext cx="204120" cy="427320"/>
            </a:xfrm>
            <a:custGeom>
              <a:avLst/>
              <a:gdLst/>
              <a:ahLst/>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80" name="CustomShape 81"/>
            <p:cNvSpPr/>
            <p:nvPr/>
          </p:nvSpPr>
          <p:spPr>
            <a:xfrm>
              <a:off x="3978000" y="6392160"/>
              <a:ext cx="153000" cy="63360"/>
            </a:xfrm>
            <a:custGeom>
              <a:avLst/>
              <a:gdLst/>
              <a:ahLst/>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81" name="CustomShape 82"/>
            <p:cNvSpPr/>
            <p:nvPr/>
          </p:nvSpPr>
          <p:spPr>
            <a:xfrm>
              <a:off x="4320720" y="4577040"/>
              <a:ext cx="69840" cy="63360"/>
            </a:xfrm>
            <a:custGeom>
              <a:avLst/>
              <a:gdLst/>
              <a:ahLst/>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82" name="CustomShape 83"/>
            <p:cNvSpPr/>
            <p:nvPr/>
          </p:nvSpPr>
          <p:spPr>
            <a:xfrm>
              <a:off x="3979800" y="5963040"/>
              <a:ext cx="25200" cy="37800"/>
            </a:xfrm>
            <a:custGeom>
              <a:avLst/>
              <a:gdLst/>
              <a:ahLst/>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83" name="CustomShape 84"/>
            <p:cNvSpPr/>
            <p:nvPr/>
          </p:nvSpPr>
          <p:spPr>
            <a:xfrm>
              <a:off x="3804120" y="6457320"/>
              <a:ext cx="120960" cy="108360"/>
            </a:xfrm>
            <a:custGeom>
              <a:avLst/>
              <a:gdLst/>
              <a:ahLst/>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84" name="CustomShape 85"/>
            <p:cNvSpPr/>
            <p:nvPr/>
          </p:nvSpPr>
          <p:spPr>
            <a:xfrm>
              <a:off x="3622320" y="3997800"/>
              <a:ext cx="178560" cy="69840"/>
            </a:xfrm>
            <a:custGeom>
              <a:avLst/>
              <a:gdLst/>
              <a:ahLst/>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85" name="CustomShape 86"/>
            <p:cNvSpPr/>
            <p:nvPr/>
          </p:nvSpPr>
          <p:spPr>
            <a:xfrm>
              <a:off x="3935160" y="4056480"/>
              <a:ext cx="69840" cy="25200"/>
            </a:xfrm>
            <a:custGeom>
              <a:avLst/>
              <a:gdLst/>
              <a:ahLst/>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86" name="CustomShape 87"/>
            <p:cNvSpPr/>
            <p:nvPr/>
          </p:nvSpPr>
          <p:spPr>
            <a:xfrm>
              <a:off x="3628440" y="3070800"/>
              <a:ext cx="25200" cy="31680"/>
            </a:xfrm>
            <a:custGeom>
              <a:avLst/>
              <a:gdLst/>
              <a:ahLst/>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87" name="CustomShape 88"/>
            <p:cNvSpPr/>
            <p:nvPr/>
          </p:nvSpPr>
          <p:spPr>
            <a:xfrm>
              <a:off x="2889360" y="1683360"/>
              <a:ext cx="114480" cy="88920"/>
            </a:xfrm>
            <a:custGeom>
              <a:avLst/>
              <a:gdLst/>
              <a:ahLst/>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88" name="CustomShape 89"/>
            <p:cNvSpPr/>
            <p:nvPr/>
          </p:nvSpPr>
          <p:spPr>
            <a:xfrm>
              <a:off x="3341160" y="2205720"/>
              <a:ext cx="50760" cy="44280"/>
            </a:xfrm>
            <a:custGeom>
              <a:avLst/>
              <a:gdLst/>
              <a:ahLst/>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89" name="CustomShape 90"/>
            <p:cNvSpPr/>
            <p:nvPr/>
          </p:nvSpPr>
          <p:spPr>
            <a:xfrm>
              <a:off x="2642760" y="1376280"/>
              <a:ext cx="76320" cy="63360"/>
            </a:xfrm>
            <a:custGeom>
              <a:avLst/>
              <a:gdLst/>
              <a:ahLst/>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90" name="CustomShape 91"/>
            <p:cNvSpPr/>
            <p:nvPr/>
          </p:nvSpPr>
          <p:spPr>
            <a:xfrm>
              <a:off x="853200" y="2350440"/>
              <a:ext cx="37800" cy="18720"/>
            </a:xfrm>
            <a:custGeom>
              <a:avLst/>
              <a:gdLst/>
              <a:ahLst/>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91" name="CustomShape 92"/>
            <p:cNvSpPr/>
            <p:nvPr/>
          </p:nvSpPr>
          <p:spPr>
            <a:xfrm>
              <a:off x="1265040" y="2497320"/>
              <a:ext cx="63360" cy="69840"/>
            </a:xfrm>
            <a:custGeom>
              <a:avLst/>
              <a:gdLst/>
              <a:ahLst/>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92" name="CustomShape 93"/>
            <p:cNvSpPr/>
            <p:nvPr/>
          </p:nvSpPr>
          <p:spPr>
            <a:xfrm>
              <a:off x="2306160" y="1410840"/>
              <a:ext cx="504000" cy="350640"/>
            </a:xfrm>
            <a:custGeom>
              <a:avLst/>
              <a:gdLst/>
              <a:ahLst/>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93" name="CustomShape 94"/>
            <p:cNvSpPr/>
            <p:nvPr/>
          </p:nvSpPr>
          <p:spPr>
            <a:xfrm>
              <a:off x="791280" y="2097720"/>
              <a:ext cx="76320" cy="57240"/>
            </a:xfrm>
            <a:custGeom>
              <a:avLst/>
              <a:gdLst/>
              <a:ahLst/>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94" name="CustomShape 95"/>
            <p:cNvSpPr/>
            <p:nvPr/>
          </p:nvSpPr>
          <p:spPr>
            <a:xfrm>
              <a:off x="3241080" y="2007000"/>
              <a:ext cx="191160" cy="178560"/>
            </a:xfrm>
            <a:custGeom>
              <a:avLst/>
              <a:gdLst/>
              <a:ahLst/>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95" name="CustomShape 96"/>
            <p:cNvSpPr/>
            <p:nvPr/>
          </p:nvSpPr>
          <p:spPr>
            <a:xfrm>
              <a:off x="4034160" y="2853720"/>
              <a:ext cx="191160" cy="229320"/>
            </a:xfrm>
            <a:custGeom>
              <a:avLst/>
              <a:gdLst/>
              <a:ahLst/>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96" name="CustomShape 97"/>
            <p:cNvSpPr/>
            <p:nvPr/>
          </p:nvSpPr>
          <p:spPr>
            <a:xfrm>
              <a:off x="3562200" y="1806120"/>
              <a:ext cx="57240" cy="82800"/>
            </a:xfrm>
            <a:custGeom>
              <a:avLst/>
              <a:gdLst/>
              <a:ahLst/>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97" name="CustomShape 98"/>
            <p:cNvSpPr/>
            <p:nvPr/>
          </p:nvSpPr>
          <p:spPr>
            <a:xfrm>
              <a:off x="3405960" y="2722320"/>
              <a:ext cx="31680" cy="18720"/>
            </a:xfrm>
            <a:custGeom>
              <a:avLst/>
              <a:gdLst/>
              <a:ahLst/>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98" name="CustomShape 99"/>
            <p:cNvSpPr/>
            <p:nvPr/>
          </p:nvSpPr>
          <p:spPr>
            <a:xfrm>
              <a:off x="4205160" y="1743480"/>
              <a:ext cx="82800" cy="69840"/>
            </a:xfrm>
            <a:custGeom>
              <a:avLst/>
              <a:gdLst/>
              <a:ahLst/>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99" name="CustomShape 100"/>
            <p:cNvSpPr/>
            <p:nvPr/>
          </p:nvSpPr>
          <p:spPr>
            <a:xfrm>
              <a:off x="3541320" y="2138760"/>
              <a:ext cx="25200" cy="31680"/>
            </a:xfrm>
            <a:custGeom>
              <a:avLst/>
              <a:gdLst/>
              <a:ahLst/>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100" name="CustomShape 101"/>
            <p:cNvSpPr/>
            <p:nvPr/>
          </p:nvSpPr>
          <p:spPr>
            <a:xfrm>
              <a:off x="3431160" y="2231640"/>
              <a:ext cx="44280" cy="57240"/>
            </a:xfrm>
            <a:custGeom>
              <a:avLst/>
              <a:gdLst/>
              <a:ahLst/>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101" name="CustomShape 102"/>
            <p:cNvSpPr/>
            <p:nvPr/>
          </p:nvSpPr>
          <p:spPr>
            <a:xfrm>
              <a:off x="9989640" y="2676960"/>
              <a:ext cx="88920" cy="389160"/>
            </a:xfrm>
            <a:custGeom>
              <a:avLst/>
              <a:gdLst/>
              <a:ahLst/>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102" name="CustomShape 103"/>
            <p:cNvSpPr/>
            <p:nvPr/>
          </p:nvSpPr>
          <p:spPr>
            <a:xfrm>
              <a:off x="1895040" y="2705040"/>
              <a:ext cx="69840" cy="88920"/>
            </a:xfrm>
            <a:custGeom>
              <a:avLst/>
              <a:gdLst/>
              <a:ahLst/>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103" name="CustomShape 104"/>
            <p:cNvSpPr/>
            <p:nvPr/>
          </p:nvSpPr>
          <p:spPr>
            <a:xfrm>
              <a:off x="6451200" y="2447640"/>
              <a:ext cx="37800" cy="37800"/>
            </a:xfrm>
            <a:custGeom>
              <a:avLst/>
              <a:gdLst/>
              <a:ahLst/>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104" name="CustomShape 105"/>
            <p:cNvSpPr/>
            <p:nvPr/>
          </p:nvSpPr>
          <p:spPr>
            <a:xfrm>
              <a:off x="5628240" y="2428560"/>
              <a:ext cx="229320" cy="446400"/>
            </a:xfrm>
            <a:custGeom>
              <a:avLst/>
              <a:gdLst/>
              <a:ahLst/>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105" name="CustomShape 106"/>
            <p:cNvSpPr/>
            <p:nvPr/>
          </p:nvSpPr>
          <p:spPr>
            <a:xfrm>
              <a:off x="6121080" y="2588040"/>
              <a:ext cx="50760" cy="69840"/>
            </a:xfrm>
            <a:custGeom>
              <a:avLst/>
              <a:gdLst/>
              <a:ahLst/>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106" name="CustomShape 107"/>
            <p:cNvSpPr/>
            <p:nvPr/>
          </p:nvSpPr>
          <p:spPr>
            <a:xfrm>
              <a:off x="11078280" y="1577520"/>
              <a:ext cx="101880" cy="57240"/>
            </a:xfrm>
            <a:custGeom>
              <a:avLst/>
              <a:gdLst/>
              <a:ahLst/>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107" name="CustomShape 108"/>
            <p:cNvSpPr/>
            <p:nvPr/>
          </p:nvSpPr>
          <p:spPr>
            <a:xfrm>
              <a:off x="7141680" y="1728720"/>
              <a:ext cx="31680" cy="18720"/>
            </a:xfrm>
            <a:custGeom>
              <a:avLst/>
              <a:gdLst/>
              <a:ahLst/>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108" name="CustomShape 109"/>
            <p:cNvSpPr/>
            <p:nvPr/>
          </p:nvSpPr>
          <p:spPr>
            <a:xfrm>
              <a:off x="9934200" y="1360800"/>
              <a:ext cx="114480" cy="44280"/>
            </a:xfrm>
            <a:custGeom>
              <a:avLst/>
              <a:gdLst/>
              <a:ahLst/>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109" name="CustomShape 110"/>
            <p:cNvSpPr/>
            <p:nvPr/>
          </p:nvSpPr>
          <p:spPr>
            <a:xfrm>
              <a:off x="6312240" y="2503800"/>
              <a:ext cx="37800" cy="57240"/>
            </a:xfrm>
            <a:custGeom>
              <a:avLst/>
              <a:gdLst/>
              <a:ahLst/>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110" name="CustomShape 111"/>
            <p:cNvSpPr/>
            <p:nvPr/>
          </p:nvSpPr>
          <p:spPr>
            <a:xfrm>
              <a:off x="5514840" y="2646720"/>
              <a:ext cx="108360" cy="165600"/>
            </a:xfrm>
            <a:custGeom>
              <a:avLst/>
              <a:gdLst/>
              <a:ahLst/>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111" name="CustomShape 112"/>
            <p:cNvSpPr/>
            <p:nvPr/>
          </p:nvSpPr>
          <p:spPr>
            <a:xfrm>
              <a:off x="3939480" y="2897280"/>
              <a:ext cx="63360" cy="37800"/>
            </a:xfrm>
            <a:custGeom>
              <a:avLst/>
              <a:gdLst/>
              <a:ahLst/>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112" name="CustomShape 113"/>
            <p:cNvSpPr/>
            <p:nvPr/>
          </p:nvSpPr>
          <p:spPr>
            <a:xfrm>
              <a:off x="5092560" y="1942560"/>
              <a:ext cx="325440" cy="242280"/>
            </a:xfrm>
            <a:custGeom>
              <a:avLst/>
              <a:gdLst/>
              <a:ahLst/>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grpSp>
      <p:sp>
        <p:nvSpPr>
          <p:cNvPr id="113" name="PlaceHolder 11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Calibri"/>
              </a:rPr>
              <a:t>Click to edit the title text format</a:t>
            </a:r>
          </a:p>
        </p:txBody>
      </p:sp>
      <p:sp>
        <p:nvSpPr>
          <p:cNvPr id="114" name="PlaceHolder 11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7A398">
            <a:alpha val="60000"/>
          </a:srgbClr>
        </a:solidFill>
        <a:effectLst/>
      </p:bgPr>
    </p:bg>
    <p:spTree>
      <p:nvGrpSpPr>
        <p:cNvPr id="1" name=""/>
        <p:cNvGrpSpPr/>
        <p:nvPr/>
      </p:nvGrpSpPr>
      <p:grpSpPr>
        <a:xfrm>
          <a:off x="0" y="0"/>
          <a:ext cx="0" cy="0"/>
          <a:chOff x="0" y="0"/>
          <a:chExt cx="0" cy="0"/>
        </a:xfrm>
      </p:grpSpPr>
      <p:sp>
        <p:nvSpPr>
          <p:cNvPr id="151" name="CustomShape 1"/>
          <p:cNvSpPr/>
          <p:nvPr/>
        </p:nvSpPr>
        <p:spPr>
          <a:xfrm>
            <a:off x="1966680" y="595440"/>
            <a:ext cx="9675720" cy="5667120"/>
          </a:xfrm>
          <a:custGeom>
            <a:avLst/>
            <a:gdLst/>
            <a:ahLst/>
            <a:cxnLst/>
            <a:rect l="l" t="t" r="r" b="b"/>
            <a:pathLst>
              <a:path w="9675969" h="5667470">
                <a:moveTo>
                  <a:pt x="0" y="0"/>
                </a:moveTo>
                <a:lnTo>
                  <a:pt x="9675969" y="0"/>
                </a:lnTo>
                <a:lnTo>
                  <a:pt x="9675969" y="5667470"/>
                </a:lnTo>
                <a:lnTo>
                  <a:pt x="97402" y="5667470"/>
                </a:lnTo>
                <a:lnTo>
                  <a:pt x="97402" y="5583705"/>
                </a:lnTo>
                <a:lnTo>
                  <a:pt x="9592204" y="5583705"/>
                </a:lnTo>
                <a:lnTo>
                  <a:pt x="9592204" y="83765"/>
                </a:lnTo>
                <a:lnTo>
                  <a:pt x="83765" y="83765"/>
                </a:lnTo>
                <a:lnTo>
                  <a:pt x="83765" y="3424474"/>
                </a:lnTo>
                <a:lnTo>
                  <a:pt x="0" y="342447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grpSp>
        <p:nvGrpSpPr>
          <p:cNvPr id="152" name="Group 2"/>
          <p:cNvGrpSpPr/>
          <p:nvPr/>
        </p:nvGrpSpPr>
        <p:grpSpPr>
          <a:xfrm>
            <a:off x="1968840" y="3881520"/>
            <a:ext cx="2328840" cy="2228760"/>
            <a:chOff x="1968840" y="3881520"/>
            <a:chExt cx="2328840" cy="2228760"/>
          </a:xfrm>
        </p:grpSpPr>
        <p:sp>
          <p:nvSpPr>
            <p:cNvPr id="153" name="CustomShape 3"/>
            <p:cNvSpPr/>
            <p:nvPr/>
          </p:nvSpPr>
          <p:spPr>
            <a:xfrm flipH="1">
              <a:off x="1968480" y="3881520"/>
              <a:ext cx="2328840" cy="2228760"/>
            </a:xfrm>
            <a:custGeom>
              <a:avLst/>
              <a:gdLst/>
              <a:ahLst/>
              <a:cxnLst/>
              <a:rect l="l" t="t" r="r" b="b"/>
              <a:pathLst>
                <a:path w="4374744" h="4187188">
                  <a:moveTo>
                    <a:pt x="4372947" y="105969"/>
                  </a:moveTo>
                  <a:cubicBezTo>
                    <a:pt x="4360756" y="49233"/>
                    <a:pt x="4326996" y="15004"/>
                    <a:pt x="4269791" y="4220"/>
                  </a:cubicBezTo>
                  <a:cubicBezTo>
                    <a:pt x="4266509" y="3751"/>
                    <a:pt x="4263696" y="1407"/>
                    <a:pt x="4260413" y="0"/>
                  </a:cubicBezTo>
                  <a:cubicBezTo>
                    <a:pt x="4255724" y="0"/>
                    <a:pt x="4251505" y="0"/>
                    <a:pt x="4246816" y="0"/>
                  </a:cubicBezTo>
                  <a:cubicBezTo>
                    <a:pt x="4243533" y="1407"/>
                    <a:pt x="4240720" y="3282"/>
                    <a:pt x="4237438" y="3751"/>
                  </a:cubicBezTo>
                  <a:cubicBezTo>
                    <a:pt x="4159133" y="16880"/>
                    <a:pt x="4080360" y="29071"/>
                    <a:pt x="4002055" y="42669"/>
                  </a:cubicBezTo>
                  <a:cubicBezTo>
                    <a:pt x="3861388" y="66582"/>
                    <a:pt x="3721190" y="91902"/>
                    <a:pt x="3580523" y="114409"/>
                  </a:cubicBezTo>
                  <a:cubicBezTo>
                    <a:pt x="3519098" y="124256"/>
                    <a:pt x="3480649" y="155671"/>
                    <a:pt x="3459080" y="214283"/>
                  </a:cubicBezTo>
                  <a:cubicBezTo>
                    <a:pt x="3415474" y="331505"/>
                    <a:pt x="3368585" y="447790"/>
                    <a:pt x="3323102" y="564075"/>
                  </a:cubicBezTo>
                  <a:cubicBezTo>
                    <a:pt x="3269649" y="700991"/>
                    <a:pt x="3216195" y="837438"/>
                    <a:pt x="3163210" y="974354"/>
                  </a:cubicBezTo>
                  <a:cubicBezTo>
                    <a:pt x="3157584" y="988889"/>
                    <a:pt x="3150551" y="993578"/>
                    <a:pt x="3134608" y="994047"/>
                  </a:cubicBezTo>
                  <a:cubicBezTo>
                    <a:pt x="3064744" y="994985"/>
                    <a:pt x="2994410" y="997798"/>
                    <a:pt x="2924546" y="999674"/>
                  </a:cubicBezTo>
                  <a:cubicBezTo>
                    <a:pt x="2828892" y="1002018"/>
                    <a:pt x="2733239" y="1004363"/>
                    <a:pt x="2637585" y="1006707"/>
                  </a:cubicBezTo>
                  <a:cubicBezTo>
                    <a:pt x="2550840" y="1009051"/>
                    <a:pt x="2464564" y="1010927"/>
                    <a:pt x="2377820" y="1013271"/>
                  </a:cubicBezTo>
                  <a:cubicBezTo>
                    <a:pt x="2280759" y="1015616"/>
                    <a:pt x="2184168" y="1017960"/>
                    <a:pt x="2087108" y="1020305"/>
                  </a:cubicBezTo>
                  <a:cubicBezTo>
                    <a:pt x="2000363" y="1022649"/>
                    <a:pt x="1914087" y="1024525"/>
                    <a:pt x="1827343" y="1026869"/>
                  </a:cubicBezTo>
                  <a:cubicBezTo>
                    <a:pt x="1731220" y="1029214"/>
                    <a:pt x="1634629" y="1031558"/>
                    <a:pt x="1538507" y="1033903"/>
                  </a:cubicBezTo>
                  <a:cubicBezTo>
                    <a:pt x="1451762" y="1036247"/>
                    <a:pt x="1365486" y="1038123"/>
                    <a:pt x="1278741" y="1040467"/>
                  </a:cubicBezTo>
                  <a:cubicBezTo>
                    <a:pt x="1182619" y="1042811"/>
                    <a:pt x="1086028" y="1045156"/>
                    <a:pt x="989905" y="1047500"/>
                  </a:cubicBezTo>
                  <a:cubicBezTo>
                    <a:pt x="902692" y="1049845"/>
                    <a:pt x="815478" y="1051720"/>
                    <a:pt x="728264" y="1054065"/>
                  </a:cubicBezTo>
                  <a:cubicBezTo>
                    <a:pt x="632142" y="1056409"/>
                    <a:pt x="535551" y="1058754"/>
                    <a:pt x="439428" y="1061098"/>
                  </a:cubicBezTo>
                  <a:cubicBezTo>
                    <a:pt x="331115" y="1063443"/>
                    <a:pt x="222801" y="1064849"/>
                    <a:pt x="114487" y="1069069"/>
                  </a:cubicBezTo>
                  <a:cubicBezTo>
                    <a:pt x="48374" y="1072352"/>
                    <a:pt x="-2266" y="1125336"/>
                    <a:pt x="78" y="1193794"/>
                  </a:cubicBezTo>
                  <a:cubicBezTo>
                    <a:pt x="1954" y="1253343"/>
                    <a:pt x="12738" y="1312423"/>
                    <a:pt x="20240" y="1371503"/>
                  </a:cubicBezTo>
                  <a:cubicBezTo>
                    <a:pt x="27743" y="1433866"/>
                    <a:pt x="35714" y="1496697"/>
                    <a:pt x="43216" y="1559059"/>
                  </a:cubicBezTo>
                  <a:cubicBezTo>
                    <a:pt x="49312" y="1609700"/>
                    <a:pt x="55407" y="1660809"/>
                    <a:pt x="61503" y="1711449"/>
                  </a:cubicBezTo>
                  <a:cubicBezTo>
                    <a:pt x="69005" y="1773342"/>
                    <a:pt x="76976" y="1835236"/>
                    <a:pt x="84478" y="1897598"/>
                  </a:cubicBezTo>
                  <a:cubicBezTo>
                    <a:pt x="90574" y="1948238"/>
                    <a:pt x="96201" y="1999347"/>
                    <a:pt x="102296" y="2049987"/>
                  </a:cubicBezTo>
                  <a:cubicBezTo>
                    <a:pt x="109798" y="2111881"/>
                    <a:pt x="117770" y="2173774"/>
                    <a:pt x="125272" y="2236137"/>
                  </a:cubicBezTo>
                  <a:cubicBezTo>
                    <a:pt x="131367" y="2287246"/>
                    <a:pt x="136994" y="2338824"/>
                    <a:pt x="143090" y="2390402"/>
                  </a:cubicBezTo>
                  <a:cubicBezTo>
                    <a:pt x="150592" y="2453702"/>
                    <a:pt x="159970" y="2516533"/>
                    <a:pt x="166065" y="2579833"/>
                  </a:cubicBezTo>
                  <a:cubicBezTo>
                    <a:pt x="172161" y="2640789"/>
                    <a:pt x="208734" y="2685802"/>
                    <a:pt x="269221" y="2696587"/>
                  </a:cubicBezTo>
                  <a:cubicBezTo>
                    <a:pt x="301106" y="2702213"/>
                    <a:pt x="333459" y="2703151"/>
                    <a:pt x="365812" y="2705965"/>
                  </a:cubicBezTo>
                  <a:cubicBezTo>
                    <a:pt x="415515" y="2710185"/>
                    <a:pt x="465686" y="2713467"/>
                    <a:pt x="515388" y="2717218"/>
                  </a:cubicBezTo>
                  <a:cubicBezTo>
                    <a:pt x="581033" y="2722376"/>
                    <a:pt x="646678" y="2728002"/>
                    <a:pt x="712791" y="2733160"/>
                  </a:cubicBezTo>
                  <a:cubicBezTo>
                    <a:pt x="761556" y="2736911"/>
                    <a:pt x="810320" y="2740662"/>
                    <a:pt x="859085" y="2744414"/>
                  </a:cubicBezTo>
                  <a:cubicBezTo>
                    <a:pt x="925198" y="2749571"/>
                    <a:pt x="991781" y="2755198"/>
                    <a:pt x="1057894" y="2760825"/>
                  </a:cubicBezTo>
                  <a:cubicBezTo>
                    <a:pt x="1106190" y="2764576"/>
                    <a:pt x="1154486" y="2767858"/>
                    <a:pt x="1202312" y="2772078"/>
                  </a:cubicBezTo>
                  <a:cubicBezTo>
                    <a:pt x="1269364" y="2777236"/>
                    <a:pt x="1335946" y="2782863"/>
                    <a:pt x="1402997" y="2788489"/>
                  </a:cubicBezTo>
                  <a:cubicBezTo>
                    <a:pt x="1451293" y="2792240"/>
                    <a:pt x="1499589" y="2795991"/>
                    <a:pt x="1547415" y="2799743"/>
                  </a:cubicBezTo>
                  <a:cubicBezTo>
                    <a:pt x="1598993" y="2803963"/>
                    <a:pt x="1650571" y="2808182"/>
                    <a:pt x="1702149" y="2812403"/>
                  </a:cubicBezTo>
                  <a:cubicBezTo>
                    <a:pt x="1751383" y="2816154"/>
                    <a:pt x="1800616" y="2819905"/>
                    <a:pt x="1850318" y="2824125"/>
                  </a:cubicBezTo>
                  <a:cubicBezTo>
                    <a:pt x="1913619" y="2829283"/>
                    <a:pt x="1977388" y="2834909"/>
                    <a:pt x="2040688" y="2840067"/>
                  </a:cubicBezTo>
                  <a:cubicBezTo>
                    <a:pt x="2091328" y="2844287"/>
                    <a:pt x="2141499" y="2847569"/>
                    <a:pt x="2192139" y="2851320"/>
                  </a:cubicBezTo>
                  <a:cubicBezTo>
                    <a:pt x="2260597" y="2856478"/>
                    <a:pt x="2329524" y="2861167"/>
                    <a:pt x="2397982" y="2868200"/>
                  </a:cubicBezTo>
                  <a:cubicBezTo>
                    <a:pt x="2418613" y="2870076"/>
                    <a:pt x="2439713" y="2867263"/>
                    <a:pt x="2459407" y="2882736"/>
                  </a:cubicBezTo>
                  <a:cubicBezTo>
                    <a:pt x="2599605" y="2993863"/>
                    <a:pt x="2740741" y="3104052"/>
                    <a:pt x="2881408" y="3214241"/>
                  </a:cubicBezTo>
                  <a:cubicBezTo>
                    <a:pt x="2925014" y="3248470"/>
                    <a:pt x="2955492" y="3290670"/>
                    <a:pt x="2966746" y="3345999"/>
                  </a:cubicBezTo>
                  <a:cubicBezTo>
                    <a:pt x="2979406" y="3407893"/>
                    <a:pt x="2948459" y="3459471"/>
                    <a:pt x="2887034" y="3471193"/>
                  </a:cubicBezTo>
                  <a:cubicBezTo>
                    <a:pt x="2853274" y="3477757"/>
                    <a:pt x="2818107" y="3477757"/>
                    <a:pt x="2783410" y="3477757"/>
                  </a:cubicBezTo>
                  <a:cubicBezTo>
                    <a:pt x="2399858" y="3479164"/>
                    <a:pt x="2015837" y="3480571"/>
                    <a:pt x="1632285" y="3481509"/>
                  </a:cubicBezTo>
                  <a:cubicBezTo>
                    <a:pt x="1277804" y="3482446"/>
                    <a:pt x="922854" y="3483384"/>
                    <a:pt x="568373" y="3484322"/>
                  </a:cubicBezTo>
                  <a:cubicBezTo>
                    <a:pt x="449744" y="3484791"/>
                    <a:pt x="331115" y="3485260"/>
                    <a:pt x="212485" y="3485729"/>
                  </a:cubicBezTo>
                  <a:cubicBezTo>
                    <a:pt x="198888" y="3485729"/>
                    <a:pt x="184821" y="3486198"/>
                    <a:pt x="172161" y="3489949"/>
                  </a:cubicBezTo>
                  <a:cubicBezTo>
                    <a:pt x="118239" y="3504015"/>
                    <a:pt x="77914" y="3560282"/>
                    <a:pt x="83541" y="3612798"/>
                  </a:cubicBezTo>
                  <a:cubicBezTo>
                    <a:pt x="90105" y="3676567"/>
                    <a:pt x="134650" y="3724394"/>
                    <a:pt x="194668" y="3726269"/>
                  </a:cubicBezTo>
                  <a:cubicBezTo>
                    <a:pt x="254686" y="3728614"/>
                    <a:pt x="314235" y="3726738"/>
                    <a:pt x="374252" y="3727207"/>
                  </a:cubicBezTo>
                  <a:cubicBezTo>
                    <a:pt x="380348" y="3727207"/>
                    <a:pt x="386913" y="3728145"/>
                    <a:pt x="393008" y="3728614"/>
                  </a:cubicBezTo>
                  <a:cubicBezTo>
                    <a:pt x="333459" y="3775034"/>
                    <a:pt x="294541" y="3831301"/>
                    <a:pt x="283288" y="3905385"/>
                  </a:cubicBezTo>
                  <a:cubicBezTo>
                    <a:pt x="272034" y="3980408"/>
                    <a:pt x="292197" y="4046990"/>
                    <a:pt x="340961" y="4103726"/>
                  </a:cubicBezTo>
                  <a:cubicBezTo>
                    <a:pt x="425361" y="4201255"/>
                    <a:pt x="568373" y="4218604"/>
                    <a:pt x="670122" y="4146395"/>
                  </a:cubicBezTo>
                  <a:cubicBezTo>
                    <a:pt x="722638" y="4108884"/>
                    <a:pt x="759211" y="4059181"/>
                    <a:pt x="771402" y="3995412"/>
                  </a:cubicBezTo>
                  <a:cubicBezTo>
                    <a:pt x="793440" y="3884285"/>
                    <a:pt x="752647" y="3796603"/>
                    <a:pt x="661682" y="3730020"/>
                  </a:cubicBezTo>
                  <a:cubicBezTo>
                    <a:pt x="662620" y="3729083"/>
                    <a:pt x="663558" y="3728145"/>
                    <a:pt x="664964" y="3727207"/>
                  </a:cubicBezTo>
                  <a:cubicBezTo>
                    <a:pt x="1371582" y="3725332"/>
                    <a:pt x="2078668" y="3722987"/>
                    <a:pt x="2785285" y="3721111"/>
                  </a:cubicBezTo>
                  <a:cubicBezTo>
                    <a:pt x="2786223" y="3722518"/>
                    <a:pt x="2786692" y="3724394"/>
                    <a:pt x="2787630" y="3725800"/>
                  </a:cubicBezTo>
                  <a:cubicBezTo>
                    <a:pt x="2713545" y="3772689"/>
                    <a:pt x="2668063" y="3838803"/>
                    <a:pt x="2662436" y="3926485"/>
                  </a:cubicBezTo>
                  <a:cubicBezTo>
                    <a:pt x="2656809" y="4014636"/>
                    <a:pt x="2691976" y="4087314"/>
                    <a:pt x="2762309" y="4141706"/>
                  </a:cubicBezTo>
                  <a:cubicBezTo>
                    <a:pt x="2873906" y="4227513"/>
                    <a:pt x="3037548" y="4198911"/>
                    <a:pt x="3117259" y="4080750"/>
                  </a:cubicBezTo>
                  <a:cubicBezTo>
                    <a:pt x="3157115" y="4021670"/>
                    <a:pt x="3169306" y="3956494"/>
                    <a:pt x="3153364" y="3888505"/>
                  </a:cubicBezTo>
                  <a:cubicBezTo>
                    <a:pt x="3129919" y="3788163"/>
                    <a:pt x="3063806" y="3726738"/>
                    <a:pt x="2962526" y="3697667"/>
                  </a:cubicBezTo>
                  <a:cubicBezTo>
                    <a:pt x="2969559" y="3693447"/>
                    <a:pt x="2972841" y="3691102"/>
                    <a:pt x="2976592" y="3689696"/>
                  </a:cubicBezTo>
                  <a:cubicBezTo>
                    <a:pt x="3049739" y="3661094"/>
                    <a:pt x="3109288" y="3614205"/>
                    <a:pt x="3152426" y="3549029"/>
                  </a:cubicBezTo>
                  <a:cubicBezTo>
                    <a:pt x="3173057" y="3518082"/>
                    <a:pt x="3194157" y="3484791"/>
                    <a:pt x="3204004" y="3449624"/>
                  </a:cubicBezTo>
                  <a:cubicBezTo>
                    <a:pt x="3222760" y="3379760"/>
                    <a:pt x="3215257" y="3308957"/>
                    <a:pt x="3190875" y="3240030"/>
                  </a:cubicBezTo>
                  <a:cubicBezTo>
                    <a:pt x="3156646" y="3142501"/>
                    <a:pt x="3090532" y="3069354"/>
                    <a:pt x="3010352" y="3006992"/>
                  </a:cubicBezTo>
                  <a:cubicBezTo>
                    <a:pt x="2918919" y="2935252"/>
                    <a:pt x="2827485" y="2863511"/>
                    <a:pt x="2735583" y="2792240"/>
                  </a:cubicBezTo>
                  <a:cubicBezTo>
                    <a:pt x="2722454" y="2782394"/>
                    <a:pt x="2721985" y="2773954"/>
                    <a:pt x="2727612" y="2759418"/>
                  </a:cubicBezTo>
                  <a:cubicBezTo>
                    <a:pt x="2789036" y="2603747"/>
                    <a:pt x="2849992" y="2448075"/>
                    <a:pt x="2910479" y="2292403"/>
                  </a:cubicBezTo>
                  <a:cubicBezTo>
                    <a:pt x="3099910" y="1807102"/>
                    <a:pt x="3289811" y="1321801"/>
                    <a:pt x="3479242" y="836500"/>
                  </a:cubicBezTo>
                  <a:cubicBezTo>
                    <a:pt x="3540198" y="677546"/>
                    <a:pt x="3601154" y="520937"/>
                    <a:pt x="3662110" y="363859"/>
                  </a:cubicBezTo>
                  <a:cubicBezTo>
                    <a:pt x="3666798" y="352136"/>
                    <a:pt x="3672425" y="346041"/>
                    <a:pt x="3686023" y="344165"/>
                  </a:cubicBezTo>
                  <a:cubicBezTo>
                    <a:pt x="3747916" y="334788"/>
                    <a:pt x="3809341" y="324003"/>
                    <a:pt x="3870766" y="313219"/>
                  </a:cubicBezTo>
                  <a:cubicBezTo>
                    <a:pt x="4002993" y="290712"/>
                    <a:pt x="4134751" y="267736"/>
                    <a:pt x="4266978" y="245698"/>
                  </a:cubicBezTo>
                  <a:cubicBezTo>
                    <a:pt x="4318556" y="237258"/>
                    <a:pt x="4360756" y="198809"/>
                    <a:pt x="4371540" y="148169"/>
                  </a:cubicBezTo>
                  <a:cubicBezTo>
                    <a:pt x="4372947" y="142074"/>
                    <a:pt x="4374823" y="136447"/>
                    <a:pt x="4376698" y="130351"/>
                  </a:cubicBezTo>
                  <a:cubicBezTo>
                    <a:pt x="4376698" y="124725"/>
                    <a:pt x="4376698" y="119098"/>
                    <a:pt x="4376698" y="113471"/>
                  </a:cubicBezTo>
                  <a:cubicBezTo>
                    <a:pt x="4375760" y="111127"/>
                    <a:pt x="4373416" y="108782"/>
                    <a:pt x="4372947" y="105969"/>
                  </a:cubicBezTo>
                  <a:close/>
                  <a:moveTo>
                    <a:pt x="626046" y="1260377"/>
                  </a:moveTo>
                  <a:cubicBezTo>
                    <a:pt x="626046" y="1245841"/>
                    <a:pt x="630266" y="1240683"/>
                    <a:pt x="645740" y="1240683"/>
                  </a:cubicBezTo>
                  <a:cubicBezTo>
                    <a:pt x="749833" y="1238808"/>
                    <a:pt x="853927" y="1236463"/>
                    <a:pt x="958489" y="1234119"/>
                  </a:cubicBezTo>
                  <a:cubicBezTo>
                    <a:pt x="985216" y="1233650"/>
                    <a:pt x="1011943" y="1232243"/>
                    <a:pt x="1038670" y="1230836"/>
                  </a:cubicBezTo>
                  <a:cubicBezTo>
                    <a:pt x="1048516" y="1230367"/>
                    <a:pt x="1052736" y="1234119"/>
                    <a:pt x="1052736" y="1244434"/>
                  </a:cubicBezTo>
                  <a:cubicBezTo>
                    <a:pt x="1052736" y="1369159"/>
                    <a:pt x="1052268" y="1493884"/>
                    <a:pt x="1052736" y="1618608"/>
                  </a:cubicBezTo>
                  <a:cubicBezTo>
                    <a:pt x="1052736" y="1633144"/>
                    <a:pt x="1044296" y="1633613"/>
                    <a:pt x="1033981" y="1633613"/>
                  </a:cubicBezTo>
                  <a:cubicBezTo>
                    <a:pt x="968805" y="1633613"/>
                    <a:pt x="904098" y="1633613"/>
                    <a:pt x="838923" y="1633613"/>
                  </a:cubicBezTo>
                  <a:cubicBezTo>
                    <a:pt x="774685" y="1633613"/>
                    <a:pt x="709978" y="1633144"/>
                    <a:pt x="645740" y="1634082"/>
                  </a:cubicBezTo>
                  <a:cubicBezTo>
                    <a:pt x="630735" y="1634082"/>
                    <a:pt x="626046" y="1629393"/>
                    <a:pt x="626046" y="1614389"/>
                  </a:cubicBezTo>
                  <a:cubicBezTo>
                    <a:pt x="626515" y="1496697"/>
                    <a:pt x="626515" y="1378537"/>
                    <a:pt x="626046" y="1260377"/>
                  </a:cubicBezTo>
                  <a:close/>
                  <a:moveTo>
                    <a:pt x="287039" y="2094532"/>
                  </a:moveTo>
                  <a:cubicBezTo>
                    <a:pt x="274848" y="1991845"/>
                    <a:pt x="262188" y="1889158"/>
                    <a:pt x="249997" y="1786940"/>
                  </a:cubicBezTo>
                  <a:cubicBezTo>
                    <a:pt x="247183" y="1763964"/>
                    <a:pt x="245308" y="1740989"/>
                    <a:pt x="242494" y="1716606"/>
                  </a:cubicBezTo>
                  <a:cubicBezTo>
                    <a:pt x="250934" y="1715669"/>
                    <a:pt x="257499" y="1714731"/>
                    <a:pt x="264532" y="1714731"/>
                  </a:cubicBezTo>
                  <a:cubicBezTo>
                    <a:pt x="350808" y="1714731"/>
                    <a:pt x="436615" y="1714731"/>
                    <a:pt x="522891" y="1714731"/>
                  </a:cubicBezTo>
                  <a:cubicBezTo>
                    <a:pt x="544928" y="1714731"/>
                    <a:pt x="545397" y="1715669"/>
                    <a:pt x="545397" y="1738175"/>
                  </a:cubicBezTo>
                  <a:cubicBezTo>
                    <a:pt x="545397" y="1855398"/>
                    <a:pt x="545397" y="1973089"/>
                    <a:pt x="545397" y="2090312"/>
                  </a:cubicBezTo>
                  <a:cubicBezTo>
                    <a:pt x="545397" y="2112819"/>
                    <a:pt x="545397" y="2112819"/>
                    <a:pt x="522422" y="2112819"/>
                  </a:cubicBezTo>
                  <a:cubicBezTo>
                    <a:pt x="450682" y="2112819"/>
                    <a:pt x="378941" y="2112350"/>
                    <a:pt x="307201" y="2113288"/>
                  </a:cubicBezTo>
                  <a:cubicBezTo>
                    <a:pt x="292666" y="2113288"/>
                    <a:pt x="288446" y="2107192"/>
                    <a:pt x="287039" y="2094532"/>
                  </a:cubicBezTo>
                  <a:close/>
                  <a:moveTo>
                    <a:pt x="545397" y="2465424"/>
                  </a:moveTo>
                  <a:cubicBezTo>
                    <a:pt x="545397" y="2479491"/>
                    <a:pt x="540240" y="2482773"/>
                    <a:pt x="526642" y="2481366"/>
                  </a:cubicBezTo>
                  <a:cubicBezTo>
                    <a:pt x="473657" y="2476677"/>
                    <a:pt x="420204" y="2472457"/>
                    <a:pt x="367219" y="2468237"/>
                  </a:cubicBezTo>
                  <a:cubicBezTo>
                    <a:pt x="366281" y="2468237"/>
                    <a:pt x="364875" y="2468237"/>
                    <a:pt x="363937" y="2468237"/>
                  </a:cubicBezTo>
                  <a:cubicBezTo>
                    <a:pt x="333459" y="2466831"/>
                    <a:pt x="332052" y="2464955"/>
                    <a:pt x="328301" y="2434477"/>
                  </a:cubicBezTo>
                  <a:cubicBezTo>
                    <a:pt x="319392" y="2359455"/>
                    <a:pt x="310483" y="2284432"/>
                    <a:pt x="301575" y="2209879"/>
                  </a:cubicBezTo>
                  <a:cubicBezTo>
                    <a:pt x="301106" y="2206128"/>
                    <a:pt x="301575" y="2201908"/>
                    <a:pt x="301575" y="2195812"/>
                  </a:cubicBezTo>
                  <a:cubicBezTo>
                    <a:pt x="330646" y="2195812"/>
                    <a:pt x="357372" y="2195812"/>
                    <a:pt x="384099" y="2195812"/>
                  </a:cubicBezTo>
                  <a:cubicBezTo>
                    <a:pt x="431926" y="2195812"/>
                    <a:pt x="479753" y="2196281"/>
                    <a:pt x="527580" y="2195343"/>
                  </a:cubicBezTo>
                  <a:cubicBezTo>
                    <a:pt x="540708" y="2195343"/>
                    <a:pt x="545866" y="2199094"/>
                    <a:pt x="545866" y="2212692"/>
                  </a:cubicBezTo>
                  <a:cubicBezTo>
                    <a:pt x="545397" y="2297092"/>
                    <a:pt x="545397" y="2381024"/>
                    <a:pt x="545397" y="2465424"/>
                  </a:cubicBezTo>
                  <a:close/>
                  <a:moveTo>
                    <a:pt x="545397" y="1439961"/>
                  </a:moveTo>
                  <a:cubicBezTo>
                    <a:pt x="545397" y="1497635"/>
                    <a:pt x="544928" y="1555308"/>
                    <a:pt x="545866" y="1612513"/>
                  </a:cubicBezTo>
                  <a:cubicBezTo>
                    <a:pt x="545866" y="1628455"/>
                    <a:pt x="541177" y="1634082"/>
                    <a:pt x="524297" y="1634082"/>
                  </a:cubicBezTo>
                  <a:cubicBezTo>
                    <a:pt x="433802" y="1633144"/>
                    <a:pt x="342837" y="1633144"/>
                    <a:pt x="252341" y="1634082"/>
                  </a:cubicBezTo>
                  <a:cubicBezTo>
                    <a:pt x="234523" y="1634082"/>
                    <a:pt x="230303" y="1627048"/>
                    <a:pt x="228428" y="1611575"/>
                  </a:cubicBezTo>
                  <a:cubicBezTo>
                    <a:pt x="221394" y="1547806"/>
                    <a:pt x="212954" y="1484037"/>
                    <a:pt x="205452" y="1420737"/>
                  </a:cubicBezTo>
                  <a:cubicBezTo>
                    <a:pt x="199356" y="1371503"/>
                    <a:pt x="193261" y="1322739"/>
                    <a:pt x="188103" y="1273505"/>
                  </a:cubicBezTo>
                  <a:cubicBezTo>
                    <a:pt x="185759" y="1251936"/>
                    <a:pt x="186228" y="1251936"/>
                    <a:pt x="208265" y="1251468"/>
                  </a:cubicBezTo>
                  <a:cubicBezTo>
                    <a:pt x="313766" y="1249123"/>
                    <a:pt x="418797" y="1247248"/>
                    <a:pt x="524297" y="1243965"/>
                  </a:cubicBezTo>
                  <a:cubicBezTo>
                    <a:pt x="541177" y="1243496"/>
                    <a:pt x="545866" y="1249123"/>
                    <a:pt x="545397" y="1265065"/>
                  </a:cubicBezTo>
                  <a:cubicBezTo>
                    <a:pt x="544928" y="1323677"/>
                    <a:pt x="545397" y="1381819"/>
                    <a:pt x="545397" y="1439961"/>
                  </a:cubicBezTo>
                  <a:close/>
                  <a:moveTo>
                    <a:pt x="1052736" y="2504811"/>
                  </a:moveTo>
                  <a:cubicBezTo>
                    <a:pt x="1052736" y="2519815"/>
                    <a:pt x="1048047" y="2522160"/>
                    <a:pt x="1033512" y="2520753"/>
                  </a:cubicBezTo>
                  <a:cubicBezTo>
                    <a:pt x="983341" y="2516064"/>
                    <a:pt x="932701" y="2513251"/>
                    <a:pt x="882060" y="2509499"/>
                  </a:cubicBezTo>
                  <a:cubicBezTo>
                    <a:pt x="817822" y="2504342"/>
                    <a:pt x="754053" y="2498715"/>
                    <a:pt x="690284" y="2493088"/>
                  </a:cubicBezTo>
                  <a:cubicBezTo>
                    <a:pt x="675749" y="2491682"/>
                    <a:pt x="660744" y="2488868"/>
                    <a:pt x="646209" y="2489806"/>
                  </a:cubicBezTo>
                  <a:cubicBezTo>
                    <a:pt x="627922" y="2490744"/>
                    <a:pt x="626046" y="2481835"/>
                    <a:pt x="626046" y="2466831"/>
                  </a:cubicBezTo>
                  <a:cubicBezTo>
                    <a:pt x="626515" y="2390870"/>
                    <a:pt x="626046" y="2315379"/>
                    <a:pt x="626046" y="2239419"/>
                  </a:cubicBezTo>
                  <a:cubicBezTo>
                    <a:pt x="626046" y="2230510"/>
                    <a:pt x="626515" y="2221132"/>
                    <a:pt x="626046" y="2212223"/>
                  </a:cubicBezTo>
                  <a:cubicBezTo>
                    <a:pt x="625578" y="2200032"/>
                    <a:pt x="630266" y="2195343"/>
                    <a:pt x="642927" y="2195343"/>
                  </a:cubicBezTo>
                  <a:cubicBezTo>
                    <a:pt x="708571" y="2195812"/>
                    <a:pt x="774216" y="2195812"/>
                    <a:pt x="839391" y="2195812"/>
                  </a:cubicBezTo>
                  <a:cubicBezTo>
                    <a:pt x="904567" y="2195812"/>
                    <a:pt x="969274" y="2196281"/>
                    <a:pt x="1034450" y="2195343"/>
                  </a:cubicBezTo>
                  <a:cubicBezTo>
                    <a:pt x="1047579" y="2195343"/>
                    <a:pt x="1052268" y="2198625"/>
                    <a:pt x="1052268" y="2212223"/>
                  </a:cubicBezTo>
                  <a:cubicBezTo>
                    <a:pt x="1052268" y="2309752"/>
                    <a:pt x="1052268" y="2407282"/>
                    <a:pt x="1052736" y="2504811"/>
                  </a:cubicBezTo>
                  <a:close/>
                  <a:moveTo>
                    <a:pt x="1052736" y="2095470"/>
                  </a:moveTo>
                  <a:cubicBezTo>
                    <a:pt x="1052736" y="2109068"/>
                    <a:pt x="1048516" y="2113288"/>
                    <a:pt x="1035387" y="2112819"/>
                  </a:cubicBezTo>
                  <a:cubicBezTo>
                    <a:pt x="970212" y="2112350"/>
                    <a:pt x="905505" y="2112350"/>
                    <a:pt x="840329" y="2112350"/>
                  </a:cubicBezTo>
                  <a:cubicBezTo>
                    <a:pt x="776091" y="2112350"/>
                    <a:pt x="711384" y="2111881"/>
                    <a:pt x="647147" y="2112819"/>
                  </a:cubicBezTo>
                  <a:cubicBezTo>
                    <a:pt x="632142" y="2112819"/>
                    <a:pt x="626046" y="2109068"/>
                    <a:pt x="626046" y="2093125"/>
                  </a:cubicBezTo>
                  <a:cubicBezTo>
                    <a:pt x="626515" y="1973558"/>
                    <a:pt x="626515" y="1853522"/>
                    <a:pt x="626046" y="1733955"/>
                  </a:cubicBezTo>
                  <a:cubicBezTo>
                    <a:pt x="626046" y="1718951"/>
                    <a:pt x="631204" y="1714262"/>
                    <a:pt x="645740" y="1714262"/>
                  </a:cubicBezTo>
                  <a:cubicBezTo>
                    <a:pt x="775153" y="1714731"/>
                    <a:pt x="904567" y="1714731"/>
                    <a:pt x="1033981" y="1714262"/>
                  </a:cubicBezTo>
                  <a:cubicBezTo>
                    <a:pt x="1047579" y="1714262"/>
                    <a:pt x="1052736" y="1718013"/>
                    <a:pt x="1052736" y="1733018"/>
                  </a:cubicBezTo>
                  <a:cubicBezTo>
                    <a:pt x="1052268" y="1853991"/>
                    <a:pt x="1052268" y="1974965"/>
                    <a:pt x="1052736" y="2095470"/>
                  </a:cubicBezTo>
                  <a:close/>
                  <a:moveTo>
                    <a:pt x="1135261" y="1246779"/>
                  </a:moveTo>
                  <a:cubicBezTo>
                    <a:pt x="1135261" y="1231305"/>
                    <a:pt x="1140419" y="1227554"/>
                    <a:pt x="1154954" y="1227554"/>
                  </a:cubicBezTo>
                  <a:cubicBezTo>
                    <a:pt x="1224350" y="1227085"/>
                    <a:pt x="1294215" y="1225679"/>
                    <a:pt x="1363610" y="1223803"/>
                  </a:cubicBezTo>
                  <a:cubicBezTo>
                    <a:pt x="1419877" y="1222396"/>
                    <a:pt x="1476144" y="1220052"/>
                    <a:pt x="1532880" y="1217708"/>
                  </a:cubicBezTo>
                  <a:cubicBezTo>
                    <a:pt x="1559607" y="1216770"/>
                    <a:pt x="1559607" y="1216770"/>
                    <a:pt x="1559607" y="1242559"/>
                  </a:cubicBezTo>
                  <a:cubicBezTo>
                    <a:pt x="1559607" y="1366346"/>
                    <a:pt x="1559138" y="1490133"/>
                    <a:pt x="1560076" y="1613920"/>
                  </a:cubicBezTo>
                  <a:cubicBezTo>
                    <a:pt x="1560076" y="1629862"/>
                    <a:pt x="1555387" y="1634551"/>
                    <a:pt x="1539913" y="1634082"/>
                  </a:cubicBezTo>
                  <a:cubicBezTo>
                    <a:pt x="1476144" y="1633144"/>
                    <a:pt x="1412375" y="1633613"/>
                    <a:pt x="1348137" y="1633613"/>
                  </a:cubicBezTo>
                  <a:cubicBezTo>
                    <a:pt x="1283899" y="1633613"/>
                    <a:pt x="1219192" y="1633144"/>
                    <a:pt x="1154954" y="1634082"/>
                  </a:cubicBezTo>
                  <a:cubicBezTo>
                    <a:pt x="1139950" y="1634082"/>
                    <a:pt x="1135730" y="1629393"/>
                    <a:pt x="1135730" y="1614389"/>
                  </a:cubicBezTo>
                  <a:cubicBezTo>
                    <a:pt x="1135730" y="1492008"/>
                    <a:pt x="1135730" y="1369159"/>
                    <a:pt x="1135261" y="1246779"/>
                  </a:cubicBezTo>
                  <a:close/>
                  <a:moveTo>
                    <a:pt x="1558200" y="2562015"/>
                  </a:moveTo>
                  <a:cubicBezTo>
                    <a:pt x="1529598" y="2560140"/>
                    <a:pt x="1501933" y="2558733"/>
                    <a:pt x="1474269" y="2556858"/>
                  </a:cubicBezTo>
                  <a:cubicBezTo>
                    <a:pt x="1438633" y="2554044"/>
                    <a:pt x="1402997" y="2550762"/>
                    <a:pt x="1367362" y="2547949"/>
                  </a:cubicBezTo>
                  <a:cubicBezTo>
                    <a:pt x="1293746" y="2541853"/>
                    <a:pt x="1220130" y="2536226"/>
                    <a:pt x="1146514" y="2530600"/>
                  </a:cubicBezTo>
                  <a:cubicBezTo>
                    <a:pt x="1135730" y="2529662"/>
                    <a:pt x="1135261" y="2523566"/>
                    <a:pt x="1135261" y="2515595"/>
                  </a:cubicBezTo>
                  <a:cubicBezTo>
                    <a:pt x="1135261" y="2479022"/>
                    <a:pt x="1135261" y="2442448"/>
                    <a:pt x="1135261" y="2406344"/>
                  </a:cubicBezTo>
                  <a:cubicBezTo>
                    <a:pt x="1135261" y="2342106"/>
                    <a:pt x="1135261" y="2277399"/>
                    <a:pt x="1135261" y="2213161"/>
                  </a:cubicBezTo>
                  <a:cubicBezTo>
                    <a:pt x="1135261" y="2203314"/>
                    <a:pt x="1135261" y="2195812"/>
                    <a:pt x="1149328" y="2195812"/>
                  </a:cubicBezTo>
                  <a:cubicBezTo>
                    <a:pt x="1282493" y="2196281"/>
                    <a:pt x="1416126" y="2196281"/>
                    <a:pt x="1549291" y="2196281"/>
                  </a:cubicBezTo>
                  <a:cubicBezTo>
                    <a:pt x="1551635" y="2196281"/>
                    <a:pt x="1553980" y="2196750"/>
                    <a:pt x="1558200" y="2197219"/>
                  </a:cubicBezTo>
                  <a:cubicBezTo>
                    <a:pt x="1558200" y="2318661"/>
                    <a:pt x="1558200" y="2439166"/>
                    <a:pt x="1558200" y="2562015"/>
                  </a:cubicBezTo>
                  <a:close/>
                  <a:moveTo>
                    <a:pt x="1540382" y="2113288"/>
                  </a:moveTo>
                  <a:cubicBezTo>
                    <a:pt x="1411437" y="2112819"/>
                    <a:pt x="1282493" y="2112819"/>
                    <a:pt x="1154017" y="2113288"/>
                  </a:cubicBezTo>
                  <a:cubicBezTo>
                    <a:pt x="1139950" y="2113288"/>
                    <a:pt x="1135261" y="2110005"/>
                    <a:pt x="1135261" y="2095470"/>
                  </a:cubicBezTo>
                  <a:cubicBezTo>
                    <a:pt x="1135730" y="1974496"/>
                    <a:pt x="1135730" y="1853522"/>
                    <a:pt x="1135261" y="1733018"/>
                  </a:cubicBezTo>
                  <a:cubicBezTo>
                    <a:pt x="1135261" y="1719420"/>
                    <a:pt x="1139950" y="1715200"/>
                    <a:pt x="1152610" y="1715200"/>
                  </a:cubicBezTo>
                  <a:cubicBezTo>
                    <a:pt x="1282493" y="1715200"/>
                    <a:pt x="1412844" y="1715200"/>
                    <a:pt x="1542727" y="1715200"/>
                  </a:cubicBezTo>
                  <a:cubicBezTo>
                    <a:pt x="1547884" y="1715200"/>
                    <a:pt x="1552573" y="1716606"/>
                    <a:pt x="1559138" y="1717544"/>
                  </a:cubicBezTo>
                  <a:cubicBezTo>
                    <a:pt x="1559138" y="1724109"/>
                    <a:pt x="1559138" y="1729735"/>
                    <a:pt x="1559138" y="1735362"/>
                  </a:cubicBezTo>
                  <a:cubicBezTo>
                    <a:pt x="1559138" y="1854929"/>
                    <a:pt x="1558669" y="1974965"/>
                    <a:pt x="1559607" y="2094532"/>
                  </a:cubicBezTo>
                  <a:cubicBezTo>
                    <a:pt x="1559607" y="2109068"/>
                    <a:pt x="1555387" y="2113288"/>
                    <a:pt x="1540382" y="2113288"/>
                  </a:cubicBezTo>
                  <a:close/>
                  <a:moveTo>
                    <a:pt x="1641662" y="1733487"/>
                  </a:moveTo>
                  <a:cubicBezTo>
                    <a:pt x="1641662" y="1718951"/>
                    <a:pt x="1646820" y="1714731"/>
                    <a:pt x="1660418" y="1714731"/>
                  </a:cubicBezTo>
                  <a:cubicBezTo>
                    <a:pt x="1790300" y="1715200"/>
                    <a:pt x="1920652" y="1715200"/>
                    <a:pt x="2050534" y="1714731"/>
                  </a:cubicBezTo>
                  <a:cubicBezTo>
                    <a:pt x="2064601" y="1714731"/>
                    <a:pt x="2068821" y="1720358"/>
                    <a:pt x="2068821" y="1733955"/>
                  </a:cubicBezTo>
                  <a:cubicBezTo>
                    <a:pt x="2068352" y="1854460"/>
                    <a:pt x="2068352" y="1974496"/>
                    <a:pt x="2068821" y="2095001"/>
                  </a:cubicBezTo>
                  <a:cubicBezTo>
                    <a:pt x="2068821" y="2109536"/>
                    <a:pt x="2064132" y="2113288"/>
                    <a:pt x="2050066" y="2113288"/>
                  </a:cubicBezTo>
                  <a:cubicBezTo>
                    <a:pt x="1984890" y="2112819"/>
                    <a:pt x="1920183" y="2112819"/>
                    <a:pt x="1855007" y="2112819"/>
                  </a:cubicBezTo>
                  <a:cubicBezTo>
                    <a:pt x="1790769" y="2112819"/>
                    <a:pt x="1726063" y="2112350"/>
                    <a:pt x="1661825" y="2113288"/>
                  </a:cubicBezTo>
                  <a:cubicBezTo>
                    <a:pt x="1647758" y="2113288"/>
                    <a:pt x="1641662" y="2110474"/>
                    <a:pt x="1641662" y="2094532"/>
                  </a:cubicBezTo>
                  <a:cubicBezTo>
                    <a:pt x="1642131" y="1974027"/>
                    <a:pt x="1642131" y="1853522"/>
                    <a:pt x="1641662" y="1733487"/>
                  </a:cubicBezTo>
                  <a:close/>
                  <a:moveTo>
                    <a:pt x="2049128" y="2602340"/>
                  </a:moveTo>
                  <a:cubicBezTo>
                    <a:pt x="1997550" y="2597651"/>
                    <a:pt x="1945972" y="2593431"/>
                    <a:pt x="1894394" y="2589211"/>
                  </a:cubicBezTo>
                  <a:cubicBezTo>
                    <a:pt x="1847505" y="2585460"/>
                    <a:pt x="1800147" y="2581709"/>
                    <a:pt x="1753258" y="2577958"/>
                  </a:cubicBezTo>
                  <a:cubicBezTo>
                    <a:pt x="1720436" y="2575613"/>
                    <a:pt x="1687614" y="2572800"/>
                    <a:pt x="1654791" y="2570924"/>
                  </a:cubicBezTo>
                  <a:cubicBezTo>
                    <a:pt x="1641193" y="2569986"/>
                    <a:pt x="1642131" y="2561077"/>
                    <a:pt x="1642131" y="2551700"/>
                  </a:cubicBezTo>
                  <a:cubicBezTo>
                    <a:pt x="1642131" y="2484648"/>
                    <a:pt x="1642131" y="2417128"/>
                    <a:pt x="1642131" y="2350077"/>
                  </a:cubicBezTo>
                  <a:cubicBezTo>
                    <a:pt x="1642131" y="2305064"/>
                    <a:pt x="1642600" y="2260050"/>
                    <a:pt x="1641662" y="2215037"/>
                  </a:cubicBezTo>
                  <a:cubicBezTo>
                    <a:pt x="1641193" y="2200501"/>
                    <a:pt x="1645413" y="2195343"/>
                    <a:pt x="1660887" y="2195343"/>
                  </a:cubicBezTo>
                  <a:cubicBezTo>
                    <a:pt x="1726063" y="2196281"/>
                    <a:pt x="1790769" y="2195812"/>
                    <a:pt x="1855945" y="2195812"/>
                  </a:cubicBezTo>
                  <a:cubicBezTo>
                    <a:pt x="1920183" y="2195812"/>
                    <a:pt x="1984890" y="2196281"/>
                    <a:pt x="2049128" y="2195343"/>
                  </a:cubicBezTo>
                  <a:cubicBezTo>
                    <a:pt x="2063663" y="2195343"/>
                    <a:pt x="2068821" y="2198625"/>
                    <a:pt x="2068821" y="2214099"/>
                  </a:cubicBezTo>
                  <a:cubicBezTo>
                    <a:pt x="2068352" y="2337417"/>
                    <a:pt x="2068352" y="2460266"/>
                    <a:pt x="2068821" y="2583584"/>
                  </a:cubicBezTo>
                  <a:cubicBezTo>
                    <a:pt x="2068821" y="2599058"/>
                    <a:pt x="2064132" y="2603747"/>
                    <a:pt x="2049128" y="2602340"/>
                  </a:cubicBezTo>
                  <a:close/>
                  <a:moveTo>
                    <a:pt x="2048659" y="1634082"/>
                  </a:moveTo>
                  <a:cubicBezTo>
                    <a:pt x="1919714" y="1633613"/>
                    <a:pt x="1791238" y="1633613"/>
                    <a:pt x="1662293" y="1634082"/>
                  </a:cubicBezTo>
                  <a:cubicBezTo>
                    <a:pt x="1646351" y="1634082"/>
                    <a:pt x="1642131" y="1628924"/>
                    <a:pt x="1642131" y="1613451"/>
                  </a:cubicBezTo>
                  <a:cubicBezTo>
                    <a:pt x="1642600" y="1487319"/>
                    <a:pt x="1642600" y="1361657"/>
                    <a:pt x="1642131" y="1235525"/>
                  </a:cubicBezTo>
                  <a:cubicBezTo>
                    <a:pt x="1642131" y="1219114"/>
                    <a:pt x="1648696" y="1214894"/>
                    <a:pt x="1662762" y="1214894"/>
                  </a:cubicBezTo>
                  <a:cubicBezTo>
                    <a:pt x="1708245" y="1213956"/>
                    <a:pt x="1753727" y="1212550"/>
                    <a:pt x="1799209" y="1211612"/>
                  </a:cubicBezTo>
                  <a:cubicBezTo>
                    <a:pt x="1884547" y="1209736"/>
                    <a:pt x="1969885" y="1208330"/>
                    <a:pt x="2055692" y="1205985"/>
                  </a:cubicBezTo>
                  <a:cubicBezTo>
                    <a:pt x="2068821" y="1205516"/>
                    <a:pt x="2068821" y="1213019"/>
                    <a:pt x="2068821" y="1222396"/>
                  </a:cubicBezTo>
                  <a:cubicBezTo>
                    <a:pt x="2068821" y="1288510"/>
                    <a:pt x="2068821" y="1354623"/>
                    <a:pt x="2068821" y="1420737"/>
                  </a:cubicBezTo>
                  <a:cubicBezTo>
                    <a:pt x="2068821" y="1484975"/>
                    <a:pt x="2068352" y="1549682"/>
                    <a:pt x="2069290" y="1613920"/>
                  </a:cubicBezTo>
                  <a:cubicBezTo>
                    <a:pt x="2069290" y="1629393"/>
                    <a:pt x="2064132" y="1634082"/>
                    <a:pt x="2048659" y="1634082"/>
                  </a:cubicBezTo>
                  <a:close/>
                  <a:moveTo>
                    <a:pt x="2575691" y="2092187"/>
                  </a:moveTo>
                  <a:cubicBezTo>
                    <a:pt x="2575691" y="2108599"/>
                    <a:pt x="2571471" y="2113288"/>
                    <a:pt x="2555060" y="2113288"/>
                  </a:cubicBezTo>
                  <a:cubicBezTo>
                    <a:pt x="2427522" y="2112819"/>
                    <a:pt x="2299515" y="2112819"/>
                    <a:pt x="2171977" y="2112819"/>
                  </a:cubicBezTo>
                  <a:cubicBezTo>
                    <a:pt x="2166350" y="2112819"/>
                    <a:pt x="2160724" y="2112819"/>
                    <a:pt x="2153690" y="2112819"/>
                  </a:cubicBezTo>
                  <a:cubicBezTo>
                    <a:pt x="2153690" y="1980592"/>
                    <a:pt x="2153690" y="1849771"/>
                    <a:pt x="2153690" y="1717075"/>
                  </a:cubicBezTo>
                  <a:cubicBezTo>
                    <a:pt x="2293420" y="1717075"/>
                    <a:pt x="2433618" y="1717075"/>
                    <a:pt x="2575691" y="1717075"/>
                  </a:cubicBezTo>
                  <a:cubicBezTo>
                    <a:pt x="2575691" y="1723640"/>
                    <a:pt x="2575691" y="1729267"/>
                    <a:pt x="2575691" y="1734893"/>
                  </a:cubicBezTo>
                  <a:cubicBezTo>
                    <a:pt x="2575223" y="1853991"/>
                    <a:pt x="2574753" y="1973089"/>
                    <a:pt x="2575691" y="2092187"/>
                  </a:cubicBezTo>
                  <a:close/>
                  <a:moveTo>
                    <a:pt x="2151815" y="1215363"/>
                  </a:moveTo>
                  <a:cubicBezTo>
                    <a:pt x="2151815" y="1212550"/>
                    <a:pt x="2152284" y="1209736"/>
                    <a:pt x="2152753" y="1204110"/>
                  </a:cubicBezTo>
                  <a:cubicBezTo>
                    <a:pt x="2196359" y="1202703"/>
                    <a:pt x="2239028" y="1201296"/>
                    <a:pt x="2281697" y="1200359"/>
                  </a:cubicBezTo>
                  <a:cubicBezTo>
                    <a:pt x="2372662" y="1198014"/>
                    <a:pt x="2463627" y="1196139"/>
                    <a:pt x="2555060" y="1193325"/>
                  </a:cubicBezTo>
                  <a:cubicBezTo>
                    <a:pt x="2571471" y="1192856"/>
                    <a:pt x="2576160" y="1197545"/>
                    <a:pt x="2576160" y="1213956"/>
                  </a:cubicBezTo>
                  <a:cubicBezTo>
                    <a:pt x="2575691" y="1347121"/>
                    <a:pt x="2575691" y="1480755"/>
                    <a:pt x="2576160" y="1613920"/>
                  </a:cubicBezTo>
                  <a:cubicBezTo>
                    <a:pt x="2576160" y="1629393"/>
                    <a:pt x="2571940" y="1634551"/>
                    <a:pt x="2555998" y="1634551"/>
                  </a:cubicBezTo>
                  <a:cubicBezTo>
                    <a:pt x="2427991" y="1634082"/>
                    <a:pt x="2299515" y="1634082"/>
                    <a:pt x="2171508" y="1634082"/>
                  </a:cubicBezTo>
                  <a:cubicBezTo>
                    <a:pt x="2160724" y="1634082"/>
                    <a:pt x="2151815" y="1635020"/>
                    <a:pt x="2151815" y="1618608"/>
                  </a:cubicBezTo>
                  <a:cubicBezTo>
                    <a:pt x="2151815" y="1484037"/>
                    <a:pt x="2151815" y="1349466"/>
                    <a:pt x="2151815" y="1215363"/>
                  </a:cubicBezTo>
                  <a:close/>
                  <a:moveTo>
                    <a:pt x="2575223" y="2425099"/>
                  </a:moveTo>
                  <a:cubicBezTo>
                    <a:pt x="2575223" y="2432133"/>
                    <a:pt x="2574285" y="2440104"/>
                    <a:pt x="2571940" y="2446668"/>
                  </a:cubicBezTo>
                  <a:cubicBezTo>
                    <a:pt x="2548027" y="2508562"/>
                    <a:pt x="2524113" y="2570455"/>
                    <a:pt x="2499731" y="2632818"/>
                  </a:cubicBezTo>
                  <a:cubicBezTo>
                    <a:pt x="2498324" y="2636100"/>
                    <a:pt x="2496449" y="2638913"/>
                    <a:pt x="2496918" y="2638444"/>
                  </a:cubicBezTo>
                  <a:cubicBezTo>
                    <a:pt x="2429867" y="2632818"/>
                    <a:pt x="2365160" y="2627660"/>
                    <a:pt x="2300453" y="2622502"/>
                  </a:cubicBezTo>
                  <a:cubicBezTo>
                    <a:pt x="2256377" y="2618751"/>
                    <a:pt x="2212302" y="2615469"/>
                    <a:pt x="2167757" y="2612187"/>
                  </a:cubicBezTo>
                  <a:cubicBezTo>
                    <a:pt x="2156973" y="2611249"/>
                    <a:pt x="2151815" y="2607966"/>
                    <a:pt x="2151815" y="2595775"/>
                  </a:cubicBezTo>
                  <a:cubicBezTo>
                    <a:pt x="2152284" y="2466831"/>
                    <a:pt x="2152284" y="2338355"/>
                    <a:pt x="2152284" y="2209410"/>
                  </a:cubicBezTo>
                  <a:cubicBezTo>
                    <a:pt x="2152284" y="2205659"/>
                    <a:pt x="2152753" y="2201908"/>
                    <a:pt x="2153221" y="2196750"/>
                  </a:cubicBezTo>
                  <a:cubicBezTo>
                    <a:pt x="2160255" y="2196281"/>
                    <a:pt x="2166350" y="2195812"/>
                    <a:pt x="2172446" y="2195812"/>
                  </a:cubicBezTo>
                  <a:cubicBezTo>
                    <a:pt x="2299984" y="2195812"/>
                    <a:pt x="2427522" y="2196281"/>
                    <a:pt x="2555529" y="2195343"/>
                  </a:cubicBezTo>
                  <a:cubicBezTo>
                    <a:pt x="2572409" y="2195343"/>
                    <a:pt x="2576160" y="2200501"/>
                    <a:pt x="2576160" y="2216443"/>
                  </a:cubicBezTo>
                  <a:cubicBezTo>
                    <a:pt x="2574753" y="2285839"/>
                    <a:pt x="2575223" y="2355704"/>
                    <a:pt x="2575223" y="2425099"/>
                  </a:cubicBezTo>
                  <a:close/>
                  <a:moveTo>
                    <a:pt x="679500" y="3940083"/>
                  </a:moveTo>
                  <a:cubicBezTo>
                    <a:pt x="679969" y="4021670"/>
                    <a:pt x="611980" y="4090128"/>
                    <a:pt x="529455" y="4090597"/>
                  </a:cubicBezTo>
                  <a:cubicBezTo>
                    <a:pt x="446462" y="4090597"/>
                    <a:pt x="379410" y="4024483"/>
                    <a:pt x="379410" y="3941490"/>
                  </a:cubicBezTo>
                  <a:cubicBezTo>
                    <a:pt x="378472" y="3865530"/>
                    <a:pt x="436615" y="3792852"/>
                    <a:pt x="528517" y="3790976"/>
                  </a:cubicBezTo>
                  <a:cubicBezTo>
                    <a:pt x="610104" y="3788632"/>
                    <a:pt x="679031" y="3858027"/>
                    <a:pt x="679500" y="3940083"/>
                  </a:cubicBezTo>
                  <a:close/>
                  <a:moveTo>
                    <a:pt x="3060992" y="3941021"/>
                  </a:moveTo>
                  <a:cubicBezTo>
                    <a:pt x="3060992" y="4023077"/>
                    <a:pt x="2993003" y="4090597"/>
                    <a:pt x="2910010" y="4090128"/>
                  </a:cubicBezTo>
                  <a:cubicBezTo>
                    <a:pt x="2827017" y="4090128"/>
                    <a:pt x="2760434" y="4023077"/>
                    <a:pt x="2760434" y="3940083"/>
                  </a:cubicBezTo>
                  <a:cubicBezTo>
                    <a:pt x="2761372" y="3859903"/>
                    <a:pt x="2822328" y="3791914"/>
                    <a:pt x="2910948" y="3790507"/>
                  </a:cubicBezTo>
                  <a:cubicBezTo>
                    <a:pt x="2993003" y="3789569"/>
                    <a:pt x="3060992" y="3858965"/>
                    <a:pt x="3060992" y="3941021"/>
                  </a:cubicBezTo>
                  <a:close/>
                  <a:moveTo>
                    <a:pt x="2842021" y="1755056"/>
                  </a:moveTo>
                  <a:cubicBezTo>
                    <a:pt x="2797476" y="1868996"/>
                    <a:pt x="2753401" y="1982467"/>
                    <a:pt x="2708856" y="2096407"/>
                  </a:cubicBezTo>
                  <a:cubicBezTo>
                    <a:pt x="2703698" y="2110005"/>
                    <a:pt x="2674158" y="2119852"/>
                    <a:pt x="2661967" y="2110943"/>
                  </a:cubicBezTo>
                  <a:cubicBezTo>
                    <a:pt x="2659154" y="2109068"/>
                    <a:pt x="2658216" y="2102972"/>
                    <a:pt x="2658216" y="2098752"/>
                  </a:cubicBezTo>
                  <a:cubicBezTo>
                    <a:pt x="2658216" y="1974965"/>
                    <a:pt x="2657747" y="1851647"/>
                    <a:pt x="2658685" y="1727860"/>
                  </a:cubicBezTo>
                  <a:cubicBezTo>
                    <a:pt x="2658685" y="1723171"/>
                    <a:pt x="2665718" y="1715200"/>
                    <a:pt x="2669469" y="1715200"/>
                  </a:cubicBezTo>
                  <a:cubicBezTo>
                    <a:pt x="2729018" y="1714731"/>
                    <a:pt x="2789036" y="1714731"/>
                    <a:pt x="2849054" y="1715200"/>
                  </a:cubicBezTo>
                  <a:cubicBezTo>
                    <a:pt x="2850930" y="1715200"/>
                    <a:pt x="2853274" y="1716606"/>
                    <a:pt x="2856557" y="1718013"/>
                  </a:cubicBezTo>
                  <a:cubicBezTo>
                    <a:pt x="2851399" y="1731142"/>
                    <a:pt x="2846710" y="1743333"/>
                    <a:pt x="2842021" y="1755056"/>
                  </a:cubicBezTo>
                  <a:close/>
                  <a:moveTo>
                    <a:pt x="3046457" y="1231774"/>
                  </a:moveTo>
                  <a:cubicBezTo>
                    <a:pt x="2997224" y="1358375"/>
                    <a:pt x="2947521" y="1484975"/>
                    <a:pt x="2898757" y="1612044"/>
                  </a:cubicBezTo>
                  <a:cubicBezTo>
                    <a:pt x="2892661" y="1628455"/>
                    <a:pt x="2885159" y="1634551"/>
                    <a:pt x="2866872" y="1634551"/>
                  </a:cubicBezTo>
                  <a:cubicBezTo>
                    <a:pt x="2804041" y="1633144"/>
                    <a:pt x="2741209" y="1633613"/>
                    <a:pt x="2678847" y="1634551"/>
                  </a:cubicBezTo>
                  <a:cubicBezTo>
                    <a:pt x="2663843" y="1634551"/>
                    <a:pt x="2658216" y="1630800"/>
                    <a:pt x="2658216" y="1614389"/>
                  </a:cubicBezTo>
                  <a:cubicBezTo>
                    <a:pt x="2658685" y="1479817"/>
                    <a:pt x="2658685" y="1345246"/>
                    <a:pt x="2658216" y="1210674"/>
                  </a:cubicBezTo>
                  <a:cubicBezTo>
                    <a:pt x="2658216" y="1195201"/>
                    <a:pt x="2662436" y="1190512"/>
                    <a:pt x="2678378" y="1190043"/>
                  </a:cubicBezTo>
                  <a:cubicBezTo>
                    <a:pt x="2789036" y="1188167"/>
                    <a:pt x="2899225" y="1185823"/>
                    <a:pt x="3009884" y="1183010"/>
                  </a:cubicBezTo>
                  <a:cubicBezTo>
                    <a:pt x="3027232" y="1182541"/>
                    <a:pt x="3044581" y="1181134"/>
                    <a:pt x="3066619" y="1179727"/>
                  </a:cubicBezTo>
                  <a:cubicBezTo>
                    <a:pt x="3058648" y="1200359"/>
                    <a:pt x="3052553" y="1215832"/>
                    <a:pt x="3046457" y="1231774"/>
                  </a:cubicBezTo>
                  <a:close/>
                </a:path>
              </a:pathLst>
            </a:custGeom>
            <a:solidFill>
              <a:schemeClr val="accent2"/>
            </a:solidFill>
            <a:ln w="4680">
              <a:noFill/>
            </a:ln>
          </p:spPr>
          <p:style>
            <a:lnRef idx="0">
              <a:scrgbClr r="0" g="0" b="0"/>
            </a:lnRef>
            <a:fillRef idx="0">
              <a:scrgbClr r="0" g="0" b="0"/>
            </a:fillRef>
            <a:effectRef idx="0">
              <a:scrgbClr r="0" g="0" b="0"/>
            </a:effectRef>
            <a:fontRef idx="minor"/>
          </p:style>
        </p:sp>
        <p:sp>
          <p:nvSpPr>
            <p:cNvPr id="154" name="CustomShape 4"/>
            <p:cNvSpPr/>
            <p:nvPr/>
          </p:nvSpPr>
          <p:spPr>
            <a:xfrm flipH="1">
              <a:off x="2707560" y="5939640"/>
              <a:ext cx="82080" cy="79560"/>
            </a:xfrm>
            <a:custGeom>
              <a:avLst/>
              <a:gdLst/>
              <a:ahLst/>
              <a:cxnLst/>
              <a:rect l="l" t="t" r="r" b="b"/>
              <a:pathLst>
                <a:path w="154733" h="150044">
                  <a:moveTo>
                    <a:pt x="6" y="78323"/>
                  </a:moveTo>
                  <a:cubicBezTo>
                    <a:pt x="6" y="127556"/>
                    <a:pt x="38455" y="155690"/>
                    <a:pt x="79248" y="154283"/>
                  </a:cubicBezTo>
                  <a:cubicBezTo>
                    <a:pt x="123324" y="152876"/>
                    <a:pt x="155208" y="120992"/>
                    <a:pt x="154739" y="76916"/>
                  </a:cubicBezTo>
                  <a:cubicBezTo>
                    <a:pt x="155208" y="34716"/>
                    <a:pt x="123324" y="-920"/>
                    <a:pt x="77841" y="18"/>
                  </a:cubicBezTo>
                  <a:cubicBezTo>
                    <a:pt x="27670" y="956"/>
                    <a:pt x="-463" y="34247"/>
                    <a:pt x="6" y="78323"/>
                  </a:cubicBezTo>
                  <a:close/>
                </a:path>
              </a:pathLst>
            </a:custGeom>
            <a:solidFill>
              <a:schemeClr val="accent2"/>
            </a:solidFill>
            <a:ln w="4680">
              <a:noFill/>
            </a:ln>
          </p:spPr>
          <p:style>
            <a:lnRef idx="0">
              <a:scrgbClr r="0" g="0" b="0"/>
            </a:lnRef>
            <a:fillRef idx="0">
              <a:scrgbClr r="0" g="0" b="0"/>
            </a:fillRef>
            <a:effectRef idx="0">
              <a:scrgbClr r="0" g="0" b="0"/>
            </a:effectRef>
            <a:fontRef idx="minor"/>
          </p:style>
        </p:sp>
        <p:sp>
          <p:nvSpPr>
            <p:cNvPr id="155" name="CustomShape 5"/>
            <p:cNvSpPr/>
            <p:nvPr/>
          </p:nvSpPr>
          <p:spPr>
            <a:xfrm flipH="1">
              <a:off x="3976200" y="5939280"/>
              <a:ext cx="82080" cy="82080"/>
            </a:xfrm>
            <a:custGeom>
              <a:avLst/>
              <a:gdLst/>
              <a:ahLst/>
              <a:cxnLst/>
              <a:rect l="l" t="t" r="r" b="b"/>
              <a:pathLst>
                <a:path w="154733" h="154733">
                  <a:moveTo>
                    <a:pt x="77854" y="39"/>
                  </a:moveTo>
                  <a:cubicBezTo>
                    <a:pt x="36592" y="-1368"/>
                    <a:pt x="487" y="35674"/>
                    <a:pt x="18" y="77406"/>
                  </a:cubicBezTo>
                  <a:cubicBezTo>
                    <a:pt x="-920" y="119137"/>
                    <a:pt x="34716" y="154303"/>
                    <a:pt x="76916" y="154773"/>
                  </a:cubicBezTo>
                  <a:cubicBezTo>
                    <a:pt x="122398" y="155241"/>
                    <a:pt x="155221" y="123357"/>
                    <a:pt x="155221" y="78344"/>
                  </a:cubicBezTo>
                  <a:cubicBezTo>
                    <a:pt x="157096" y="37550"/>
                    <a:pt x="125681" y="1445"/>
                    <a:pt x="77854" y="39"/>
                  </a:cubicBezTo>
                  <a:close/>
                </a:path>
              </a:pathLst>
            </a:custGeom>
            <a:solidFill>
              <a:schemeClr val="accent2"/>
            </a:solidFill>
            <a:ln w="4680">
              <a:noFill/>
            </a:ln>
          </p:spPr>
          <p:style>
            <a:lnRef idx="0">
              <a:scrgbClr r="0" g="0" b="0"/>
            </a:lnRef>
            <a:fillRef idx="0">
              <a:scrgbClr r="0" g="0" b="0"/>
            </a:fillRef>
            <a:effectRef idx="0">
              <a:scrgbClr r="0" g="0" b="0"/>
            </a:effectRef>
            <a:fontRef idx="minor"/>
          </p:style>
        </p:sp>
      </p:grpSp>
      <p:grpSp>
        <p:nvGrpSpPr>
          <p:cNvPr id="156" name="Group 6"/>
          <p:cNvGrpSpPr/>
          <p:nvPr/>
        </p:nvGrpSpPr>
        <p:grpSpPr>
          <a:xfrm>
            <a:off x="342360" y="5278680"/>
            <a:ext cx="1919880" cy="1275480"/>
            <a:chOff x="342360" y="5278680"/>
            <a:chExt cx="1919880" cy="1275480"/>
          </a:xfrm>
        </p:grpSpPr>
        <p:sp>
          <p:nvSpPr>
            <p:cNvPr id="157" name="CustomShape 7"/>
            <p:cNvSpPr/>
            <p:nvPr/>
          </p:nvSpPr>
          <p:spPr>
            <a:xfrm>
              <a:off x="342360" y="5278680"/>
              <a:ext cx="1919880" cy="1275480"/>
            </a:xfrm>
            <a:custGeom>
              <a:avLst/>
              <a:gdLst/>
              <a:ahLst/>
              <a:cxnLst/>
              <a:rect l="l" t="t" r="r" b="b"/>
              <a:pathLst>
                <a:path w="1920177" h="1275995">
                  <a:moveTo>
                    <a:pt x="1895460" y="616030"/>
                  </a:moveTo>
                  <a:cubicBezTo>
                    <a:pt x="1875244" y="588994"/>
                    <a:pt x="1853809" y="563175"/>
                    <a:pt x="1829939" y="539306"/>
                  </a:cubicBezTo>
                  <a:cubicBezTo>
                    <a:pt x="1768560" y="476952"/>
                    <a:pt x="1701822" y="420930"/>
                    <a:pt x="1633135" y="367101"/>
                  </a:cubicBezTo>
                  <a:cubicBezTo>
                    <a:pt x="1567614" y="315952"/>
                    <a:pt x="1502094" y="264558"/>
                    <a:pt x="1431946" y="220229"/>
                  </a:cubicBezTo>
                  <a:cubicBezTo>
                    <a:pt x="1334518" y="158605"/>
                    <a:pt x="1230513" y="111353"/>
                    <a:pt x="1122124" y="73112"/>
                  </a:cubicBezTo>
                  <a:cubicBezTo>
                    <a:pt x="1022991" y="38038"/>
                    <a:pt x="921909" y="12220"/>
                    <a:pt x="816931" y="2964"/>
                  </a:cubicBezTo>
                  <a:cubicBezTo>
                    <a:pt x="735334" y="-4100"/>
                    <a:pt x="653982" y="1990"/>
                    <a:pt x="573360" y="15630"/>
                  </a:cubicBezTo>
                  <a:cubicBezTo>
                    <a:pt x="473496" y="32680"/>
                    <a:pt x="378017" y="63369"/>
                    <a:pt x="289114" y="113058"/>
                  </a:cubicBezTo>
                  <a:cubicBezTo>
                    <a:pt x="218478" y="152516"/>
                    <a:pt x="153201" y="198551"/>
                    <a:pt x="102052" y="262123"/>
                  </a:cubicBezTo>
                  <a:cubicBezTo>
                    <a:pt x="-4389" y="394381"/>
                    <a:pt x="-40681" y="562932"/>
                    <a:pt x="56991" y="711266"/>
                  </a:cubicBezTo>
                  <a:cubicBezTo>
                    <a:pt x="108872" y="789939"/>
                    <a:pt x="180238" y="848396"/>
                    <a:pt x="258180" y="899302"/>
                  </a:cubicBezTo>
                  <a:cubicBezTo>
                    <a:pt x="350250" y="959464"/>
                    <a:pt x="448896" y="1007204"/>
                    <a:pt x="549977" y="1050316"/>
                  </a:cubicBezTo>
                  <a:cubicBezTo>
                    <a:pt x="658853" y="1096594"/>
                    <a:pt x="769921" y="1137758"/>
                    <a:pt x="879772" y="1181844"/>
                  </a:cubicBezTo>
                  <a:cubicBezTo>
                    <a:pt x="970867" y="1218379"/>
                    <a:pt x="1061719" y="1255645"/>
                    <a:pt x="1159634" y="1270503"/>
                  </a:cubicBezTo>
                  <a:cubicBezTo>
                    <a:pt x="1197144" y="1276105"/>
                    <a:pt x="1229217" y="1279367"/>
                    <a:pt x="1272163" y="1270503"/>
                  </a:cubicBezTo>
                  <a:cubicBezTo>
                    <a:pt x="1315109" y="1261639"/>
                    <a:pt x="1374444" y="1241674"/>
                    <a:pt x="1417313" y="1217317"/>
                  </a:cubicBezTo>
                  <a:cubicBezTo>
                    <a:pt x="1538367" y="1148630"/>
                    <a:pt x="1669058" y="1024199"/>
                    <a:pt x="1738844" y="964579"/>
                  </a:cubicBezTo>
                  <a:cubicBezTo>
                    <a:pt x="1808630" y="904960"/>
                    <a:pt x="1807369" y="897840"/>
                    <a:pt x="1836029" y="859600"/>
                  </a:cubicBezTo>
                  <a:cubicBezTo>
                    <a:pt x="1865988" y="821116"/>
                    <a:pt x="1893268" y="781414"/>
                    <a:pt x="1910805" y="735136"/>
                  </a:cubicBezTo>
                  <a:cubicBezTo>
                    <a:pt x="1926637" y="692268"/>
                    <a:pt x="1922983" y="653053"/>
                    <a:pt x="1895460" y="616030"/>
                  </a:cubicBezTo>
                  <a:close/>
                </a:path>
              </a:pathLst>
            </a:custGeom>
            <a:solidFill>
              <a:schemeClr val="accent6"/>
            </a:solidFill>
            <a:ln w="2520">
              <a:noFill/>
            </a:ln>
          </p:spPr>
          <p:style>
            <a:lnRef idx="0">
              <a:scrgbClr r="0" g="0" b="0"/>
            </a:lnRef>
            <a:fillRef idx="0">
              <a:scrgbClr r="0" g="0" b="0"/>
            </a:fillRef>
            <a:effectRef idx="0">
              <a:scrgbClr r="0" g="0" b="0"/>
            </a:effectRef>
            <a:fontRef idx="minor"/>
          </p:style>
        </p:sp>
        <p:sp>
          <p:nvSpPr>
            <p:cNvPr id="158" name="CustomShape 8"/>
            <p:cNvSpPr/>
            <p:nvPr/>
          </p:nvSpPr>
          <p:spPr>
            <a:xfrm>
              <a:off x="388440" y="5703480"/>
              <a:ext cx="1373760" cy="809640"/>
            </a:xfrm>
            <a:custGeom>
              <a:avLst/>
              <a:gdLst/>
              <a:ahLst/>
              <a:cxnLst/>
              <a:rect l="l" t="t" r="r" b="b"/>
              <a:pathLst>
                <a:path w="1373967" h="810074">
                  <a:moveTo>
                    <a:pt x="1373526" y="753142"/>
                  </a:moveTo>
                  <a:cubicBezTo>
                    <a:pt x="1382051" y="766295"/>
                    <a:pt x="1264894" y="805997"/>
                    <a:pt x="1205950" y="809894"/>
                  </a:cubicBezTo>
                  <a:cubicBezTo>
                    <a:pt x="1156992" y="811843"/>
                    <a:pt x="1086600" y="797715"/>
                    <a:pt x="1036425" y="784319"/>
                  </a:cubicBezTo>
                  <a:cubicBezTo>
                    <a:pt x="976507" y="768487"/>
                    <a:pt x="728065" y="674956"/>
                    <a:pt x="640623" y="639395"/>
                  </a:cubicBezTo>
                  <a:cubicBezTo>
                    <a:pt x="561463" y="606269"/>
                    <a:pt x="375132" y="539531"/>
                    <a:pt x="279896" y="474741"/>
                  </a:cubicBezTo>
                  <a:cubicBezTo>
                    <a:pt x="192941" y="420425"/>
                    <a:pt x="82847" y="336150"/>
                    <a:pt x="44119" y="277449"/>
                  </a:cubicBezTo>
                  <a:cubicBezTo>
                    <a:pt x="10507" y="218506"/>
                    <a:pt x="-697" y="176368"/>
                    <a:pt x="33" y="87465"/>
                  </a:cubicBezTo>
                  <a:cubicBezTo>
                    <a:pt x="5148" y="47519"/>
                    <a:pt x="30480" y="24624"/>
                    <a:pt x="66041" y="10740"/>
                  </a:cubicBezTo>
                  <a:cubicBezTo>
                    <a:pt x="126446" y="-13130"/>
                    <a:pt x="242142" y="-951"/>
                    <a:pt x="368068" y="85516"/>
                  </a:cubicBezTo>
                  <a:cubicBezTo>
                    <a:pt x="428717" y="134961"/>
                    <a:pt x="500083" y="190982"/>
                    <a:pt x="587038" y="267707"/>
                  </a:cubicBezTo>
                  <a:cubicBezTo>
                    <a:pt x="730988" y="386082"/>
                    <a:pt x="911717" y="531493"/>
                    <a:pt x="935100" y="548056"/>
                  </a:cubicBezTo>
                  <a:cubicBezTo>
                    <a:pt x="1020593" y="608218"/>
                    <a:pt x="1117777" y="665700"/>
                    <a:pt x="1215693" y="704672"/>
                  </a:cubicBezTo>
                  <a:cubicBezTo>
                    <a:pt x="1313852" y="755334"/>
                    <a:pt x="1357694" y="735849"/>
                    <a:pt x="1373526" y="753142"/>
                  </a:cubicBezTo>
                  <a:close/>
                </a:path>
              </a:pathLst>
            </a:custGeom>
            <a:solidFill>
              <a:schemeClr val="accent2">
                <a:lumMod val="75000"/>
              </a:schemeClr>
            </a:solidFill>
            <a:ln w="2520">
              <a:noFill/>
            </a:ln>
          </p:spPr>
          <p:style>
            <a:lnRef idx="0">
              <a:scrgbClr r="0" g="0" b="0"/>
            </a:lnRef>
            <a:fillRef idx="0">
              <a:scrgbClr r="0" g="0" b="0"/>
            </a:fillRef>
            <a:effectRef idx="0">
              <a:scrgbClr r="0" g="0" b="0"/>
            </a:effectRef>
            <a:fontRef idx="minor"/>
          </p:style>
        </p:sp>
        <p:sp>
          <p:nvSpPr>
            <p:cNvPr id="159" name="CustomShape 9"/>
            <p:cNvSpPr/>
            <p:nvPr/>
          </p:nvSpPr>
          <p:spPr>
            <a:xfrm>
              <a:off x="419760" y="5303880"/>
              <a:ext cx="1825200" cy="1109520"/>
            </a:xfrm>
            <a:custGeom>
              <a:avLst/>
              <a:gdLst/>
              <a:ahLst/>
              <a:cxnLst/>
              <a:rect l="l" t="t" r="r" b="b"/>
              <a:pathLst>
                <a:path w="1825422" h="1109932">
                  <a:moveTo>
                    <a:pt x="1782224" y="754418"/>
                  </a:moveTo>
                  <a:cubicBezTo>
                    <a:pt x="1824448" y="705612"/>
                    <a:pt x="1828326" y="661414"/>
                    <a:pt x="1824098" y="635692"/>
                  </a:cubicBezTo>
                  <a:cubicBezTo>
                    <a:pt x="1804612" y="598669"/>
                    <a:pt x="1776358" y="568223"/>
                    <a:pt x="1747617" y="538507"/>
                  </a:cubicBezTo>
                  <a:cubicBezTo>
                    <a:pt x="1678687" y="468359"/>
                    <a:pt x="1602693" y="406249"/>
                    <a:pt x="1524994" y="346087"/>
                  </a:cubicBezTo>
                  <a:cubicBezTo>
                    <a:pt x="1488702" y="318076"/>
                    <a:pt x="1390786" y="245980"/>
                    <a:pt x="1378121" y="237942"/>
                  </a:cubicBezTo>
                  <a:cubicBezTo>
                    <a:pt x="1244401" y="149526"/>
                    <a:pt x="1098746" y="86928"/>
                    <a:pt x="945053" y="43086"/>
                  </a:cubicBezTo>
                  <a:cubicBezTo>
                    <a:pt x="871495" y="22139"/>
                    <a:pt x="796962" y="7768"/>
                    <a:pt x="720481" y="3384"/>
                  </a:cubicBezTo>
                  <a:cubicBezTo>
                    <a:pt x="710982" y="-26"/>
                    <a:pt x="654717" y="-2949"/>
                    <a:pt x="583594" y="5576"/>
                  </a:cubicBezTo>
                  <a:cubicBezTo>
                    <a:pt x="466437" y="19703"/>
                    <a:pt x="352690" y="45765"/>
                    <a:pt x="245519" y="96428"/>
                  </a:cubicBezTo>
                  <a:cubicBezTo>
                    <a:pt x="160756" y="136373"/>
                    <a:pt x="84762" y="187766"/>
                    <a:pt x="26549" y="262786"/>
                  </a:cubicBezTo>
                  <a:cubicBezTo>
                    <a:pt x="17537" y="274477"/>
                    <a:pt x="8525" y="286169"/>
                    <a:pt x="0" y="301757"/>
                  </a:cubicBezTo>
                  <a:cubicBezTo>
                    <a:pt x="35318" y="286169"/>
                    <a:pt x="69418" y="280323"/>
                    <a:pt x="104492" y="282759"/>
                  </a:cubicBezTo>
                  <a:cubicBezTo>
                    <a:pt x="155885" y="286169"/>
                    <a:pt x="205086" y="300052"/>
                    <a:pt x="252826" y="318807"/>
                  </a:cubicBezTo>
                  <a:cubicBezTo>
                    <a:pt x="300079" y="337318"/>
                    <a:pt x="344652" y="361432"/>
                    <a:pt x="388982" y="386276"/>
                  </a:cubicBezTo>
                  <a:cubicBezTo>
                    <a:pt x="408467" y="398455"/>
                    <a:pt x="532688" y="482973"/>
                    <a:pt x="549738" y="495639"/>
                  </a:cubicBezTo>
                  <a:cubicBezTo>
                    <a:pt x="569955" y="511958"/>
                    <a:pt x="718776" y="640320"/>
                    <a:pt x="739236" y="655421"/>
                  </a:cubicBezTo>
                  <a:lnTo>
                    <a:pt x="739236" y="655421"/>
                  </a:lnTo>
                  <a:cubicBezTo>
                    <a:pt x="772118" y="684649"/>
                    <a:pt x="926054" y="803755"/>
                    <a:pt x="968192" y="833471"/>
                  </a:cubicBezTo>
                  <a:lnTo>
                    <a:pt x="968192" y="833471"/>
                  </a:lnTo>
                  <a:lnTo>
                    <a:pt x="1216390" y="1002996"/>
                  </a:lnTo>
                  <a:cubicBezTo>
                    <a:pt x="1228812" y="1012251"/>
                    <a:pt x="1320151" y="1072900"/>
                    <a:pt x="1343047" y="1085810"/>
                  </a:cubicBezTo>
                  <a:cubicBezTo>
                    <a:pt x="1354982" y="1094335"/>
                    <a:pt x="1385184" y="1105295"/>
                    <a:pt x="1386646" y="1104808"/>
                  </a:cubicBezTo>
                  <a:cubicBezTo>
                    <a:pt x="1406131" y="1097745"/>
                    <a:pt x="1375519" y="1134708"/>
                    <a:pt x="1441449" y="1076310"/>
                  </a:cubicBezTo>
                  <a:cubicBezTo>
                    <a:pt x="1507379" y="1017912"/>
                    <a:pt x="1748580" y="799576"/>
                    <a:pt x="1782224" y="754418"/>
                  </a:cubicBezTo>
                  <a:close/>
                  <a:moveTo>
                    <a:pt x="840318" y="736286"/>
                  </a:moveTo>
                  <a:cubicBezTo>
                    <a:pt x="840805" y="736773"/>
                    <a:pt x="841292" y="737504"/>
                    <a:pt x="841779" y="738235"/>
                  </a:cubicBezTo>
                  <a:cubicBezTo>
                    <a:pt x="841292" y="737504"/>
                    <a:pt x="840805" y="736773"/>
                    <a:pt x="840318" y="736286"/>
                  </a:cubicBezTo>
                  <a:close/>
                  <a:moveTo>
                    <a:pt x="1254631" y="1026135"/>
                  </a:moveTo>
                  <a:lnTo>
                    <a:pt x="1254631" y="1026135"/>
                  </a:lnTo>
                  <a:cubicBezTo>
                    <a:pt x="1255361" y="1026378"/>
                    <a:pt x="1255605" y="1027353"/>
                    <a:pt x="1256092" y="1028083"/>
                  </a:cubicBezTo>
                  <a:cubicBezTo>
                    <a:pt x="1255361" y="1027353"/>
                    <a:pt x="1254874" y="1026866"/>
                    <a:pt x="1254631" y="1026135"/>
                  </a:cubicBezTo>
                  <a:close/>
                </a:path>
              </a:pathLst>
            </a:custGeom>
            <a:solidFill>
              <a:schemeClr val="accent2">
                <a:lumMod val="60000"/>
                <a:lumOff val="40000"/>
              </a:schemeClr>
            </a:solidFill>
            <a:ln w="2520">
              <a:noFill/>
            </a:ln>
          </p:spPr>
          <p:style>
            <a:lnRef idx="0">
              <a:scrgbClr r="0" g="0" b="0"/>
            </a:lnRef>
            <a:fillRef idx="0">
              <a:scrgbClr r="0" g="0" b="0"/>
            </a:fillRef>
            <a:effectRef idx="0">
              <a:scrgbClr r="0" g="0" b="0"/>
            </a:effectRef>
            <a:fontRef idx="minor"/>
          </p:style>
        </p:sp>
        <p:sp>
          <p:nvSpPr>
            <p:cNvPr id="160" name="CustomShape 10"/>
            <p:cNvSpPr/>
            <p:nvPr/>
          </p:nvSpPr>
          <p:spPr>
            <a:xfrm>
              <a:off x="1114200" y="5450760"/>
              <a:ext cx="1037160" cy="781560"/>
            </a:xfrm>
            <a:custGeom>
              <a:avLst/>
              <a:gdLst/>
              <a:ahLst/>
              <a:cxnLst/>
              <a:rect l="l" t="t" r="r" b="b"/>
              <a:pathLst>
                <a:path w="1037568" h="782036">
                  <a:moveTo>
                    <a:pt x="1037568" y="662931"/>
                  </a:moveTo>
                  <a:cubicBezTo>
                    <a:pt x="984226" y="646125"/>
                    <a:pt x="783281" y="390863"/>
                    <a:pt x="557978" y="235709"/>
                  </a:cubicBezTo>
                  <a:cubicBezTo>
                    <a:pt x="437168" y="152408"/>
                    <a:pt x="342906" y="54980"/>
                    <a:pt x="153895" y="3343"/>
                  </a:cubicBezTo>
                  <a:cubicBezTo>
                    <a:pt x="118821" y="-6156"/>
                    <a:pt x="40879" y="5048"/>
                    <a:pt x="5317" y="31110"/>
                  </a:cubicBezTo>
                  <a:cubicBezTo>
                    <a:pt x="-19283" y="49134"/>
                    <a:pt x="45263" y="84696"/>
                    <a:pt x="121013" y="127320"/>
                  </a:cubicBezTo>
                  <a:cubicBezTo>
                    <a:pt x="196764" y="169945"/>
                    <a:pt x="460550" y="379659"/>
                    <a:pt x="546774" y="450051"/>
                  </a:cubicBezTo>
                  <a:cubicBezTo>
                    <a:pt x="662226" y="544313"/>
                    <a:pt x="782550" y="629075"/>
                    <a:pt x="844174" y="691916"/>
                  </a:cubicBezTo>
                  <a:cubicBezTo>
                    <a:pt x="899951" y="748668"/>
                    <a:pt x="907989" y="753296"/>
                    <a:pt x="920168" y="782037"/>
                  </a:cubicBezTo>
                  <a:cubicBezTo>
                    <a:pt x="949639" y="749886"/>
                    <a:pt x="1008583" y="702877"/>
                    <a:pt x="1037568" y="662931"/>
                  </a:cubicBezTo>
                  <a:close/>
                </a:path>
              </a:pathLst>
            </a:custGeom>
            <a:solidFill>
              <a:schemeClr val="accent2">
                <a:lumMod val="50000"/>
              </a:schemeClr>
            </a:solidFill>
            <a:ln w="2520">
              <a:noFill/>
            </a:ln>
          </p:spPr>
          <p:style>
            <a:lnRef idx="0">
              <a:scrgbClr r="0" g="0" b="0"/>
            </a:lnRef>
            <a:fillRef idx="0">
              <a:scrgbClr r="0" g="0" b="0"/>
            </a:fillRef>
            <a:effectRef idx="0">
              <a:scrgbClr r="0" g="0" b="0"/>
            </a:effectRef>
            <a:fontRef idx="minor"/>
          </p:style>
        </p:sp>
        <p:sp>
          <p:nvSpPr>
            <p:cNvPr id="161" name="CustomShape 11"/>
            <p:cNvSpPr/>
            <p:nvPr/>
          </p:nvSpPr>
          <p:spPr>
            <a:xfrm>
              <a:off x="1532520" y="5663880"/>
              <a:ext cx="336600" cy="311040"/>
            </a:xfrm>
            <a:custGeom>
              <a:avLst/>
              <a:gdLst/>
              <a:ahLst/>
              <a:cxnLst/>
              <a:rect l="l" t="t" r="r" b="b"/>
              <a:pathLst>
                <a:path w="336957" h="311260">
                  <a:moveTo>
                    <a:pt x="331975" y="249648"/>
                  </a:moveTo>
                  <a:lnTo>
                    <a:pt x="284723" y="304208"/>
                  </a:lnTo>
                  <a:cubicBezTo>
                    <a:pt x="277172" y="312733"/>
                    <a:pt x="264263" y="313707"/>
                    <a:pt x="255738" y="306157"/>
                  </a:cubicBezTo>
                  <a:lnTo>
                    <a:pt x="7052" y="90597"/>
                  </a:lnTo>
                  <a:cubicBezTo>
                    <a:pt x="-1473" y="83046"/>
                    <a:pt x="-2447" y="70137"/>
                    <a:pt x="5104" y="61612"/>
                  </a:cubicBezTo>
                  <a:lnTo>
                    <a:pt x="52356" y="7052"/>
                  </a:lnTo>
                  <a:cubicBezTo>
                    <a:pt x="59907" y="-1473"/>
                    <a:pt x="72816" y="-2447"/>
                    <a:pt x="81341" y="5104"/>
                  </a:cubicBezTo>
                  <a:lnTo>
                    <a:pt x="329783" y="220420"/>
                  </a:lnTo>
                  <a:cubicBezTo>
                    <a:pt x="338552" y="227971"/>
                    <a:pt x="339282" y="240880"/>
                    <a:pt x="331975" y="249648"/>
                  </a:cubicBezTo>
                  <a:close/>
                </a:path>
              </a:pathLst>
            </a:custGeom>
            <a:solidFill>
              <a:srgbClr val="1A1A1A"/>
            </a:solidFill>
            <a:ln w="2520">
              <a:noFill/>
            </a:ln>
          </p:spPr>
          <p:style>
            <a:lnRef idx="0">
              <a:scrgbClr r="0" g="0" b="0"/>
            </a:lnRef>
            <a:fillRef idx="0">
              <a:scrgbClr r="0" g="0" b="0"/>
            </a:fillRef>
            <a:effectRef idx="0">
              <a:scrgbClr r="0" g="0" b="0"/>
            </a:effectRef>
            <a:fontRef idx="minor"/>
          </p:style>
        </p:sp>
        <p:sp>
          <p:nvSpPr>
            <p:cNvPr id="162" name="CustomShape 12"/>
            <p:cNvSpPr/>
            <p:nvPr/>
          </p:nvSpPr>
          <p:spPr>
            <a:xfrm>
              <a:off x="1309680" y="5512680"/>
              <a:ext cx="229680" cy="192600"/>
            </a:xfrm>
            <a:custGeom>
              <a:avLst/>
              <a:gdLst/>
              <a:ahLst/>
              <a:cxnLst/>
              <a:rect l="l" t="t" r="r" b="b"/>
              <a:pathLst>
                <a:path w="230116" h="192783">
                  <a:moveTo>
                    <a:pt x="226337" y="145715"/>
                  </a:moveTo>
                  <a:lnTo>
                    <a:pt x="199544" y="183955"/>
                  </a:lnTo>
                  <a:cubicBezTo>
                    <a:pt x="192968" y="193211"/>
                    <a:pt x="180302" y="195647"/>
                    <a:pt x="170803" y="189070"/>
                  </a:cubicBezTo>
                  <a:lnTo>
                    <a:pt x="8828" y="75810"/>
                  </a:lnTo>
                  <a:cubicBezTo>
                    <a:pt x="-427" y="69234"/>
                    <a:pt x="-2863" y="56568"/>
                    <a:pt x="3714" y="47069"/>
                  </a:cubicBezTo>
                  <a:lnTo>
                    <a:pt x="30506" y="8828"/>
                  </a:lnTo>
                  <a:cubicBezTo>
                    <a:pt x="37083" y="-427"/>
                    <a:pt x="49748" y="-2863"/>
                    <a:pt x="59248" y="3714"/>
                  </a:cubicBezTo>
                  <a:lnTo>
                    <a:pt x="221222" y="116974"/>
                  </a:lnTo>
                  <a:cubicBezTo>
                    <a:pt x="230721" y="123550"/>
                    <a:pt x="232913" y="136459"/>
                    <a:pt x="226337" y="145715"/>
                  </a:cubicBezTo>
                  <a:close/>
                </a:path>
              </a:pathLst>
            </a:custGeom>
            <a:solidFill>
              <a:srgbClr val="1A1A1A"/>
            </a:solidFill>
            <a:ln w="2520">
              <a:noFill/>
            </a:ln>
          </p:spPr>
          <p:style>
            <a:lnRef idx="0">
              <a:scrgbClr r="0" g="0" b="0"/>
            </a:lnRef>
            <a:fillRef idx="0">
              <a:scrgbClr r="0" g="0" b="0"/>
            </a:fillRef>
            <a:effectRef idx="0">
              <a:scrgbClr r="0" g="0" b="0"/>
            </a:effectRef>
            <a:fontRef idx="minor"/>
          </p:style>
        </p:sp>
        <p:sp>
          <p:nvSpPr>
            <p:cNvPr id="163" name="CustomShape 13"/>
            <p:cNvSpPr/>
            <p:nvPr/>
          </p:nvSpPr>
          <p:spPr>
            <a:xfrm>
              <a:off x="1538280" y="5683680"/>
              <a:ext cx="330840" cy="283320"/>
            </a:xfrm>
            <a:custGeom>
              <a:avLst/>
              <a:gdLst/>
              <a:ahLst/>
              <a:cxnLst/>
              <a:rect l="l" t="t" r="r" b="b"/>
              <a:pathLst>
                <a:path w="331081" h="283507">
                  <a:moveTo>
                    <a:pt x="0" y="51248"/>
                  </a:moveTo>
                  <a:cubicBezTo>
                    <a:pt x="19209" y="68150"/>
                    <a:pt x="134245" y="63531"/>
                    <a:pt x="181265" y="102241"/>
                  </a:cubicBezTo>
                  <a:cubicBezTo>
                    <a:pt x="228285" y="140951"/>
                    <a:pt x="274329" y="251112"/>
                    <a:pt x="282123" y="283507"/>
                  </a:cubicBezTo>
                  <a:cubicBezTo>
                    <a:pt x="304288" y="263777"/>
                    <a:pt x="307452" y="249542"/>
                    <a:pt x="331081" y="226931"/>
                  </a:cubicBezTo>
                  <a:cubicBezTo>
                    <a:pt x="323922" y="188926"/>
                    <a:pt x="299328" y="103946"/>
                    <a:pt x="239166" y="55476"/>
                  </a:cubicBezTo>
                  <a:cubicBezTo>
                    <a:pt x="179004" y="7005"/>
                    <a:pt x="136730" y="-3312"/>
                    <a:pt x="62929" y="829"/>
                  </a:cubicBezTo>
                  <a:cubicBezTo>
                    <a:pt x="37110" y="17148"/>
                    <a:pt x="17736" y="28188"/>
                    <a:pt x="0" y="51248"/>
                  </a:cubicBezTo>
                  <a:close/>
                </a:path>
              </a:pathLst>
            </a:custGeom>
            <a:solidFill>
              <a:schemeClr val="accent2">
                <a:lumMod val="40000"/>
                <a:lumOff val="60000"/>
              </a:schemeClr>
            </a:solidFill>
            <a:ln w="2520">
              <a:noFill/>
            </a:ln>
          </p:spPr>
          <p:style>
            <a:lnRef idx="0">
              <a:scrgbClr r="0" g="0" b="0"/>
            </a:lnRef>
            <a:fillRef idx="0">
              <a:scrgbClr r="0" g="0" b="0"/>
            </a:fillRef>
            <a:effectRef idx="0">
              <a:scrgbClr r="0" g="0" b="0"/>
            </a:effectRef>
            <a:fontRef idx="minor"/>
          </p:style>
        </p:sp>
        <p:sp>
          <p:nvSpPr>
            <p:cNvPr id="164" name="CustomShape 14"/>
            <p:cNvSpPr/>
            <p:nvPr/>
          </p:nvSpPr>
          <p:spPr>
            <a:xfrm>
              <a:off x="1341000" y="5531040"/>
              <a:ext cx="178920" cy="149040"/>
            </a:xfrm>
            <a:custGeom>
              <a:avLst/>
              <a:gdLst/>
              <a:ahLst/>
              <a:cxnLst/>
              <a:rect l="l" t="t" r="r" b="b"/>
              <a:pathLst>
                <a:path w="179387" h="149428">
                  <a:moveTo>
                    <a:pt x="175674" y="118192"/>
                  </a:moveTo>
                  <a:lnTo>
                    <a:pt x="160086" y="140600"/>
                  </a:lnTo>
                  <a:cubicBezTo>
                    <a:pt x="153509" y="149856"/>
                    <a:pt x="140844" y="152291"/>
                    <a:pt x="131344" y="145715"/>
                  </a:cubicBezTo>
                  <a:lnTo>
                    <a:pt x="8829" y="59978"/>
                  </a:lnTo>
                  <a:cubicBezTo>
                    <a:pt x="-427" y="53402"/>
                    <a:pt x="-2863" y="40736"/>
                    <a:pt x="3714" y="31237"/>
                  </a:cubicBezTo>
                  <a:lnTo>
                    <a:pt x="19302" y="8828"/>
                  </a:lnTo>
                  <a:cubicBezTo>
                    <a:pt x="25878" y="-427"/>
                    <a:pt x="38544" y="-2863"/>
                    <a:pt x="48043" y="3714"/>
                  </a:cubicBezTo>
                  <a:lnTo>
                    <a:pt x="170559" y="89450"/>
                  </a:lnTo>
                  <a:cubicBezTo>
                    <a:pt x="179815" y="96027"/>
                    <a:pt x="182251" y="108936"/>
                    <a:pt x="175674" y="118192"/>
                  </a:cubicBezTo>
                  <a:close/>
                </a:path>
              </a:pathLst>
            </a:custGeom>
            <a:solidFill>
              <a:schemeClr val="accent2">
                <a:lumMod val="40000"/>
                <a:lumOff val="60000"/>
              </a:schemeClr>
            </a:solidFill>
            <a:ln w="2520">
              <a:noFill/>
            </a:ln>
          </p:spPr>
          <p:style>
            <a:lnRef idx="0">
              <a:scrgbClr r="0" g="0" b="0"/>
            </a:lnRef>
            <a:fillRef idx="0">
              <a:scrgbClr r="0" g="0" b="0"/>
            </a:fillRef>
            <a:effectRef idx="0">
              <a:scrgbClr r="0" g="0" b="0"/>
            </a:effectRef>
            <a:fontRef idx="minor"/>
          </p:style>
        </p:sp>
      </p:grpSp>
      <p:sp>
        <p:nvSpPr>
          <p:cNvPr id="165" name="PlaceHolder 15"/>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66" name="PlaceHolder 1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3" name="PlaceHolder 1"/>
          <p:cNvSpPr>
            <a:spLocks noGrp="1"/>
          </p:cNvSpPr>
          <p:nvPr>
            <p:ph type="body"/>
          </p:nvPr>
        </p:nvSpPr>
        <p:spPr>
          <a:xfrm>
            <a:off x="323640" y="339480"/>
            <a:ext cx="11572920" cy="723960"/>
          </a:xfrm>
          <a:prstGeom prst="rect">
            <a:avLst/>
          </a:prstGeom>
        </p:spPr>
        <p:txBody>
          <a:bodyPr lIns="90000" tIns="45000" rIns="90000" bIns="45000" anchor="ctr"/>
          <a:lstStyle/>
          <a:p>
            <a:pPr algn="ctr">
              <a:lnSpc>
                <a:spcPct val="90000"/>
              </a:lnSpc>
              <a:spcBef>
                <a:spcPts val="1001"/>
              </a:spcBef>
            </a:pPr>
            <a:r>
              <a:rPr lang="en-US" sz="5400" b="0" strike="noStrike" spc="-1">
                <a:solidFill>
                  <a:srgbClr val="262626"/>
                </a:solidFill>
                <a:latin typeface="Arial"/>
                <a:ea typeface="Arial Unicode MS"/>
              </a:rPr>
              <a:t>Our Team LAYOUT</a:t>
            </a:r>
            <a:endParaRPr lang="en-US" sz="5400" b="0" strike="noStrike" spc="-1">
              <a:solidFill>
                <a:srgbClr val="000000"/>
              </a:solidFill>
              <a:latin typeface="Arial"/>
            </a:endParaRPr>
          </a:p>
        </p:txBody>
      </p:sp>
      <p:sp>
        <p:nvSpPr>
          <p:cNvPr id="204" name="CustomShape 2"/>
          <p:cNvSpPr/>
          <p:nvPr/>
        </p:nvSpPr>
        <p:spPr>
          <a:xfrm>
            <a:off x="0" y="1917000"/>
            <a:ext cx="12191760" cy="3088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05" name="PlaceHolder 3"/>
          <p:cNvSpPr>
            <a:spLocks noGrp="1"/>
          </p:cNvSpPr>
          <p:nvPr>
            <p:ph type="body"/>
          </p:nvPr>
        </p:nvSpPr>
        <p:spPr>
          <a:xfrm>
            <a:off x="0" y="1917000"/>
            <a:ext cx="6095520" cy="3096000"/>
          </a:xfrm>
          <a:prstGeom prst="rect">
            <a:avLst/>
          </a:prstGeom>
        </p:spPr>
        <p:txBody>
          <a:bodyPr lIns="90000" tIns="45000" rIns="90000" bIns="45000" anchor="ctr"/>
          <a:lstStyle/>
          <a:p>
            <a:pPr algn="ctr">
              <a:lnSpc>
                <a:spcPct val="100000"/>
              </a:lnSpc>
            </a:pPr>
            <a:r>
              <a:rPr lang="en-US" sz="1200" b="0" strike="noStrike" spc="-1">
                <a:solidFill>
                  <a:srgbClr val="000000"/>
                </a:solidFill>
                <a:latin typeface="Arial"/>
                <a:ea typeface="Arial Unicode MS"/>
              </a:rPr>
              <a:t>Place Your Picture Here</a:t>
            </a:r>
            <a:endParaRPr lang="en-US" sz="1200" b="0" strike="noStrike" spc="-1">
              <a:solidFill>
                <a:srgbClr val="000000"/>
              </a:solidFill>
              <a:latin typeface="Arial"/>
            </a:endParaRPr>
          </a:p>
        </p:txBody>
      </p:sp>
      <p:sp>
        <p:nvSpPr>
          <p:cNvPr id="206" name="CustomShape 4"/>
          <p:cNvSpPr/>
          <p:nvPr/>
        </p:nvSpPr>
        <p:spPr>
          <a:xfrm>
            <a:off x="0" y="1724040"/>
            <a:ext cx="12191760" cy="143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07" name="PlaceHolder 5"/>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4" name="PlaceHolder 1"/>
          <p:cNvSpPr>
            <a:spLocks noGrp="1"/>
          </p:cNvSpPr>
          <p:nvPr>
            <p:ph type="body"/>
          </p:nvPr>
        </p:nvSpPr>
        <p:spPr>
          <a:xfrm>
            <a:off x="323640" y="339480"/>
            <a:ext cx="11572920" cy="723960"/>
          </a:xfrm>
          <a:prstGeom prst="rect">
            <a:avLst/>
          </a:prstGeom>
        </p:spPr>
        <p:txBody>
          <a:bodyPr lIns="90000" tIns="45000" rIns="90000" bIns="45000" anchor="ctr"/>
          <a:lstStyle/>
          <a:p>
            <a:pPr algn="ctr">
              <a:lnSpc>
                <a:spcPct val="90000"/>
              </a:lnSpc>
              <a:spcBef>
                <a:spcPts val="1001"/>
              </a:spcBef>
            </a:pPr>
            <a:r>
              <a:rPr lang="en-US" sz="5400" b="0" strike="noStrike" spc="-1">
                <a:solidFill>
                  <a:srgbClr val="262626"/>
                </a:solidFill>
                <a:latin typeface="Arial"/>
                <a:ea typeface="Arial Unicode MS"/>
              </a:rPr>
              <a:t>BASIC LAYOUT</a:t>
            </a:r>
            <a:endParaRPr lang="en-US" sz="5400" b="0" strike="noStrike" spc="-1">
              <a:solidFill>
                <a:srgbClr val="000000"/>
              </a:solidFill>
              <a:latin typeface="Arial"/>
            </a:endParaRPr>
          </a:p>
        </p:txBody>
      </p:sp>
      <p:sp>
        <p:nvSpPr>
          <p:cNvPr id="245" name="PlaceHolder 2"/>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2" name="PlaceHolder 1"/>
          <p:cNvSpPr>
            <a:spLocks noGrp="1"/>
          </p:cNvSpPr>
          <p:nvPr>
            <p:ph type="body"/>
          </p:nvPr>
        </p:nvSpPr>
        <p:spPr>
          <a:xfrm>
            <a:off x="323640" y="339480"/>
            <a:ext cx="11572920" cy="723960"/>
          </a:xfrm>
          <a:prstGeom prst="rect">
            <a:avLst/>
          </a:prstGeom>
        </p:spPr>
        <p:txBody>
          <a:bodyPr lIns="90000" tIns="45000" rIns="90000" bIns="45000" anchor="ctr"/>
          <a:lstStyle/>
          <a:p>
            <a:pPr algn="ctr">
              <a:lnSpc>
                <a:spcPct val="90000"/>
              </a:lnSpc>
              <a:spcBef>
                <a:spcPts val="1001"/>
              </a:spcBef>
            </a:pPr>
            <a:r>
              <a:rPr lang="en-US" sz="5400" b="0" strike="noStrike" spc="-1">
                <a:solidFill>
                  <a:srgbClr val="262626"/>
                </a:solidFill>
                <a:latin typeface="Arial"/>
                <a:ea typeface="Arial Unicode MS"/>
              </a:rPr>
              <a:t>BASIC LAYOUT</a:t>
            </a:r>
            <a:endParaRPr lang="en-US" sz="5400" b="0" strike="noStrike" spc="-1">
              <a:solidFill>
                <a:srgbClr val="000000"/>
              </a:solidFill>
              <a:latin typeface="Arial"/>
            </a:endParaRPr>
          </a:p>
        </p:txBody>
      </p:sp>
      <p:sp>
        <p:nvSpPr>
          <p:cNvPr id="283" name="CustomShape 2"/>
          <p:cNvSpPr/>
          <p:nvPr/>
        </p:nvSpPr>
        <p:spPr>
          <a:xfrm flipH="1">
            <a:off x="11069280" y="5934600"/>
            <a:ext cx="768600" cy="681120"/>
          </a:xfrm>
          <a:custGeom>
            <a:avLst/>
            <a:gdLst/>
            <a:ahLst/>
            <a:cxnLst/>
            <a:rect l="l" t="t" r="r" b="b"/>
            <a:pathLst>
              <a:path w="1677791" h="1486830">
                <a:moveTo>
                  <a:pt x="1290726" y="1211742"/>
                </a:moveTo>
                <a:cubicBezTo>
                  <a:pt x="1255431" y="1211742"/>
                  <a:pt x="1225148" y="1233202"/>
                  <a:pt x="1212213" y="1263785"/>
                </a:cubicBezTo>
                <a:lnTo>
                  <a:pt x="1210535" y="1272092"/>
                </a:lnTo>
                <a:lnTo>
                  <a:pt x="1210535" y="1321812"/>
                </a:lnTo>
                <a:lnTo>
                  <a:pt x="1212213" y="1330120"/>
                </a:lnTo>
                <a:cubicBezTo>
                  <a:pt x="1225148" y="1360703"/>
                  <a:pt x="1255431" y="1382162"/>
                  <a:pt x="1290726" y="1382162"/>
                </a:cubicBezTo>
                <a:cubicBezTo>
                  <a:pt x="1337786" y="1382162"/>
                  <a:pt x="1375936" y="1344012"/>
                  <a:pt x="1375936" y="1296952"/>
                </a:cubicBezTo>
                <a:cubicBezTo>
                  <a:pt x="1375936" y="1249892"/>
                  <a:pt x="1337786" y="1211742"/>
                  <a:pt x="1290726" y="1211742"/>
                </a:cubicBezTo>
                <a:close/>
                <a:moveTo>
                  <a:pt x="682149" y="1211742"/>
                </a:moveTo>
                <a:cubicBezTo>
                  <a:pt x="635089" y="1211742"/>
                  <a:pt x="596939" y="1249892"/>
                  <a:pt x="596939" y="1296952"/>
                </a:cubicBezTo>
                <a:cubicBezTo>
                  <a:pt x="596939" y="1344012"/>
                  <a:pt x="635089" y="1382162"/>
                  <a:pt x="682149" y="1382162"/>
                </a:cubicBezTo>
                <a:cubicBezTo>
                  <a:pt x="729209" y="1382162"/>
                  <a:pt x="767359" y="1344012"/>
                  <a:pt x="767359" y="1296952"/>
                </a:cubicBezTo>
                <a:cubicBezTo>
                  <a:pt x="767359" y="1249892"/>
                  <a:pt x="729209" y="1211742"/>
                  <a:pt x="682149" y="1211742"/>
                </a:cubicBezTo>
                <a:close/>
                <a:moveTo>
                  <a:pt x="1392841" y="640871"/>
                </a:moveTo>
                <a:lnTo>
                  <a:pt x="1360870" y="788070"/>
                </a:lnTo>
                <a:lnTo>
                  <a:pt x="625002" y="791267"/>
                </a:lnTo>
                <a:lnTo>
                  <a:pt x="577044" y="650464"/>
                </a:lnTo>
                <a:close/>
                <a:moveTo>
                  <a:pt x="1444679" y="433897"/>
                </a:moveTo>
                <a:lnTo>
                  <a:pt x="1406313" y="574698"/>
                </a:lnTo>
                <a:lnTo>
                  <a:pt x="543426" y="584292"/>
                </a:lnTo>
                <a:lnTo>
                  <a:pt x="492271" y="437094"/>
                </a:lnTo>
                <a:close/>
                <a:moveTo>
                  <a:pt x="393221" y="348324"/>
                </a:moveTo>
                <a:lnTo>
                  <a:pt x="580583" y="864764"/>
                </a:lnTo>
                <a:lnTo>
                  <a:pt x="1407174" y="864764"/>
                </a:lnTo>
                <a:lnTo>
                  <a:pt x="1508184" y="348324"/>
                </a:lnTo>
                <a:close/>
                <a:moveTo>
                  <a:pt x="34808" y="0"/>
                </a:moveTo>
                <a:lnTo>
                  <a:pt x="294110" y="64594"/>
                </a:lnTo>
                <a:lnTo>
                  <a:pt x="292553" y="70844"/>
                </a:lnTo>
                <a:lnTo>
                  <a:pt x="340979" y="204324"/>
                </a:lnTo>
                <a:lnTo>
                  <a:pt x="1536349" y="204324"/>
                </a:lnTo>
                <a:lnTo>
                  <a:pt x="1536474" y="203688"/>
                </a:lnTo>
                <a:lnTo>
                  <a:pt x="1579508" y="204324"/>
                </a:lnTo>
                <a:lnTo>
                  <a:pt x="1631907" y="204324"/>
                </a:lnTo>
                <a:lnTo>
                  <a:pt x="1631907" y="205098"/>
                </a:lnTo>
                <a:lnTo>
                  <a:pt x="1677791" y="205776"/>
                </a:lnTo>
                <a:lnTo>
                  <a:pt x="1525738" y="1008764"/>
                </a:lnTo>
                <a:lnTo>
                  <a:pt x="1518818" y="1007409"/>
                </a:lnTo>
                <a:lnTo>
                  <a:pt x="1518818" y="1008764"/>
                </a:lnTo>
                <a:lnTo>
                  <a:pt x="632825" y="1008764"/>
                </a:lnTo>
                <a:lnTo>
                  <a:pt x="668973" y="1108403"/>
                </a:lnTo>
                <a:lnTo>
                  <a:pt x="682149" y="1107074"/>
                </a:lnTo>
                <a:cubicBezTo>
                  <a:pt x="734583" y="1107074"/>
                  <a:pt x="782052" y="1128327"/>
                  <a:pt x="816413" y="1162688"/>
                </a:cubicBezTo>
                <a:lnTo>
                  <a:pt x="853014" y="1216974"/>
                </a:lnTo>
                <a:lnTo>
                  <a:pt x="1119861" y="1216974"/>
                </a:lnTo>
                <a:lnTo>
                  <a:pt x="1156462" y="1162688"/>
                </a:lnTo>
                <a:cubicBezTo>
                  <a:pt x="1190823" y="1128327"/>
                  <a:pt x="1238293" y="1107074"/>
                  <a:pt x="1290726" y="1107074"/>
                </a:cubicBezTo>
                <a:cubicBezTo>
                  <a:pt x="1395593" y="1107074"/>
                  <a:pt x="1480604" y="1192085"/>
                  <a:pt x="1480604" y="1296952"/>
                </a:cubicBezTo>
                <a:cubicBezTo>
                  <a:pt x="1480604" y="1401819"/>
                  <a:pt x="1395593" y="1486830"/>
                  <a:pt x="1290726" y="1486830"/>
                </a:cubicBezTo>
                <a:cubicBezTo>
                  <a:pt x="1212076" y="1486830"/>
                  <a:pt x="1144595" y="1439012"/>
                  <a:pt x="1115770" y="1370861"/>
                </a:cubicBezTo>
                <a:lnTo>
                  <a:pt x="1113774" y="1360974"/>
                </a:lnTo>
                <a:lnTo>
                  <a:pt x="859102" y="1360974"/>
                </a:lnTo>
                <a:lnTo>
                  <a:pt x="857106" y="1370861"/>
                </a:lnTo>
                <a:cubicBezTo>
                  <a:pt x="828281" y="1439012"/>
                  <a:pt x="760800" y="1486830"/>
                  <a:pt x="682149" y="1486830"/>
                </a:cubicBezTo>
                <a:cubicBezTo>
                  <a:pt x="577282" y="1486830"/>
                  <a:pt x="492271" y="1401819"/>
                  <a:pt x="492271" y="1296952"/>
                </a:cubicBezTo>
                <a:cubicBezTo>
                  <a:pt x="492271" y="1270736"/>
                  <a:pt x="497584" y="1245760"/>
                  <a:pt x="507193" y="1223043"/>
                </a:cubicBezTo>
                <a:lnTo>
                  <a:pt x="539822" y="1174647"/>
                </a:lnTo>
                <a:lnTo>
                  <a:pt x="180691" y="184741"/>
                </a:lnTo>
                <a:lnTo>
                  <a:pt x="0" y="1397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84" name="CustomShape 3"/>
          <p:cNvSpPr/>
          <p:nvPr/>
        </p:nvSpPr>
        <p:spPr>
          <a:xfrm>
            <a:off x="353160" y="6624360"/>
            <a:ext cx="11485440" cy="968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85" name="PlaceHolder 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22" name="PlaceHolder 1"/>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32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7A398">
            <a:alpha val="60000"/>
          </a:srgbClr>
        </a:solidFill>
        <a:effectLst/>
      </p:bgPr>
    </p:bg>
    <p:spTree>
      <p:nvGrpSpPr>
        <p:cNvPr id="1" name=""/>
        <p:cNvGrpSpPr/>
        <p:nvPr/>
      </p:nvGrpSpPr>
      <p:grpSpPr>
        <a:xfrm>
          <a:off x="0" y="0"/>
          <a:ext cx="0" cy="0"/>
          <a:chOff x="0" y="0"/>
          <a:chExt cx="0" cy="0"/>
        </a:xfrm>
      </p:grpSpPr>
      <p:grpSp>
        <p:nvGrpSpPr>
          <p:cNvPr id="360" name="Group 1"/>
          <p:cNvGrpSpPr/>
          <p:nvPr/>
        </p:nvGrpSpPr>
        <p:grpSpPr>
          <a:xfrm>
            <a:off x="2625480" y="390600"/>
            <a:ext cx="6940440" cy="4073040"/>
            <a:chOff x="2625480" y="390600"/>
            <a:chExt cx="6940440" cy="4073040"/>
          </a:xfrm>
        </p:grpSpPr>
        <p:sp>
          <p:nvSpPr>
            <p:cNvPr id="361" name="CustomShape 2"/>
            <p:cNvSpPr/>
            <p:nvPr/>
          </p:nvSpPr>
          <p:spPr>
            <a:xfrm>
              <a:off x="2677680" y="1143360"/>
              <a:ext cx="2564280" cy="3320280"/>
            </a:xfrm>
            <a:custGeom>
              <a:avLst/>
              <a:gdLst/>
              <a:ahLst/>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62" name="CustomShape 3"/>
            <p:cNvSpPr/>
            <p:nvPr/>
          </p:nvSpPr>
          <p:spPr>
            <a:xfrm>
              <a:off x="3913560" y="390600"/>
              <a:ext cx="4026240" cy="1386360"/>
            </a:xfrm>
            <a:custGeom>
              <a:avLst/>
              <a:gdLst/>
              <a:ahLst/>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63" name="CustomShape 4"/>
            <p:cNvSpPr/>
            <p:nvPr/>
          </p:nvSpPr>
          <p:spPr>
            <a:xfrm>
              <a:off x="4001400" y="853200"/>
              <a:ext cx="45720" cy="20520"/>
            </a:xfrm>
            <a:custGeom>
              <a:avLst/>
              <a:gdLst/>
              <a:ahLst/>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64" name="CustomShape 5"/>
            <p:cNvSpPr/>
            <p:nvPr/>
          </p:nvSpPr>
          <p:spPr>
            <a:xfrm>
              <a:off x="3760560" y="810360"/>
              <a:ext cx="45720" cy="12240"/>
            </a:xfrm>
            <a:custGeom>
              <a:avLst/>
              <a:gdLst/>
              <a:ahLst/>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65" name="CustomShape 6"/>
            <p:cNvSpPr/>
            <p:nvPr/>
          </p:nvSpPr>
          <p:spPr>
            <a:xfrm>
              <a:off x="4029480" y="770760"/>
              <a:ext cx="49680" cy="54000"/>
            </a:xfrm>
            <a:custGeom>
              <a:avLst/>
              <a:gdLst/>
              <a:ahLst/>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66" name="CustomShape 7"/>
            <p:cNvSpPr/>
            <p:nvPr/>
          </p:nvSpPr>
          <p:spPr>
            <a:xfrm>
              <a:off x="3662640" y="893160"/>
              <a:ext cx="229320" cy="120600"/>
            </a:xfrm>
            <a:custGeom>
              <a:avLst/>
              <a:gdLst/>
              <a:ahLst/>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67" name="CustomShape 8"/>
            <p:cNvSpPr/>
            <p:nvPr/>
          </p:nvSpPr>
          <p:spPr>
            <a:xfrm>
              <a:off x="3473280" y="992880"/>
              <a:ext cx="187560" cy="204480"/>
            </a:xfrm>
            <a:custGeom>
              <a:avLst/>
              <a:gdLst/>
              <a:ahLst/>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68" name="CustomShape 9"/>
            <p:cNvSpPr/>
            <p:nvPr/>
          </p:nvSpPr>
          <p:spPr>
            <a:xfrm>
              <a:off x="4082760" y="826200"/>
              <a:ext cx="33120" cy="16200"/>
            </a:xfrm>
            <a:custGeom>
              <a:avLst/>
              <a:gdLst/>
              <a:ahLst/>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69" name="CustomShape 10"/>
            <p:cNvSpPr/>
            <p:nvPr/>
          </p:nvSpPr>
          <p:spPr>
            <a:xfrm>
              <a:off x="3625920" y="930240"/>
              <a:ext cx="16200" cy="7920"/>
            </a:xfrm>
            <a:custGeom>
              <a:avLst/>
              <a:gdLst/>
              <a:ahLst/>
              <a:cxnLst/>
              <a:rect l="l" t="t" r="r" b="b"/>
              <a:pathLst>
                <a:path w="12417" h="6208">
                  <a:moveTo>
                    <a:pt x="7451" y="1863"/>
                  </a:moveTo>
                  <a:lnTo>
                    <a:pt x="3104" y="0"/>
                  </a:lnTo>
                  <a:lnTo>
                    <a:pt x="0" y="0"/>
                  </a:lnTo>
                  <a:lnTo>
                    <a:pt x="0" y="7140"/>
                  </a:lnTo>
                  <a:lnTo>
                    <a:pt x="12728" y="7140"/>
                  </a:lnTo>
                  <a:lnTo>
                    <a:pt x="10555" y="3104"/>
                  </a:lnTo>
                  <a:lnTo>
                    <a:pt x="8382" y="1863"/>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70" name="CustomShape 11"/>
            <p:cNvSpPr/>
            <p:nvPr/>
          </p:nvSpPr>
          <p:spPr>
            <a:xfrm>
              <a:off x="3540600" y="862920"/>
              <a:ext cx="129240" cy="78840"/>
            </a:xfrm>
            <a:custGeom>
              <a:avLst/>
              <a:gdLst/>
              <a:ahLst/>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71" name="CustomShape 12"/>
            <p:cNvSpPr/>
            <p:nvPr/>
          </p:nvSpPr>
          <p:spPr>
            <a:xfrm>
              <a:off x="3722760" y="836280"/>
              <a:ext cx="57960" cy="37080"/>
            </a:xfrm>
            <a:custGeom>
              <a:avLst/>
              <a:gdLst/>
              <a:ahLst/>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72" name="CustomShape 13"/>
            <p:cNvSpPr/>
            <p:nvPr/>
          </p:nvSpPr>
          <p:spPr>
            <a:xfrm>
              <a:off x="6897960" y="807840"/>
              <a:ext cx="350640" cy="417240"/>
            </a:xfrm>
            <a:custGeom>
              <a:avLst/>
              <a:gdLst/>
              <a:ahLst/>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73" name="CustomShape 14"/>
            <p:cNvSpPr/>
            <p:nvPr/>
          </p:nvSpPr>
          <p:spPr>
            <a:xfrm>
              <a:off x="8597520" y="993960"/>
              <a:ext cx="20520" cy="16200"/>
            </a:xfrm>
            <a:custGeom>
              <a:avLst/>
              <a:gdLst/>
              <a:ahLst/>
              <a:cxnLst/>
              <a:rect l="l" t="t" r="r" b="b"/>
              <a:pathLst>
                <a:path w="15522" h="12417">
                  <a:moveTo>
                    <a:pt x="0" y="13660"/>
                  </a:moveTo>
                  <a:lnTo>
                    <a:pt x="16454" y="13660"/>
                  </a:lnTo>
                  <a:lnTo>
                    <a:pt x="16454" y="6209"/>
                  </a:lnTo>
                  <a:lnTo>
                    <a:pt x="4036"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74" name="CustomShape 15"/>
            <p:cNvSpPr/>
            <p:nvPr/>
          </p:nvSpPr>
          <p:spPr>
            <a:xfrm>
              <a:off x="4158360" y="836280"/>
              <a:ext cx="20520" cy="7920"/>
            </a:xfrm>
            <a:custGeom>
              <a:avLst/>
              <a:gdLst/>
              <a:ahLst/>
              <a:cxnLst/>
              <a:rect l="l" t="t" r="r" b="b"/>
              <a:pathLst>
                <a:path w="15522" h="6208">
                  <a:moveTo>
                    <a:pt x="0" y="0"/>
                  </a:moveTo>
                  <a:lnTo>
                    <a:pt x="16764" y="0"/>
                  </a:lnTo>
                  <a:lnTo>
                    <a:pt x="16764" y="8382"/>
                  </a:lnTo>
                  <a:lnTo>
                    <a:pt x="0" y="8382"/>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75" name="CustomShape 16"/>
            <p:cNvSpPr/>
            <p:nvPr/>
          </p:nvSpPr>
          <p:spPr>
            <a:xfrm>
              <a:off x="8714880" y="912960"/>
              <a:ext cx="95760" cy="66600"/>
            </a:xfrm>
            <a:custGeom>
              <a:avLst/>
              <a:gdLst/>
              <a:ahLst/>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76" name="CustomShape 17"/>
            <p:cNvSpPr/>
            <p:nvPr/>
          </p:nvSpPr>
          <p:spPr>
            <a:xfrm>
              <a:off x="8543880" y="862920"/>
              <a:ext cx="145800" cy="108360"/>
            </a:xfrm>
            <a:custGeom>
              <a:avLst/>
              <a:gdLst/>
              <a:ahLst/>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77" name="CustomShape 18"/>
            <p:cNvSpPr/>
            <p:nvPr/>
          </p:nvSpPr>
          <p:spPr>
            <a:xfrm>
              <a:off x="4512960" y="862920"/>
              <a:ext cx="16200" cy="12240"/>
            </a:xfrm>
            <a:custGeom>
              <a:avLst/>
              <a:gdLst/>
              <a:ahLst/>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78" name="CustomShape 19"/>
            <p:cNvSpPr/>
            <p:nvPr/>
          </p:nvSpPr>
          <p:spPr>
            <a:xfrm>
              <a:off x="7247880" y="1033920"/>
              <a:ext cx="16200" cy="16200"/>
            </a:xfrm>
            <a:custGeom>
              <a:avLst/>
              <a:gdLst/>
              <a:ahLst/>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79" name="CustomShape 20"/>
            <p:cNvSpPr/>
            <p:nvPr/>
          </p:nvSpPr>
          <p:spPr>
            <a:xfrm>
              <a:off x="5653440" y="934560"/>
              <a:ext cx="20520" cy="7920"/>
            </a:xfrm>
            <a:custGeom>
              <a:avLst/>
              <a:gdLst/>
              <a:ahLst/>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80" name="CustomShape 21"/>
            <p:cNvSpPr/>
            <p:nvPr/>
          </p:nvSpPr>
          <p:spPr>
            <a:xfrm>
              <a:off x="6082560" y="2239200"/>
              <a:ext cx="16200" cy="33120"/>
            </a:xfrm>
            <a:custGeom>
              <a:avLst/>
              <a:gdLst/>
              <a:ahLst/>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81" name="CustomShape 22"/>
            <p:cNvSpPr/>
            <p:nvPr/>
          </p:nvSpPr>
          <p:spPr>
            <a:xfrm>
              <a:off x="4190760" y="1022400"/>
              <a:ext cx="546840" cy="601200"/>
            </a:xfrm>
            <a:custGeom>
              <a:avLst/>
              <a:gdLst/>
              <a:ahLst/>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82" name="CustomShape 23"/>
            <p:cNvSpPr/>
            <p:nvPr/>
          </p:nvSpPr>
          <p:spPr>
            <a:xfrm>
              <a:off x="6361560" y="2413080"/>
              <a:ext cx="57960" cy="20520"/>
            </a:xfrm>
            <a:custGeom>
              <a:avLst/>
              <a:gdLst/>
              <a:ahLst/>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83" name="CustomShape 24"/>
            <p:cNvSpPr/>
            <p:nvPr/>
          </p:nvSpPr>
          <p:spPr>
            <a:xfrm>
              <a:off x="5931360" y="2316600"/>
              <a:ext cx="33120" cy="12240"/>
            </a:xfrm>
            <a:custGeom>
              <a:avLst/>
              <a:gdLst/>
              <a:ahLst/>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84" name="CustomShape 25"/>
            <p:cNvSpPr/>
            <p:nvPr/>
          </p:nvSpPr>
          <p:spPr>
            <a:xfrm>
              <a:off x="6069960" y="2287800"/>
              <a:ext cx="33120" cy="54000"/>
            </a:xfrm>
            <a:custGeom>
              <a:avLst/>
              <a:gdLst/>
              <a:ahLst/>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85" name="CustomShape 26"/>
            <p:cNvSpPr/>
            <p:nvPr/>
          </p:nvSpPr>
          <p:spPr>
            <a:xfrm>
              <a:off x="6535080" y="2420280"/>
              <a:ext cx="45720" cy="28800"/>
            </a:xfrm>
            <a:custGeom>
              <a:avLst/>
              <a:gdLst/>
              <a:ahLst/>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86" name="CustomShape 27"/>
            <p:cNvSpPr/>
            <p:nvPr/>
          </p:nvSpPr>
          <p:spPr>
            <a:xfrm>
              <a:off x="5573160" y="747720"/>
              <a:ext cx="3992760" cy="3149280"/>
            </a:xfrm>
            <a:custGeom>
              <a:avLst/>
              <a:gdLst/>
              <a:ahLst/>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87" name="CustomShape 28"/>
            <p:cNvSpPr/>
            <p:nvPr/>
          </p:nvSpPr>
          <p:spPr>
            <a:xfrm>
              <a:off x="3975120" y="1016640"/>
              <a:ext cx="99720" cy="133200"/>
            </a:xfrm>
            <a:custGeom>
              <a:avLst/>
              <a:gdLst/>
              <a:ahLst/>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88" name="CustomShape 29"/>
            <p:cNvSpPr/>
            <p:nvPr/>
          </p:nvSpPr>
          <p:spPr>
            <a:xfrm>
              <a:off x="4060440" y="934560"/>
              <a:ext cx="54000" cy="45720"/>
            </a:xfrm>
            <a:custGeom>
              <a:avLst/>
              <a:gdLst/>
              <a:ahLst/>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89" name="CustomShape 30"/>
            <p:cNvSpPr/>
            <p:nvPr/>
          </p:nvSpPr>
          <p:spPr>
            <a:xfrm>
              <a:off x="4082760" y="993960"/>
              <a:ext cx="74880" cy="129240"/>
            </a:xfrm>
            <a:custGeom>
              <a:avLst/>
              <a:gdLst/>
              <a:ahLst/>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90" name="CustomShape 31"/>
            <p:cNvSpPr/>
            <p:nvPr/>
          </p:nvSpPr>
          <p:spPr>
            <a:xfrm>
              <a:off x="3894840" y="847440"/>
              <a:ext cx="28800" cy="37080"/>
            </a:xfrm>
            <a:custGeom>
              <a:avLst/>
              <a:gdLst/>
              <a:ahLst/>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91" name="CustomShape 32"/>
            <p:cNvSpPr/>
            <p:nvPr/>
          </p:nvSpPr>
          <p:spPr>
            <a:xfrm>
              <a:off x="3916080" y="897120"/>
              <a:ext cx="116640" cy="91440"/>
            </a:xfrm>
            <a:custGeom>
              <a:avLst/>
              <a:gdLst/>
              <a:ahLst/>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92" name="CustomShape 33"/>
            <p:cNvSpPr/>
            <p:nvPr/>
          </p:nvSpPr>
          <p:spPr>
            <a:xfrm>
              <a:off x="4056120" y="853200"/>
              <a:ext cx="317160" cy="137520"/>
            </a:xfrm>
            <a:custGeom>
              <a:avLst/>
              <a:gdLst/>
              <a:ahLst/>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93" name="CustomShape 34"/>
            <p:cNvSpPr/>
            <p:nvPr/>
          </p:nvSpPr>
          <p:spPr>
            <a:xfrm>
              <a:off x="8235360" y="2649600"/>
              <a:ext cx="33120" cy="78840"/>
            </a:xfrm>
            <a:custGeom>
              <a:avLst/>
              <a:gdLst/>
              <a:ahLst/>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94" name="CustomShape 35"/>
            <p:cNvSpPr/>
            <p:nvPr/>
          </p:nvSpPr>
          <p:spPr>
            <a:xfrm>
              <a:off x="8262000" y="2964600"/>
              <a:ext cx="91440" cy="87480"/>
            </a:xfrm>
            <a:custGeom>
              <a:avLst/>
              <a:gdLst/>
              <a:ahLst/>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95" name="CustomShape 36"/>
            <p:cNvSpPr/>
            <p:nvPr/>
          </p:nvSpPr>
          <p:spPr>
            <a:xfrm>
              <a:off x="8228160" y="2790720"/>
              <a:ext cx="112320" cy="187560"/>
            </a:xfrm>
            <a:custGeom>
              <a:avLst/>
              <a:gdLst/>
              <a:ahLst/>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96" name="CustomShape 37"/>
            <p:cNvSpPr/>
            <p:nvPr/>
          </p:nvSpPr>
          <p:spPr>
            <a:xfrm>
              <a:off x="8225640" y="3320280"/>
              <a:ext cx="62280" cy="20520"/>
            </a:xfrm>
            <a:custGeom>
              <a:avLst/>
              <a:gdLst/>
              <a:ahLst/>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97" name="CustomShape 38"/>
            <p:cNvSpPr/>
            <p:nvPr/>
          </p:nvSpPr>
          <p:spPr>
            <a:xfrm>
              <a:off x="8294040" y="3327480"/>
              <a:ext cx="74880" cy="41400"/>
            </a:xfrm>
            <a:custGeom>
              <a:avLst/>
              <a:gdLst/>
              <a:ahLst/>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98" name="CustomShape 39"/>
            <p:cNvSpPr/>
            <p:nvPr/>
          </p:nvSpPr>
          <p:spPr>
            <a:xfrm>
              <a:off x="8347680" y="2467440"/>
              <a:ext cx="20520" cy="16200"/>
            </a:xfrm>
            <a:custGeom>
              <a:avLst/>
              <a:gdLst/>
              <a:ahLst/>
              <a:cxnLst/>
              <a:rect l="l" t="t" r="r" b="b"/>
              <a:pathLst>
                <a:path w="15522" h="12417">
                  <a:moveTo>
                    <a:pt x="16453" y="0"/>
                  </a:moveTo>
                  <a:lnTo>
                    <a:pt x="4036" y="0"/>
                  </a:lnTo>
                  <a:lnTo>
                    <a:pt x="4036" y="4346"/>
                  </a:lnTo>
                  <a:lnTo>
                    <a:pt x="0" y="4346"/>
                  </a:lnTo>
                  <a:lnTo>
                    <a:pt x="0" y="12728"/>
                  </a:lnTo>
                  <a:lnTo>
                    <a:pt x="16453" y="12728"/>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399" name="CustomShape 40"/>
            <p:cNvSpPr/>
            <p:nvPr/>
          </p:nvSpPr>
          <p:spPr>
            <a:xfrm>
              <a:off x="8170920" y="2937240"/>
              <a:ext cx="54000" cy="62280"/>
            </a:xfrm>
            <a:custGeom>
              <a:avLst/>
              <a:gdLst/>
              <a:ahLst/>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00" name="CustomShape 41"/>
            <p:cNvSpPr/>
            <p:nvPr/>
          </p:nvSpPr>
          <p:spPr>
            <a:xfrm>
              <a:off x="4619160" y="2790720"/>
              <a:ext cx="33120" cy="16200"/>
            </a:xfrm>
            <a:custGeom>
              <a:avLst/>
              <a:gdLst/>
              <a:ahLst/>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01" name="CustomShape 42"/>
            <p:cNvSpPr/>
            <p:nvPr/>
          </p:nvSpPr>
          <p:spPr>
            <a:xfrm>
              <a:off x="2788560" y="2663640"/>
              <a:ext cx="37080" cy="20520"/>
            </a:xfrm>
            <a:custGeom>
              <a:avLst/>
              <a:gdLst/>
              <a:ahLst/>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02" name="CustomShape 43"/>
            <p:cNvSpPr/>
            <p:nvPr/>
          </p:nvSpPr>
          <p:spPr>
            <a:xfrm>
              <a:off x="4481640" y="2161080"/>
              <a:ext cx="16200" cy="20520"/>
            </a:xfrm>
            <a:custGeom>
              <a:avLst/>
              <a:gdLst/>
              <a:ahLst/>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03" name="CustomShape 44"/>
            <p:cNvSpPr/>
            <p:nvPr/>
          </p:nvSpPr>
          <p:spPr>
            <a:xfrm>
              <a:off x="4719960" y="2116800"/>
              <a:ext cx="24840" cy="49680"/>
            </a:xfrm>
            <a:custGeom>
              <a:avLst/>
              <a:gdLst/>
              <a:ahLst/>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04" name="CustomShape 45"/>
            <p:cNvSpPr/>
            <p:nvPr/>
          </p:nvSpPr>
          <p:spPr>
            <a:xfrm>
              <a:off x="8009640" y="3027240"/>
              <a:ext cx="200160" cy="216720"/>
            </a:xfrm>
            <a:custGeom>
              <a:avLst/>
              <a:gdLst/>
              <a:ahLst/>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05" name="CustomShape 46"/>
            <p:cNvSpPr/>
            <p:nvPr/>
          </p:nvSpPr>
          <p:spPr>
            <a:xfrm>
              <a:off x="8376840" y="3123720"/>
              <a:ext cx="20520" cy="62280"/>
            </a:xfrm>
            <a:custGeom>
              <a:avLst/>
              <a:gdLst/>
              <a:ahLst/>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06" name="CustomShape 47"/>
            <p:cNvSpPr/>
            <p:nvPr/>
          </p:nvSpPr>
          <p:spPr>
            <a:xfrm>
              <a:off x="8790480" y="3244680"/>
              <a:ext cx="78840" cy="41400"/>
            </a:xfrm>
            <a:custGeom>
              <a:avLst/>
              <a:gdLst/>
              <a:ahLst/>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07" name="CustomShape 48"/>
            <p:cNvSpPr/>
            <p:nvPr/>
          </p:nvSpPr>
          <p:spPr>
            <a:xfrm>
              <a:off x="8439840" y="3176280"/>
              <a:ext cx="392400" cy="204480"/>
            </a:xfrm>
            <a:custGeom>
              <a:avLst/>
              <a:gdLst/>
              <a:ahLst/>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08" name="CustomShape 49"/>
            <p:cNvSpPr/>
            <p:nvPr/>
          </p:nvSpPr>
          <p:spPr>
            <a:xfrm>
              <a:off x="8832600" y="3206160"/>
              <a:ext cx="49680" cy="45720"/>
            </a:xfrm>
            <a:custGeom>
              <a:avLst/>
              <a:gdLst/>
              <a:ahLst/>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09" name="CustomShape 50"/>
            <p:cNvSpPr/>
            <p:nvPr/>
          </p:nvSpPr>
          <p:spPr>
            <a:xfrm>
              <a:off x="9105840" y="3573360"/>
              <a:ext cx="57960" cy="45720"/>
            </a:xfrm>
            <a:custGeom>
              <a:avLst/>
              <a:gdLst/>
              <a:ahLst/>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10" name="CustomShape 51"/>
            <p:cNvSpPr/>
            <p:nvPr/>
          </p:nvSpPr>
          <p:spPr>
            <a:xfrm>
              <a:off x="9140760" y="3457080"/>
              <a:ext cx="24840" cy="41400"/>
            </a:xfrm>
            <a:custGeom>
              <a:avLst/>
              <a:gdLst/>
              <a:ahLst/>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11" name="CustomShape 52"/>
            <p:cNvSpPr/>
            <p:nvPr/>
          </p:nvSpPr>
          <p:spPr>
            <a:xfrm>
              <a:off x="8508600" y="3273120"/>
              <a:ext cx="16200" cy="24840"/>
            </a:xfrm>
            <a:custGeom>
              <a:avLst/>
              <a:gdLst/>
              <a:ahLst/>
              <a:cxnLst/>
              <a:rect l="l" t="t" r="r" b="b"/>
              <a:pathLst>
                <a:path w="12417" h="18626">
                  <a:moveTo>
                    <a:pt x="0" y="20179"/>
                  </a:moveTo>
                  <a:lnTo>
                    <a:pt x="2173" y="18006"/>
                  </a:lnTo>
                  <a:lnTo>
                    <a:pt x="4346" y="15833"/>
                  </a:lnTo>
                  <a:lnTo>
                    <a:pt x="13660" y="10555"/>
                  </a:lnTo>
                  <a:lnTo>
                    <a:pt x="13660" y="3104"/>
                  </a:lnTo>
                  <a:lnTo>
                    <a:pt x="0"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12" name="CustomShape 53"/>
            <p:cNvSpPr/>
            <p:nvPr/>
          </p:nvSpPr>
          <p:spPr>
            <a:xfrm>
              <a:off x="8208360" y="3346920"/>
              <a:ext cx="33120" cy="20520"/>
            </a:xfrm>
            <a:custGeom>
              <a:avLst/>
              <a:gdLst/>
              <a:ahLst/>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13" name="CustomShape 54"/>
            <p:cNvSpPr/>
            <p:nvPr/>
          </p:nvSpPr>
          <p:spPr>
            <a:xfrm>
              <a:off x="8347680" y="3223440"/>
              <a:ext cx="24840" cy="12240"/>
            </a:xfrm>
            <a:custGeom>
              <a:avLst/>
              <a:gdLst/>
              <a:ahLst/>
              <a:cxnLst/>
              <a:rect l="l" t="t" r="r" b="b"/>
              <a:pathLst>
                <a:path w="18626" h="9313">
                  <a:moveTo>
                    <a:pt x="0" y="0"/>
                  </a:moveTo>
                  <a:lnTo>
                    <a:pt x="0" y="10555"/>
                  </a:lnTo>
                  <a:lnTo>
                    <a:pt x="19558" y="10555"/>
                  </a:lnTo>
                  <a:lnTo>
                    <a:pt x="19558" y="3104"/>
                  </a:lnTo>
                  <a:lnTo>
                    <a:pt x="18627" y="2173"/>
                  </a:lnTo>
                  <a:lnTo>
                    <a:pt x="16453"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14" name="CustomShape 55"/>
            <p:cNvSpPr/>
            <p:nvPr/>
          </p:nvSpPr>
          <p:spPr>
            <a:xfrm>
              <a:off x="8163720" y="3320280"/>
              <a:ext cx="45720" cy="20520"/>
            </a:xfrm>
            <a:custGeom>
              <a:avLst/>
              <a:gdLst/>
              <a:ahLst/>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15" name="CustomShape 56"/>
            <p:cNvSpPr/>
            <p:nvPr/>
          </p:nvSpPr>
          <p:spPr>
            <a:xfrm>
              <a:off x="2869920" y="2686680"/>
              <a:ext cx="45720" cy="16200"/>
            </a:xfrm>
            <a:custGeom>
              <a:avLst/>
              <a:gdLst/>
              <a:ahLst/>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16" name="CustomShape 57"/>
            <p:cNvSpPr/>
            <p:nvPr/>
          </p:nvSpPr>
          <p:spPr>
            <a:xfrm>
              <a:off x="8418960" y="2171160"/>
              <a:ext cx="308880" cy="358920"/>
            </a:xfrm>
            <a:custGeom>
              <a:avLst/>
              <a:gdLst/>
              <a:ahLst/>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17" name="CustomShape 58"/>
            <p:cNvSpPr/>
            <p:nvPr/>
          </p:nvSpPr>
          <p:spPr>
            <a:xfrm>
              <a:off x="8386560" y="3217680"/>
              <a:ext cx="57960" cy="24840"/>
            </a:xfrm>
            <a:custGeom>
              <a:avLst/>
              <a:gdLst/>
              <a:ahLst/>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18" name="CustomShape 59"/>
            <p:cNvSpPr/>
            <p:nvPr/>
          </p:nvSpPr>
          <p:spPr>
            <a:xfrm>
              <a:off x="8406000" y="2534040"/>
              <a:ext cx="20520" cy="33120"/>
            </a:xfrm>
            <a:custGeom>
              <a:avLst/>
              <a:gdLst/>
              <a:ahLst/>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19" name="CustomShape 60"/>
            <p:cNvSpPr/>
            <p:nvPr/>
          </p:nvSpPr>
          <p:spPr>
            <a:xfrm>
              <a:off x="8202960" y="3128040"/>
              <a:ext cx="133200" cy="145800"/>
            </a:xfrm>
            <a:custGeom>
              <a:avLst/>
              <a:gdLst/>
              <a:ahLst/>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20" name="CustomShape 61"/>
            <p:cNvSpPr/>
            <p:nvPr/>
          </p:nvSpPr>
          <p:spPr>
            <a:xfrm>
              <a:off x="8902440" y="3244680"/>
              <a:ext cx="28800" cy="45720"/>
            </a:xfrm>
            <a:custGeom>
              <a:avLst/>
              <a:gdLst/>
              <a:ahLst/>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21" name="CustomShape 62"/>
            <p:cNvSpPr/>
            <p:nvPr/>
          </p:nvSpPr>
          <p:spPr>
            <a:xfrm>
              <a:off x="7444800" y="2994120"/>
              <a:ext cx="33120" cy="74880"/>
            </a:xfrm>
            <a:custGeom>
              <a:avLst/>
              <a:gdLst/>
              <a:ahLst/>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22" name="CustomShape 63"/>
            <p:cNvSpPr/>
            <p:nvPr/>
          </p:nvSpPr>
          <p:spPr>
            <a:xfrm>
              <a:off x="8095320" y="3364200"/>
              <a:ext cx="805680" cy="630360"/>
            </a:xfrm>
            <a:custGeom>
              <a:avLst/>
              <a:gdLst/>
              <a:ahLst/>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23" name="CustomShape 64"/>
            <p:cNvSpPr/>
            <p:nvPr/>
          </p:nvSpPr>
          <p:spPr>
            <a:xfrm>
              <a:off x="8934840" y="3300120"/>
              <a:ext cx="20520" cy="12240"/>
            </a:xfrm>
            <a:custGeom>
              <a:avLst/>
              <a:gdLst/>
              <a:ahLst/>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24" name="CustomShape 65"/>
            <p:cNvSpPr/>
            <p:nvPr/>
          </p:nvSpPr>
          <p:spPr>
            <a:xfrm>
              <a:off x="2912040" y="2713680"/>
              <a:ext cx="74880" cy="49680"/>
            </a:xfrm>
            <a:custGeom>
              <a:avLst/>
              <a:gdLst/>
              <a:ahLst/>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25" name="CustomShape 66"/>
            <p:cNvSpPr/>
            <p:nvPr/>
          </p:nvSpPr>
          <p:spPr>
            <a:xfrm>
              <a:off x="7740720" y="3053880"/>
              <a:ext cx="404640" cy="279360"/>
            </a:xfrm>
            <a:custGeom>
              <a:avLst/>
              <a:gdLst/>
              <a:ahLst/>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26" name="CustomShape 67"/>
            <p:cNvSpPr/>
            <p:nvPr/>
          </p:nvSpPr>
          <p:spPr>
            <a:xfrm>
              <a:off x="8971200" y="3310200"/>
              <a:ext cx="33120" cy="28800"/>
            </a:xfrm>
            <a:custGeom>
              <a:avLst/>
              <a:gdLst/>
              <a:ahLst/>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27" name="CustomShape 68"/>
            <p:cNvSpPr/>
            <p:nvPr/>
          </p:nvSpPr>
          <p:spPr>
            <a:xfrm>
              <a:off x="9194040" y="3834000"/>
              <a:ext cx="124920" cy="195840"/>
            </a:xfrm>
            <a:custGeom>
              <a:avLst/>
              <a:gdLst/>
              <a:ahLst/>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28" name="CustomShape 69"/>
            <p:cNvSpPr/>
            <p:nvPr/>
          </p:nvSpPr>
          <p:spPr>
            <a:xfrm>
              <a:off x="9079200" y="4016520"/>
              <a:ext cx="158400" cy="183600"/>
            </a:xfrm>
            <a:custGeom>
              <a:avLst/>
              <a:gdLst/>
              <a:ahLst/>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29" name="CustomShape 70"/>
            <p:cNvSpPr/>
            <p:nvPr/>
          </p:nvSpPr>
          <p:spPr>
            <a:xfrm>
              <a:off x="9365040" y="3486960"/>
              <a:ext cx="24840" cy="37080"/>
            </a:xfrm>
            <a:custGeom>
              <a:avLst/>
              <a:gdLst/>
              <a:ahLst/>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30" name="CustomShape 71"/>
            <p:cNvSpPr/>
            <p:nvPr/>
          </p:nvSpPr>
          <p:spPr>
            <a:xfrm>
              <a:off x="9015840" y="3332880"/>
              <a:ext cx="24840" cy="28800"/>
            </a:xfrm>
            <a:custGeom>
              <a:avLst/>
              <a:gdLst/>
              <a:ahLst/>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31" name="CustomShape 72"/>
            <p:cNvSpPr/>
            <p:nvPr/>
          </p:nvSpPr>
          <p:spPr>
            <a:xfrm>
              <a:off x="8997840" y="3346920"/>
              <a:ext cx="24840" cy="20520"/>
            </a:xfrm>
            <a:custGeom>
              <a:avLst/>
              <a:gdLst/>
              <a:ahLst/>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32" name="CustomShape 73"/>
            <p:cNvSpPr/>
            <p:nvPr/>
          </p:nvSpPr>
          <p:spPr>
            <a:xfrm>
              <a:off x="9032760" y="3369960"/>
              <a:ext cx="16200" cy="16200"/>
            </a:xfrm>
            <a:custGeom>
              <a:avLst/>
              <a:gdLst/>
              <a:ahLst/>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33" name="CustomShape 74"/>
            <p:cNvSpPr/>
            <p:nvPr/>
          </p:nvSpPr>
          <p:spPr>
            <a:xfrm>
              <a:off x="8736840" y="4020840"/>
              <a:ext cx="70560" cy="91440"/>
            </a:xfrm>
            <a:custGeom>
              <a:avLst/>
              <a:gdLst/>
              <a:ahLst/>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34" name="CustomShape 75"/>
            <p:cNvSpPr/>
            <p:nvPr/>
          </p:nvSpPr>
          <p:spPr>
            <a:xfrm>
              <a:off x="4530600" y="2964600"/>
              <a:ext cx="12240" cy="16200"/>
            </a:xfrm>
            <a:custGeom>
              <a:avLst/>
              <a:gdLst/>
              <a:ahLst/>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35" name="CustomShape 76"/>
            <p:cNvSpPr/>
            <p:nvPr/>
          </p:nvSpPr>
          <p:spPr>
            <a:xfrm>
              <a:off x="4403160" y="2790720"/>
              <a:ext cx="45720" cy="24840"/>
            </a:xfrm>
            <a:custGeom>
              <a:avLst/>
              <a:gdLst/>
              <a:ahLst/>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36" name="CustomShape 77"/>
            <p:cNvSpPr/>
            <p:nvPr/>
          </p:nvSpPr>
          <p:spPr>
            <a:xfrm>
              <a:off x="4274280" y="2697840"/>
              <a:ext cx="208440" cy="78840"/>
            </a:xfrm>
            <a:custGeom>
              <a:avLst/>
              <a:gdLst/>
              <a:ahLst/>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37" name="CustomShape 78"/>
            <p:cNvSpPr/>
            <p:nvPr/>
          </p:nvSpPr>
          <p:spPr>
            <a:xfrm>
              <a:off x="4403160" y="2659680"/>
              <a:ext cx="16200" cy="33120"/>
            </a:xfrm>
            <a:custGeom>
              <a:avLst/>
              <a:gdLst/>
              <a:ahLst/>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38" name="CustomShape 79"/>
            <p:cNvSpPr/>
            <p:nvPr/>
          </p:nvSpPr>
          <p:spPr>
            <a:xfrm>
              <a:off x="4392000" y="2626920"/>
              <a:ext cx="37080" cy="20520"/>
            </a:xfrm>
            <a:custGeom>
              <a:avLst/>
              <a:gdLst/>
              <a:ahLst/>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39" name="CustomShape 80"/>
            <p:cNvSpPr/>
            <p:nvPr/>
          </p:nvSpPr>
          <p:spPr>
            <a:xfrm>
              <a:off x="6738120" y="3447000"/>
              <a:ext cx="133200" cy="279360"/>
            </a:xfrm>
            <a:custGeom>
              <a:avLst/>
              <a:gdLst/>
              <a:ahLst/>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40" name="CustomShape 81"/>
            <p:cNvSpPr/>
            <p:nvPr/>
          </p:nvSpPr>
          <p:spPr>
            <a:xfrm>
              <a:off x="4710240" y="4334040"/>
              <a:ext cx="99720" cy="41400"/>
            </a:xfrm>
            <a:custGeom>
              <a:avLst/>
              <a:gdLst/>
              <a:ahLst/>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41" name="CustomShape 82"/>
            <p:cNvSpPr/>
            <p:nvPr/>
          </p:nvSpPr>
          <p:spPr>
            <a:xfrm>
              <a:off x="4934520" y="3146400"/>
              <a:ext cx="45720" cy="41400"/>
            </a:xfrm>
            <a:custGeom>
              <a:avLst/>
              <a:gdLst/>
              <a:ahLst/>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42" name="CustomShape 83"/>
            <p:cNvSpPr/>
            <p:nvPr/>
          </p:nvSpPr>
          <p:spPr>
            <a:xfrm>
              <a:off x="4711680" y="4053240"/>
              <a:ext cx="16200" cy="24840"/>
            </a:xfrm>
            <a:custGeom>
              <a:avLst/>
              <a:gdLst/>
              <a:ahLst/>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43" name="CustomShape 84"/>
            <p:cNvSpPr/>
            <p:nvPr/>
          </p:nvSpPr>
          <p:spPr>
            <a:xfrm>
              <a:off x="4596480" y="4376520"/>
              <a:ext cx="78840" cy="70560"/>
            </a:xfrm>
            <a:custGeom>
              <a:avLst/>
              <a:gdLst/>
              <a:ahLst/>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44" name="CustomShape 85"/>
            <p:cNvSpPr/>
            <p:nvPr/>
          </p:nvSpPr>
          <p:spPr>
            <a:xfrm>
              <a:off x="4477680" y="2767680"/>
              <a:ext cx="116640" cy="45720"/>
            </a:xfrm>
            <a:custGeom>
              <a:avLst/>
              <a:gdLst/>
              <a:ahLst/>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45" name="CustomShape 86"/>
            <p:cNvSpPr/>
            <p:nvPr/>
          </p:nvSpPr>
          <p:spPr>
            <a:xfrm>
              <a:off x="4682160" y="2806200"/>
              <a:ext cx="45720" cy="16200"/>
            </a:xfrm>
            <a:custGeom>
              <a:avLst/>
              <a:gdLst/>
              <a:ahLst/>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46" name="CustomShape 87"/>
            <p:cNvSpPr/>
            <p:nvPr/>
          </p:nvSpPr>
          <p:spPr>
            <a:xfrm>
              <a:off x="4481640" y="2161080"/>
              <a:ext cx="16200" cy="20520"/>
            </a:xfrm>
            <a:custGeom>
              <a:avLst/>
              <a:gdLst/>
              <a:ahLst/>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47" name="CustomShape 88"/>
            <p:cNvSpPr/>
            <p:nvPr/>
          </p:nvSpPr>
          <p:spPr>
            <a:xfrm>
              <a:off x="3998160" y="1253520"/>
              <a:ext cx="74880" cy="57960"/>
            </a:xfrm>
            <a:custGeom>
              <a:avLst/>
              <a:gdLst/>
              <a:ahLst/>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48" name="CustomShape 89"/>
            <p:cNvSpPr/>
            <p:nvPr/>
          </p:nvSpPr>
          <p:spPr>
            <a:xfrm>
              <a:off x="4293720" y="1595160"/>
              <a:ext cx="33120" cy="28800"/>
            </a:xfrm>
            <a:custGeom>
              <a:avLst/>
              <a:gdLst/>
              <a:ahLst/>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49" name="CustomShape 90"/>
            <p:cNvSpPr/>
            <p:nvPr/>
          </p:nvSpPr>
          <p:spPr>
            <a:xfrm>
              <a:off x="3836880" y="1052640"/>
              <a:ext cx="49680" cy="41400"/>
            </a:xfrm>
            <a:custGeom>
              <a:avLst/>
              <a:gdLst/>
              <a:ahLst/>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50" name="CustomShape 91"/>
            <p:cNvSpPr/>
            <p:nvPr/>
          </p:nvSpPr>
          <p:spPr>
            <a:xfrm>
              <a:off x="2666160" y="1690200"/>
              <a:ext cx="24840" cy="12240"/>
            </a:xfrm>
            <a:custGeom>
              <a:avLst/>
              <a:gdLst/>
              <a:ahLst/>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51" name="CustomShape 92"/>
            <p:cNvSpPr/>
            <p:nvPr/>
          </p:nvSpPr>
          <p:spPr>
            <a:xfrm>
              <a:off x="2935440" y="1785960"/>
              <a:ext cx="41400" cy="45720"/>
            </a:xfrm>
            <a:custGeom>
              <a:avLst/>
              <a:gdLst/>
              <a:ahLst/>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52" name="CustomShape 93"/>
            <p:cNvSpPr/>
            <p:nvPr/>
          </p:nvSpPr>
          <p:spPr>
            <a:xfrm>
              <a:off x="3616560" y="1075320"/>
              <a:ext cx="329760" cy="229320"/>
            </a:xfrm>
            <a:custGeom>
              <a:avLst/>
              <a:gdLst/>
              <a:ahLst/>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53" name="CustomShape 94"/>
            <p:cNvSpPr/>
            <p:nvPr/>
          </p:nvSpPr>
          <p:spPr>
            <a:xfrm>
              <a:off x="2625480" y="1524600"/>
              <a:ext cx="49680" cy="37080"/>
            </a:xfrm>
            <a:custGeom>
              <a:avLst/>
              <a:gdLst/>
              <a:ahLst/>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54" name="CustomShape 95"/>
            <p:cNvSpPr/>
            <p:nvPr/>
          </p:nvSpPr>
          <p:spPr>
            <a:xfrm>
              <a:off x="4228200" y="1465200"/>
              <a:ext cx="124920" cy="116640"/>
            </a:xfrm>
            <a:custGeom>
              <a:avLst/>
              <a:gdLst/>
              <a:ahLst/>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55" name="CustomShape 96"/>
            <p:cNvSpPr/>
            <p:nvPr/>
          </p:nvSpPr>
          <p:spPr>
            <a:xfrm>
              <a:off x="4746960" y="2019240"/>
              <a:ext cx="124920" cy="150120"/>
            </a:xfrm>
            <a:custGeom>
              <a:avLst/>
              <a:gdLst/>
              <a:ahLst/>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56" name="CustomShape 97"/>
            <p:cNvSpPr/>
            <p:nvPr/>
          </p:nvSpPr>
          <p:spPr>
            <a:xfrm>
              <a:off x="4438440" y="1333800"/>
              <a:ext cx="37080" cy="54000"/>
            </a:xfrm>
            <a:custGeom>
              <a:avLst/>
              <a:gdLst/>
              <a:ahLst/>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57" name="CustomShape 98"/>
            <p:cNvSpPr/>
            <p:nvPr/>
          </p:nvSpPr>
          <p:spPr>
            <a:xfrm>
              <a:off x="4335840" y="1933200"/>
              <a:ext cx="20520" cy="12240"/>
            </a:xfrm>
            <a:custGeom>
              <a:avLst/>
              <a:gdLst/>
              <a:ahLst/>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58" name="CustomShape 99"/>
            <p:cNvSpPr/>
            <p:nvPr/>
          </p:nvSpPr>
          <p:spPr>
            <a:xfrm>
              <a:off x="4858920" y="1292760"/>
              <a:ext cx="54000" cy="45720"/>
            </a:xfrm>
            <a:custGeom>
              <a:avLst/>
              <a:gdLst/>
              <a:ahLst/>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59" name="CustomShape 100"/>
            <p:cNvSpPr/>
            <p:nvPr/>
          </p:nvSpPr>
          <p:spPr>
            <a:xfrm>
              <a:off x="4424400" y="1551240"/>
              <a:ext cx="16200" cy="20520"/>
            </a:xfrm>
            <a:custGeom>
              <a:avLst/>
              <a:gdLst/>
              <a:ahLst/>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60" name="CustomShape 101"/>
            <p:cNvSpPr/>
            <p:nvPr/>
          </p:nvSpPr>
          <p:spPr>
            <a:xfrm>
              <a:off x="4352760" y="1612440"/>
              <a:ext cx="28800" cy="37080"/>
            </a:xfrm>
            <a:custGeom>
              <a:avLst/>
              <a:gdLst/>
              <a:ahLst/>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61" name="CustomShape 102"/>
            <p:cNvSpPr/>
            <p:nvPr/>
          </p:nvSpPr>
          <p:spPr>
            <a:xfrm>
              <a:off x="8643240" y="1903320"/>
              <a:ext cx="57960" cy="254520"/>
            </a:xfrm>
            <a:custGeom>
              <a:avLst/>
              <a:gdLst/>
              <a:ahLst/>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62" name="CustomShape 103"/>
            <p:cNvSpPr/>
            <p:nvPr/>
          </p:nvSpPr>
          <p:spPr>
            <a:xfrm>
              <a:off x="3347640" y="1921680"/>
              <a:ext cx="45720" cy="57960"/>
            </a:xfrm>
            <a:custGeom>
              <a:avLst/>
              <a:gdLst/>
              <a:ahLst/>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63" name="CustomShape 104"/>
            <p:cNvSpPr/>
            <p:nvPr/>
          </p:nvSpPr>
          <p:spPr>
            <a:xfrm>
              <a:off x="6328440" y="1753560"/>
              <a:ext cx="24840" cy="24840"/>
            </a:xfrm>
            <a:custGeom>
              <a:avLst/>
              <a:gdLst/>
              <a:ahLst/>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64" name="CustomShape 105"/>
            <p:cNvSpPr/>
            <p:nvPr/>
          </p:nvSpPr>
          <p:spPr>
            <a:xfrm>
              <a:off x="5789880" y="1740960"/>
              <a:ext cx="150120" cy="291960"/>
            </a:xfrm>
            <a:custGeom>
              <a:avLst/>
              <a:gdLst/>
              <a:ahLst/>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65" name="CustomShape 106"/>
            <p:cNvSpPr/>
            <p:nvPr/>
          </p:nvSpPr>
          <p:spPr>
            <a:xfrm>
              <a:off x="6112440" y="1845360"/>
              <a:ext cx="33120" cy="45720"/>
            </a:xfrm>
            <a:custGeom>
              <a:avLst/>
              <a:gdLst/>
              <a:ahLst/>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66" name="CustomShape 107"/>
            <p:cNvSpPr/>
            <p:nvPr/>
          </p:nvSpPr>
          <p:spPr>
            <a:xfrm>
              <a:off x="9355680" y="1184040"/>
              <a:ext cx="66600" cy="37080"/>
            </a:xfrm>
            <a:custGeom>
              <a:avLst/>
              <a:gdLst/>
              <a:ahLst/>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67" name="CustomShape 108"/>
            <p:cNvSpPr/>
            <p:nvPr/>
          </p:nvSpPr>
          <p:spPr>
            <a:xfrm>
              <a:off x="6779880" y="1283040"/>
              <a:ext cx="20520" cy="12240"/>
            </a:xfrm>
            <a:custGeom>
              <a:avLst/>
              <a:gdLst/>
              <a:ahLst/>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68" name="CustomShape 109"/>
            <p:cNvSpPr/>
            <p:nvPr/>
          </p:nvSpPr>
          <p:spPr>
            <a:xfrm>
              <a:off x="8606880" y="1042560"/>
              <a:ext cx="74880" cy="28800"/>
            </a:xfrm>
            <a:custGeom>
              <a:avLst/>
              <a:gdLst/>
              <a:ahLst/>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69" name="CustomShape 110"/>
            <p:cNvSpPr/>
            <p:nvPr/>
          </p:nvSpPr>
          <p:spPr>
            <a:xfrm>
              <a:off x="6237360" y="1790280"/>
              <a:ext cx="24840" cy="37080"/>
            </a:xfrm>
            <a:custGeom>
              <a:avLst/>
              <a:gdLst/>
              <a:ahLst/>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70" name="CustomShape 111"/>
            <p:cNvSpPr/>
            <p:nvPr/>
          </p:nvSpPr>
          <p:spPr>
            <a:xfrm>
              <a:off x="5715720" y="1883880"/>
              <a:ext cx="70560" cy="108360"/>
            </a:xfrm>
            <a:custGeom>
              <a:avLst/>
              <a:gdLst/>
              <a:ahLst/>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71" name="CustomShape 112"/>
            <p:cNvSpPr/>
            <p:nvPr/>
          </p:nvSpPr>
          <p:spPr>
            <a:xfrm>
              <a:off x="4685040" y="2047680"/>
              <a:ext cx="41400" cy="24840"/>
            </a:xfrm>
            <a:custGeom>
              <a:avLst/>
              <a:gdLst/>
              <a:ahLst/>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sp>
          <p:nvSpPr>
            <p:cNvPr id="472" name="CustomShape 113"/>
            <p:cNvSpPr/>
            <p:nvPr/>
          </p:nvSpPr>
          <p:spPr>
            <a:xfrm>
              <a:off x="5439600" y="1423080"/>
              <a:ext cx="212760" cy="158400"/>
            </a:xfrm>
            <a:custGeom>
              <a:avLst/>
              <a:gdLst/>
              <a:ahLst/>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solidFill>
              <a:schemeClr val="bg1">
                <a:alpha val="20000"/>
              </a:schemeClr>
            </a:solidFill>
            <a:ln w="3240">
              <a:noFill/>
            </a:ln>
          </p:spPr>
          <p:style>
            <a:lnRef idx="0">
              <a:scrgbClr r="0" g="0" b="0"/>
            </a:lnRef>
            <a:fillRef idx="0">
              <a:scrgbClr r="0" g="0" b="0"/>
            </a:fillRef>
            <a:effectRef idx="0">
              <a:scrgbClr r="0" g="0" b="0"/>
            </a:effectRef>
            <a:fontRef idx="minor"/>
          </p:style>
        </p:sp>
      </p:grpSp>
      <p:sp>
        <p:nvSpPr>
          <p:cNvPr id="473" name="PlaceHolder 11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Calibri"/>
              </a:rPr>
              <a:t>Click to edit the title text format</a:t>
            </a:r>
          </a:p>
        </p:txBody>
      </p:sp>
      <p:sp>
        <p:nvSpPr>
          <p:cNvPr id="474" name="PlaceHolder 11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gif"/><Relationship Id="rId2" Type="http://schemas.openxmlformats.org/officeDocument/2006/relationships/notesSlide" Target="../notesSlides/notesSlide3.xml"/><Relationship Id="rId1" Type="http://schemas.openxmlformats.org/officeDocument/2006/relationships/slideLayout" Target="../slideLayouts/slideLayout37.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1" name="Group 1"/>
          <p:cNvGrpSpPr/>
          <p:nvPr/>
        </p:nvGrpSpPr>
        <p:grpSpPr>
          <a:xfrm>
            <a:off x="5079600" y="1233720"/>
            <a:ext cx="1092600" cy="931320"/>
            <a:chOff x="5079600" y="1233720"/>
            <a:chExt cx="1092600" cy="931320"/>
          </a:xfrm>
        </p:grpSpPr>
        <p:sp>
          <p:nvSpPr>
            <p:cNvPr id="512" name="CustomShape 2"/>
            <p:cNvSpPr/>
            <p:nvPr/>
          </p:nvSpPr>
          <p:spPr>
            <a:xfrm rot="4500000">
              <a:off x="5272560" y="1258200"/>
              <a:ext cx="700200" cy="880200"/>
            </a:xfrm>
            <a:custGeom>
              <a:avLst/>
              <a:gdLst/>
              <a:ahLst/>
              <a:cxnLst/>
              <a:rect l="l" t="t" r="r" b="b"/>
              <a:pathLst>
                <a:path w="4294511" h="5398073">
                  <a:moveTo>
                    <a:pt x="1162213" y="0"/>
                  </a:moveTo>
                  <a:lnTo>
                    <a:pt x="1680726" y="0"/>
                  </a:lnTo>
                  <a:lnTo>
                    <a:pt x="1680726" y="2407824"/>
                  </a:lnTo>
                  <a:lnTo>
                    <a:pt x="1881378" y="2407824"/>
                  </a:lnTo>
                  <a:lnTo>
                    <a:pt x="1881378" y="1306295"/>
                  </a:lnTo>
                  <a:lnTo>
                    <a:pt x="2508555" y="1306295"/>
                  </a:lnTo>
                  <a:lnTo>
                    <a:pt x="2508555" y="2407824"/>
                  </a:lnTo>
                  <a:lnTo>
                    <a:pt x="2683986" y="2407824"/>
                  </a:lnTo>
                  <a:lnTo>
                    <a:pt x="2683986" y="1456809"/>
                  </a:lnTo>
                  <a:lnTo>
                    <a:pt x="3311163" y="1456809"/>
                  </a:lnTo>
                  <a:lnTo>
                    <a:pt x="3311163" y="2407824"/>
                  </a:lnTo>
                  <a:lnTo>
                    <a:pt x="3320378" y="2407824"/>
                  </a:lnTo>
                  <a:lnTo>
                    <a:pt x="3320378" y="1649240"/>
                  </a:lnTo>
                  <a:lnTo>
                    <a:pt x="3940780" y="1649240"/>
                  </a:lnTo>
                  <a:lnTo>
                    <a:pt x="3940780" y="2107035"/>
                  </a:lnTo>
                  <a:lnTo>
                    <a:pt x="4294511" y="2107035"/>
                  </a:lnTo>
                  <a:lnTo>
                    <a:pt x="4294511" y="3912904"/>
                  </a:lnTo>
                  <a:lnTo>
                    <a:pt x="3940780" y="3912904"/>
                  </a:lnTo>
                  <a:lnTo>
                    <a:pt x="3940780" y="4715513"/>
                  </a:lnTo>
                  <a:lnTo>
                    <a:pt x="3847228" y="4715513"/>
                  </a:lnTo>
                  <a:lnTo>
                    <a:pt x="3847228" y="5398073"/>
                  </a:lnTo>
                  <a:lnTo>
                    <a:pt x="1083968" y="5398073"/>
                  </a:lnTo>
                  <a:lnTo>
                    <a:pt x="1083968" y="4814946"/>
                  </a:lnTo>
                  <a:lnTo>
                    <a:pt x="959432" y="4814946"/>
                  </a:lnTo>
                  <a:lnTo>
                    <a:pt x="959432" y="4325080"/>
                  </a:lnTo>
                  <a:lnTo>
                    <a:pt x="708694" y="4325080"/>
                  </a:lnTo>
                  <a:lnTo>
                    <a:pt x="708694" y="3823450"/>
                  </a:lnTo>
                  <a:lnTo>
                    <a:pt x="457956" y="3823450"/>
                  </a:lnTo>
                  <a:lnTo>
                    <a:pt x="457956" y="3319551"/>
                  </a:lnTo>
                  <a:lnTo>
                    <a:pt x="261425" y="3319551"/>
                  </a:lnTo>
                  <a:lnTo>
                    <a:pt x="261425" y="2935233"/>
                  </a:lnTo>
                  <a:lnTo>
                    <a:pt x="0" y="2935233"/>
                  </a:lnTo>
                  <a:lnTo>
                    <a:pt x="0" y="2441147"/>
                  </a:lnTo>
                  <a:lnTo>
                    <a:pt x="627177" y="2441147"/>
                  </a:lnTo>
                  <a:lnTo>
                    <a:pt x="627177" y="2470757"/>
                  </a:lnTo>
                  <a:lnTo>
                    <a:pt x="888602" y="2470757"/>
                  </a:lnTo>
                  <a:lnTo>
                    <a:pt x="888602" y="2510208"/>
                  </a:lnTo>
                  <a:lnTo>
                    <a:pt x="1083968" y="2510208"/>
                  </a:lnTo>
                  <a:lnTo>
                    <a:pt x="1083968" y="2407824"/>
                  </a:lnTo>
                  <a:lnTo>
                    <a:pt x="1162213" y="2407824"/>
                  </a:lnTo>
                  <a:close/>
                </a:path>
              </a:pathLst>
            </a:custGeom>
            <a:solidFill>
              <a:schemeClr val="bg1"/>
            </a:solidFill>
            <a:ln>
              <a:noFill/>
            </a:ln>
            <a:scene3d>
              <a:camera prst="orthographicFront"/>
              <a:lightRig rig="threePt" dir="t"/>
            </a:scene3d>
            <a:sp3d>
              <a:bevelT w="0" h="95250"/>
              <a:bevelB w="0" h="25400"/>
              <a:contourClr>
                <a:schemeClr val="accent3"/>
              </a:contourClr>
            </a:sp3d>
          </p:spPr>
          <p:style>
            <a:lnRef idx="2">
              <a:schemeClr val="accent1">
                <a:shade val="50000"/>
              </a:schemeClr>
            </a:lnRef>
            <a:fillRef idx="1">
              <a:schemeClr val="accent1"/>
            </a:fillRef>
            <a:effectRef idx="0">
              <a:schemeClr val="accent1"/>
            </a:effectRef>
            <a:fontRef idx="minor"/>
          </p:style>
        </p:sp>
        <p:sp>
          <p:nvSpPr>
            <p:cNvPr id="513" name="CustomShape 3"/>
            <p:cNvSpPr/>
            <p:nvPr/>
          </p:nvSpPr>
          <p:spPr>
            <a:xfrm rot="4500000">
              <a:off x="5269680" y="1229040"/>
              <a:ext cx="712080" cy="940320"/>
            </a:xfrm>
            <a:custGeom>
              <a:avLst/>
              <a:gdLst/>
              <a:ahLst/>
              <a:cxnLst/>
              <a:rect l="l" t="t" r="r" b="b"/>
              <a:pathLst>
                <a:path w="4367084" h="5765249">
                  <a:moveTo>
                    <a:pt x="3965780" y="4113557"/>
                  </a:moveTo>
                  <a:lnTo>
                    <a:pt x="4166432" y="4113557"/>
                  </a:lnTo>
                  <a:lnTo>
                    <a:pt x="4166432" y="4916165"/>
                  </a:lnTo>
                  <a:lnTo>
                    <a:pt x="3972555" y="4916165"/>
                  </a:lnTo>
                  <a:lnTo>
                    <a:pt x="3972555" y="5763466"/>
                  </a:lnTo>
                  <a:lnTo>
                    <a:pt x="3771903" y="5763466"/>
                  </a:lnTo>
                  <a:lnTo>
                    <a:pt x="3771903" y="5763465"/>
                  </a:lnTo>
                  <a:lnTo>
                    <a:pt x="1193520" y="5763465"/>
                  </a:lnTo>
                  <a:lnTo>
                    <a:pt x="1193520" y="5765249"/>
                  </a:lnTo>
                  <a:lnTo>
                    <a:pt x="992868" y="5765249"/>
                  </a:lnTo>
                  <a:lnTo>
                    <a:pt x="992868" y="5009248"/>
                  </a:lnTo>
                  <a:lnTo>
                    <a:pt x="1193520" y="5009248"/>
                  </a:lnTo>
                  <a:lnTo>
                    <a:pt x="1193520" y="5562813"/>
                  </a:lnTo>
                  <a:lnTo>
                    <a:pt x="3771903" y="5562813"/>
                  </a:lnTo>
                  <a:lnTo>
                    <a:pt x="3771903" y="4916165"/>
                  </a:lnTo>
                  <a:lnTo>
                    <a:pt x="3965780" y="4916165"/>
                  </a:lnTo>
                  <a:close/>
                  <a:moveTo>
                    <a:pt x="404924" y="3516123"/>
                  </a:moveTo>
                  <a:lnTo>
                    <a:pt x="605576" y="3516123"/>
                  </a:lnTo>
                  <a:lnTo>
                    <a:pt x="605576" y="4024102"/>
                  </a:lnTo>
                  <a:lnTo>
                    <a:pt x="794053" y="4024102"/>
                  </a:lnTo>
                  <a:lnTo>
                    <a:pt x="794053" y="4525732"/>
                  </a:lnTo>
                  <a:lnTo>
                    <a:pt x="991620" y="4525732"/>
                  </a:lnTo>
                  <a:lnTo>
                    <a:pt x="991620" y="5027362"/>
                  </a:lnTo>
                  <a:lnTo>
                    <a:pt x="790968" y="5027362"/>
                  </a:lnTo>
                  <a:lnTo>
                    <a:pt x="790968" y="4525732"/>
                  </a:lnTo>
                  <a:lnTo>
                    <a:pt x="593401" y="4525732"/>
                  </a:lnTo>
                  <a:lnTo>
                    <a:pt x="593401" y="4056122"/>
                  </a:lnTo>
                  <a:lnTo>
                    <a:pt x="404924" y="4056122"/>
                  </a:lnTo>
                  <a:close/>
                  <a:moveTo>
                    <a:pt x="4166432" y="2307688"/>
                  </a:moveTo>
                  <a:lnTo>
                    <a:pt x="4367084" y="2307688"/>
                  </a:lnTo>
                  <a:lnTo>
                    <a:pt x="4367084" y="4113556"/>
                  </a:lnTo>
                  <a:lnTo>
                    <a:pt x="4166432" y="4113556"/>
                  </a:lnTo>
                  <a:close/>
                  <a:moveTo>
                    <a:pt x="3965780" y="1906384"/>
                  </a:moveTo>
                  <a:lnTo>
                    <a:pt x="4166432" y="1906384"/>
                  </a:lnTo>
                  <a:lnTo>
                    <a:pt x="4166432" y="2307688"/>
                  </a:lnTo>
                  <a:lnTo>
                    <a:pt x="3965780" y="2307688"/>
                  </a:lnTo>
                  <a:close/>
                  <a:moveTo>
                    <a:pt x="2520856" y="1506947"/>
                  </a:moveTo>
                  <a:lnTo>
                    <a:pt x="2721508" y="1506947"/>
                  </a:lnTo>
                  <a:lnTo>
                    <a:pt x="3336164" y="1506947"/>
                  </a:lnTo>
                  <a:lnTo>
                    <a:pt x="3336164" y="1685040"/>
                  </a:lnTo>
                  <a:lnTo>
                    <a:pt x="3464150" y="1685040"/>
                  </a:lnTo>
                  <a:lnTo>
                    <a:pt x="3464150" y="1682197"/>
                  </a:lnTo>
                  <a:lnTo>
                    <a:pt x="3965780" y="1682197"/>
                  </a:lnTo>
                  <a:lnTo>
                    <a:pt x="3965780" y="1882849"/>
                  </a:lnTo>
                  <a:lnTo>
                    <a:pt x="3536816" y="1882849"/>
                  </a:lnTo>
                  <a:lnTo>
                    <a:pt x="3536816" y="2788626"/>
                  </a:lnTo>
                  <a:lnTo>
                    <a:pt x="3336164" y="2788626"/>
                  </a:lnTo>
                  <a:lnTo>
                    <a:pt x="3336164" y="1707599"/>
                  </a:lnTo>
                  <a:lnTo>
                    <a:pt x="2721508" y="1707599"/>
                  </a:lnTo>
                  <a:lnTo>
                    <a:pt x="2721508" y="2710859"/>
                  </a:lnTo>
                  <a:lnTo>
                    <a:pt x="2520856" y="2710859"/>
                  </a:lnTo>
                  <a:close/>
                  <a:moveTo>
                    <a:pt x="1705727" y="200652"/>
                  </a:moveTo>
                  <a:lnTo>
                    <a:pt x="1906379" y="200652"/>
                  </a:lnTo>
                  <a:lnTo>
                    <a:pt x="1906379" y="1306295"/>
                  </a:lnTo>
                  <a:lnTo>
                    <a:pt x="2508335" y="1306295"/>
                  </a:lnTo>
                  <a:lnTo>
                    <a:pt x="2508335" y="1506947"/>
                  </a:lnTo>
                  <a:lnTo>
                    <a:pt x="1906379" y="1506947"/>
                  </a:lnTo>
                  <a:lnTo>
                    <a:pt x="1906379" y="2608477"/>
                  </a:lnTo>
                  <a:lnTo>
                    <a:pt x="1705727" y="2608477"/>
                  </a:lnTo>
                  <a:close/>
                  <a:moveTo>
                    <a:pt x="986562" y="200652"/>
                  </a:moveTo>
                  <a:lnTo>
                    <a:pt x="1187214" y="200652"/>
                  </a:lnTo>
                  <a:lnTo>
                    <a:pt x="1187214" y="3612116"/>
                  </a:lnTo>
                  <a:lnTo>
                    <a:pt x="986562" y="3612116"/>
                  </a:lnTo>
                  <a:lnTo>
                    <a:pt x="986562" y="2838909"/>
                  </a:lnTo>
                  <a:lnTo>
                    <a:pt x="600014" y="2838909"/>
                  </a:lnTo>
                  <a:lnTo>
                    <a:pt x="600014" y="2641799"/>
                  </a:lnTo>
                  <a:lnTo>
                    <a:pt x="200652" y="2641799"/>
                  </a:lnTo>
                  <a:lnTo>
                    <a:pt x="200652" y="3118899"/>
                  </a:lnTo>
                  <a:lnTo>
                    <a:pt x="384605" y="3118899"/>
                  </a:lnTo>
                  <a:lnTo>
                    <a:pt x="384605" y="3520203"/>
                  </a:lnTo>
                  <a:lnTo>
                    <a:pt x="183953" y="3520203"/>
                  </a:lnTo>
                  <a:lnTo>
                    <a:pt x="183953" y="3141857"/>
                  </a:lnTo>
                  <a:lnTo>
                    <a:pt x="0" y="3141857"/>
                  </a:lnTo>
                  <a:lnTo>
                    <a:pt x="0" y="2439575"/>
                  </a:lnTo>
                  <a:lnTo>
                    <a:pt x="200652" y="2439575"/>
                  </a:lnTo>
                  <a:lnTo>
                    <a:pt x="200652" y="2441147"/>
                  </a:lnTo>
                  <a:lnTo>
                    <a:pt x="610687" y="2441147"/>
                  </a:lnTo>
                  <a:lnTo>
                    <a:pt x="610687" y="2638257"/>
                  </a:lnTo>
                  <a:lnTo>
                    <a:pt x="986562" y="2638257"/>
                  </a:lnTo>
                  <a:close/>
                  <a:moveTo>
                    <a:pt x="1187214" y="0"/>
                  </a:moveTo>
                  <a:lnTo>
                    <a:pt x="1688844" y="0"/>
                  </a:lnTo>
                  <a:lnTo>
                    <a:pt x="1688844" y="200652"/>
                  </a:lnTo>
                  <a:lnTo>
                    <a:pt x="1187214" y="200652"/>
                  </a:lnTo>
                  <a:close/>
                </a:path>
              </a:pathLst>
            </a:custGeom>
            <a:solidFill>
              <a:schemeClr val="accent3"/>
            </a:solidFill>
            <a:ln>
              <a:noFill/>
            </a:ln>
            <a:scene3d>
              <a:camera prst="orthographicFront"/>
              <a:lightRig rig="threePt" dir="t"/>
            </a:scene3d>
            <a:sp3d>
              <a:bevelT w="0" h="95250"/>
              <a:bevelB w="0" h="25400"/>
              <a:contourClr>
                <a:schemeClr val="accent3"/>
              </a:contourClr>
            </a:sp3d>
          </p:spPr>
          <p:style>
            <a:lnRef idx="2">
              <a:schemeClr val="accent1">
                <a:shade val="50000"/>
              </a:schemeClr>
            </a:lnRef>
            <a:fillRef idx="1">
              <a:schemeClr val="accent1"/>
            </a:fillRef>
            <a:effectRef idx="0">
              <a:schemeClr val="accent1"/>
            </a:effectRef>
            <a:fontRef idx="minor"/>
          </p:style>
        </p:sp>
      </p:grpSp>
      <p:grpSp>
        <p:nvGrpSpPr>
          <p:cNvPr id="514" name="Group 4"/>
          <p:cNvGrpSpPr/>
          <p:nvPr/>
        </p:nvGrpSpPr>
        <p:grpSpPr>
          <a:xfrm>
            <a:off x="1510560" y="1366200"/>
            <a:ext cx="3430800" cy="3430800"/>
            <a:chOff x="1510560" y="1366200"/>
            <a:chExt cx="3430800" cy="3430800"/>
          </a:xfrm>
        </p:grpSpPr>
        <p:sp>
          <p:nvSpPr>
            <p:cNvPr id="515" name="CustomShape 5"/>
            <p:cNvSpPr/>
            <p:nvPr/>
          </p:nvSpPr>
          <p:spPr>
            <a:xfrm>
              <a:off x="1510560" y="1366200"/>
              <a:ext cx="3430800" cy="3430800"/>
            </a:xfrm>
            <a:custGeom>
              <a:avLst/>
              <a:gdLst/>
              <a:ahLst/>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360">
              <a:noFill/>
            </a:ln>
            <a:effectLst>
              <a:outerShdw blurRad="63500" sx="102000" sy="102000" algn="ctr" rotWithShape="0">
                <a:srgbClr val="000000">
                  <a:alpha val="40000"/>
                </a:srgbClr>
              </a:outerShdw>
            </a:effectLst>
          </p:spPr>
          <p:style>
            <a:lnRef idx="0">
              <a:scrgbClr r="0" g="0" b="0"/>
            </a:lnRef>
            <a:fillRef idx="0">
              <a:scrgbClr r="0" g="0" b="0"/>
            </a:fillRef>
            <a:effectRef idx="0">
              <a:scrgbClr r="0" g="0" b="0"/>
            </a:effectRef>
            <a:fontRef idx="minor"/>
          </p:style>
        </p:sp>
        <p:sp>
          <p:nvSpPr>
            <p:cNvPr id="516" name="CustomShape 6"/>
            <p:cNvSpPr/>
            <p:nvPr/>
          </p:nvSpPr>
          <p:spPr>
            <a:xfrm>
              <a:off x="1530000" y="1388160"/>
              <a:ext cx="3411360" cy="3337200"/>
            </a:xfrm>
            <a:custGeom>
              <a:avLst/>
              <a:gdLst/>
              <a:ahLst/>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2">
                <a:lumMod val="40000"/>
                <a:lumOff val="60000"/>
              </a:schemeClr>
            </a:solidFill>
            <a:ln w="9360">
              <a:noFill/>
            </a:ln>
          </p:spPr>
          <p:style>
            <a:lnRef idx="0">
              <a:scrgbClr r="0" g="0" b="0"/>
            </a:lnRef>
            <a:fillRef idx="0">
              <a:scrgbClr r="0" g="0" b="0"/>
            </a:fillRef>
            <a:effectRef idx="0">
              <a:scrgbClr r="0" g="0" b="0"/>
            </a:effectRef>
            <a:fontRef idx="minor"/>
          </p:style>
        </p:sp>
      </p:grpSp>
      <p:grpSp>
        <p:nvGrpSpPr>
          <p:cNvPr id="517" name="Group 7"/>
          <p:cNvGrpSpPr/>
          <p:nvPr/>
        </p:nvGrpSpPr>
        <p:grpSpPr>
          <a:xfrm>
            <a:off x="8851680" y="3742200"/>
            <a:ext cx="2514600" cy="2032920"/>
            <a:chOff x="8851680" y="3742200"/>
            <a:chExt cx="2514600" cy="2032920"/>
          </a:xfrm>
        </p:grpSpPr>
        <p:sp>
          <p:nvSpPr>
            <p:cNvPr id="518" name="CustomShape 8"/>
            <p:cNvSpPr/>
            <p:nvPr/>
          </p:nvSpPr>
          <p:spPr>
            <a:xfrm>
              <a:off x="8851680" y="3742200"/>
              <a:ext cx="2500920" cy="2032920"/>
            </a:xfrm>
            <a:custGeom>
              <a:avLst/>
              <a:gdLst/>
              <a:ahLst/>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chemeClr val="accent5"/>
            </a:solidFill>
            <a:ln w="7200">
              <a:noFill/>
            </a:ln>
          </p:spPr>
          <p:style>
            <a:lnRef idx="0">
              <a:scrgbClr r="0" g="0" b="0"/>
            </a:lnRef>
            <a:fillRef idx="0">
              <a:scrgbClr r="0" g="0" b="0"/>
            </a:fillRef>
            <a:effectRef idx="0">
              <a:scrgbClr r="0" g="0" b="0"/>
            </a:effectRef>
            <a:fontRef idx="minor"/>
          </p:style>
        </p:sp>
        <p:sp>
          <p:nvSpPr>
            <p:cNvPr id="519" name="CustomShape 9"/>
            <p:cNvSpPr/>
            <p:nvPr/>
          </p:nvSpPr>
          <p:spPr>
            <a:xfrm>
              <a:off x="8851680" y="4222080"/>
              <a:ext cx="1228680" cy="1229040"/>
            </a:xfrm>
            <a:custGeom>
              <a:avLst/>
              <a:gdLst/>
              <a:ahLst/>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bg1">
                <a:lumMod val="95000"/>
              </a:schemeClr>
            </a:solidFill>
            <a:ln w="7200">
              <a:noFill/>
            </a:ln>
          </p:spPr>
          <p:style>
            <a:lnRef idx="0">
              <a:scrgbClr r="0" g="0" b="0"/>
            </a:lnRef>
            <a:fillRef idx="0">
              <a:scrgbClr r="0" g="0" b="0"/>
            </a:fillRef>
            <a:effectRef idx="0">
              <a:scrgbClr r="0" g="0" b="0"/>
            </a:effectRef>
            <a:fontRef idx="minor"/>
          </p:style>
        </p:sp>
        <p:sp>
          <p:nvSpPr>
            <p:cNvPr id="520" name="CustomShape 10"/>
            <p:cNvSpPr/>
            <p:nvPr/>
          </p:nvSpPr>
          <p:spPr>
            <a:xfrm>
              <a:off x="9295560" y="4230000"/>
              <a:ext cx="1386360" cy="1393560"/>
            </a:xfrm>
            <a:custGeom>
              <a:avLst/>
              <a:gdLst/>
              <a:ahLst/>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bg1">
                <a:lumMod val="95000"/>
              </a:schemeClr>
            </a:solidFill>
            <a:ln w="7200">
              <a:noFill/>
            </a:ln>
          </p:spPr>
          <p:style>
            <a:lnRef idx="0">
              <a:scrgbClr r="0" g="0" b="0"/>
            </a:lnRef>
            <a:fillRef idx="0">
              <a:scrgbClr r="0" g="0" b="0"/>
            </a:fillRef>
            <a:effectRef idx="0">
              <a:scrgbClr r="0" g="0" b="0"/>
            </a:effectRef>
            <a:fontRef idx="minor"/>
          </p:style>
        </p:sp>
        <p:sp>
          <p:nvSpPr>
            <p:cNvPr id="521" name="CustomShape 11"/>
            <p:cNvSpPr/>
            <p:nvPr/>
          </p:nvSpPr>
          <p:spPr>
            <a:xfrm>
              <a:off x="9450720" y="4367880"/>
              <a:ext cx="532080" cy="690840"/>
            </a:xfrm>
            <a:custGeom>
              <a:avLst/>
              <a:gdLst/>
              <a:ahLst/>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bg1">
                <a:lumMod val="75000"/>
              </a:schemeClr>
            </a:solidFill>
            <a:ln w="7200">
              <a:noFill/>
            </a:ln>
          </p:spPr>
          <p:style>
            <a:lnRef idx="0">
              <a:scrgbClr r="0" g="0" b="0"/>
            </a:lnRef>
            <a:fillRef idx="0">
              <a:scrgbClr r="0" g="0" b="0"/>
            </a:fillRef>
            <a:effectRef idx="0">
              <a:scrgbClr r="0" g="0" b="0"/>
            </a:effectRef>
            <a:fontRef idx="minor"/>
          </p:style>
        </p:sp>
        <p:sp>
          <p:nvSpPr>
            <p:cNvPr id="522" name="CustomShape 12"/>
            <p:cNvSpPr/>
            <p:nvPr/>
          </p:nvSpPr>
          <p:spPr>
            <a:xfrm>
              <a:off x="9466920" y="4371480"/>
              <a:ext cx="566640" cy="716040"/>
            </a:xfrm>
            <a:custGeom>
              <a:avLst/>
              <a:gdLst/>
              <a:ahLst/>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bg1">
                <a:lumMod val="75000"/>
              </a:schemeClr>
            </a:solidFill>
            <a:ln w="7200">
              <a:noFill/>
            </a:ln>
          </p:spPr>
          <p:style>
            <a:lnRef idx="0">
              <a:scrgbClr r="0" g="0" b="0"/>
            </a:lnRef>
            <a:fillRef idx="0">
              <a:scrgbClr r="0" g="0" b="0"/>
            </a:fillRef>
            <a:effectRef idx="0">
              <a:scrgbClr r="0" g="0" b="0"/>
            </a:effectRef>
            <a:fontRef idx="minor"/>
          </p:style>
        </p:sp>
        <p:sp>
          <p:nvSpPr>
            <p:cNvPr id="523" name="CustomShape 13"/>
            <p:cNvSpPr/>
            <p:nvPr/>
          </p:nvSpPr>
          <p:spPr>
            <a:xfrm>
              <a:off x="9458280" y="3742200"/>
              <a:ext cx="1908000" cy="1041480"/>
            </a:xfrm>
            <a:custGeom>
              <a:avLst/>
              <a:gdLst/>
              <a:ahLst/>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bg1">
                <a:lumMod val="95000"/>
              </a:schemeClr>
            </a:solidFill>
            <a:ln w="7200">
              <a:noFill/>
            </a:ln>
          </p:spPr>
          <p:style>
            <a:lnRef idx="0">
              <a:scrgbClr r="0" g="0" b="0"/>
            </a:lnRef>
            <a:fillRef idx="0">
              <a:scrgbClr r="0" g="0" b="0"/>
            </a:fillRef>
            <a:effectRef idx="0">
              <a:scrgbClr r="0" g="0" b="0"/>
            </a:effectRef>
            <a:fontRef idx="minor"/>
          </p:style>
        </p:sp>
        <p:sp>
          <p:nvSpPr>
            <p:cNvPr id="524" name="CustomShape 14"/>
            <p:cNvSpPr/>
            <p:nvPr/>
          </p:nvSpPr>
          <p:spPr>
            <a:xfrm>
              <a:off x="9291600" y="5451120"/>
              <a:ext cx="4320" cy="1440"/>
            </a:xfrm>
            <a:custGeom>
              <a:avLst/>
              <a:gdLst/>
              <a:ahLst/>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200">
              <a:noFill/>
            </a:ln>
          </p:spPr>
          <p:style>
            <a:lnRef idx="0">
              <a:scrgbClr r="0" g="0" b="0"/>
            </a:lnRef>
            <a:fillRef idx="0">
              <a:scrgbClr r="0" g="0" b="0"/>
            </a:fillRef>
            <a:effectRef idx="0">
              <a:scrgbClr r="0" g="0" b="0"/>
            </a:effectRef>
            <a:fontRef idx="minor"/>
          </p:style>
        </p:sp>
        <p:sp>
          <p:nvSpPr>
            <p:cNvPr id="525" name="CustomShape 15"/>
            <p:cNvSpPr/>
            <p:nvPr/>
          </p:nvSpPr>
          <p:spPr>
            <a:xfrm>
              <a:off x="9435960" y="4483440"/>
              <a:ext cx="533520" cy="580320"/>
            </a:xfrm>
            <a:custGeom>
              <a:avLst/>
              <a:gdLst/>
              <a:ahLst/>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4"/>
            </a:solidFill>
            <a:ln w="7200">
              <a:noFill/>
            </a:ln>
          </p:spPr>
          <p:style>
            <a:lnRef idx="0">
              <a:scrgbClr r="0" g="0" b="0"/>
            </a:lnRef>
            <a:fillRef idx="0">
              <a:scrgbClr r="0" g="0" b="0"/>
            </a:fillRef>
            <a:effectRef idx="0">
              <a:scrgbClr r="0" g="0" b="0"/>
            </a:effectRef>
            <a:fontRef idx="minor"/>
          </p:style>
        </p:sp>
      </p:grpSp>
      <p:sp>
        <p:nvSpPr>
          <p:cNvPr id="526" name="CustomShape 16"/>
          <p:cNvSpPr/>
          <p:nvPr/>
        </p:nvSpPr>
        <p:spPr>
          <a:xfrm>
            <a:off x="1084680" y="1828800"/>
            <a:ext cx="8249760" cy="4805280"/>
          </a:xfrm>
          <a:custGeom>
            <a:avLst/>
            <a:gdLst/>
            <a:ahLst/>
            <a:cxnLst/>
            <a:rect l="l" t="t" r="r" b="b"/>
            <a:pathLst>
              <a:path w="8250226" h="4805599">
                <a:moveTo>
                  <a:pt x="3730026" y="1908809"/>
                </a:moveTo>
                <a:cubicBezTo>
                  <a:pt x="3864328" y="1921192"/>
                  <a:pt x="3964341" y="1949767"/>
                  <a:pt x="4016728" y="2000249"/>
                </a:cubicBezTo>
                <a:cubicBezTo>
                  <a:pt x="4051018" y="2032634"/>
                  <a:pt x="4065305" y="2073592"/>
                  <a:pt x="4061495" y="2121217"/>
                </a:cubicBezTo>
                <a:cubicBezTo>
                  <a:pt x="4045303" y="2287904"/>
                  <a:pt x="3838611" y="2416492"/>
                  <a:pt x="3408080" y="2526029"/>
                </a:cubicBezTo>
                <a:lnTo>
                  <a:pt x="3236569" y="2566330"/>
                </a:lnTo>
                <a:lnTo>
                  <a:pt x="3234726" y="2567940"/>
                </a:lnTo>
                <a:cubicBezTo>
                  <a:pt x="2901351" y="2640330"/>
                  <a:pt x="2503205" y="2696527"/>
                  <a:pt x="2116491" y="2750820"/>
                </a:cubicBezTo>
                <a:cubicBezTo>
                  <a:pt x="1913608" y="2779395"/>
                  <a:pt x="1715488" y="2807017"/>
                  <a:pt x="1531656" y="2836545"/>
                </a:cubicBezTo>
                <a:lnTo>
                  <a:pt x="1529794" y="2835750"/>
                </a:lnTo>
                <a:lnTo>
                  <a:pt x="1284527" y="2878291"/>
                </a:lnTo>
                <a:cubicBezTo>
                  <a:pt x="1050524" y="2922448"/>
                  <a:pt x="856571" y="2971562"/>
                  <a:pt x="734413" y="3030855"/>
                </a:cubicBezTo>
                <a:cubicBezTo>
                  <a:pt x="347698" y="3218497"/>
                  <a:pt x="138148" y="3394710"/>
                  <a:pt x="76235" y="3585210"/>
                </a:cubicBezTo>
                <a:cubicBezTo>
                  <a:pt x="36230" y="3709035"/>
                  <a:pt x="57185" y="3845242"/>
                  <a:pt x="140053" y="4001452"/>
                </a:cubicBezTo>
                <a:cubicBezTo>
                  <a:pt x="341030" y="4378642"/>
                  <a:pt x="1529751" y="4433887"/>
                  <a:pt x="2361283" y="4215765"/>
                </a:cubicBezTo>
                <a:lnTo>
                  <a:pt x="2361890" y="4218110"/>
                </a:lnTo>
                <a:lnTo>
                  <a:pt x="2418393" y="4202468"/>
                </a:lnTo>
                <a:cubicBezTo>
                  <a:pt x="2613084" y="4148903"/>
                  <a:pt x="2959083" y="4056936"/>
                  <a:pt x="3300486" y="3994313"/>
                </a:cubicBezTo>
                <a:cubicBezTo>
                  <a:pt x="3782548" y="3906581"/>
                  <a:pt x="4080835" y="3907966"/>
                  <a:pt x="4213357" y="3998468"/>
                </a:cubicBezTo>
                <a:cubicBezTo>
                  <a:pt x="4358345" y="4098205"/>
                  <a:pt x="4413754" y="4279671"/>
                  <a:pt x="4462699" y="4440358"/>
                </a:cubicBezTo>
                <a:cubicBezTo>
                  <a:pt x="4508874" y="4591810"/>
                  <a:pt x="4548584" y="4722484"/>
                  <a:pt x="4648321" y="4742339"/>
                </a:cubicBezTo>
                <a:cubicBezTo>
                  <a:pt x="4846409" y="4781588"/>
                  <a:pt x="5168708" y="4429276"/>
                  <a:pt x="5382034" y="4196557"/>
                </a:cubicBezTo>
                <a:cubicBezTo>
                  <a:pt x="5448988" y="4123139"/>
                  <a:pt x="5506706" y="4060342"/>
                  <a:pt x="5554727" y="4014167"/>
                </a:cubicBezTo>
                <a:cubicBezTo>
                  <a:pt x="5591206" y="3979536"/>
                  <a:pt x="5632763" y="3935671"/>
                  <a:pt x="5681246" y="3884879"/>
                </a:cubicBezTo>
                <a:cubicBezTo>
                  <a:pt x="5908425" y="3645694"/>
                  <a:pt x="6251040" y="3285533"/>
                  <a:pt x="6613510" y="3285533"/>
                </a:cubicBezTo>
                <a:cubicBezTo>
                  <a:pt x="6617666" y="3285533"/>
                  <a:pt x="6621821" y="3285533"/>
                  <a:pt x="6625977" y="3285533"/>
                </a:cubicBezTo>
                <a:cubicBezTo>
                  <a:pt x="6778353" y="3289227"/>
                  <a:pt x="6888711" y="3356180"/>
                  <a:pt x="6964437" y="3490548"/>
                </a:cubicBezTo>
                <a:cubicBezTo>
                  <a:pt x="7027696" y="3603214"/>
                  <a:pt x="7056324" y="3746355"/>
                  <a:pt x="7081720" y="3872873"/>
                </a:cubicBezTo>
                <a:cubicBezTo>
                  <a:pt x="7113580" y="4032637"/>
                  <a:pt x="7141285" y="4171161"/>
                  <a:pt x="7221629" y="4185013"/>
                </a:cubicBezTo>
                <a:cubicBezTo>
                  <a:pt x="7609033" y="4251966"/>
                  <a:pt x="8193141" y="3687714"/>
                  <a:pt x="8199143" y="3682172"/>
                </a:cubicBezTo>
                <a:cubicBezTo>
                  <a:pt x="8211149" y="3670629"/>
                  <a:pt x="8230081" y="3670629"/>
                  <a:pt x="8241625" y="3682634"/>
                </a:cubicBezTo>
                <a:cubicBezTo>
                  <a:pt x="8253169" y="3694639"/>
                  <a:pt x="8253169" y="3713571"/>
                  <a:pt x="8241163" y="3725115"/>
                </a:cubicBezTo>
                <a:cubicBezTo>
                  <a:pt x="8239777" y="3726500"/>
                  <a:pt x="8087863" y="3873797"/>
                  <a:pt x="7887927" y="4010473"/>
                </a:cubicBezTo>
                <a:cubicBezTo>
                  <a:pt x="7615959" y="4196095"/>
                  <a:pt x="7388319" y="4275054"/>
                  <a:pt x="7211471" y="4244578"/>
                </a:cubicBezTo>
                <a:cubicBezTo>
                  <a:pt x="7090493" y="4223800"/>
                  <a:pt x="7059095" y="4066806"/>
                  <a:pt x="7023079" y="3885340"/>
                </a:cubicBezTo>
                <a:cubicBezTo>
                  <a:pt x="6973210" y="3635998"/>
                  <a:pt x="6916877" y="3352948"/>
                  <a:pt x="6625054" y="3346022"/>
                </a:cubicBezTo>
                <a:cubicBezTo>
                  <a:pt x="6621360" y="3346022"/>
                  <a:pt x="6617666" y="3346022"/>
                  <a:pt x="6613972" y="3346022"/>
                </a:cubicBezTo>
                <a:cubicBezTo>
                  <a:pt x="6277359" y="3346022"/>
                  <a:pt x="5945826" y="3695101"/>
                  <a:pt x="5725111" y="3926436"/>
                </a:cubicBezTo>
                <a:cubicBezTo>
                  <a:pt x="5676167" y="3977690"/>
                  <a:pt x="5634147" y="4022017"/>
                  <a:pt x="5596746" y="4058033"/>
                </a:cubicBezTo>
                <a:cubicBezTo>
                  <a:pt x="5550110" y="4102361"/>
                  <a:pt x="5493316" y="4165158"/>
                  <a:pt x="5426824" y="4237190"/>
                </a:cubicBezTo>
                <a:cubicBezTo>
                  <a:pt x="5314158" y="4360476"/>
                  <a:pt x="5173787" y="4513776"/>
                  <a:pt x="5037572" y="4627827"/>
                </a:cubicBezTo>
                <a:cubicBezTo>
                  <a:pt x="4894431" y="4746957"/>
                  <a:pt x="4777148" y="4805599"/>
                  <a:pt x="4680181" y="4805599"/>
                </a:cubicBezTo>
                <a:cubicBezTo>
                  <a:pt x="4665405" y="4805599"/>
                  <a:pt x="4651091" y="4804213"/>
                  <a:pt x="4637239" y="4801443"/>
                </a:cubicBezTo>
                <a:cubicBezTo>
                  <a:pt x="4501948" y="4774662"/>
                  <a:pt x="4455312" y="4620901"/>
                  <a:pt x="4405443" y="4457905"/>
                </a:cubicBezTo>
                <a:cubicBezTo>
                  <a:pt x="4359269" y="4306914"/>
                  <a:pt x="4307553" y="4136068"/>
                  <a:pt x="4179650" y="4048336"/>
                </a:cubicBezTo>
                <a:cubicBezTo>
                  <a:pt x="4099305" y="3992927"/>
                  <a:pt x="3883209" y="3949061"/>
                  <a:pt x="3311567" y="4053416"/>
                </a:cubicBezTo>
                <a:cubicBezTo>
                  <a:pt x="2924163" y="4124062"/>
                  <a:pt x="2529370" y="4233958"/>
                  <a:pt x="2360834" y="4280594"/>
                </a:cubicBezTo>
                <a:lnTo>
                  <a:pt x="2342497" y="4278366"/>
                </a:lnTo>
                <a:lnTo>
                  <a:pt x="2126238" y="4326464"/>
                </a:lnTo>
                <a:cubicBezTo>
                  <a:pt x="1868126" y="4374416"/>
                  <a:pt x="1587377" y="4399597"/>
                  <a:pt x="1317343" y="4399597"/>
                </a:cubicBezTo>
                <a:cubicBezTo>
                  <a:pt x="1212568" y="4399597"/>
                  <a:pt x="1109698" y="4395787"/>
                  <a:pt x="1009685" y="4388167"/>
                </a:cubicBezTo>
                <a:cubicBezTo>
                  <a:pt x="725840" y="4365307"/>
                  <a:pt x="229588" y="4289107"/>
                  <a:pt x="90523" y="4028122"/>
                </a:cubicBezTo>
                <a:cubicBezTo>
                  <a:pt x="35" y="3856672"/>
                  <a:pt x="-22825" y="3706177"/>
                  <a:pt x="22895" y="3567112"/>
                </a:cubicBezTo>
                <a:cubicBezTo>
                  <a:pt x="90523" y="3360420"/>
                  <a:pt x="308645" y="3173730"/>
                  <a:pt x="710600" y="2979420"/>
                </a:cubicBezTo>
                <a:cubicBezTo>
                  <a:pt x="864905" y="2904172"/>
                  <a:pt x="1124938" y="2846070"/>
                  <a:pt x="1432595" y="2793682"/>
                </a:cubicBezTo>
                <a:lnTo>
                  <a:pt x="1434475" y="2794485"/>
                </a:lnTo>
                <a:lnTo>
                  <a:pt x="1593851" y="2768679"/>
                </a:lnTo>
                <a:cubicBezTo>
                  <a:pt x="1757755" y="2743140"/>
                  <a:pt x="1931706" y="2718673"/>
                  <a:pt x="2108870" y="2693670"/>
                </a:cubicBezTo>
                <a:cubicBezTo>
                  <a:pt x="2480584" y="2641163"/>
                  <a:pt x="2863236" y="2587198"/>
                  <a:pt x="3189188" y="2519012"/>
                </a:cubicBezTo>
                <a:lnTo>
                  <a:pt x="3322477" y="2489488"/>
                </a:lnTo>
                <a:lnTo>
                  <a:pt x="3324261" y="2487929"/>
                </a:lnTo>
                <a:cubicBezTo>
                  <a:pt x="3348073" y="2482214"/>
                  <a:pt x="3371886" y="2476499"/>
                  <a:pt x="3394745" y="2470784"/>
                </a:cubicBezTo>
                <a:cubicBezTo>
                  <a:pt x="3791938" y="2368867"/>
                  <a:pt x="3991963" y="2252662"/>
                  <a:pt x="4005298" y="2115502"/>
                </a:cubicBezTo>
                <a:cubicBezTo>
                  <a:pt x="4008155" y="2085022"/>
                  <a:pt x="3999583" y="2061209"/>
                  <a:pt x="3977676" y="2041207"/>
                </a:cubicBezTo>
                <a:cubicBezTo>
                  <a:pt x="3931003" y="1996439"/>
                  <a:pt x="3835753" y="1972627"/>
                  <a:pt x="3706213" y="1962149"/>
                </a:cubicBezTo>
                <a:cubicBezTo>
                  <a:pt x="3713833" y="1945004"/>
                  <a:pt x="3722405" y="1926907"/>
                  <a:pt x="3730026" y="1908809"/>
                </a:cubicBezTo>
                <a:close/>
                <a:moveTo>
                  <a:pt x="507718" y="1727834"/>
                </a:moveTo>
                <a:cubicBezTo>
                  <a:pt x="513433" y="1745932"/>
                  <a:pt x="519148" y="1764029"/>
                  <a:pt x="524863" y="1781174"/>
                </a:cubicBezTo>
                <a:cubicBezTo>
                  <a:pt x="375321" y="1829752"/>
                  <a:pt x="272451" y="1885949"/>
                  <a:pt x="238161" y="1952624"/>
                </a:cubicBezTo>
                <a:cubicBezTo>
                  <a:pt x="221016" y="1985962"/>
                  <a:pt x="223873" y="2021204"/>
                  <a:pt x="245781" y="2060257"/>
                </a:cubicBezTo>
                <a:cubicBezTo>
                  <a:pt x="294358" y="2145982"/>
                  <a:pt x="471523" y="2178367"/>
                  <a:pt x="718221" y="2178367"/>
                </a:cubicBezTo>
                <a:cubicBezTo>
                  <a:pt x="730603" y="2197417"/>
                  <a:pt x="743938" y="2216467"/>
                  <a:pt x="757273" y="2235517"/>
                </a:cubicBezTo>
                <a:cubicBezTo>
                  <a:pt x="464856" y="2237422"/>
                  <a:pt x="257211" y="2198369"/>
                  <a:pt x="195298" y="2087879"/>
                </a:cubicBezTo>
                <a:cubicBezTo>
                  <a:pt x="162913" y="2031682"/>
                  <a:pt x="160056" y="1976437"/>
                  <a:pt x="186726" y="1925954"/>
                </a:cubicBezTo>
                <a:cubicBezTo>
                  <a:pt x="225778" y="1850707"/>
                  <a:pt x="330553" y="1785937"/>
                  <a:pt x="507718" y="1727834"/>
                </a:cubicBezTo>
                <a:close/>
                <a:moveTo>
                  <a:pt x="3826228" y="871537"/>
                </a:moveTo>
                <a:cubicBezTo>
                  <a:pt x="3930050" y="892492"/>
                  <a:pt x="4009108" y="922020"/>
                  <a:pt x="4059591" y="965835"/>
                </a:cubicBezTo>
                <a:cubicBezTo>
                  <a:pt x="4098643" y="1000125"/>
                  <a:pt x="4119598" y="1041082"/>
                  <a:pt x="4122455" y="1088707"/>
                </a:cubicBezTo>
                <a:cubicBezTo>
                  <a:pt x="4126623" y="1160383"/>
                  <a:pt x="4057864" y="1217473"/>
                  <a:pt x="3925751" y="1265722"/>
                </a:cubicBezTo>
                <a:lnTo>
                  <a:pt x="3866259" y="1285549"/>
                </a:lnTo>
                <a:lnTo>
                  <a:pt x="3866234" y="1286828"/>
                </a:lnTo>
                <a:cubicBezTo>
                  <a:pt x="3573816" y="1376362"/>
                  <a:pt x="3042321" y="1435417"/>
                  <a:pt x="2339376" y="1507808"/>
                </a:cubicBezTo>
                <a:cubicBezTo>
                  <a:pt x="1665006" y="1576387"/>
                  <a:pt x="926819" y="1652587"/>
                  <a:pt x="525816" y="1782128"/>
                </a:cubicBezTo>
                <a:cubicBezTo>
                  <a:pt x="519148" y="1764030"/>
                  <a:pt x="514386" y="1746885"/>
                  <a:pt x="508671" y="1728787"/>
                </a:cubicBezTo>
                <a:cubicBezTo>
                  <a:pt x="625828" y="1689735"/>
                  <a:pt x="774419" y="1655445"/>
                  <a:pt x="958251" y="1622108"/>
                </a:cubicBezTo>
                <a:cubicBezTo>
                  <a:pt x="1352586" y="1550670"/>
                  <a:pt x="1851696" y="1500187"/>
                  <a:pt x="2333661" y="1450658"/>
                </a:cubicBezTo>
                <a:cubicBezTo>
                  <a:pt x="2795624" y="1403033"/>
                  <a:pt x="3231868" y="1358265"/>
                  <a:pt x="3557624" y="1299210"/>
                </a:cubicBezTo>
                <a:cubicBezTo>
                  <a:pt x="3657637" y="1280636"/>
                  <a:pt x="3739433" y="1262598"/>
                  <a:pt x="3805423" y="1244694"/>
                </a:cubicBezTo>
                <a:lnTo>
                  <a:pt x="3866233" y="1226820"/>
                </a:lnTo>
                <a:cubicBezTo>
                  <a:pt x="4029110" y="1175385"/>
                  <a:pt x="4069116" y="1127760"/>
                  <a:pt x="4066258" y="1092517"/>
                </a:cubicBezTo>
                <a:cubicBezTo>
                  <a:pt x="4064353" y="1061085"/>
                  <a:pt x="4050066" y="1033462"/>
                  <a:pt x="4022443" y="1009650"/>
                </a:cubicBezTo>
                <a:cubicBezTo>
                  <a:pt x="3982438" y="975360"/>
                  <a:pt x="3920525" y="950595"/>
                  <a:pt x="3838610" y="932497"/>
                </a:cubicBezTo>
                <a:cubicBezTo>
                  <a:pt x="3834800" y="912495"/>
                  <a:pt x="3830991" y="891539"/>
                  <a:pt x="3826228" y="871537"/>
                </a:cubicBezTo>
                <a:close/>
                <a:moveTo>
                  <a:pt x="4089118" y="0"/>
                </a:moveTo>
                <a:lnTo>
                  <a:pt x="4100548" y="56198"/>
                </a:lnTo>
                <a:cubicBezTo>
                  <a:pt x="3954816" y="85725"/>
                  <a:pt x="3735741" y="114300"/>
                  <a:pt x="3471898" y="141923"/>
                </a:cubicBezTo>
                <a:lnTo>
                  <a:pt x="3471137" y="141050"/>
                </a:lnTo>
                <a:lnTo>
                  <a:pt x="3213652" y="168235"/>
                </a:lnTo>
                <a:cubicBezTo>
                  <a:pt x="3123760" y="177403"/>
                  <a:pt x="3030415" y="186690"/>
                  <a:pt x="2934688" y="196215"/>
                </a:cubicBezTo>
                <a:cubicBezTo>
                  <a:pt x="2193524" y="268545"/>
                  <a:pt x="1262326" y="360968"/>
                  <a:pt x="692831" y="509584"/>
                </a:cubicBezTo>
                <a:lnTo>
                  <a:pt x="584437" y="539922"/>
                </a:lnTo>
                <a:lnTo>
                  <a:pt x="583918" y="541019"/>
                </a:lnTo>
                <a:cubicBezTo>
                  <a:pt x="388656" y="600075"/>
                  <a:pt x="249591" y="666749"/>
                  <a:pt x="196251" y="744854"/>
                </a:cubicBezTo>
                <a:cubicBezTo>
                  <a:pt x="175296" y="775334"/>
                  <a:pt x="169581" y="804862"/>
                  <a:pt x="179106" y="837247"/>
                </a:cubicBezTo>
                <a:cubicBezTo>
                  <a:pt x="199108" y="910589"/>
                  <a:pt x="301026" y="954404"/>
                  <a:pt x="456283" y="978217"/>
                </a:cubicBezTo>
                <a:cubicBezTo>
                  <a:pt x="453426" y="997267"/>
                  <a:pt x="450568" y="1015364"/>
                  <a:pt x="448663" y="1034414"/>
                </a:cubicBezTo>
                <a:cubicBezTo>
                  <a:pt x="254353" y="1003934"/>
                  <a:pt x="149578" y="944879"/>
                  <a:pt x="123861" y="853439"/>
                </a:cubicBezTo>
                <a:cubicBezTo>
                  <a:pt x="110526" y="804862"/>
                  <a:pt x="119098" y="758190"/>
                  <a:pt x="149578" y="713422"/>
                </a:cubicBezTo>
                <a:cubicBezTo>
                  <a:pt x="203752" y="634245"/>
                  <a:pt x="326476" y="563820"/>
                  <a:pt x="526045" y="499593"/>
                </a:cubicBezTo>
                <a:lnTo>
                  <a:pt x="615779" y="472597"/>
                </a:lnTo>
                <a:lnTo>
                  <a:pt x="616303" y="471487"/>
                </a:lnTo>
                <a:cubicBezTo>
                  <a:pt x="774418" y="427672"/>
                  <a:pt x="970633" y="385762"/>
                  <a:pt x="1209711" y="345757"/>
                </a:cubicBezTo>
                <a:cubicBezTo>
                  <a:pt x="1734538" y="258127"/>
                  <a:pt x="2369856" y="195262"/>
                  <a:pt x="2930878" y="139065"/>
                </a:cubicBezTo>
                <a:cubicBezTo>
                  <a:pt x="3106138" y="120967"/>
                  <a:pt x="3272826" y="104774"/>
                  <a:pt x="3426178" y="88582"/>
                </a:cubicBezTo>
                <a:lnTo>
                  <a:pt x="3426937" y="89452"/>
                </a:lnTo>
                <a:lnTo>
                  <a:pt x="3626739" y="67509"/>
                </a:lnTo>
                <a:cubicBezTo>
                  <a:pt x="3817299" y="45542"/>
                  <a:pt x="3976247" y="23575"/>
                  <a:pt x="4089118" y="0"/>
                </a:cubicBezTo>
                <a:close/>
              </a:path>
            </a:pathLst>
          </a:custGeom>
          <a:solidFill>
            <a:schemeClr val="accent5">
              <a:lumMod val="60000"/>
              <a:lumOff val="40000"/>
            </a:schemeClr>
          </a:solidFill>
          <a:ln w="7200">
            <a:noFill/>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527" name="CustomShape 17"/>
          <p:cNvSpPr/>
          <p:nvPr/>
        </p:nvSpPr>
        <p:spPr>
          <a:xfrm>
            <a:off x="9843480" y="221040"/>
            <a:ext cx="1908000" cy="505440"/>
          </a:xfrm>
          <a:prstGeom prst="roundRect">
            <a:avLst>
              <a:gd name="adj" fmla="val 50000"/>
            </a:avLst>
          </a:prstGeom>
          <a:noFill/>
          <a:ln w="19080">
            <a:solidFill>
              <a:schemeClr val="tx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300" b="0" strike="noStrike" spc="-1">
                <a:solidFill>
                  <a:srgbClr val="FFFFFF"/>
                </a:solidFill>
                <a:latin typeface="Calibri"/>
              </a:rPr>
              <a:t>Chuyên đề </a:t>
            </a:r>
            <a:endParaRPr lang="en-US" sz="1300" b="0" strike="noStrike" spc="-1">
              <a:latin typeface="Arial"/>
            </a:endParaRPr>
          </a:p>
          <a:p>
            <a:pPr algn="ctr">
              <a:lnSpc>
                <a:spcPct val="100000"/>
              </a:lnSpc>
            </a:pPr>
            <a:r>
              <a:rPr lang="en-US" sz="1300" b="0" strike="noStrike" spc="-1">
                <a:solidFill>
                  <a:srgbClr val="FFFFFF"/>
                </a:solidFill>
                <a:latin typeface="Calibri"/>
              </a:rPr>
              <a:t>công nghệ phần mềm</a:t>
            </a:r>
            <a:endParaRPr lang="en-US" sz="1300" b="0" strike="noStrike" spc="-1">
              <a:latin typeface="Arial"/>
            </a:endParaRPr>
          </a:p>
        </p:txBody>
      </p:sp>
      <p:sp>
        <p:nvSpPr>
          <p:cNvPr id="528" name="CustomShape 18"/>
          <p:cNvSpPr/>
          <p:nvPr/>
        </p:nvSpPr>
        <p:spPr>
          <a:xfrm>
            <a:off x="6199560" y="1239120"/>
            <a:ext cx="567180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2800" b="1" dirty="0" err="1">
                <a:latin typeface="Times New Roman" panose="02020603050405020304" pitchFamily="18" charset="0"/>
                <a:cs typeface="Times New Roman" panose="02020603050405020304" pitchFamily="18" charset="0"/>
              </a:rPr>
              <a:t>Xây</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dựng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trang</a:t>
            </a:r>
            <a:r>
              <a:rPr lang="en-US" sz="2800" b="1" dirty="0">
                <a:latin typeface="Times New Roman" panose="02020603050405020304" pitchFamily="18" charset="0"/>
                <a:cs typeface="Times New Roman" panose="02020603050405020304" pitchFamily="18" charset="0"/>
              </a:rPr>
              <a:t> web </a:t>
            </a:r>
            <a:r>
              <a:rPr lang="en-US" sz="2800" b="1" dirty="0" err="1">
                <a:latin typeface="Times New Roman" panose="02020603050405020304" pitchFamily="18" charset="0"/>
                <a:cs typeface="Times New Roman" panose="02020603050405020304" pitchFamily="18" charset="0"/>
              </a:rPr>
              <a:t>mạng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xã</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hội</a:t>
            </a:r>
            <a:endParaRPr lang="en-US" sz="2800" b="0" strike="noStrike" spc="-1" dirty="0">
              <a:latin typeface="Times New Roman" panose="02020603050405020304" pitchFamily="18" charset="0"/>
              <a:cs typeface="Times New Roman" panose="02020603050405020304" pitchFamily="18" charset="0"/>
            </a:endParaRPr>
          </a:p>
        </p:txBody>
      </p:sp>
      <p:sp>
        <p:nvSpPr>
          <p:cNvPr id="529" name="CustomShape 19"/>
          <p:cNvSpPr/>
          <p:nvPr/>
        </p:nvSpPr>
        <p:spPr>
          <a:xfrm>
            <a:off x="1273680" y="5145840"/>
            <a:ext cx="8066520" cy="1491840"/>
          </a:xfrm>
          <a:custGeom>
            <a:avLst/>
            <a:gdLst/>
            <a:ahLst/>
            <a:cxnLst/>
            <a:rect l="l" t="t" r="r" b="b"/>
            <a:pathLst>
              <a:path w="8066757" h="1492361">
                <a:moveTo>
                  <a:pt x="6429118" y="0"/>
                </a:moveTo>
                <a:cubicBezTo>
                  <a:pt x="6431426" y="0"/>
                  <a:pt x="6434197" y="0"/>
                  <a:pt x="6436506" y="0"/>
                </a:cubicBezTo>
                <a:cubicBezTo>
                  <a:pt x="6575030" y="1847"/>
                  <a:pt x="6676152" y="63259"/>
                  <a:pt x="6746799" y="187930"/>
                </a:cubicBezTo>
                <a:cubicBezTo>
                  <a:pt x="6806826" y="294132"/>
                  <a:pt x="6836377" y="433579"/>
                  <a:pt x="6862235" y="556403"/>
                </a:cubicBezTo>
                <a:cubicBezTo>
                  <a:pt x="6899175" y="731405"/>
                  <a:pt x="6931035" y="882396"/>
                  <a:pt x="7031696" y="899942"/>
                </a:cubicBezTo>
                <a:cubicBezTo>
                  <a:pt x="7425565" y="970127"/>
                  <a:pt x="8033683" y="382325"/>
                  <a:pt x="8039686" y="376323"/>
                </a:cubicBezTo>
                <a:cubicBezTo>
                  <a:pt x="8046151" y="370320"/>
                  <a:pt x="8056309" y="370320"/>
                  <a:pt x="8062311" y="376784"/>
                </a:cubicBezTo>
                <a:cubicBezTo>
                  <a:pt x="8068314" y="383249"/>
                  <a:pt x="8068314" y="393407"/>
                  <a:pt x="8061849" y="399410"/>
                </a:cubicBezTo>
                <a:cubicBezTo>
                  <a:pt x="8060465" y="400795"/>
                  <a:pt x="7904857" y="552248"/>
                  <a:pt x="7701227" y="692157"/>
                </a:cubicBezTo>
                <a:cubicBezTo>
                  <a:pt x="7426026" y="881934"/>
                  <a:pt x="7198848" y="962278"/>
                  <a:pt x="7025693" y="931340"/>
                </a:cubicBezTo>
                <a:cubicBezTo>
                  <a:pt x="6903330" y="909638"/>
                  <a:pt x="6869623" y="748489"/>
                  <a:pt x="6830375" y="562406"/>
                </a:cubicBezTo>
                <a:cubicBezTo>
                  <a:pt x="6778198" y="315372"/>
                  <a:pt x="6719556" y="35555"/>
                  <a:pt x="6436044" y="31860"/>
                </a:cubicBezTo>
                <a:cubicBezTo>
                  <a:pt x="6433735" y="31860"/>
                  <a:pt x="6431426" y="31860"/>
                  <a:pt x="6429118" y="31860"/>
                </a:cubicBezTo>
                <a:cubicBezTo>
                  <a:pt x="6085579" y="31860"/>
                  <a:pt x="5752199" y="382787"/>
                  <a:pt x="5531023" y="615507"/>
                </a:cubicBezTo>
                <a:cubicBezTo>
                  <a:pt x="5482078" y="667222"/>
                  <a:pt x="5439597" y="711550"/>
                  <a:pt x="5402196" y="747566"/>
                </a:cubicBezTo>
                <a:cubicBezTo>
                  <a:pt x="5356021" y="791432"/>
                  <a:pt x="5299226" y="853306"/>
                  <a:pt x="5233659" y="924877"/>
                </a:cubicBezTo>
                <a:cubicBezTo>
                  <a:pt x="5012021" y="1167293"/>
                  <a:pt x="4712809" y="1492361"/>
                  <a:pt x="4491172" y="1492361"/>
                </a:cubicBezTo>
                <a:cubicBezTo>
                  <a:pt x="4477319" y="1492361"/>
                  <a:pt x="4463467" y="1490976"/>
                  <a:pt x="4450538" y="1488205"/>
                </a:cubicBezTo>
                <a:cubicBezTo>
                  <a:pt x="4313861" y="1460501"/>
                  <a:pt x="4264455" y="1303507"/>
                  <a:pt x="4212278" y="1137279"/>
                </a:cubicBezTo>
                <a:cubicBezTo>
                  <a:pt x="4162871" y="980286"/>
                  <a:pt x="4112079" y="817751"/>
                  <a:pt x="3986946" y="732328"/>
                </a:cubicBezTo>
                <a:cubicBezTo>
                  <a:pt x="3867815" y="651061"/>
                  <a:pt x="3577839" y="652446"/>
                  <a:pt x="3125329" y="736022"/>
                </a:cubicBezTo>
                <a:cubicBezTo>
                  <a:pt x="2755470" y="804823"/>
                  <a:pt x="2366681" y="912871"/>
                  <a:pt x="2179674" y="964586"/>
                </a:cubicBezTo>
                <a:lnTo>
                  <a:pt x="2167669" y="967818"/>
                </a:lnTo>
                <a:lnTo>
                  <a:pt x="2162920" y="967219"/>
                </a:lnTo>
                <a:lnTo>
                  <a:pt x="1937103" y="1017532"/>
                </a:lnTo>
                <a:cubicBezTo>
                  <a:pt x="1679214" y="1065753"/>
                  <a:pt x="1399893" y="1091470"/>
                  <a:pt x="1131288" y="1091470"/>
                </a:cubicBezTo>
                <a:cubicBezTo>
                  <a:pt x="1026513" y="1091470"/>
                  <a:pt x="923643" y="1087660"/>
                  <a:pt x="824583" y="1080040"/>
                </a:cubicBezTo>
                <a:cubicBezTo>
                  <a:pt x="460966" y="1051465"/>
                  <a:pt x="188432" y="973598"/>
                  <a:pt x="32698" y="856486"/>
                </a:cubicBezTo>
                <a:lnTo>
                  <a:pt x="0" y="826785"/>
                </a:lnTo>
                <a:cubicBezTo>
                  <a:pt x="251503" y="1005647"/>
                  <a:pt x="542995" y="1021892"/>
                  <a:pt x="826488" y="1051465"/>
                </a:cubicBezTo>
                <a:cubicBezTo>
                  <a:pt x="1154386" y="1077183"/>
                  <a:pt x="1520860" y="1058966"/>
                  <a:pt x="1856393" y="1002843"/>
                </a:cubicBezTo>
                <a:lnTo>
                  <a:pt x="2155932" y="939216"/>
                </a:lnTo>
                <a:lnTo>
                  <a:pt x="2158895" y="936882"/>
                </a:lnTo>
                <a:lnTo>
                  <a:pt x="2170900" y="933649"/>
                </a:lnTo>
                <a:cubicBezTo>
                  <a:pt x="2358370" y="881473"/>
                  <a:pt x="2748082" y="773424"/>
                  <a:pt x="3119788" y="704624"/>
                </a:cubicBezTo>
                <a:cubicBezTo>
                  <a:pt x="3581072" y="619201"/>
                  <a:pt x="3878897" y="620124"/>
                  <a:pt x="4005416" y="706009"/>
                </a:cubicBezTo>
                <a:cubicBezTo>
                  <a:pt x="4139784" y="797434"/>
                  <a:pt x="4194732" y="972898"/>
                  <a:pt x="4243215" y="1128044"/>
                </a:cubicBezTo>
                <a:cubicBezTo>
                  <a:pt x="4294468" y="1291964"/>
                  <a:pt x="4338796" y="1433258"/>
                  <a:pt x="4457003" y="1456807"/>
                </a:cubicBezTo>
                <a:cubicBezTo>
                  <a:pt x="4547505" y="1474815"/>
                  <a:pt x="4666635" y="1421253"/>
                  <a:pt x="4821782" y="1291964"/>
                </a:cubicBezTo>
                <a:cubicBezTo>
                  <a:pt x="4957073" y="1179297"/>
                  <a:pt x="5097444" y="1026460"/>
                  <a:pt x="5210110" y="903636"/>
                </a:cubicBezTo>
                <a:cubicBezTo>
                  <a:pt x="5276140" y="832065"/>
                  <a:pt x="5332934" y="769730"/>
                  <a:pt x="5380032" y="724940"/>
                </a:cubicBezTo>
                <a:cubicBezTo>
                  <a:pt x="5416971" y="689848"/>
                  <a:pt x="5458991" y="645520"/>
                  <a:pt x="5507935" y="593804"/>
                </a:cubicBezTo>
                <a:cubicBezTo>
                  <a:pt x="5732806" y="356930"/>
                  <a:pt x="6071727" y="0"/>
                  <a:pt x="6429118" y="0"/>
                </a:cubicBezTo>
                <a:close/>
              </a:path>
            </a:pathLst>
          </a:custGeom>
          <a:solidFill>
            <a:schemeClr val="accent5"/>
          </a:solidFill>
          <a:ln w="7200">
            <a:noFill/>
          </a:ln>
        </p:spPr>
        <p:style>
          <a:lnRef idx="0">
            <a:scrgbClr r="0" g="0" b="0"/>
          </a:lnRef>
          <a:fillRef idx="0">
            <a:scrgbClr r="0" g="0" b="0"/>
          </a:fillRef>
          <a:effectRef idx="0">
            <a:scrgbClr r="0" g="0" b="0"/>
          </a:effectRef>
          <a:fontRef idx="minor"/>
        </p:style>
      </p:sp>
      <p:sp>
        <p:nvSpPr>
          <p:cNvPr id="530" name="CustomShape 20"/>
          <p:cNvSpPr/>
          <p:nvPr/>
        </p:nvSpPr>
        <p:spPr>
          <a:xfrm>
            <a:off x="5633591" y="1961640"/>
            <a:ext cx="3000240" cy="312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spc="-1" dirty="0" err="1">
                <a:solidFill>
                  <a:srgbClr val="000000"/>
                </a:solidFill>
                <a:latin typeface="Calibri"/>
              </a:rPr>
              <a:t>Thành</a:t>
            </a:r>
            <a:r>
              <a:rPr lang="en-US" sz="2000" b="1" strike="noStrike" spc="-1" dirty="0">
                <a:solidFill>
                  <a:srgbClr val="000000"/>
                </a:solidFill>
                <a:latin typeface="Calibri"/>
              </a:rPr>
              <a:t> </a:t>
            </a:r>
            <a:r>
              <a:rPr lang="en-US" sz="2000" b="1" strike="noStrike" spc="-1" dirty="0" err="1">
                <a:solidFill>
                  <a:srgbClr val="000000"/>
                </a:solidFill>
                <a:latin typeface="Calibri"/>
              </a:rPr>
              <a:t>viên</a:t>
            </a:r>
            <a:r>
              <a:rPr lang="en-US" sz="2000" b="1" strike="noStrike" spc="-1" dirty="0" smtClean="0">
                <a:solidFill>
                  <a:srgbClr val="000000"/>
                </a:solidFill>
                <a:latin typeface="Calibri"/>
              </a:rPr>
              <a:t>:</a:t>
            </a:r>
            <a:endParaRPr lang="en-US" sz="1800" i="1" strike="noStrike" spc="-1" dirty="0" smtClean="0">
              <a:solidFill>
                <a:srgbClr val="000000"/>
              </a:solidFill>
              <a:latin typeface="Calibri"/>
            </a:endParaRPr>
          </a:p>
          <a:p>
            <a:r>
              <a:rPr lang="en-US" i="1" dirty="0" err="1"/>
              <a:t>Nguyễn</a:t>
            </a:r>
            <a:r>
              <a:rPr lang="en-US" i="1" dirty="0"/>
              <a:t> Mai </a:t>
            </a:r>
            <a:r>
              <a:rPr lang="en-US" i="1" dirty="0" err="1"/>
              <a:t>Hồng</a:t>
            </a:r>
            <a:r>
              <a:rPr lang="en-US" i="1" dirty="0"/>
              <a:t> </a:t>
            </a:r>
            <a:endParaRPr lang="en-US" i="1" dirty="0" smtClean="0"/>
          </a:p>
          <a:p>
            <a:endParaRPr lang="en-US" i="1" dirty="0"/>
          </a:p>
          <a:p>
            <a:r>
              <a:rPr lang="en-US" i="1" dirty="0" smtClean="0"/>
              <a:t> </a:t>
            </a:r>
            <a:r>
              <a:rPr lang="en-US" i="1" dirty="0" err="1" smtClean="0"/>
              <a:t>Phạm</a:t>
            </a:r>
            <a:r>
              <a:rPr lang="en-US" i="1" dirty="0" smtClean="0"/>
              <a:t> </a:t>
            </a:r>
            <a:r>
              <a:rPr lang="en-US" i="1" dirty="0" err="1"/>
              <a:t>Huy</a:t>
            </a:r>
            <a:r>
              <a:rPr lang="en-US" i="1" dirty="0"/>
              <a:t> </a:t>
            </a:r>
            <a:r>
              <a:rPr lang="vi-VN" i="1" dirty="0" smtClean="0"/>
              <a:t>Nam(nhóm trưởng)</a:t>
            </a:r>
            <a:endParaRPr lang="en-US" i="1" dirty="0" smtClean="0"/>
          </a:p>
          <a:p>
            <a:endParaRPr lang="en-US" i="1" dirty="0"/>
          </a:p>
          <a:p>
            <a:r>
              <a:rPr lang="en-US" i="1" dirty="0" err="1" smtClean="0"/>
              <a:t>Nguyễn</a:t>
            </a:r>
            <a:r>
              <a:rPr lang="en-US" i="1" dirty="0" smtClean="0"/>
              <a:t> </a:t>
            </a:r>
            <a:r>
              <a:rPr lang="en-US" i="1" dirty="0" err="1"/>
              <a:t>Mạnh</a:t>
            </a:r>
            <a:r>
              <a:rPr lang="en-US" i="1" dirty="0"/>
              <a:t> </a:t>
            </a:r>
            <a:r>
              <a:rPr lang="en-US" i="1" dirty="0" err="1" smtClean="0"/>
              <a:t>Hùng</a:t>
            </a:r>
            <a:endParaRPr lang="en-US" i="1" dirty="0" smtClean="0"/>
          </a:p>
          <a:p>
            <a:endParaRPr lang="en-US" i="1" dirty="0"/>
          </a:p>
          <a:p>
            <a:r>
              <a:rPr lang="en-US" i="1" dirty="0" smtClean="0"/>
              <a:t> </a:t>
            </a:r>
            <a:r>
              <a:rPr lang="en-US" i="1" dirty="0" err="1" smtClean="0"/>
              <a:t>Nguyễn</a:t>
            </a:r>
            <a:r>
              <a:rPr lang="en-US" i="1" dirty="0" smtClean="0"/>
              <a:t> </a:t>
            </a:r>
            <a:r>
              <a:rPr lang="en-US" i="1" dirty="0" err="1"/>
              <a:t>Văn</a:t>
            </a:r>
            <a:r>
              <a:rPr lang="en-US" i="1" dirty="0"/>
              <a:t> </a:t>
            </a:r>
            <a:r>
              <a:rPr lang="en-US" i="1" dirty="0" smtClean="0"/>
              <a:t>Long</a:t>
            </a:r>
          </a:p>
          <a:p>
            <a:endParaRPr lang="en-US" i="1" dirty="0" smtClean="0"/>
          </a:p>
          <a:p>
            <a:r>
              <a:rPr lang="en-US" i="1" dirty="0" smtClean="0"/>
              <a:t> </a:t>
            </a:r>
            <a:r>
              <a:rPr lang="en-US" i="1" dirty="0" err="1" smtClean="0"/>
              <a:t>Nguyễn</a:t>
            </a:r>
            <a:r>
              <a:rPr lang="en-US" i="1" dirty="0" smtClean="0"/>
              <a:t> </a:t>
            </a:r>
            <a:r>
              <a:rPr lang="en-US" i="1" dirty="0" err="1"/>
              <a:t>Công</a:t>
            </a:r>
            <a:r>
              <a:rPr lang="en-US" i="1" dirty="0"/>
              <a:t> </a:t>
            </a:r>
            <a:r>
              <a:rPr lang="en-US" i="1" dirty="0" err="1"/>
              <a:t>Tiến</a:t>
            </a:r>
            <a:r>
              <a:rPr lang="en-US" i="1" dirty="0"/>
              <a:t> </a:t>
            </a:r>
            <a:endParaRPr lang="en-US" sz="1800" i="1"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 name="CustomShape 1"/>
          <p:cNvSpPr/>
          <p:nvPr/>
        </p:nvSpPr>
        <p:spPr>
          <a:xfrm flipH="1">
            <a:off x="5837760" y="2333520"/>
            <a:ext cx="562680" cy="5626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758" name="CustomShape 2"/>
          <p:cNvSpPr/>
          <p:nvPr/>
        </p:nvSpPr>
        <p:spPr>
          <a:xfrm flipH="1">
            <a:off x="6878160" y="3201120"/>
            <a:ext cx="562680" cy="5626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759" name="CustomShape 3"/>
          <p:cNvSpPr/>
          <p:nvPr/>
        </p:nvSpPr>
        <p:spPr>
          <a:xfrm flipH="1">
            <a:off x="6706800" y="2247480"/>
            <a:ext cx="482724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err="1">
                <a:solidFill>
                  <a:srgbClr val="000000"/>
                </a:solidFill>
                <a:latin typeface="Times New Roman"/>
                <a:ea typeface="Times New Roman"/>
              </a:rPr>
              <a:t>Tích</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hợp</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nhiều</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hơn</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các</a:t>
            </a:r>
            <a:r>
              <a:rPr lang="en-US" sz="1800" b="0" strike="noStrike" spc="-1" dirty="0">
                <a:solidFill>
                  <a:srgbClr val="000000"/>
                </a:solidFill>
                <a:latin typeface="Times New Roman"/>
                <a:ea typeface="Times New Roman"/>
              </a:rPr>
              <a:t> API (google, </a:t>
            </a:r>
            <a:r>
              <a:rPr lang="en-US" sz="1800" b="0" strike="noStrike" spc="-1" dirty="0" err="1">
                <a:solidFill>
                  <a:srgbClr val="000000"/>
                </a:solidFill>
                <a:latin typeface="Times New Roman"/>
                <a:ea typeface="Times New Roman"/>
              </a:rPr>
              <a:t>facebook</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tạo</a:t>
            </a:r>
            <a:r>
              <a:rPr lang="en-US" sz="1800" b="0" strike="noStrike" spc="-1" dirty="0">
                <a:solidFill>
                  <a:srgbClr val="000000"/>
                </a:solidFill>
                <a:latin typeface="Times New Roman"/>
                <a:ea typeface="Times New Roman"/>
              </a:rPr>
              <a:t> </a:t>
            </a:r>
            <a:r>
              <a:rPr lang="en-US" sz="1800" b="0" strike="noStrike" spc="-1" dirty="0" err="1" smtClean="0">
                <a:solidFill>
                  <a:srgbClr val="000000"/>
                </a:solidFill>
                <a:latin typeface="Times New Roman"/>
                <a:ea typeface="Times New Roman"/>
              </a:rPr>
              <a:t>thuận</a:t>
            </a:r>
            <a:r>
              <a:rPr lang="en-US" sz="1800" b="0" strike="noStrike" spc="-1" dirty="0" smtClean="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tiện</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hơn</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cho</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người</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dùng</a:t>
            </a:r>
            <a:endParaRPr lang="en-US" sz="1800" b="0" strike="noStrike" spc="-1" dirty="0">
              <a:latin typeface="Arial"/>
            </a:endParaRPr>
          </a:p>
          <a:p>
            <a:pPr>
              <a:lnSpc>
                <a:spcPct val="100000"/>
              </a:lnSpc>
            </a:pPr>
            <a:r>
              <a:rPr lang="en-US" sz="1200" b="0" strike="noStrike" spc="-1" dirty="0">
                <a:solidFill>
                  <a:srgbClr val="404040"/>
                </a:solidFill>
                <a:latin typeface="Arial"/>
                <a:ea typeface="Arial Unicode MS"/>
              </a:rPr>
              <a:t>. </a:t>
            </a:r>
            <a:endParaRPr lang="en-US" sz="1200" b="0" strike="noStrike" spc="-1" dirty="0">
              <a:latin typeface="Arial"/>
            </a:endParaRPr>
          </a:p>
        </p:txBody>
      </p:sp>
      <p:sp>
        <p:nvSpPr>
          <p:cNvPr id="760" name="CustomShape 4"/>
          <p:cNvSpPr/>
          <p:nvPr/>
        </p:nvSpPr>
        <p:spPr>
          <a:xfrm flipH="1">
            <a:off x="7609680" y="3196800"/>
            <a:ext cx="4150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err="1">
                <a:solidFill>
                  <a:srgbClr val="000000"/>
                </a:solidFill>
                <a:latin typeface="Arial"/>
                <a:ea typeface="Arial Unicode MS"/>
              </a:rPr>
              <a:t>Mở</a:t>
            </a:r>
            <a:r>
              <a:rPr lang="en-US" sz="1800" b="0" strike="noStrike" spc="-1" dirty="0">
                <a:solidFill>
                  <a:srgbClr val="000000"/>
                </a:solidFill>
                <a:latin typeface="Arial"/>
                <a:ea typeface="Arial Unicode MS"/>
              </a:rPr>
              <a:t> </a:t>
            </a:r>
            <a:r>
              <a:rPr lang="en-US" sz="1800" b="0" strike="noStrike" spc="-1" dirty="0" err="1">
                <a:solidFill>
                  <a:srgbClr val="000000"/>
                </a:solidFill>
                <a:latin typeface="Arial"/>
                <a:ea typeface="Arial Unicode MS"/>
              </a:rPr>
              <a:t>rộng</a:t>
            </a:r>
            <a:r>
              <a:rPr lang="en-US" sz="1800" b="0" strike="noStrike" spc="-1" dirty="0">
                <a:solidFill>
                  <a:srgbClr val="000000"/>
                </a:solidFill>
                <a:latin typeface="Arial"/>
                <a:ea typeface="Arial Unicode MS"/>
              </a:rPr>
              <a:t> </a:t>
            </a:r>
            <a:r>
              <a:rPr lang="en-US" sz="1800" b="0" strike="noStrike" spc="-1" dirty="0" err="1">
                <a:solidFill>
                  <a:srgbClr val="000000"/>
                </a:solidFill>
                <a:latin typeface="Arial"/>
                <a:ea typeface="Arial Unicode MS"/>
              </a:rPr>
              <a:t>thêm</a:t>
            </a:r>
            <a:r>
              <a:rPr lang="en-US" sz="1800" b="0" strike="noStrike" spc="-1" dirty="0">
                <a:solidFill>
                  <a:srgbClr val="000000"/>
                </a:solidFill>
                <a:latin typeface="Arial"/>
                <a:ea typeface="Arial Unicode MS"/>
              </a:rPr>
              <a:t> </a:t>
            </a:r>
            <a:r>
              <a:rPr lang="en-US" sz="1800" b="0" strike="noStrike" spc="-1" dirty="0" err="1" smtClean="0">
                <a:solidFill>
                  <a:srgbClr val="000000"/>
                </a:solidFill>
                <a:latin typeface="Arial"/>
                <a:ea typeface="Arial Unicode MS"/>
              </a:rPr>
              <a:t>chức</a:t>
            </a:r>
            <a:r>
              <a:rPr lang="en-US" sz="1800" b="0" strike="noStrike" spc="-1" dirty="0" smtClean="0">
                <a:solidFill>
                  <a:srgbClr val="000000"/>
                </a:solidFill>
                <a:latin typeface="Arial"/>
                <a:ea typeface="Arial Unicode MS"/>
              </a:rPr>
              <a:t> </a:t>
            </a:r>
            <a:r>
              <a:rPr lang="en-US" sz="1800" b="0" strike="noStrike" spc="-1" dirty="0" err="1" smtClean="0">
                <a:solidFill>
                  <a:srgbClr val="000000"/>
                </a:solidFill>
                <a:latin typeface="Arial"/>
                <a:ea typeface="Arial Unicode MS"/>
              </a:rPr>
              <a:t>năng</a:t>
            </a:r>
            <a:r>
              <a:rPr lang="vi-VN" sz="1800" b="0" strike="noStrike" spc="-1" dirty="0" smtClean="0">
                <a:solidFill>
                  <a:srgbClr val="000000"/>
                </a:solidFill>
                <a:latin typeface="Arial"/>
                <a:ea typeface="Arial Unicode MS"/>
              </a:rPr>
              <a:t> tương tác </a:t>
            </a:r>
            <a:r>
              <a:rPr lang="en-US" sz="1200" b="0" strike="noStrike" spc="-1" dirty="0" smtClean="0">
                <a:solidFill>
                  <a:srgbClr val="404040"/>
                </a:solidFill>
                <a:latin typeface="Arial"/>
                <a:ea typeface="Arial Unicode MS"/>
              </a:rPr>
              <a:t>. </a:t>
            </a:r>
            <a:endParaRPr lang="en-US" sz="1200" b="0" strike="noStrike" spc="-1" dirty="0">
              <a:latin typeface="Arial"/>
            </a:endParaRPr>
          </a:p>
        </p:txBody>
      </p:sp>
      <p:sp>
        <p:nvSpPr>
          <p:cNvPr id="761" name="CustomShape 5"/>
          <p:cNvSpPr/>
          <p:nvPr/>
        </p:nvSpPr>
        <p:spPr>
          <a:xfrm rot="9900000">
            <a:off x="6471360" y="1706760"/>
            <a:ext cx="307800" cy="261360"/>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763" name="CustomShape 7"/>
          <p:cNvSpPr/>
          <p:nvPr/>
        </p:nvSpPr>
        <p:spPr>
          <a:xfrm flipH="1">
            <a:off x="4798440" y="1350360"/>
            <a:ext cx="562680" cy="5626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nvGrpSpPr>
          <p:cNvPr id="764" name="Group 8"/>
          <p:cNvGrpSpPr/>
          <p:nvPr/>
        </p:nvGrpSpPr>
        <p:grpSpPr>
          <a:xfrm>
            <a:off x="5718960" y="1044000"/>
            <a:ext cx="4372920" cy="995760"/>
            <a:chOff x="5718960" y="1044000"/>
            <a:chExt cx="4372920" cy="995760"/>
          </a:xfrm>
        </p:grpSpPr>
        <p:sp>
          <p:nvSpPr>
            <p:cNvPr id="765" name="CustomShape 9"/>
            <p:cNvSpPr/>
            <p:nvPr/>
          </p:nvSpPr>
          <p:spPr>
            <a:xfrm flipH="1">
              <a:off x="5718600" y="1218240"/>
              <a:ext cx="437292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err="1">
                  <a:solidFill>
                    <a:srgbClr val="000000"/>
                  </a:solidFill>
                  <a:latin typeface="Times New Roman"/>
                  <a:ea typeface="Times New Roman"/>
                </a:rPr>
                <a:t>Phát</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triển</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tích</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hợp</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thêm</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phần</a:t>
              </a:r>
              <a:r>
                <a:rPr lang="en-US" sz="1800" b="0" strike="noStrike" spc="-1" dirty="0">
                  <a:solidFill>
                    <a:srgbClr val="000000"/>
                  </a:solidFill>
                  <a:latin typeface="Times New Roman"/>
                  <a:ea typeface="Times New Roman"/>
                </a:rPr>
                <a:t> </a:t>
              </a:r>
              <a:r>
                <a:rPr lang="vi-VN" spc="-1" dirty="0" smtClean="0">
                  <a:solidFill>
                    <a:srgbClr val="000000"/>
                  </a:solidFill>
                  <a:latin typeface="Times New Roman"/>
                  <a:ea typeface="Times New Roman"/>
                </a:rPr>
                <a:t>quảng cáo </a:t>
              </a:r>
              <a:r>
                <a:rPr lang="en-US" sz="1800" b="0" strike="noStrike" spc="-1" dirty="0" smtClean="0">
                  <a:solidFill>
                    <a:srgbClr val="000000"/>
                  </a:solidFill>
                  <a:latin typeface="Times New Roman"/>
                  <a:ea typeface="Times New Roman"/>
                </a:rPr>
                <a:t>online </a:t>
              </a:r>
              <a:r>
                <a:rPr lang="en-US" sz="1800" b="0" strike="noStrike" spc="-1" dirty="0" err="1">
                  <a:solidFill>
                    <a:srgbClr val="000000"/>
                  </a:solidFill>
                  <a:latin typeface="Times New Roman"/>
                  <a:ea typeface="Times New Roman"/>
                </a:rPr>
                <a:t>của</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bên</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thứ</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ba</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momo</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airpay</a:t>
              </a:r>
              <a:r>
                <a:rPr lang="en-US" sz="1800" b="0" strike="noStrike" spc="-1" dirty="0">
                  <a:solidFill>
                    <a:srgbClr val="000000"/>
                  </a:solidFill>
                  <a:latin typeface="Times New Roman"/>
                  <a:ea typeface="Times New Roman"/>
                </a:rPr>
                <a:t>, …)</a:t>
              </a:r>
              <a:endParaRPr lang="en-US" sz="1800" b="0" strike="noStrike" spc="-1" dirty="0">
                <a:latin typeface="Arial"/>
              </a:endParaRPr>
            </a:p>
            <a:p>
              <a:pPr>
                <a:lnSpc>
                  <a:spcPct val="100000"/>
                </a:lnSpc>
              </a:pPr>
              <a:r>
                <a:rPr lang="en-US" sz="1200" b="0" strike="noStrike" spc="-1" dirty="0">
                  <a:solidFill>
                    <a:srgbClr val="404040"/>
                  </a:solidFill>
                  <a:latin typeface="Arial"/>
                  <a:ea typeface="Arial Unicode MS"/>
                </a:rPr>
                <a:t>. </a:t>
              </a:r>
              <a:endParaRPr lang="en-US" sz="1200" b="0" strike="noStrike" spc="-1" dirty="0">
                <a:latin typeface="Arial"/>
              </a:endParaRPr>
            </a:p>
          </p:txBody>
        </p:sp>
        <p:sp>
          <p:nvSpPr>
            <p:cNvPr id="766" name="CustomShape 10"/>
            <p:cNvSpPr/>
            <p:nvPr/>
          </p:nvSpPr>
          <p:spPr>
            <a:xfrm flipH="1">
              <a:off x="5718600" y="1044000"/>
              <a:ext cx="4372920" cy="246240"/>
            </a:xfrm>
            <a:prstGeom prst="rect">
              <a:avLst/>
            </a:prstGeom>
            <a:noFill/>
            <a:ln>
              <a:noFill/>
            </a:ln>
          </p:spPr>
          <p:style>
            <a:lnRef idx="0">
              <a:scrgbClr r="0" g="0" b="0"/>
            </a:lnRef>
            <a:fillRef idx="0">
              <a:scrgbClr r="0" g="0" b="0"/>
            </a:fillRef>
            <a:effectRef idx="0">
              <a:scrgbClr r="0" g="0" b="0"/>
            </a:effectRef>
            <a:fontRef idx="minor"/>
          </p:style>
        </p:sp>
      </p:grpSp>
      <p:sp>
        <p:nvSpPr>
          <p:cNvPr id="767" name="CustomShape 11"/>
          <p:cNvSpPr/>
          <p:nvPr/>
        </p:nvSpPr>
        <p:spPr>
          <a:xfrm>
            <a:off x="8000999" y="4203360"/>
            <a:ext cx="587767" cy="5626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768" name="CustomShape 12"/>
          <p:cNvSpPr/>
          <p:nvPr/>
        </p:nvSpPr>
        <p:spPr>
          <a:xfrm flipH="1">
            <a:off x="4946040" y="1493280"/>
            <a:ext cx="273600" cy="27432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769" name="CustomShape 13"/>
          <p:cNvSpPr/>
          <p:nvPr/>
        </p:nvSpPr>
        <p:spPr>
          <a:xfrm>
            <a:off x="467640" y="248760"/>
            <a:ext cx="4752000" cy="70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4000" b="0" strike="noStrike" spc="-1">
                <a:solidFill>
                  <a:srgbClr val="000000"/>
                </a:solidFill>
                <a:latin typeface="Arial"/>
                <a:ea typeface="Arial Unicode MS"/>
              </a:rPr>
              <a:t>3. Mở rộng</a:t>
            </a:r>
            <a:endParaRPr lang="en-US" sz="4000" b="0" strike="noStrike" spc="-1">
              <a:latin typeface="Arial"/>
            </a:endParaRPr>
          </a:p>
        </p:txBody>
      </p:sp>
      <p:sp>
        <p:nvSpPr>
          <p:cNvPr id="770" name="CustomShape 14"/>
          <p:cNvSpPr/>
          <p:nvPr/>
        </p:nvSpPr>
        <p:spPr>
          <a:xfrm flipH="1">
            <a:off x="5983200" y="2525760"/>
            <a:ext cx="273600" cy="27432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771" name="CustomShape 15"/>
          <p:cNvSpPr/>
          <p:nvPr/>
        </p:nvSpPr>
        <p:spPr>
          <a:xfrm flipH="1">
            <a:off x="7038720" y="3357000"/>
            <a:ext cx="273600" cy="27432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772" name="CustomShape 16"/>
          <p:cNvSpPr/>
          <p:nvPr/>
        </p:nvSpPr>
        <p:spPr>
          <a:xfrm>
            <a:off x="8711999" y="4119840"/>
            <a:ext cx="6367287"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vi-VN" sz="1800" b="0" strike="noStrike" spc="-1" dirty="0" smtClean="0">
                <a:latin typeface="Arial"/>
              </a:rPr>
              <a:t>Nâng cấp màu sắc cho giao diện</a:t>
            </a:r>
            <a:endParaRPr lang="en-US" sz="1800" b="0" strike="noStrike" spc="-1" dirty="0">
              <a:latin typeface="Arial"/>
            </a:endParaRPr>
          </a:p>
        </p:txBody>
      </p:sp>
      <p:sp>
        <p:nvSpPr>
          <p:cNvPr id="773" name="CustomShape 17"/>
          <p:cNvSpPr/>
          <p:nvPr/>
        </p:nvSpPr>
        <p:spPr>
          <a:xfrm flipH="1">
            <a:off x="8145720" y="4347360"/>
            <a:ext cx="285798" cy="27432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ransition spd="slow">
    <p:wip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1"/>
                                        </p:tgtEl>
                                        <p:attrNameLst>
                                          <p:attrName>style.visibility</p:attrName>
                                        </p:attrNameLst>
                                      </p:cBhvr>
                                      <p:to>
                                        <p:strVal val="visible"/>
                                      </p:to>
                                    </p:set>
                                    <p:animEffect transition="in" filter="fade">
                                      <p:cBhvr>
                                        <p:cTn id="7" dur="500"/>
                                        <p:tgtEl>
                                          <p:spTgt spid="761"/>
                                        </p:tgtEl>
                                      </p:cBhvr>
                                    </p:animEffect>
                                  </p:childTnLst>
                                </p:cTn>
                              </p:par>
                              <p:par>
                                <p:cTn id="8" presetID="10" presetClass="entr" presetSubtype="0" fill="hold" nodeType="withEffect">
                                  <p:stCondLst>
                                    <p:cond delay="0"/>
                                  </p:stCondLst>
                                  <p:childTnLst>
                                    <p:set>
                                      <p:cBhvr>
                                        <p:cTn id="9" dur="1" fill="hold">
                                          <p:stCondLst>
                                            <p:cond delay="0"/>
                                          </p:stCondLst>
                                        </p:cTn>
                                        <p:tgtEl>
                                          <p:spTgt spid="763"/>
                                        </p:tgtEl>
                                        <p:attrNameLst>
                                          <p:attrName>style.visibility</p:attrName>
                                        </p:attrNameLst>
                                      </p:cBhvr>
                                      <p:to>
                                        <p:strVal val="visible"/>
                                      </p:to>
                                    </p:set>
                                    <p:animEffect transition="in" filter="fade">
                                      <p:cBhvr>
                                        <p:cTn id="10" dur="500"/>
                                        <p:tgtEl>
                                          <p:spTgt spid="763"/>
                                        </p:tgtEl>
                                      </p:cBhvr>
                                    </p:animEffect>
                                  </p:childTnLst>
                                </p:cTn>
                              </p:par>
                              <p:par>
                                <p:cTn id="11" presetID="10" presetClass="entr" presetSubtype="0" fill="hold" nodeType="withEffect">
                                  <p:stCondLst>
                                    <p:cond delay="0"/>
                                  </p:stCondLst>
                                  <p:childTnLst>
                                    <p:set>
                                      <p:cBhvr>
                                        <p:cTn id="12" dur="1" fill="hold">
                                          <p:stCondLst>
                                            <p:cond delay="0"/>
                                          </p:stCondLst>
                                        </p:cTn>
                                        <p:tgtEl>
                                          <p:spTgt spid="764"/>
                                        </p:tgtEl>
                                        <p:attrNameLst>
                                          <p:attrName>style.visibility</p:attrName>
                                        </p:attrNameLst>
                                      </p:cBhvr>
                                      <p:to>
                                        <p:strVal val="visible"/>
                                      </p:to>
                                    </p:set>
                                    <p:animEffect transition="in" filter="fade">
                                      <p:cBhvr>
                                        <p:cTn id="13" dur="500"/>
                                        <p:tgtEl>
                                          <p:spTgt spid="764"/>
                                        </p:tgtEl>
                                      </p:cBhvr>
                                    </p:animEffect>
                                  </p:childTnLst>
                                </p:cTn>
                              </p:par>
                              <p:par>
                                <p:cTn id="14" presetID="10" presetClass="entr" presetSubtype="0" fill="hold" nodeType="withEffect">
                                  <p:stCondLst>
                                    <p:cond delay="0"/>
                                  </p:stCondLst>
                                  <p:childTnLst>
                                    <p:set>
                                      <p:cBhvr>
                                        <p:cTn id="15" dur="1" fill="hold">
                                          <p:stCondLst>
                                            <p:cond delay="0"/>
                                          </p:stCondLst>
                                        </p:cTn>
                                        <p:tgtEl>
                                          <p:spTgt spid="768"/>
                                        </p:tgtEl>
                                        <p:attrNameLst>
                                          <p:attrName>style.visibility</p:attrName>
                                        </p:attrNameLst>
                                      </p:cBhvr>
                                      <p:to>
                                        <p:strVal val="visible"/>
                                      </p:to>
                                    </p:set>
                                    <p:animEffect transition="in" filter="fade">
                                      <p:cBhvr>
                                        <p:cTn id="16" dur="500"/>
                                        <p:tgtEl>
                                          <p:spTgt spid="76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57"/>
                                        </p:tgtEl>
                                        <p:attrNameLst>
                                          <p:attrName>style.visibility</p:attrName>
                                        </p:attrNameLst>
                                      </p:cBhvr>
                                      <p:to>
                                        <p:strVal val="visible"/>
                                      </p:to>
                                    </p:set>
                                    <p:animEffect transition="in" filter="fade">
                                      <p:cBhvr>
                                        <p:cTn id="21" dur="500"/>
                                        <p:tgtEl>
                                          <p:spTgt spid="7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59"/>
                                        </p:tgtEl>
                                        <p:attrNameLst>
                                          <p:attrName>style.visibility</p:attrName>
                                        </p:attrNameLst>
                                      </p:cBhvr>
                                      <p:to>
                                        <p:strVal val="visible"/>
                                      </p:to>
                                    </p:set>
                                    <p:animEffect transition="in" filter="fade">
                                      <p:cBhvr>
                                        <p:cTn id="24" dur="500"/>
                                        <p:tgtEl>
                                          <p:spTgt spid="759"/>
                                        </p:tgtEl>
                                      </p:cBhvr>
                                    </p:animEffect>
                                  </p:childTnLst>
                                </p:cTn>
                              </p:par>
                              <p:par>
                                <p:cTn id="25" presetID="10" presetClass="entr" presetSubtype="0" fill="hold" nodeType="withEffect">
                                  <p:stCondLst>
                                    <p:cond delay="0"/>
                                  </p:stCondLst>
                                  <p:childTnLst>
                                    <p:set>
                                      <p:cBhvr>
                                        <p:cTn id="26" dur="1" fill="hold">
                                          <p:stCondLst>
                                            <p:cond delay="0"/>
                                          </p:stCondLst>
                                        </p:cTn>
                                        <p:tgtEl>
                                          <p:spTgt spid="770"/>
                                        </p:tgtEl>
                                        <p:attrNameLst>
                                          <p:attrName>style.visibility</p:attrName>
                                        </p:attrNameLst>
                                      </p:cBhvr>
                                      <p:to>
                                        <p:strVal val="visible"/>
                                      </p:to>
                                    </p:set>
                                    <p:animEffect transition="in" filter="fade">
                                      <p:cBhvr>
                                        <p:cTn id="27" dur="500"/>
                                        <p:tgtEl>
                                          <p:spTgt spid="77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58"/>
                                        </p:tgtEl>
                                        <p:attrNameLst>
                                          <p:attrName>style.visibility</p:attrName>
                                        </p:attrNameLst>
                                      </p:cBhvr>
                                      <p:to>
                                        <p:strVal val="visible"/>
                                      </p:to>
                                    </p:set>
                                    <p:animEffect transition="in" filter="fade">
                                      <p:cBhvr>
                                        <p:cTn id="32" dur="500"/>
                                        <p:tgtEl>
                                          <p:spTgt spid="75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60"/>
                                        </p:tgtEl>
                                        <p:attrNameLst>
                                          <p:attrName>style.visibility</p:attrName>
                                        </p:attrNameLst>
                                      </p:cBhvr>
                                      <p:to>
                                        <p:strVal val="visible"/>
                                      </p:to>
                                    </p:set>
                                    <p:animEffect transition="in" filter="fade">
                                      <p:cBhvr>
                                        <p:cTn id="35" dur="500"/>
                                        <p:tgtEl>
                                          <p:spTgt spid="760"/>
                                        </p:tgtEl>
                                      </p:cBhvr>
                                    </p:animEffect>
                                  </p:childTnLst>
                                </p:cTn>
                              </p:par>
                              <p:par>
                                <p:cTn id="36" presetID="10" presetClass="entr" presetSubtype="0" fill="hold" nodeType="withEffect">
                                  <p:stCondLst>
                                    <p:cond delay="0"/>
                                  </p:stCondLst>
                                  <p:childTnLst>
                                    <p:set>
                                      <p:cBhvr>
                                        <p:cTn id="37" dur="1" fill="hold">
                                          <p:stCondLst>
                                            <p:cond delay="0"/>
                                          </p:stCondLst>
                                        </p:cTn>
                                        <p:tgtEl>
                                          <p:spTgt spid="771"/>
                                        </p:tgtEl>
                                        <p:attrNameLst>
                                          <p:attrName>style.visibility</p:attrName>
                                        </p:attrNameLst>
                                      </p:cBhvr>
                                      <p:to>
                                        <p:strVal val="visible"/>
                                      </p:to>
                                    </p:set>
                                    <p:animEffect transition="in" filter="fade">
                                      <p:cBhvr>
                                        <p:cTn id="38" dur="500"/>
                                        <p:tgtEl>
                                          <p:spTgt spid="77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73"/>
                                        </p:tgtEl>
                                        <p:attrNameLst>
                                          <p:attrName>style.visibility</p:attrName>
                                        </p:attrNameLst>
                                      </p:cBhvr>
                                      <p:to>
                                        <p:strVal val="visible"/>
                                      </p:to>
                                    </p:set>
                                    <p:animEffect transition="in" filter="fade">
                                      <p:cBhvr>
                                        <p:cTn id="43" dur="500"/>
                                        <p:tgtEl>
                                          <p:spTgt spid="77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72"/>
                                        </p:tgtEl>
                                        <p:attrNameLst>
                                          <p:attrName>style.visibility</p:attrName>
                                        </p:attrNameLst>
                                      </p:cBhvr>
                                      <p:to>
                                        <p:strVal val="visible"/>
                                      </p:to>
                                    </p:set>
                                    <p:animEffect transition="in" filter="fade">
                                      <p:cBhvr>
                                        <p:cTn id="46" dur="500"/>
                                        <p:tgtEl>
                                          <p:spTgt spid="772"/>
                                        </p:tgtEl>
                                      </p:cBhvr>
                                    </p:animEffect>
                                  </p:childTnLst>
                                </p:cTn>
                              </p:par>
                              <p:par>
                                <p:cTn id="47" presetID="10" presetClass="entr" presetSubtype="0" fill="hold" nodeType="withEffect">
                                  <p:stCondLst>
                                    <p:cond delay="0"/>
                                  </p:stCondLst>
                                  <p:childTnLst>
                                    <p:set>
                                      <p:cBhvr>
                                        <p:cTn id="48" dur="1" fill="hold">
                                          <p:stCondLst>
                                            <p:cond delay="0"/>
                                          </p:stCondLst>
                                        </p:cTn>
                                        <p:tgtEl>
                                          <p:spTgt spid="767"/>
                                        </p:tgtEl>
                                        <p:attrNameLst>
                                          <p:attrName>style.visibility</p:attrName>
                                        </p:attrNameLst>
                                      </p:cBhvr>
                                      <p:to>
                                        <p:strVal val="visible"/>
                                      </p:to>
                                    </p:set>
                                    <p:animEffect transition="in" filter="fade">
                                      <p:cBhvr>
                                        <p:cTn id="49" dur="500"/>
                                        <p:tgtEl>
                                          <p:spTgt spid="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 grpId="0"/>
      <p:bldP spid="760" grpId="0"/>
      <p:bldP spid="77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 name="CustomShape 1"/>
          <p:cNvSpPr/>
          <p:nvPr/>
        </p:nvSpPr>
        <p:spPr>
          <a:xfrm>
            <a:off x="0" y="4641480"/>
            <a:ext cx="12191760" cy="100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6000" b="0" strike="noStrike" spc="-1">
                <a:solidFill>
                  <a:srgbClr val="FFFFFF"/>
                </a:solidFill>
                <a:latin typeface="Calibri"/>
              </a:rPr>
              <a:t>THANK YOU</a:t>
            </a:r>
            <a:endParaRPr lang="en-US" sz="6000" b="0" strike="noStrike" spc="-1">
              <a:latin typeface="Arial"/>
            </a:endParaRPr>
          </a:p>
        </p:txBody>
      </p:sp>
      <p:sp>
        <p:nvSpPr>
          <p:cNvPr id="775" name="CustomShape 2"/>
          <p:cNvSpPr/>
          <p:nvPr/>
        </p:nvSpPr>
        <p:spPr>
          <a:xfrm>
            <a:off x="0" y="5445360"/>
            <a:ext cx="12191400" cy="63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0" strike="noStrike" spc="-1">
                <a:solidFill>
                  <a:srgbClr val="FFFFFF"/>
                </a:solidFill>
                <a:latin typeface="Calibri"/>
              </a:rPr>
              <a:t>FOR WATCHING!</a:t>
            </a:r>
            <a:endParaRPr lang="en-US" sz="3600" b="0" strike="noStrike" spc="-1">
              <a:latin typeface="Arial"/>
            </a:endParaRPr>
          </a:p>
        </p:txBody>
      </p:sp>
      <p:grpSp>
        <p:nvGrpSpPr>
          <p:cNvPr id="776" name="Group 3"/>
          <p:cNvGrpSpPr/>
          <p:nvPr/>
        </p:nvGrpSpPr>
        <p:grpSpPr>
          <a:xfrm>
            <a:off x="3953160" y="1301400"/>
            <a:ext cx="4116960" cy="1980360"/>
            <a:chOff x="3953160" y="1301400"/>
            <a:chExt cx="4116960" cy="1980360"/>
          </a:xfrm>
        </p:grpSpPr>
        <p:grpSp>
          <p:nvGrpSpPr>
            <p:cNvPr id="777" name="Group 4"/>
            <p:cNvGrpSpPr/>
            <p:nvPr/>
          </p:nvGrpSpPr>
          <p:grpSpPr>
            <a:xfrm>
              <a:off x="3953160" y="1301400"/>
              <a:ext cx="3578760" cy="1980360"/>
              <a:chOff x="3953160" y="1301400"/>
              <a:chExt cx="3578760" cy="1980360"/>
            </a:xfrm>
          </p:grpSpPr>
          <p:sp>
            <p:nvSpPr>
              <p:cNvPr id="778" name="CustomShape 5"/>
              <p:cNvSpPr/>
              <p:nvPr/>
            </p:nvSpPr>
            <p:spPr>
              <a:xfrm>
                <a:off x="4381560" y="1364760"/>
                <a:ext cx="2678400" cy="1666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grpSp>
            <p:nvGrpSpPr>
              <p:cNvPr id="779" name="Group 6"/>
              <p:cNvGrpSpPr/>
              <p:nvPr/>
            </p:nvGrpSpPr>
            <p:grpSpPr>
              <a:xfrm>
                <a:off x="3953160" y="1301400"/>
                <a:ext cx="3578760" cy="1980360"/>
                <a:chOff x="3953160" y="1301400"/>
                <a:chExt cx="3578760" cy="1980360"/>
              </a:xfrm>
            </p:grpSpPr>
            <p:grpSp>
              <p:nvGrpSpPr>
                <p:cNvPr id="780" name="Group 7"/>
                <p:cNvGrpSpPr/>
                <p:nvPr/>
              </p:nvGrpSpPr>
              <p:grpSpPr>
                <a:xfrm>
                  <a:off x="3953160" y="1301400"/>
                  <a:ext cx="3578760" cy="1980360"/>
                  <a:chOff x="3953160" y="1301400"/>
                  <a:chExt cx="3578760" cy="1980360"/>
                </a:xfrm>
              </p:grpSpPr>
              <p:sp>
                <p:nvSpPr>
                  <p:cNvPr id="781" name="CustomShape 8"/>
                  <p:cNvSpPr/>
                  <p:nvPr/>
                </p:nvSpPr>
                <p:spPr>
                  <a:xfrm>
                    <a:off x="4334760" y="1301400"/>
                    <a:ext cx="2815200" cy="1812960"/>
                  </a:xfrm>
                  <a:custGeom>
                    <a:avLst/>
                    <a:gdLst/>
                    <a:ahLst/>
                    <a:cxnLst/>
                    <a:rect l="l" t="t" r="r" b="b"/>
                    <a:pathLst>
                      <a:path w="4248472" h="2736304">
                        <a:moveTo>
                          <a:pt x="144016" y="144016"/>
                        </a:moveTo>
                        <a:lnTo>
                          <a:pt x="144016" y="2520280"/>
                        </a:lnTo>
                        <a:lnTo>
                          <a:pt x="4104456" y="2520280"/>
                        </a:lnTo>
                        <a:lnTo>
                          <a:pt x="4104456" y="144016"/>
                        </a:lnTo>
                        <a:close/>
                        <a:moveTo>
                          <a:pt x="119332" y="0"/>
                        </a:moveTo>
                        <a:lnTo>
                          <a:pt x="4129140" y="0"/>
                        </a:lnTo>
                        <a:cubicBezTo>
                          <a:pt x="4195045" y="0"/>
                          <a:pt x="4248472" y="53427"/>
                          <a:pt x="4248472" y="119332"/>
                        </a:cubicBezTo>
                        <a:lnTo>
                          <a:pt x="4248472" y="2736304"/>
                        </a:lnTo>
                        <a:lnTo>
                          <a:pt x="0" y="2736304"/>
                        </a:lnTo>
                        <a:lnTo>
                          <a:pt x="0" y="119332"/>
                        </a:lnTo>
                        <a:cubicBezTo>
                          <a:pt x="0" y="53427"/>
                          <a:pt x="53427" y="0"/>
                          <a:pt x="119332" y="0"/>
                        </a:cubicBezTo>
                        <a:close/>
                      </a:path>
                    </a:pathLst>
                  </a:custGeom>
                  <a:noFill/>
                  <a:ln>
                    <a:noFill/>
                  </a:ln>
                </p:spPr>
                <p:style>
                  <a:lnRef idx="2">
                    <a:schemeClr val="accent1">
                      <a:shade val="50000"/>
                    </a:schemeClr>
                  </a:lnRef>
                  <a:fillRef idx="1">
                    <a:schemeClr val="accent1"/>
                  </a:fillRef>
                  <a:effectRef idx="0">
                    <a:schemeClr val="accent1"/>
                  </a:effectRef>
                  <a:fontRef idx="minor"/>
                </p:style>
              </p:sp>
              <p:sp>
                <p:nvSpPr>
                  <p:cNvPr id="782" name="CustomShape 9"/>
                  <p:cNvSpPr/>
                  <p:nvPr/>
                </p:nvSpPr>
                <p:spPr>
                  <a:xfrm>
                    <a:off x="3953160" y="3114720"/>
                    <a:ext cx="3578400" cy="9504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783" name="CustomShape 10"/>
                  <p:cNvSpPr/>
                  <p:nvPr/>
                </p:nvSpPr>
                <p:spPr>
                  <a:xfrm rot="10800000">
                    <a:off x="3953520" y="3210480"/>
                    <a:ext cx="3578400" cy="71280"/>
                  </a:xfrm>
                  <a:prstGeom prst="trapezoid">
                    <a:avLst>
                      <a:gd name="adj" fmla="val 129851"/>
                    </a:avLst>
                  </a:prstGeom>
                  <a:noFill/>
                  <a:ln>
                    <a:noFill/>
                  </a:ln>
                </p:spPr>
                <p:style>
                  <a:lnRef idx="2">
                    <a:schemeClr val="accent1">
                      <a:shade val="50000"/>
                    </a:schemeClr>
                  </a:lnRef>
                  <a:fillRef idx="1">
                    <a:schemeClr val="accent1"/>
                  </a:fillRef>
                  <a:effectRef idx="0">
                    <a:schemeClr val="accent1"/>
                  </a:effectRef>
                  <a:fontRef idx="minor"/>
                </p:style>
              </p:sp>
            </p:grpSp>
            <p:sp>
              <p:nvSpPr>
                <p:cNvPr id="784" name="CustomShape 11"/>
                <p:cNvSpPr/>
                <p:nvPr/>
              </p:nvSpPr>
              <p:spPr>
                <a:xfrm>
                  <a:off x="5552640" y="3143520"/>
                  <a:ext cx="379440" cy="342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grpSp>
        </p:grpSp>
        <p:grpSp>
          <p:nvGrpSpPr>
            <p:cNvPr id="785" name="Group 12"/>
            <p:cNvGrpSpPr/>
            <p:nvPr/>
          </p:nvGrpSpPr>
          <p:grpSpPr>
            <a:xfrm>
              <a:off x="6451560" y="1552680"/>
              <a:ext cx="1396800" cy="1728720"/>
              <a:chOff x="6451560" y="1552680"/>
              <a:chExt cx="1396800" cy="1728720"/>
            </a:xfrm>
          </p:grpSpPr>
          <p:sp>
            <p:nvSpPr>
              <p:cNvPr id="786" name="CustomShape 13"/>
              <p:cNvSpPr/>
              <p:nvPr/>
            </p:nvSpPr>
            <p:spPr>
              <a:xfrm>
                <a:off x="6535800" y="1639440"/>
                <a:ext cx="1233360" cy="1601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nvGrpSpPr>
              <p:cNvPr id="787" name="Group 14"/>
              <p:cNvGrpSpPr/>
              <p:nvPr/>
            </p:nvGrpSpPr>
            <p:grpSpPr>
              <a:xfrm>
                <a:off x="6451560" y="1552680"/>
                <a:ext cx="1396800" cy="1728720"/>
                <a:chOff x="6451560" y="1552680"/>
                <a:chExt cx="1396800" cy="1728720"/>
              </a:xfrm>
            </p:grpSpPr>
            <p:sp>
              <p:nvSpPr>
                <p:cNvPr id="788" name="CustomShape 15"/>
                <p:cNvSpPr/>
                <p:nvPr/>
              </p:nvSpPr>
              <p:spPr>
                <a:xfrm>
                  <a:off x="6451560" y="1552680"/>
                  <a:ext cx="1396800" cy="1728720"/>
                </a:xfrm>
                <a:custGeom>
                  <a:avLst/>
                  <a:gdLst/>
                  <a:ahLst/>
                  <a:cxnLst/>
                  <a:rect l="l" t="t" r="r" b="b"/>
                  <a:pathLst>
                    <a:path w="1512168" h="2088232">
                      <a:moveTo>
                        <a:pt x="167516" y="181585"/>
                      </a:moveTo>
                      <a:lnTo>
                        <a:pt x="167516" y="1906647"/>
                      </a:lnTo>
                      <a:lnTo>
                        <a:pt x="1344652" y="1906647"/>
                      </a:lnTo>
                      <a:lnTo>
                        <a:pt x="1344652" y="181585"/>
                      </a:lnTo>
                      <a:close/>
                      <a:moveTo>
                        <a:pt x="90110" y="0"/>
                      </a:moveTo>
                      <a:lnTo>
                        <a:pt x="1422058" y="0"/>
                      </a:lnTo>
                      <a:cubicBezTo>
                        <a:pt x="1471824" y="0"/>
                        <a:pt x="1512168" y="40344"/>
                        <a:pt x="1512168" y="90110"/>
                      </a:cubicBezTo>
                      <a:lnTo>
                        <a:pt x="1512168" y="1998122"/>
                      </a:lnTo>
                      <a:cubicBezTo>
                        <a:pt x="1512168" y="2047888"/>
                        <a:pt x="1471824" y="2088232"/>
                        <a:pt x="1422058" y="2088232"/>
                      </a:cubicBezTo>
                      <a:lnTo>
                        <a:pt x="90110" y="2088232"/>
                      </a:lnTo>
                      <a:cubicBezTo>
                        <a:pt x="40344" y="2088232"/>
                        <a:pt x="0" y="2047888"/>
                        <a:pt x="0" y="1998122"/>
                      </a:cubicBezTo>
                      <a:lnTo>
                        <a:pt x="0" y="90110"/>
                      </a:lnTo>
                      <a:cubicBezTo>
                        <a:pt x="0" y="40344"/>
                        <a:pt x="40344" y="0"/>
                        <a:pt x="9011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89" name="CustomShape 16"/>
                <p:cNvSpPr/>
                <p:nvPr/>
              </p:nvSpPr>
              <p:spPr>
                <a:xfrm>
                  <a:off x="7106400" y="3162600"/>
                  <a:ext cx="87480" cy="7812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p:style>
            </p:sp>
          </p:grpSp>
        </p:grpSp>
        <p:grpSp>
          <p:nvGrpSpPr>
            <p:cNvPr id="790" name="Group 17"/>
            <p:cNvGrpSpPr/>
            <p:nvPr/>
          </p:nvGrpSpPr>
          <p:grpSpPr>
            <a:xfrm>
              <a:off x="7462440" y="2264400"/>
              <a:ext cx="607680" cy="1012320"/>
              <a:chOff x="7462440" y="2264400"/>
              <a:chExt cx="607680" cy="1012320"/>
            </a:xfrm>
          </p:grpSpPr>
          <p:sp>
            <p:nvSpPr>
              <p:cNvPr id="791" name="CustomShape 18"/>
              <p:cNvSpPr/>
              <p:nvPr/>
            </p:nvSpPr>
            <p:spPr>
              <a:xfrm>
                <a:off x="7514280" y="2338200"/>
                <a:ext cx="512280" cy="840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grpSp>
            <p:nvGrpSpPr>
              <p:cNvPr id="792" name="Group 19"/>
              <p:cNvGrpSpPr/>
              <p:nvPr/>
            </p:nvGrpSpPr>
            <p:grpSpPr>
              <a:xfrm>
                <a:off x="7462440" y="2264400"/>
                <a:ext cx="607680" cy="1012320"/>
                <a:chOff x="7462440" y="2264400"/>
                <a:chExt cx="607680" cy="1012320"/>
              </a:xfrm>
            </p:grpSpPr>
            <p:sp>
              <p:nvSpPr>
                <p:cNvPr id="793" name="CustomShape 20"/>
                <p:cNvSpPr/>
                <p:nvPr/>
              </p:nvSpPr>
              <p:spPr>
                <a:xfrm>
                  <a:off x="7462440" y="2264400"/>
                  <a:ext cx="607680" cy="1012320"/>
                </a:xfrm>
                <a:custGeom>
                  <a:avLst/>
                  <a:gdLst/>
                  <a:ahLst/>
                  <a:cxnLst/>
                  <a:rect l="l" t="t" r="r" b="b"/>
                  <a:pathLst>
                    <a:path w="566" h="1053">
                      <a:moveTo>
                        <a:pt x="530" y="0"/>
                      </a:moveTo>
                      <a:cubicBezTo>
                        <a:pt x="36" y="0"/>
                        <a:pt x="36" y="0"/>
                        <a:pt x="36" y="0"/>
                      </a:cubicBezTo>
                      <a:cubicBezTo>
                        <a:pt x="16" y="0"/>
                        <a:pt x="0" y="16"/>
                        <a:pt x="0" y="36"/>
                      </a:cubicBezTo>
                      <a:cubicBezTo>
                        <a:pt x="0" y="1017"/>
                        <a:pt x="0" y="1017"/>
                        <a:pt x="0" y="1017"/>
                      </a:cubicBezTo>
                      <a:cubicBezTo>
                        <a:pt x="0" y="1037"/>
                        <a:pt x="16" y="1053"/>
                        <a:pt x="36" y="1053"/>
                      </a:cubicBezTo>
                      <a:cubicBezTo>
                        <a:pt x="530" y="1053"/>
                        <a:pt x="530" y="1053"/>
                        <a:pt x="530" y="1053"/>
                      </a:cubicBezTo>
                      <a:cubicBezTo>
                        <a:pt x="550" y="1053"/>
                        <a:pt x="566" y="1037"/>
                        <a:pt x="566" y="1017"/>
                      </a:cubicBezTo>
                      <a:cubicBezTo>
                        <a:pt x="566" y="36"/>
                        <a:pt x="566" y="36"/>
                        <a:pt x="566" y="36"/>
                      </a:cubicBezTo>
                      <a:cubicBezTo>
                        <a:pt x="566" y="16"/>
                        <a:pt x="550" y="0"/>
                        <a:pt x="530" y="0"/>
                      </a:cubicBezTo>
                      <a:close/>
                      <a:moveTo>
                        <a:pt x="520" y="911"/>
                      </a:moveTo>
                      <a:cubicBezTo>
                        <a:pt x="48" y="911"/>
                        <a:pt x="48" y="911"/>
                        <a:pt x="48" y="911"/>
                      </a:cubicBezTo>
                      <a:cubicBezTo>
                        <a:pt x="48" y="108"/>
                        <a:pt x="48" y="108"/>
                        <a:pt x="48" y="108"/>
                      </a:cubicBezTo>
                      <a:cubicBezTo>
                        <a:pt x="520" y="108"/>
                        <a:pt x="520" y="108"/>
                        <a:pt x="520" y="108"/>
                      </a:cubicBezTo>
                      <a:lnTo>
                        <a:pt x="520" y="91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94" name="CustomShape 21"/>
                <p:cNvSpPr/>
                <p:nvPr/>
              </p:nvSpPr>
              <p:spPr>
                <a:xfrm>
                  <a:off x="7720200" y="2315160"/>
                  <a:ext cx="91800" cy="9000"/>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p:style>
            </p:sp>
            <p:sp>
              <p:nvSpPr>
                <p:cNvPr id="795" name="CustomShape 22"/>
                <p:cNvSpPr/>
                <p:nvPr/>
              </p:nvSpPr>
              <p:spPr>
                <a:xfrm>
                  <a:off x="7722720" y="3166560"/>
                  <a:ext cx="87480" cy="8748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p:style>
            </p:sp>
          </p:grpSp>
        </p:grpSp>
      </p:grpSp>
      <p:grpSp>
        <p:nvGrpSpPr>
          <p:cNvPr id="796" name="Group 23"/>
          <p:cNvGrpSpPr/>
          <p:nvPr/>
        </p:nvGrpSpPr>
        <p:grpSpPr>
          <a:xfrm>
            <a:off x="3352680" y="3143520"/>
            <a:ext cx="1293120" cy="859320"/>
            <a:chOff x="3352680" y="3143520"/>
            <a:chExt cx="1293120" cy="859320"/>
          </a:xfrm>
        </p:grpSpPr>
        <p:sp>
          <p:nvSpPr>
            <p:cNvPr id="797" name="CustomShape 24"/>
            <p:cNvSpPr/>
            <p:nvPr/>
          </p:nvSpPr>
          <p:spPr>
            <a:xfrm>
              <a:off x="3352680" y="3143520"/>
              <a:ext cx="1293120" cy="859320"/>
            </a:xfrm>
            <a:custGeom>
              <a:avLst/>
              <a:gdLst/>
              <a:ahLst/>
              <a:cxnLst/>
              <a:rect l="l" t="t" r="r" b="b"/>
              <a:pathLst>
                <a:path w="1920177" h="1275995">
                  <a:moveTo>
                    <a:pt x="1895460" y="616030"/>
                  </a:moveTo>
                  <a:cubicBezTo>
                    <a:pt x="1875244" y="588994"/>
                    <a:pt x="1853809" y="563175"/>
                    <a:pt x="1829939" y="539306"/>
                  </a:cubicBezTo>
                  <a:cubicBezTo>
                    <a:pt x="1768560" y="476952"/>
                    <a:pt x="1701822" y="420930"/>
                    <a:pt x="1633135" y="367101"/>
                  </a:cubicBezTo>
                  <a:cubicBezTo>
                    <a:pt x="1567614" y="315952"/>
                    <a:pt x="1502094" y="264558"/>
                    <a:pt x="1431946" y="220229"/>
                  </a:cubicBezTo>
                  <a:cubicBezTo>
                    <a:pt x="1334518" y="158605"/>
                    <a:pt x="1230513" y="111353"/>
                    <a:pt x="1122124" y="73112"/>
                  </a:cubicBezTo>
                  <a:cubicBezTo>
                    <a:pt x="1022991" y="38038"/>
                    <a:pt x="921909" y="12220"/>
                    <a:pt x="816931" y="2964"/>
                  </a:cubicBezTo>
                  <a:cubicBezTo>
                    <a:pt x="735334" y="-4100"/>
                    <a:pt x="653982" y="1990"/>
                    <a:pt x="573360" y="15630"/>
                  </a:cubicBezTo>
                  <a:cubicBezTo>
                    <a:pt x="473496" y="32680"/>
                    <a:pt x="378017" y="63369"/>
                    <a:pt x="289114" y="113058"/>
                  </a:cubicBezTo>
                  <a:cubicBezTo>
                    <a:pt x="218478" y="152516"/>
                    <a:pt x="153201" y="198551"/>
                    <a:pt x="102052" y="262123"/>
                  </a:cubicBezTo>
                  <a:cubicBezTo>
                    <a:pt x="-4389" y="394381"/>
                    <a:pt x="-40681" y="562932"/>
                    <a:pt x="56991" y="711266"/>
                  </a:cubicBezTo>
                  <a:cubicBezTo>
                    <a:pt x="108872" y="789939"/>
                    <a:pt x="180238" y="848396"/>
                    <a:pt x="258180" y="899302"/>
                  </a:cubicBezTo>
                  <a:cubicBezTo>
                    <a:pt x="350250" y="959464"/>
                    <a:pt x="448896" y="1007204"/>
                    <a:pt x="549977" y="1050316"/>
                  </a:cubicBezTo>
                  <a:cubicBezTo>
                    <a:pt x="658853" y="1096594"/>
                    <a:pt x="769921" y="1137758"/>
                    <a:pt x="879772" y="1181844"/>
                  </a:cubicBezTo>
                  <a:cubicBezTo>
                    <a:pt x="970867" y="1218379"/>
                    <a:pt x="1061719" y="1255645"/>
                    <a:pt x="1159634" y="1270503"/>
                  </a:cubicBezTo>
                  <a:cubicBezTo>
                    <a:pt x="1197144" y="1276105"/>
                    <a:pt x="1229217" y="1279367"/>
                    <a:pt x="1272163" y="1270503"/>
                  </a:cubicBezTo>
                  <a:cubicBezTo>
                    <a:pt x="1315109" y="1261639"/>
                    <a:pt x="1374444" y="1241674"/>
                    <a:pt x="1417313" y="1217317"/>
                  </a:cubicBezTo>
                  <a:cubicBezTo>
                    <a:pt x="1538367" y="1148630"/>
                    <a:pt x="1669058" y="1024199"/>
                    <a:pt x="1738844" y="964579"/>
                  </a:cubicBezTo>
                  <a:cubicBezTo>
                    <a:pt x="1808630" y="904960"/>
                    <a:pt x="1807369" y="897840"/>
                    <a:pt x="1836029" y="859600"/>
                  </a:cubicBezTo>
                  <a:cubicBezTo>
                    <a:pt x="1865988" y="821116"/>
                    <a:pt x="1893268" y="781414"/>
                    <a:pt x="1910805" y="735136"/>
                  </a:cubicBezTo>
                  <a:cubicBezTo>
                    <a:pt x="1926637" y="692268"/>
                    <a:pt x="1922983" y="653053"/>
                    <a:pt x="1895460" y="616030"/>
                  </a:cubicBezTo>
                  <a:close/>
                </a:path>
              </a:pathLst>
            </a:custGeom>
            <a:solidFill>
              <a:schemeClr val="accent6"/>
            </a:solidFill>
            <a:ln w="2520">
              <a:noFill/>
            </a:ln>
          </p:spPr>
          <p:style>
            <a:lnRef idx="0">
              <a:scrgbClr r="0" g="0" b="0"/>
            </a:lnRef>
            <a:fillRef idx="0">
              <a:scrgbClr r="0" g="0" b="0"/>
            </a:fillRef>
            <a:effectRef idx="0">
              <a:scrgbClr r="0" g="0" b="0"/>
            </a:effectRef>
            <a:fontRef idx="minor"/>
          </p:style>
        </p:sp>
        <p:sp>
          <p:nvSpPr>
            <p:cNvPr id="798" name="CustomShape 25"/>
            <p:cNvSpPr/>
            <p:nvPr/>
          </p:nvSpPr>
          <p:spPr>
            <a:xfrm>
              <a:off x="3383640" y="3429720"/>
              <a:ext cx="925200" cy="545400"/>
            </a:xfrm>
            <a:custGeom>
              <a:avLst/>
              <a:gdLst/>
              <a:ahLst/>
              <a:cxnLst/>
              <a:rect l="l" t="t" r="r" b="b"/>
              <a:pathLst>
                <a:path w="1373967" h="810074">
                  <a:moveTo>
                    <a:pt x="1373526" y="753142"/>
                  </a:moveTo>
                  <a:cubicBezTo>
                    <a:pt x="1382051" y="766295"/>
                    <a:pt x="1264894" y="805997"/>
                    <a:pt x="1205950" y="809894"/>
                  </a:cubicBezTo>
                  <a:cubicBezTo>
                    <a:pt x="1156992" y="811843"/>
                    <a:pt x="1086600" y="797715"/>
                    <a:pt x="1036425" y="784319"/>
                  </a:cubicBezTo>
                  <a:cubicBezTo>
                    <a:pt x="976507" y="768487"/>
                    <a:pt x="728065" y="674956"/>
                    <a:pt x="640623" y="639395"/>
                  </a:cubicBezTo>
                  <a:cubicBezTo>
                    <a:pt x="561463" y="606269"/>
                    <a:pt x="375132" y="539531"/>
                    <a:pt x="279896" y="474741"/>
                  </a:cubicBezTo>
                  <a:cubicBezTo>
                    <a:pt x="192941" y="420425"/>
                    <a:pt x="82847" y="336150"/>
                    <a:pt x="44119" y="277449"/>
                  </a:cubicBezTo>
                  <a:cubicBezTo>
                    <a:pt x="10507" y="218506"/>
                    <a:pt x="-697" y="176368"/>
                    <a:pt x="33" y="87465"/>
                  </a:cubicBezTo>
                  <a:cubicBezTo>
                    <a:pt x="5148" y="47519"/>
                    <a:pt x="30480" y="24624"/>
                    <a:pt x="66041" y="10740"/>
                  </a:cubicBezTo>
                  <a:cubicBezTo>
                    <a:pt x="126446" y="-13130"/>
                    <a:pt x="242142" y="-951"/>
                    <a:pt x="368068" y="85516"/>
                  </a:cubicBezTo>
                  <a:cubicBezTo>
                    <a:pt x="428717" y="134961"/>
                    <a:pt x="500083" y="190982"/>
                    <a:pt x="587038" y="267707"/>
                  </a:cubicBezTo>
                  <a:cubicBezTo>
                    <a:pt x="730988" y="386082"/>
                    <a:pt x="911717" y="531493"/>
                    <a:pt x="935100" y="548056"/>
                  </a:cubicBezTo>
                  <a:cubicBezTo>
                    <a:pt x="1020593" y="608218"/>
                    <a:pt x="1117777" y="665700"/>
                    <a:pt x="1215693" y="704672"/>
                  </a:cubicBezTo>
                  <a:cubicBezTo>
                    <a:pt x="1313852" y="755334"/>
                    <a:pt x="1357694" y="735849"/>
                    <a:pt x="1373526" y="753142"/>
                  </a:cubicBezTo>
                  <a:close/>
                </a:path>
              </a:pathLst>
            </a:custGeom>
            <a:solidFill>
              <a:schemeClr val="accent2">
                <a:lumMod val="75000"/>
              </a:schemeClr>
            </a:solidFill>
            <a:ln w="2520">
              <a:noFill/>
            </a:ln>
          </p:spPr>
          <p:style>
            <a:lnRef idx="0">
              <a:scrgbClr r="0" g="0" b="0"/>
            </a:lnRef>
            <a:fillRef idx="0">
              <a:scrgbClr r="0" g="0" b="0"/>
            </a:fillRef>
            <a:effectRef idx="0">
              <a:scrgbClr r="0" g="0" b="0"/>
            </a:effectRef>
            <a:fontRef idx="minor"/>
          </p:style>
        </p:sp>
        <p:sp>
          <p:nvSpPr>
            <p:cNvPr id="799" name="CustomShape 26"/>
            <p:cNvSpPr/>
            <p:nvPr/>
          </p:nvSpPr>
          <p:spPr>
            <a:xfrm>
              <a:off x="3404880" y="3160440"/>
              <a:ext cx="1229400" cy="747360"/>
            </a:xfrm>
            <a:custGeom>
              <a:avLst/>
              <a:gdLst/>
              <a:ahLst/>
              <a:cxnLst/>
              <a:rect l="l" t="t" r="r" b="b"/>
              <a:pathLst>
                <a:path w="1825422" h="1109932">
                  <a:moveTo>
                    <a:pt x="1782224" y="754418"/>
                  </a:moveTo>
                  <a:cubicBezTo>
                    <a:pt x="1824448" y="705612"/>
                    <a:pt x="1828326" y="661414"/>
                    <a:pt x="1824098" y="635692"/>
                  </a:cubicBezTo>
                  <a:cubicBezTo>
                    <a:pt x="1804612" y="598669"/>
                    <a:pt x="1776358" y="568223"/>
                    <a:pt x="1747617" y="538507"/>
                  </a:cubicBezTo>
                  <a:cubicBezTo>
                    <a:pt x="1678687" y="468359"/>
                    <a:pt x="1602693" y="406249"/>
                    <a:pt x="1524994" y="346087"/>
                  </a:cubicBezTo>
                  <a:cubicBezTo>
                    <a:pt x="1488702" y="318076"/>
                    <a:pt x="1390786" y="245980"/>
                    <a:pt x="1378121" y="237942"/>
                  </a:cubicBezTo>
                  <a:cubicBezTo>
                    <a:pt x="1244401" y="149526"/>
                    <a:pt x="1098746" y="86928"/>
                    <a:pt x="945053" y="43086"/>
                  </a:cubicBezTo>
                  <a:cubicBezTo>
                    <a:pt x="871495" y="22139"/>
                    <a:pt x="796962" y="7768"/>
                    <a:pt x="720481" y="3384"/>
                  </a:cubicBezTo>
                  <a:cubicBezTo>
                    <a:pt x="710982" y="-26"/>
                    <a:pt x="654717" y="-2949"/>
                    <a:pt x="583594" y="5576"/>
                  </a:cubicBezTo>
                  <a:cubicBezTo>
                    <a:pt x="466437" y="19703"/>
                    <a:pt x="352690" y="45765"/>
                    <a:pt x="245519" y="96428"/>
                  </a:cubicBezTo>
                  <a:cubicBezTo>
                    <a:pt x="160756" y="136373"/>
                    <a:pt x="84762" y="187766"/>
                    <a:pt x="26549" y="262786"/>
                  </a:cubicBezTo>
                  <a:cubicBezTo>
                    <a:pt x="17537" y="274477"/>
                    <a:pt x="8525" y="286169"/>
                    <a:pt x="0" y="301757"/>
                  </a:cubicBezTo>
                  <a:cubicBezTo>
                    <a:pt x="35318" y="286169"/>
                    <a:pt x="69418" y="280323"/>
                    <a:pt x="104492" y="282759"/>
                  </a:cubicBezTo>
                  <a:cubicBezTo>
                    <a:pt x="155885" y="286169"/>
                    <a:pt x="205086" y="300052"/>
                    <a:pt x="252826" y="318807"/>
                  </a:cubicBezTo>
                  <a:cubicBezTo>
                    <a:pt x="300079" y="337318"/>
                    <a:pt x="344652" y="361432"/>
                    <a:pt x="388982" y="386276"/>
                  </a:cubicBezTo>
                  <a:cubicBezTo>
                    <a:pt x="408467" y="398455"/>
                    <a:pt x="532688" y="482973"/>
                    <a:pt x="549738" y="495639"/>
                  </a:cubicBezTo>
                  <a:cubicBezTo>
                    <a:pt x="569955" y="511958"/>
                    <a:pt x="718776" y="640320"/>
                    <a:pt x="739236" y="655421"/>
                  </a:cubicBezTo>
                  <a:lnTo>
                    <a:pt x="739236" y="655421"/>
                  </a:lnTo>
                  <a:cubicBezTo>
                    <a:pt x="772118" y="684649"/>
                    <a:pt x="926054" y="803755"/>
                    <a:pt x="968192" y="833471"/>
                  </a:cubicBezTo>
                  <a:lnTo>
                    <a:pt x="968192" y="833471"/>
                  </a:lnTo>
                  <a:lnTo>
                    <a:pt x="1216390" y="1002996"/>
                  </a:lnTo>
                  <a:cubicBezTo>
                    <a:pt x="1228812" y="1012251"/>
                    <a:pt x="1320151" y="1072900"/>
                    <a:pt x="1343047" y="1085810"/>
                  </a:cubicBezTo>
                  <a:cubicBezTo>
                    <a:pt x="1354982" y="1094335"/>
                    <a:pt x="1385184" y="1105295"/>
                    <a:pt x="1386646" y="1104808"/>
                  </a:cubicBezTo>
                  <a:cubicBezTo>
                    <a:pt x="1406131" y="1097745"/>
                    <a:pt x="1375519" y="1134708"/>
                    <a:pt x="1441449" y="1076310"/>
                  </a:cubicBezTo>
                  <a:cubicBezTo>
                    <a:pt x="1507379" y="1017912"/>
                    <a:pt x="1748580" y="799576"/>
                    <a:pt x="1782224" y="754418"/>
                  </a:cubicBezTo>
                  <a:close/>
                  <a:moveTo>
                    <a:pt x="840318" y="736286"/>
                  </a:moveTo>
                  <a:cubicBezTo>
                    <a:pt x="840805" y="736773"/>
                    <a:pt x="841292" y="737504"/>
                    <a:pt x="841779" y="738235"/>
                  </a:cubicBezTo>
                  <a:cubicBezTo>
                    <a:pt x="841292" y="737504"/>
                    <a:pt x="840805" y="736773"/>
                    <a:pt x="840318" y="736286"/>
                  </a:cubicBezTo>
                  <a:close/>
                  <a:moveTo>
                    <a:pt x="1254631" y="1026135"/>
                  </a:moveTo>
                  <a:lnTo>
                    <a:pt x="1254631" y="1026135"/>
                  </a:lnTo>
                  <a:cubicBezTo>
                    <a:pt x="1255361" y="1026378"/>
                    <a:pt x="1255605" y="1027353"/>
                    <a:pt x="1256092" y="1028083"/>
                  </a:cubicBezTo>
                  <a:cubicBezTo>
                    <a:pt x="1255361" y="1027353"/>
                    <a:pt x="1254874" y="1026866"/>
                    <a:pt x="1254631" y="1026135"/>
                  </a:cubicBezTo>
                  <a:close/>
                </a:path>
              </a:pathLst>
            </a:custGeom>
            <a:solidFill>
              <a:schemeClr val="accent2">
                <a:lumMod val="60000"/>
                <a:lumOff val="40000"/>
              </a:schemeClr>
            </a:solidFill>
            <a:ln w="2520">
              <a:noFill/>
            </a:ln>
          </p:spPr>
          <p:style>
            <a:lnRef idx="0">
              <a:scrgbClr r="0" g="0" b="0"/>
            </a:lnRef>
            <a:fillRef idx="0">
              <a:scrgbClr r="0" g="0" b="0"/>
            </a:fillRef>
            <a:effectRef idx="0">
              <a:scrgbClr r="0" g="0" b="0"/>
            </a:effectRef>
            <a:fontRef idx="minor"/>
          </p:style>
        </p:sp>
        <p:sp>
          <p:nvSpPr>
            <p:cNvPr id="800" name="CustomShape 27"/>
            <p:cNvSpPr/>
            <p:nvPr/>
          </p:nvSpPr>
          <p:spPr>
            <a:xfrm>
              <a:off x="3872520" y="3259440"/>
              <a:ext cx="698760" cy="526680"/>
            </a:xfrm>
            <a:custGeom>
              <a:avLst/>
              <a:gdLst/>
              <a:ahLst/>
              <a:cxnLst/>
              <a:rect l="l" t="t" r="r" b="b"/>
              <a:pathLst>
                <a:path w="1037568" h="782036">
                  <a:moveTo>
                    <a:pt x="1037568" y="662931"/>
                  </a:moveTo>
                  <a:cubicBezTo>
                    <a:pt x="984226" y="646125"/>
                    <a:pt x="783281" y="390863"/>
                    <a:pt x="557978" y="235709"/>
                  </a:cubicBezTo>
                  <a:cubicBezTo>
                    <a:pt x="437168" y="152408"/>
                    <a:pt x="342906" y="54980"/>
                    <a:pt x="153895" y="3343"/>
                  </a:cubicBezTo>
                  <a:cubicBezTo>
                    <a:pt x="118821" y="-6156"/>
                    <a:pt x="40879" y="5048"/>
                    <a:pt x="5317" y="31110"/>
                  </a:cubicBezTo>
                  <a:cubicBezTo>
                    <a:pt x="-19283" y="49134"/>
                    <a:pt x="45263" y="84696"/>
                    <a:pt x="121013" y="127320"/>
                  </a:cubicBezTo>
                  <a:cubicBezTo>
                    <a:pt x="196764" y="169945"/>
                    <a:pt x="460550" y="379659"/>
                    <a:pt x="546774" y="450051"/>
                  </a:cubicBezTo>
                  <a:cubicBezTo>
                    <a:pt x="662226" y="544313"/>
                    <a:pt x="782550" y="629075"/>
                    <a:pt x="844174" y="691916"/>
                  </a:cubicBezTo>
                  <a:cubicBezTo>
                    <a:pt x="899951" y="748668"/>
                    <a:pt x="907989" y="753296"/>
                    <a:pt x="920168" y="782037"/>
                  </a:cubicBezTo>
                  <a:cubicBezTo>
                    <a:pt x="949639" y="749886"/>
                    <a:pt x="1008583" y="702877"/>
                    <a:pt x="1037568" y="662931"/>
                  </a:cubicBezTo>
                  <a:close/>
                </a:path>
              </a:pathLst>
            </a:custGeom>
            <a:solidFill>
              <a:schemeClr val="accent2">
                <a:lumMod val="50000"/>
              </a:schemeClr>
            </a:solidFill>
            <a:ln w="2520">
              <a:noFill/>
            </a:ln>
          </p:spPr>
          <p:style>
            <a:lnRef idx="0">
              <a:scrgbClr r="0" g="0" b="0"/>
            </a:lnRef>
            <a:fillRef idx="0">
              <a:scrgbClr r="0" g="0" b="0"/>
            </a:fillRef>
            <a:effectRef idx="0">
              <a:scrgbClr r="0" g="0" b="0"/>
            </a:effectRef>
            <a:fontRef idx="minor"/>
          </p:style>
        </p:sp>
        <p:sp>
          <p:nvSpPr>
            <p:cNvPr id="801" name="CustomShape 28"/>
            <p:cNvSpPr/>
            <p:nvPr/>
          </p:nvSpPr>
          <p:spPr>
            <a:xfrm>
              <a:off x="4154400" y="3403080"/>
              <a:ext cx="226800" cy="209160"/>
            </a:xfrm>
            <a:custGeom>
              <a:avLst/>
              <a:gdLst/>
              <a:ahLst/>
              <a:cxnLst/>
              <a:rect l="l" t="t" r="r" b="b"/>
              <a:pathLst>
                <a:path w="336957" h="311260">
                  <a:moveTo>
                    <a:pt x="331975" y="249648"/>
                  </a:moveTo>
                  <a:lnTo>
                    <a:pt x="284723" y="304208"/>
                  </a:lnTo>
                  <a:cubicBezTo>
                    <a:pt x="277172" y="312733"/>
                    <a:pt x="264263" y="313707"/>
                    <a:pt x="255738" y="306157"/>
                  </a:cubicBezTo>
                  <a:lnTo>
                    <a:pt x="7052" y="90597"/>
                  </a:lnTo>
                  <a:cubicBezTo>
                    <a:pt x="-1473" y="83046"/>
                    <a:pt x="-2447" y="70137"/>
                    <a:pt x="5104" y="61612"/>
                  </a:cubicBezTo>
                  <a:lnTo>
                    <a:pt x="52356" y="7052"/>
                  </a:lnTo>
                  <a:cubicBezTo>
                    <a:pt x="59907" y="-1473"/>
                    <a:pt x="72816" y="-2447"/>
                    <a:pt x="81341" y="5104"/>
                  </a:cubicBezTo>
                  <a:lnTo>
                    <a:pt x="329783" y="220420"/>
                  </a:lnTo>
                  <a:cubicBezTo>
                    <a:pt x="338552" y="227971"/>
                    <a:pt x="339282" y="240880"/>
                    <a:pt x="331975" y="249648"/>
                  </a:cubicBezTo>
                  <a:close/>
                </a:path>
              </a:pathLst>
            </a:custGeom>
            <a:solidFill>
              <a:srgbClr val="1A1A1A"/>
            </a:solidFill>
            <a:ln w="2520">
              <a:noFill/>
            </a:ln>
          </p:spPr>
          <p:style>
            <a:lnRef idx="0">
              <a:scrgbClr r="0" g="0" b="0"/>
            </a:lnRef>
            <a:fillRef idx="0">
              <a:scrgbClr r="0" g="0" b="0"/>
            </a:fillRef>
            <a:effectRef idx="0">
              <a:scrgbClr r="0" g="0" b="0"/>
            </a:effectRef>
            <a:fontRef idx="minor"/>
          </p:style>
        </p:sp>
        <p:sp>
          <p:nvSpPr>
            <p:cNvPr id="802" name="CustomShape 29"/>
            <p:cNvSpPr/>
            <p:nvPr/>
          </p:nvSpPr>
          <p:spPr>
            <a:xfrm>
              <a:off x="4004280" y="3301200"/>
              <a:ext cx="154800" cy="129600"/>
            </a:xfrm>
            <a:custGeom>
              <a:avLst/>
              <a:gdLst/>
              <a:ahLst/>
              <a:cxnLst/>
              <a:rect l="l" t="t" r="r" b="b"/>
              <a:pathLst>
                <a:path w="230116" h="192783">
                  <a:moveTo>
                    <a:pt x="226337" y="145715"/>
                  </a:moveTo>
                  <a:lnTo>
                    <a:pt x="199544" y="183955"/>
                  </a:lnTo>
                  <a:cubicBezTo>
                    <a:pt x="192968" y="193211"/>
                    <a:pt x="180302" y="195647"/>
                    <a:pt x="170803" y="189070"/>
                  </a:cubicBezTo>
                  <a:lnTo>
                    <a:pt x="8828" y="75810"/>
                  </a:lnTo>
                  <a:cubicBezTo>
                    <a:pt x="-427" y="69234"/>
                    <a:pt x="-2863" y="56568"/>
                    <a:pt x="3714" y="47069"/>
                  </a:cubicBezTo>
                  <a:lnTo>
                    <a:pt x="30506" y="8828"/>
                  </a:lnTo>
                  <a:cubicBezTo>
                    <a:pt x="37083" y="-427"/>
                    <a:pt x="49748" y="-2863"/>
                    <a:pt x="59248" y="3714"/>
                  </a:cubicBezTo>
                  <a:lnTo>
                    <a:pt x="221222" y="116974"/>
                  </a:lnTo>
                  <a:cubicBezTo>
                    <a:pt x="230721" y="123550"/>
                    <a:pt x="232913" y="136459"/>
                    <a:pt x="226337" y="145715"/>
                  </a:cubicBezTo>
                  <a:close/>
                </a:path>
              </a:pathLst>
            </a:custGeom>
            <a:solidFill>
              <a:srgbClr val="1A1A1A"/>
            </a:solidFill>
            <a:ln w="2520">
              <a:noFill/>
            </a:ln>
          </p:spPr>
          <p:style>
            <a:lnRef idx="0">
              <a:scrgbClr r="0" g="0" b="0"/>
            </a:lnRef>
            <a:fillRef idx="0">
              <a:scrgbClr r="0" g="0" b="0"/>
            </a:fillRef>
            <a:effectRef idx="0">
              <a:scrgbClr r="0" g="0" b="0"/>
            </a:effectRef>
            <a:fontRef idx="minor"/>
          </p:style>
        </p:sp>
        <p:sp>
          <p:nvSpPr>
            <p:cNvPr id="803" name="CustomShape 30"/>
            <p:cNvSpPr/>
            <p:nvPr/>
          </p:nvSpPr>
          <p:spPr>
            <a:xfrm>
              <a:off x="4158360" y="3416400"/>
              <a:ext cx="222840" cy="190800"/>
            </a:xfrm>
            <a:custGeom>
              <a:avLst/>
              <a:gdLst/>
              <a:ahLst/>
              <a:cxnLst/>
              <a:rect l="l" t="t" r="r" b="b"/>
              <a:pathLst>
                <a:path w="331081" h="283507">
                  <a:moveTo>
                    <a:pt x="0" y="51248"/>
                  </a:moveTo>
                  <a:cubicBezTo>
                    <a:pt x="19209" y="68150"/>
                    <a:pt x="134245" y="63531"/>
                    <a:pt x="181265" y="102241"/>
                  </a:cubicBezTo>
                  <a:cubicBezTo>
                    <a:pt x="228285" y="140951"/>
                    <a:pt x="274329" y="251112"/>
                    <a:pt x="282123" y="283507"/>
                  </a:cubicBezTo>
                  <a:cubicBezTo>
                    <a:pt x="304288" y="263777"/>
                    <a:pt x="307452" y="249542"/>
                    <a:pt x="331081" y="226931"/>
                  </a:cubicBezTo>
                  <a:cubicBezTo>
                    <a:pt x="323922" y="188926"/>
                    <a:pt x="299328" y="103946"/>
                    <a:pt x="239166" y="55476"/>
                  </a:cubicBezTo>
                  <a:cubicBezTo>
                    <a:pt x="179004" y="7005"/>
                    <a:pt x="136730" y="-3312"/>
                    <a:pt x="62929" y="829"/>
                  </a:cubicBezTo>
                  <a:cubicBezTo>
                    <a:pt x="37110" y="17148"/>
                    <a:pt x="17736" y="28188"/>
                    <a:pt x="0" y="51248"/>
                  </a:cubicBezTo>
                  <a:close/>
                </a:path>
              </a:pathLst>
            </a:custGeom>
            <a:solidFill>
              <a:schemeClr val="accent2">
                <a:lumMod val="40000"/>
                <a:lumOff val="60000"/>
              </a:schemeClr>
            </a:solidFill>
            <a:ln w="2520">
              <a:noFill/>
            </a:ln>
          </p:spPr>
          <p:style>
            <a:lnRef idx="0">
              <a:scrgbClr r="0" g="0" b="0"/>
            </a:lnRef>
            <a:fillRef idx="0">
              <a:scrgbClr r="0" g="0" b="0"/>
            </a:fillRef>
            <a:effectRef idx="0">
              <a:scrgbClr r="0" g="0" b="0"/>
            </a:effectRef>
            <a:fontRef idx="minor"/>
          </p:style>
        </p:sp>
        <p:sp>
          <p:nvSpPr>
            <p:cNvPr id="804" name="CustomShape 31"/>
            <p:cNvSpPr/>
            <p:nvPr/>
          </p:nvSpPr>
          <p:spPr>
            <a:xfrm>
              <a:off x="4025520" y="3313440"/>
              <a:ext cx="120600" cy="100440"/>
            </a:xfrm>
            <a:custGeom>
              <a:avLst/>
              <a:gdLst/>
              <a:ahLst/>
              <a:cxnLst/>
              <a:rect l="l" t="t" r="r" b="b"/>
              <a:pathLst>
                <a:path w="179387" h="149428">
                  <a:moveTo>
                    <a:pt x="175674" y="118192"/>
                  </a:moveTo>
                  <a:lnTo>
                    <a:pt x="160086" y="140600"/>
                  </a:lnTo>
                  <a:cubicBezTo>
                    <a:pt x="153509" y="149856"/>
                    <a:pt x="140844" y="152291"/>
                    <a:pt x="131344" y="145715"/>
                  </a:cubicBezTo>
                  <a:lnTo>
                    <a:pt x="8829" y="59978"/>
                  </a:lnTo>
                  <a:cubicBezTo>
                    <a:pt x="-427" y="53402"/>
                    <a:pt x="-2863" y="40736"/>
                    <a:pt x="3714" y="31237"/>
                  </a:cubicBezTo>
                  <a:lnTo>
                    <a:pt x="19302" y="8828"/>
                  </a:lnTo>
                  <a:cubicBezTo>
                    <a:pt x="25878" y="-427"/>
                    <a:pt x="38544" y="-2863"/>
                    <a:pt x="48043" y="3714"/>
                  </a:cubicBezTo>
                  <a:lnTo>
                    <a:pt x="170559" y="89450"/>
                  </a:lnTo>
                  <a:cubicBezTo>
                    <a:pt x="179815" y="96027"/>
                    <a:pt x="182251" y="108936"/>
                    <a:pt x="175674" y="118192"/>
                  </a:cubicBezTo>
                  <a:close/>
                </a:path>
              </a:pathLst>
            </a:custGeom>
            <a:solidFill>
              <a:schemeClr val="accent2">
                <a:lumMod val="40000"/>
                <a:lumOff val="60000"/>
              </a:schemeClr>
            </a:solidFill>
            <a:ln w="2520">
              <a:noFill/>
            </a:ln>
          </p:spPr>
          <p:style>
            <a:lnRef idx="0">
              <a:scrgbClr r="0" g="0" b="0"/>
            </a:lnRef>
            <a:fillRef idx="0">
              <a:scrgbClr r="0" g="0" b="0"/>
            </a:fillRef>
            <a:effectRef idx="0">
              <a:scrgbClr r="0" g="0" b="0"/>
            </a:effectRef>
            <a:fontRef idx="minor"/>
          </p:style>
        </p:sp>
      </p:grpSp>
      <p:sp>
        <p:nvSpPr>
          <p:cNvPr id="805" name="CustomShape 32"/>
          <p:cNvSpPr/>
          <p:nvPr/>
        </p:nvSpPr>
        <p:spPr>
          <a:xfrm flipH="1">
            <a:off x="4522320" y="3089880"/>
            <a:ext cx="4264200" cy="992520"/>
          </a:xfrm>
          <a:custGeom>
            <a:avLst/>
            <a:gdLst/>
            <a:ahLst/>
            <a:cxnLst/>
            <a:rect l="l" t="t" r="r" b="b"/>
            <a:pathLst>
              <a:path w="8493959" h="2658545">
                <a:moveTo>
                  <a:pt x="5803572" y="1668359"/>
                </a:moveTo>
                <a:cubicBezTo>
                  <a:pt x="6093520" y="1400588"/>
                  <a:pt x="6240139" y="1130909"/>
                  <a:pt x="6676142" y="1138479"/>
                </a:cubicBezTo>
                <a:cubicBezTo>
                  <a:pt x="6899951" y="1142365"/>
                  <a:pt x="7085675" y="1340984"/>
                  <a:pt x="7145860" y="1713773"/>
                </a:cubicBezTo>
                <a:cubicBezTo>
                  <a:pt x="7164162" y="1845612"/>
                  <a:pt x="7090864" y="2022871"/>
                  <a:pt x="7305314" y="2037959"/>
                </a:cubicBezTo>
                <a:cubicBezTo>
                  <a:pt x="7519764" y="2053047"/>
                  <a:pt x="8426559" y="1809843"/>
                  <a:pt x="8432561" y="1804301"/>
                </a:cubicBezTo>
                <a:cubicBezTo>
                  <a:pt x="8444518" y="1817629"/>
                  <a:pt x="8479695" y="1813017"/>
                  <a:pt x="8493959" y="1867912"/>
                </a:cubicBezTo>
                <a:cubicBezTo>
                  <a:pt x="8304391" y="1916783"/>
                  <a:pt x="7546840" y="2139154"/>
                  <a:pt x="7311916" y="2120053"/>
                </a:cubicBezTo>
                <a:cubicBezTo>
                  <a:pt x="7076992" y="2100952"/>
                  <a:pt x="7098088" y="1987347"/>
                  <a:pt x="7084417" y="1753308"/>
                </a:cubicBezTo>
                <a:cubicBezTo>
                  <a:pt x="7056895" y="1473923"/>
                  <a:pt x="6927953" y="1228427"/>
                  <a:pt x="6680805" y="1221501"/>
                </a:cubicBezTo>
                <a:cubicBezTo>
                  <a:pt x="6295164" y="1212191"/>
                  <a:pt x="6041289" y="1539472"/>
                  <a:pt x="5808796" y="1779382"/>
                </a:cubicBezTo>
                <a:cubicBezTo>
                  <a:pt x="5554458" y="2041834"/>
                  <a:pt x="5295412" y="2334246"/>
                  <a:pt x="5121257" y="2480773"/>
                </a:cubicBezTo>
                <a:cubicBezTo>
                  <a:pt x="4947102" y="2627300"/>
                  <a:pt x="4860833" y="2658545"/>
                  <a:pt x="4763866" y="2658545"/>
                </a:cubicBezTo>
                <a:cubicBezTo>
                  <a:pt x="4749090" y="2658545"/>
                  <a:pt x="4734776" y="2657159"/>
                  <a:pt x="4720924" y="2654389"/>
                </a:cubicBezTo>
                <a:cubicBezTo>
                  <a:pt x="4585633" y="2627608"/>
                  <a:pt x="4538997" y="2473847"/>
                  <a:pt x="4489128" y="2310851"/>
                </a:cubicBezTo>
                <a:cubicBezTo>
                  <a:pt x="4442954" y="2159860"/>
                  <a:pt x="4418813" y="2005746"/>
                  <a:pt x="4263335" y="1901282"/>
                </a:cubicBezTo>
                <a:cubicBezTo>
                  <a:pt x="4109169" y="1797700"/>
                  <a:pt x="4041128" y="1802177"/>
                  <a:pt x="3440333" y="1934150"/>
                </a:cubicBezTo>
                <a:cubicBezTo>
                  <a:pt x="3094580" y="2010100"/>
                  <a:pt x="2506823" y="2189430"/>
                  <a:pt x="2166939" y="2242495"/>
                </a:cubicBezTo>
                <a:cubicBezTo>
                  <a:pt x="923832" y="2444365"/>
                  <a:pt x="280369" y="2084842"/>
                  <a:pt x="116247" y="1894960"/>
                </a:cubicBezTo>
                <a:cubicBezTo>
                  <a:pt x="6439" y="1723511"/>
                  <a:pt x="-16420" y="1614696"/>
                  <a:pt x="9979" y="1420058"/>
                </a:cubicBezTo>
                <a:cubicBezTo>
                  <a:pt x="179632" y="582076"/>
                  <a:pt x="1382339" y="165423"/>
                  <a:pt x="1437237" y="0"/>
                </a:cubicBezTo>
                <a:cubicBezTo>
                  <a:pt x="1437694" y="38551"/>
                  <a:pt x="1438150" y="77103"/>
                  <a:pt x="1438607" y="115654"/>
                </a:cubicBezTo>
                <a:cubicBezTo>
                  <a:pt x="-9690" y="937454"/>
                  <a:pt x="-7461" y="1496195"/>
                  <a:pt x="140716" y="1785672"/>
                </a:cubicBezTo>
                <a:cubicBezTo>
                  <a:pt x="301464" y="2099707"/>
                  <a:pt x="1077979" y="2217306"/>
                  <a:pt x="1724326" y="2212995"/>
                </a:cubicBezTo>
                <a:cubicBezTo>
                  <a:pt x="2370673" y="2208684"/>
                  <a:pt x="3638699" y="1772247"/>
                  <a:pt x="4018796" y="1759804"/>
                </a:cubicBezTo>
                <a:cubicBezTo>
                  <a:pt x="4640389" y="1739455"/>
                  <a:pt x="4437887" y="2580102"/>
                  <a:pt x="4735350" y="2564861"/>
                </a:cubicBezTo>
                <a:cubicBezTo>
                  <a:pt x="5032813" y="2549620"/>
                  <a:pt x="5331566" y="2137082"/>
                  <a:pt x="5803572" y="1668359"/>
                </a:cubicBezTo>
                <a:close/>
              </a:path>
            </a:pathLst>
          </a:custGeom>
          <a:solidFill>
            <a:schemeClr val="accent5"/>
          </a:solidFill>
          <a:ln w="7200">
            <a:noFill/>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806" name="CustomShape 33"/>
          <p:cNvSpPr/>
          <p:nvPr/>
        </p:nvSpPr>
        <p:spPr>
          <a:xfrm>
            <a:off x="5220000" y="1807200"/>
            <a:ext cx="875880" cy="776160"/>
          </a:xfrm>
          <a:custGeom>
            <a:avLst/>
            <a:gdLst/>
            <a:ahLst/>
            <a:cxnLst/>
            <a:rect l="l" t="t" r="r" b="b"/>
            <a:pathLst>
              <a:path w="1677791" h="1486830">
                <a:moveTo>
                  <a:pt x="1290726" y="1211742"/>
                </a:moveTo>
                <a:cubicBezTo>
                  <a:pt x="1255431" y="1211742"/>
                  <a:pt x="1225148" y="1233202"/>
                  <a:pt x="1212213" y="1263785"/>
                </a:cubicBezTo>
                <a:lnTo>
                  <a:pt x="1210535" y="1272092"/>
                </a:lnTo>
                <a:lnTo>
                  <a:pt x="1210535" y="1321812"/>
                </a:lnTo>
                <a:lnTo>
                  <a:pt x="1212213" y="1330120"/>
                </a:lnTo>
                <a:cubicBezTo>
                  <a:pt x="1225148" y="1360703"/>
                  <a:pt x="1255431" y="1382162"/>
                  <a:pt x="1290726" y="1382162"/>
                </a:cubicBezTo>
                <a:cubicBezTo>
                  <a:pt x="1337786" y="1382162"/>
                  <a:pt x="1375936" y="1344012"/>
                  <a:pt x="1375936" y="1296952"/>
                </a:cubicBezTo>
                <a:cubicBezTo>
                  <a:pt x="1375936" y="1249892"/>
                  <a:pt x="1337786" y="1211742"/>
                  <a:pt x="1290726" y="1211742"/>
                </a:cubicBezTo>
                <a:close/>
                <a:moveTo>
                  <a:pt x="682149" y="1211742"/>
                </a:moveTo>
                <a:cubicBezTo>
                  <a:pt x="635089" y="1211742"/>
                  <a:pt x="596939" y="1249892"/>
                  <a:pt x="596939" y="1296952"/>
                </a:cubicBezTo>
                <a:cubicBezTo>
                  <a:pt x="596939" y="1344012"/>
                  <a:pt x="635089" y="1382162"/>
                  <a:pt x="682149" y="1382162"/>
                </a:cubicBezTo>
                <a:cubicBezTo>
                  <a:pt x="729209" y="1382162"/>
                  <a:pt x="767359" y="1344012"/>
                  <a:pt x="767359" y="1296952"/>
                </a:cubicBezTo>
                <a:cubicBezTo>
                  <a:pt x="767359" y="1249892"/>
                  <a:pt x="729209" y="1211742"/>
                  <a:pt x="682149" y="1211742"/>
                </a:cubicBezTo>
                <a:close/>
                <a:moveTo>
                  <a:pt x="1392841" y="640871"/>
                </a:moveTo>
                <a:lnTo>
                  <a:pt x="1360870" y="788070"/>
                </a:lnTo>
                <a:lnTo>
                  <a:pt x="625002" y="791267"/>
                </a:lnTo>
                <a:lnTo>
                  <a:pt x="577044" y="650464"/>
                </a:lnTo>
                <a:close/>
                <a:moveTo>
                  <a:pt x="1444679" y="433897"/>
                </a:moveTo>
                <a:lnTo>
                  <a:pt x="1406313" y="574698"/>
                </a:lnTo>
                <a:lnTo>
                  <a:pt x="543426" y="584292"/>
                </a:lnTo>
                <a:lnTo>
                  <a:pt x="492271" y="437094"/>
                </a:lnTo>
                <a:close/>
                <a:moveTo>
                  <a:pt x="393221" y="348324"/>
                </a:moveTo>
                <a:lnTo>
                  <a:pt x="580583" y="864764"/>
                </a:lnTo>
                <a:lnTo>
                  <a:pt x="1407174" y="864764"/>
                </a:lnTo>
                <a:lnTo>
                  <a:pt x="1508184" y="348324"/>
                </a:lnTo>
                <a:close/>
                <a:moveTo>
                  <a:pt x="34808" y="0"/>
                </a:moveTo>
                <a:lnTo>
                  <a:pt x="294110" y="64594"/>
                </a:lnTo>
                <a:lnTo>
                  <a:pt x="292553" y="70844"/>
                </a:lnTo>
                <a:lnTo>
                  <a:pt x="340979" y="204324"/>
                </a:lnTo>
                <a:lnTo>
                  <a:pt x="1536349" y="204324"/>
                </a:lnTo>
                <a:lnTo>
                  <a:pt x="1536474" y="203688"/>
                </a:lnTo>
                <a:lnTo>
                  <a:pt x="1579508" y="204324"/>
                </a:lnTo>
                <a:lnTo>
                  <a:pt x="1631907" y="204324"/>
                </a:lnTo>
                <a:lnTo>
                  <a:pt x="1631907" y="205098"/>
                </a:lnTo>
                <a:lnTo>
                  <a:pt x="1677791" y="205776"/>
                </a:lnTo>
                <a:lnTo>
                  <a:pt x="1525738" y="1008764"/>
                </a:lnTo>
                <a:lnTo>
                  <a:pt x="1518818" y="1007409"/>
                </a:lnTo>
                <a:lnTo>
                  <a:pt x="1518818" y="1008764"/>
                </a:lnTo>
                <a:lnTo>
                  <a:pt x="632825" y="1008764"/>
                </a:lnTo>
                <a:lnTo>
                  <a:pt x="668973" y="1108403"/>
                </a:lnTo>
                <a:lnTo>
                  <a:pt x="682149" y="1107074"/>
                </a:lnTo>
                <a:cubicBezTo>
                  <a:pt x="734583" y="1107074"/>
                  <a:pt x="782052" y="1128327"/>
                  <a:pt x="816413" y="1162688"/>
                </a:cubicBezTo>
                <a:lnTo>
                  <a:pt x="853014" y="1216974"/>
                </a:lnTo>
                <a:lnTo>
                  <a:pt x="1119861" y="1216974"/>
                </a:lnTo>
                <a:lnTo>
                  <a:pt x="1156462" y="1162688"/>
                </a:lnTo>
                <a:cubicBezTo>
                  <a:pt x="1190823" y="1128327"/>
                  <a:pt x="1238293" y="1107074"/>
                  <a:pt x="1290726" y="1107074"/>
                </a:cubicBezTo>
                <a:cubicBezTo>
                  <a:pt x="1395593" y="1107074"/>
                  <a:pt x="1480604" y="1192085"/>
                  <a:pt x="1480604" y="1296952"/>
                </a:cubicBezTo>
                <a:cubicBezTo>
                  <a:pt x="1480604" y="1401819"/>
                  <a:pt x="1395593" y="1486830"/>
                  <a:pt x="1290726" y="1486830"/>
                </a:cubicBezTo>
                <a:cubicBezTo>
                  <a:pt x="1212076" y="1486830"/>
                  <a:pt x="1144595" y="1439012"/>
                  <a:pt x="1115770" y="1370861"/>
                </a:cubicBezTo>
                <a:lnTo>
                  <a:pt x="1113774" y="1360974"/>
                </a:lnTo>
                <a:lnTo>
                  <a:pt x="859102" y="1360974"/>
                </a:lnTo>
                <a:lnTo>
                  <a:pt x="857106" y="1370861"/>
                </a:lnTo>
                <a:cubicBezTo>
                  <a:pt x="828281" y="1439012"/>
                  <a:pt x="760800" y="1486830"/>
                  <a:pt x="682149" y="1486830"/>
                </a:cubicBezTo>
                <a:cubicBezTo>
                  <a:pt x="577282" y="1486830"/>
                  <a:pt x="492271" y="1401819"/>
                  <a:pt x="492271" y="1296952"/>
                </a:cubicBezTo>
                <a:cubicBezTo>
                  <a:pt x="492271" y="1270736"/>
                  <a:pt x="497584" y="1245760"/>
                  <a:pt x="507193" y="1223043"/>
                </a:cubicBezTo>
                <a:lnTo>
                  <a:pt x="539822" y="1174647"/>
                </a:lnTo>
                <a:lnTo>
                  <a:pt x="180691" y="184741"/>
                </a:lnTo>
                <a:lnTo>
                  <a:pt x="0" y="13973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ransition spd="slow">
    <p:randomBar dir="vert"/>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CustomShape 1"/>
          <p:cNvSpPr/>
          <p:nvPr/>
        </p:nvSpPr>
        <p:spPr>
          <a:xfrm>
            <a:off x="7558560" y="4419720"/>
            <a:ext cx="3877920" cy="165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vi-VN" sz="5400" b="1" strike="noStrike" spc="-1" smtClean="0">
                <a:solidFill>
                  <a:srgbClr val="FFC864"/>
                </a:solidFill>
                <a:latin typeface="Arial"/>
                <a:ea typeface="Arial Unicode MS"/>
              </a:rPr>
              <a:t>Instagram</a:t>
            </a:r>
            <a:endParaRPr lang="en-US" sz="5400" b="0" strike="noStrike" spc="-1" dirty="0">
              <a:latin typeface="Arial"/>
            </a:endParaRPr>
          </a:p>
        </p:txBody>
      </p:sp>
      <p:grpSp>
        <p:nvGrpSpPr>
          <p:cNvPr id="532" name="Group 2"/>
          <p:cNvGrpSpPr/>
          <p:nvPr/>
        </p:nvGrpSpPr>
        <p:grpSpPr>
          <a:xfrm>
            <a:off x="2484000" y="1140120"/>
            <a:ext cx="3966840" cy="821520"/>
            <a:chOff x="2484000" y="1140120"/>
            <a:chExt cx="3966840" cy="821520"/>
          </a:xfrm>
        </p:grpSpPr>
        <p:grpSp>
          <p:nvGrpSpPr>
            <p:cNvPr id="533" name="Group 3"/>
            <p:cNvGrpSpPr/>
            <p:nvPr/>
          </p:nvGrpSpPr>
          <p:grpSpPr>
            <a:xfrm>
              <a:off x="3503160" y="1166040"/>
              <a:ext cx="2947680" cy="697320"/>
              <a:chOff x="3503160" y="1166040"/>
              <a:chExt cx="2947680" cy="697320"/>
            </a:xfrm>
          </p:grpSpPr>
          <p:sp>
            <p:nvSpPr>
              <p:cNvPr id="534" name="CustomShape 4"/>
              <p:cNvSpPr/>
              <p:nvPr/>
            </p:nvSpPr>
            <p:spPr>
              <a:xfrm>
                <a:off x="3515040" y="1590480"/>
                <a:ext cx="293580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71360" indent="-171000">
                  <a:lnSpc>
                    <a:spcPct val="100000"/>
                  </a:lnSpc>
                  <a:buClr>
                    <a:srgbClr val="FFFFFF"/>
                  </a:buClr>
                  <a:buFont typeface="Wingdings" charset="2"/>
                  <a:buChar char=""/>
                </a:pPr>
                <a:r>
                  <a:rPr lang="en-US" sz="1200" b="0" strike="noStrike" spc="-1" dirty="0" err="1">
                    <a:solidFill>
                      <a:srgbClr val="FFFFFF"/>
                    </a:solidFill>
                    <a:latin typeface="Arial"/>
                    <a:ea typeface="Arial Unicode MS"/>
                  </a:rPr>
                  <a:t>Cơ</a:t>
                </a:r>
                <a:r>
                  <a:rPr lang="en-US" sz="1200" b="0" strike="noStrike" spc="-1" dirty="0">
                    <a:solidFill>
                      <a:srgbClr val="FFFFFF"/>
                    </a:solidFill>
                    <a:latin typeface="Arial"/>
                    <a:ea typeface="Arial Unicode MS"/>
                  </a:rPr>
                  <a:t> </a:t>
                </a:r>
                <a:r>
                  <a:rPr lang="en-US" sz="1200" b="0" strike="noStrike" spc="-1" dirty="0" err="1">
                    <a:solidFill>
                      <a:srgbClr val="FFFFFF"/>
                    </a:solidFill>
                    <a:latin typeface="Arial"/>
                    <a:ea typeface="Arial Unicode MS"/>
                  </a:rPr>
                  <a:t>sở</a:t>
                </a:r>
                <a:r>
                  <a:rPr lang="en-US" sz="1200" b="0" strike="noStrike" spc="-1" dirty="0">
                    <a:solidFill>
                      <a:srgbClr val="FFFFFF"/>
                    </a:solidFill>
                    <a:latin typeface="Arial"/>
                    <a:ea typeface="Arial Unicode MS"/>
                  </a:rPr>
                  <a:t> </a:t>
                </a:r>
                <a:r>
                  <a:rPr lang="en-US" sz="1200" b="0" strike="noStrike" spc="-1" dirty="0" err="1">
                    <a:solidFill>
                      <a:srgbClr val="FFFFFF"/>
                    </a:solidFill>
                    <a:latin typeface="Arial"/>
                    <a:ea typeface="Arial Unicode MS"/>
                  </a:rPr>
                  <a:t>xây</a:t>
                </a:r>
                <a:r>
                  <a:rPr lang="en-US" sz="1200" b="0" strike="noStrike" spc="-1" dirty="0">
                    <a:solidFill>
                      <a:srgbClr val="FFFFFF"/>
                    </a:solidFill>
                    <a:latin typeface="Arial"/>
                    <a:ea typeface="Arial Unicode MS"/>
                  </a:rPr>
                  <a:t> </a:t>
                </a:r>
                <a:r>
                  <a:rPr lang="en-US" sz="1200" b="0" strike="noStrike" spc="-1" dirty="0" err="1">
                    <a:solidFill>
                      <a:srgbClr val="FFFFFF"/>
                    </a:solidFill>
                    <a:latin typeface="Arial"/>
                    <a:ea typeface="Arial Unicode MS"/>
                  </a:rPr>
                  <a:t>dựng</a:t>
                </a:r>
                <a:r>
                  <a:rPr lang="en-US" sz="1200" b="0" strike="noStrike" spc="-1" dirty="0">
                    <a:solidFill>
                      <a:srgbClr val="FFFFFF"/>
                    </a:solidFill>
                    <a:latin typeface="Arial"/>
                    <a:ea typeface="Arial Unicode MS"/>
                  </a:rPr>
                  <a:t> website</a:t>
                </a:r>
                <a:endParaRPr lang="en-US" sz="1200" b="0" strike="noStrike" spc="-1" dirty="0">
                  <a:latin typeface="Arial"/>
                </a:endParaRPr>
              </a:p>
            </p:txBody>
          </p:sp>
          <p:sp>
            <p:nvSpPr>
              <p:cNvPr id="535" name="CustomShape 5"/>
              <p:cNvSpPr/>
              <p:nvPr/>
            </p:nvSpPr>
            <p:spPr>
              <a:xfrm>
                <a:off x="3503160" y="1166040"/>
                <a:ext cx="2935800" cy="50184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lstStyle/>
              <a:p>
                <a:pPr>
                  <a:lnSpc>
                    <a:spcPct val="100000"/>
                  </a:lnSpc>
                </a:pPr>
                <a:r>
                  <a:rPr lang="en-US" sz="2700" b="1" strike="noStrike" spc="-1">
                    <a:solidFill>
                      <a:srgbClr val="FFFFFF"/>
                    </a:solidFill>
                    <a:latin typeface="Arial"/>
                    <a:ea typeface="Arial Unicode MS"/>
                  </a:rPr>
                  <a:t>Đặt vấn đề</a:t>
                </a:r>
                <a:endParaRPr lang="en-US" sz="2700" b="0" strike="noStrike" spc="-1">
                  <a:latin typeface="Arial"/>
                </a:endParaRPr>
              </a:p>
            </p:txBody>
          </p:sp>
        </p:grpSp>
        <p:sp>
          <p:nvSpPr>
            <p:cNvPr id="536" name="CustomShape 6"/>
            <p:cNvSpPr/>
            <p:nvPr/>
          </p:nvSpPr>
          <p:spPr>
            <a:xfrm>
              <a:off x="2484000" y="1140120"/>
              <a:ext cx="957600" cy="82152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lstStyle/>
            <a:p>
              <a:pPr algn="ctr">
                <a:lnSpc>
                  <a:spcPct val="100000"/>
                </a:lnSpc>
              </a:pPr>
              <a:r>
                <a:rPr lang="en-US" sz="4800" b="1" strike="noStrike" spc="-1" dirty="0">
                  <a:solidFill>
                    <a:srgbClr val="FFFFFF"/>
                  </a:solidFill>
                  <a:latin typeface="Arial"/>
                  <a:ea typeface="Arial Unicode MS"/>
                </a:rPr>
                <a:t>01</a:t>
              </a:r>
              <a:endParaRPr lang="en-US" sz="4800" b="0" strike="noStrike" spc="-1" dirty="0">
                <a:latin typeface="Arial"/>
              </a:endParaRPr>
            </a:p>
          </p:txBody>
        </p:sp>
      </p:grpSp>
      <p:grpSp>
        <p:nvGrpSpPr>
          <p:cNvPr id="537" name="Group 7"/>
          <p:cNvGrpSpPr/>
          <p:nvPr/>
        </p:nvGrpSpPr>
        <p:grpSpPr>
          <a:xfrm>
            <a:off x="2472120" y="2733480"/>
            <a:ext cx="4586760" cy="1042920"/>
            <a:chOff x="2472120" y="2733480"/>
            <a:chExt cx="4586760" cy="1042920"/>
          </a:xfrm>
        </p:grpSpPr>
        <p:grpSp>
          <p:nvGrpSpPr>
            <p:cNvPr id="538" name="Group 8"/>
            <p:cNvGrpSpPr/>
            <p:nvPr/>
          </p:nvGrpSpPr>
          <p:grpSpPr>
            <a:xfrm>
              <a:off x="3503160" y="2824560"/>
              <a:ext cx="3555720" cy="951840"/>
              <a:chOff x="3503160" y="2824560"/>
              <a:chExt cx="3555720" cy="951840"/>
            </a:xfrm>
          </p:grpSpPr>
          <p:sp>
            <p:nvSpPr>
              <p:cNvPr id="539" name="CustomShape 9"/>
              <p:cNvSpPr/>
              <p:nvPr/>
            </p:nvSpPr>
            <p:spPr>
              <a:xfrm>
                <a:off x="3515040" y="3499920"/>
                <a:ext cx="2935800" cy="276480"/>
              </a:xfrm>
              <a:prstGeom prst="rect">
                <a:avLst/>
              </a:prstGeom>
              <a:noFill/>
              <a:ln>
                <a:noFill/>
              </a:ln>
            </p:spPr>
            <p:style>
              <a:lnRef idx="0">
                <a:scrgbClr r="0" g="0" b="0"/>
              </a:lnRef>
              <a:fillRef idx="0">
                <a:scrgbClr r="0" g="0" b="0"/>
              </a:fillRef>
              <a:effectRef idx="0">
                <a:scrgbClr r="0" g="0" b="0"/>
              </a:effectRef>
              <a:fontRef idx="minor"/>
            </p:style>
          </p:sp>
          <p:sp>
            <p:nvSpPr>
              <p:cNvPr id="540" name="CustomShape 10"/>
              <p:cNvSpPr/>
              <p:nvPr/>
            </p:nvSpPr>
            <p:spPr>
              <a:xfrm>
                <a:off x="3503160" y="2824560"/>
                <a:ext cx="3555720" cy="50184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lstStyle/>
              <a:p>
                <a:pPr>
                  <a:lnSpc>
                    <a:spcPct val="100000"/>
                  </a:lnSpc>
                </a:pPr>
                <a:r>
                  <a:rPr lang="en-US" sz="2700" b="1" strike="noStrike" spc="-1" dirty="0" err="1">
                    <a:solidFill>
                      <a:srgbClr val="FFFFFF"/>
                    </a:solidFill>
                    <a:latin typeface="Arial"/>
                    <a:ea typeface="Arial Unicode MS"/>
                  </a:rPr>
                  <a:t>Công</a:t>
                </a:r>
                <a:r>
                  <a:rPr lang="en-US" sz="2700" b="1" strike="noStrike" spc="-1" dirty="0">
                    <a:solidFill>
                      <a:srgbClr val="FFFFFF"/>
                    </a:solidFill>
                    <a:latin typeface="Arial"/>
                    <a:ea typeface="Arial Unicode MS"/>
                  </a:rPr>
                  <a:t> </a:t>
                </a:r>
                <a:r>
                  <a:rPr lang="en-US" sz="2700" b="1" strike="noStrike" spc="-1" dirty="0" err="1">
                    <a:solidFill>
                      <a:srgbClr val="FFFFFF"/>
                    </a:solidFill>
                    <a:latin typeface="Arial"/>
                    <a:ea typeface="Arial Unicode MS"/>
                  </a:rPr>
                  <a:t>nghệ</a:t>
                </a:r>
                <a:r>
                  <a:rPr lang="en-US" sz="2700" b="1" strike="noStrike" spc="-1" dirty="0">
                    <a:solidFill>
                      <a:srgbClr val="FFFFFF"/>
                    </a:solidFill>
                    <a:latin typeface="Arial"/>
                    <a:ea typeface="Arial Unicode MS"/>
                  </a:rPr>
                  <a:t> </a:t>
                </a:r>
                <a:r>
                  <a:rPr lang="en-US" sz="2700" b="1" strike="noStrike" spc="-1" dirty="0" err="1">
                    <a:solidFill>
                      <a:srgbClr val="FFFFFF"/>
                    </a:solidFill>
                    <a:latin typeface="Arial"/>
                    <a:ea typeface="Arial Unicode MS"/>
                  </a:rPr>
                  <a:t>sử</a:t>
                </a:r>
                <a:r>
                  <a:rPr lang="en-US" sz="2700" b="1" strike="noStrike" spc="-1" dirty="0">
                    <a:solidFill>
                      <a:srgbClr val="FFFFFF"/>
                    </a:solidFill>
                    <a:latin typeface="Arial"/>
                    <a:ea typeface="Arial Unicode MS"/>
                  </a:rPr>
                  <a:t> </a:t>
                </a:r>
                <a:r>
                  <a:rPr lang="en-US" sz="2700" b="1" strike="noStrike" spc="-1" dirty="0" err="1">
                    <a:solidFill>
                      <a:srgbClr val="FFFFFF"/>
                    </a:solidFill>
                    <a:latin typeface="Arial"/>
                    <a:ea typeface="Arial Unicode MS"/>
                  </a:rPr>
                  <a:t>dụng</a:t>
                </a:r>
                <a:endParaRPr lang="en-US" sz="2700" b="0" strike="noStrike" spc="-1" dirty="0">
                  <a:latin typeface="Arial"/>
                </a:endParaRPr>
              </a:p>
            </p:txBody>
          </p:sp>
        </p:grpSp>
        <p:sp>
          <p:nvSpPr>
            <p:cNvPr id="541" name="CustomShape 11"/>
            <p:cNvSpPr/>
            <p:nvPr/>
          </p:nvSpPr>
          <p:spPr>
            <a:xfrm>
              <a:off x="2472120" y="2733480"/>
              <a:ext cx="957600" cy="82152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lstStyle/>
            <a:p>
              <a:pPr algn="ctr">
                <a:lnSpc>
                  <a:spcPct val="100000"/>
                </a:lnSpc>
              </a:pPr>
              <a:r>
                <a:rPr lang="en-US" sz="4800" b="1" strike="noStrike" spc="-1">
                  <a:solidFill>
                    <a:srgbClr val="FFFFFF"/>
                  </a:solidFill>
                  <a:latin typeface="Arial"/>
                  <a:ea typeface="Arial Unicode MS"/>
                </a:rPr>
                <a:t>02</a:t>
              </a:r>
              <a:endParaRPr lang="en-US" sz="4800" b="0" strike="noStrike" spc="-1">
                <a:latin typeface="Arial"/>
              </a:endParaRPr>
            </a:p>
          </p:txBody>
        </p:sp>
      </p:grpSp>
      <p:grpSp>
        <p:nvGrpSpPr>
          <p:cNvPr id="542" name="Group 12"/>
          <p:cNvGrpSpPr/>
          <p:nvPr/>
        </p:nvGrpSpPr>
        <p:grpSpPr>
          <a:xfrm>
            <a:off x="7141320" y="1101960"/>
            <a:ext cx="4454280" cy="1308960"/>
            <a:chOff x="7141320" y="1101960"/>
            <a:chExt cx="4454280" cy="1308960"/>
          </a:xfrm>
        </p:grpSpPr>
        <p:grpSp>
          <p:nvGrpSpPr>
            <p:cNvPr id="543" name="Group 13"/>
            <p:cNvGrpSpPr/>
            <p:nvPr/>
          </p:nvGrpSpPr>
          <p:grpSpPr>
            <a:xfrm>
              <a:off x="8178840" y="1101960"/>
              <a:ext cx="3416760" cy="1308960"/>
              <a:chOff x="8178840" y="1101960"/>
              <a:chExt cx="3416760" cy="1308960"/>
            </a:xfrm>
          </p:grpSpPr>
          <p:sp>
            <p:nvSpPr>
              <p:cNvPr id="544" name="CustomShape 14"/>
              <p:cNvSpPr/>
              <p:nvPr/>
            </p:nvSpPr>
            <p:spPr>
              <a:xfrm>
                <a:off x="8257680" y="1590480"/>
                <a:ext cx="3178800" cy="82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71360" indent="-171000">
                  <a:lnSpc>
                    <a:spcPct val="100000"/>
                  </a:lnSpc>
                  <a:buClr>
                    <a:srgbClr val="FFFFFF"/>
                  </a:buClr>
                  <a:buFont typeface="Wingdings" charset="2"/>
                  <a:buChar char=""/>
                </a:pPr>
                <a:r>
                  <a:rPr lang="en-US" sz="1200" b="0" strike="noStrike" spc="-1">
                    <a:solidFill>
                      <a:srgbClr val="FFFFFF"/>
                    </a:solidFill>
                    <a:latin typeface="Arial"/>
                    <a:ea typeface="Arial Unicode MS"/>
                  </a:rPr>
                  <a:t>Tổng quan hệ thống</a:t>
                </a:r>
                <a:endParaRPr lang="en-US" sz="1200" b="0" strike="noStrike" spc="-1">
                  <a:latin typeface="Arial"/>
                </a:endParaRPr>
              </a:p>
              <a:p>
                <a:pPr marL="171360" indent="-171000">
                  <a:lnSpc>
                    <a:spcPct val="100000"/>
                  </a:lnSpc>
                  <a:buClr>
                    <a:srgbClr val="FFFFFF"/>
                  </a:buClr>
                  <a:buFont typeface="Wingdings" charset="2"/>
                  <a:buChar char=""/>
                </a:pPr>
                <a:r>
                  <a:rPr lang="en-US" sz="1200" b="0" strike="noStrike" spc="-1">
                    <a:solidFill>
                      <a:srgbClr val="FFFFFF"/>
                    </a:solidFill>
                    <a:latin typeface="Arial"/>
                    <a:ea typeface="Arial Unicode MS"/>
                  </a:rPr>
                  <a:t>Cơ sở dữ liễu</a:t>
                </a:r>
                <a:endParaRPr lang="en-US" sz="1200" b="0" strike="noStrike" spc="-1">
                  <a:latin typeface="Arial"/>
                </a:endParaRPr>
              </a:p>
              <a:p>
                <a:pPr marL="171360" indent="-171000">
                  <a:lnSpc>
                    <a:spcPct val="100000"/>
                  </a:lnSpc>
                  <a:buClr>
                    <a:srgbClr val="FFFFFF"/>
                  </a:buClr>
                  <a:buFont typeface="Wingdings" charset="2"/>
                  <a:buChar char=""/>
                </a:pPr>
                <a:r>
                  <a:rPr lang="en-US" sz="1200" b="0" strike="noStrike" spc="-1">
                    <a:solidFill>
                      <a:srgbClr val="FFFFFF"/>
                    </a:solidFill>
                    <a:latin typeface="Arial"/>
                    <a:ea typeface="Arial Unicode MS"/>
                  </a:rPr>
                  <a:t>Giao diện</a:t>
                </a:r>
                <a:endParaRPr lang="en-US" sz="1200" b="0" strike="noStrike" spc="-1">
                  <a:latin typeface="Arial"/>
                </a:endParaRPr>
              </a:p>
              <a:p>
                <a:pPr>
                  <a:lnSpc>
                    <a:spcPct val="100000"/>
                  </a:lnSpc>
                </a:pPr>
                <a:r>
                  <a:rPr lang="en-US" sz="1200" b="0" strike="noStrike" spc="-1">
                    <a:solidFill>
                      <a:srgbClr val="FFFFFF"/>
                    </a:solidFill>
                    <a:latin typeface="Arial"/>
                    <a:ea typeface="Arial Unicode MS"/>
                  </a:rPr>
                  <a:t> </a:t>
                </a:r>
                <a:endParaRPr lang="en-US" sz="1200" b="0" strike="noStrike" spc="-1">
                  <a:latin typeface="Arial"/>
                </a:endParaRPr>
              </a:p>
            </p:txBody>
          </p:sp>
          <p:sp>
            <p:nvSpPr>
              <p:cNvPr id="545" name="CustomShape 15"/>
              <p:cNvSpPr/>
              <p:nvPr/>
            </p:nvSpPr>
            <p:spPr>
              <a:xfrm>
                <a:off x="8178840" y="1101960"/>
                <a:ext cx="3416760" cy="50184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lstStyle/>
              <a:p>
                <a:pPr>
                  <a:lnSpc>
                    <a:spcPct val="100000"/>
                  </a:lnSpc>
                </a:pPr>
                <a:r>
                  <a:rPr lang="en-US" sz="2700" b="1" strike="noStrike" spc="-1" dirty="0" err="1">
                    <a:solidFill>
                      <a:srgbClr val="FFFFFF"/>
                    </a:solidFill>
                    <a:latin typeface="Arial"/>
                    <a:ea typeface="Arial Unicode MS"/>
                  </a:rPr>
                  <a:t>Xây</a:t>
                </a:r>
                <a:r>
                  <a:rPr lang="en-US" sz="2700" b="1" strike="noStrike" spc="-1" dirty="0">
                    <a:solidFill>
                      <a:srgbClr val="FFFFFF"/>
                    </a:solidFill>
                    <a:latin typeface="Arial"/>
                    <a:ea typeface="Arial Unicode MS"/>
                  </a:rPr>
                  <a:t> </a:t>
                </a:r>
                <a:r>
                  <a:rPr lang="en-US" sz="2700" b="1" strike="noStrike" spc="-1" dirty="0" err="1">
                    <a:solidFill>
                      <a:srgbClr val="FFFFFF"/>
                    </a:solidFill>
                    <a:latin typeface="Arial"/>
                    <a:ea typeface="Arial Unicode MS"/>
                  </a:rPr>
                  <a:t>dựng</a:t>
                </a:r>
                <a:r>
                  <a:rPr lang="en-US" sz="2700" b="1" strike="noStrike" spc="-1" dirty="0">
                    <a:solidFill>
                      <a:srgbClr val="FFFFFF"/>
                    </a:solidFill>
                    <a:latin typeface="Arial"/>
                    <a:ea typeface="Arial Unicode MS"/>
                  </a:rPr>
                  <a:t> </a:t>
                </a:r>
                <a:r>
                  <a:rPr lang="en-US" sz="2700" b="1" strike="noStrike" spc="-1" dirty="0" err="1">
                    <a:solidFill>
                      <a:srgbClr val="FFFFFF"/>
                    </a:solidFill>
                    <a:latin typeface="Arial"/>
                    <a:ea typeface="Arial Unicode MS"/>
                  </a:rPr>
                  <a:t>hệ</a:t>
                </a:r>
                <a:r>
                  <a:rPr lang="en-US" sz="2700" b="1" strike="noStrike" spc="-1" dirty="0">
                    <a:solidFill>
                      <a:srgbClr val="FFFFFF"/>
                    </a:solidFill>
                    <a:latin typeface="Arial"/>
                    <a:ea typeface="Arial Unicode MS"/>
                  </a:rPr>
                  <a:t> </a:t>
                </a:r>
                <a:r>
                  <a:rPr lang="en-US" sz="2700" b="1" strike="noStrike" spc="-1" dirty="0" err="1">
                    <a:solidFill>
                      <a:srgbClr val="FFFFFF"/>
                    </a:solidFill>
                    <a:latin typeface="Arial"/>
                    <a:ea typeface="Arial Unicode MS"/>
                  </a:rPr>
                  <a:t>thống</a:t>
                </a:r>
                <a:endParaRPr lang="en-US" sz="2700" b="0" strike="noStrike" spc="-1" dirty="0">
                  <a:latin typeface="Arial"/>
                </a:endParaRPr>
              </a:p>
            </p:txBody>
          </p:sp>
        </p:grpSp>
        <p:sp>
          <p:nvSpPr>
            <p:cNvPr id="546" name="CustomShape 16"/>
            <p:cNvSpPr/>
            <p:nvPr/>
          </p:nvSpPr>
          <p:spPr>
            <a:xfrm>
              <a:off x="7141320" y="1101960"/>
              <a:ext cx="1036800" cy="82152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lstStyle/>
            <a:p>
              <a:pPr algn="ctr">
                <a:lnSpc>
                  <a:spcPct val="100000"/>
                </a:lnSpc>
              </a:pPr>
              <a:r>
                <a:rPr lang="en-US" sz="4800" b="1" strike="noStrike" spc="-1">
                  <a:solidFill>
                    <a:srgbClr val="FFFFFF"/>
                  </a:solidFill>
                  <a:latin typeface="Arial"/>
                  <a:ea typeface="Arial Unicode MS"/>
                </a:rPr>
                <a:t>03</a:t>
              </a:r>
              <a:endParaRPr lang="en-US" sz="4800" b="0" strike="noStrike" spc="-1">
                <a:latin typeface="Arial"/>
              </a:endParaRPr>
            </a:p>
          </p:txBody>
        </p:sp>
      </p:grpSp>
      <p:grpSp>
        <p:nvGrpSpPr>
          <p:cNvPr id="547" name="Group 17"/>
          <p:cNvGrpSpPr/>
          <p:nvPr/>
        </p:nvGrpSpPr>
        <p:grpSpPr>
          <a:xfrm>
            <a:off x="7165800" y="2760840"/>
            <a:ext cx="3942360" cy="1126440"/>
            <a:chOff x="7165800" y="2760840"/>
            <a:chExt cx="3942360" cy="1126440"/>
          </a:xfrm>
        </p:grpSpPr>
        <p:grpSp>
          <p:nvGrpSpPr>
            <p:cNvPr id="548" name="Group 18"/>
            <p:cNvGrpSpPr/>
            <p:nvPr/>
          </p:nvGrpSpPr>
          <p:grpSpPr>
            <a:xfrm>
              <a:off x="8160120" y="2797200"/>
              <a:ext cx="2948040" cy="1090080"/>
              <a:chOff x="8160120" y="2797200"/>
              <a:chExt cx="2948040" cy="1090080"/>
            </a:xfrm>
          </p:grpSpPr>
          <p:sp>
            <p:nvSpPr>
              <p:cNvPr id="549" name="CustomShape 19"/>
              <p:cNvSpPr/>
              <p:nvPr/>
            </p:nvSpPr>
            <p:spPr>
              <a:xfrm>
                <a:off x="8172360" y="3249360"/>
                <a:ext cx="293580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71360" indent="-171000">
                  <a:lnSpc>
                    <a:spcPct val="100000"/>
                  </a:lnSpc>
                  <a:buClr>
                    <a:srgbClr val="FFFFFF"/>
                  </a:buClr>
                  <a:buFont typeface="Wingdings" charset="2"/>
                  <a:buChar char=""/>
                </a:pPr>
                <a:r>
                  <a:rPr lang="en-US" sz="1200" b="0" strike="noStrike" spc="-1">
                    <a:solidFill>
                      <a:srgbClr val="FFFFFF"/>
                    </a:solidFill>
                    <a:latin typeface="Arial"/>
                    <a:ea typeface="Arial Unicode MS"/>
                  </a:rPr>
                  <a:t>Kiến thức đạt được</a:t>
                </a:r>
                <a:endParaRPr lang="en-US" sz="1200" b="0" strike="noStrike" spc="-1">
                  <a:latin typeface="Arial"/>
                </a:endParaRPr>
              </a:p>
              <a:p>
                <a:pPr marL="171360" indent="-171000">
                  <a:lnSpc>
                    <a:spcPct val="100000"/>
                  </a:lnSpc>
                  <a:buClr>
                    <a:srgbClr val="FFFFFF"/>
                  </a:buClr>
                  <a:buFont typeface="Wingdings" charset="2"/>
                  <a:buChar char=""/>
                </a:pPr>
                <a:r>
                  <a:rPr lang="en-US" sz="1200" b="0" strike="noStrike" spc="-1">
                    <a:solidFill>
                      <a:srgbClr val="FFFFFF"/>
                    </a:solidFill>
                    <a:latin typeface="Arial"/>
                    <a:ea typeface="Arial Unicode MS"/>
                  </a:rPr>
                  <a:t>Kết quả chương trình</a:t>
                </a:r>
                <a:endParaRPr lang="en-US" sz="1200" b="0" strike="noStrike" spc="-1">
                  <a:latin typeface="Arial"/>
                </a:endParaRPr>
              </a:p>
              <a:p>
                <a:pPr marL="171360" indent="-171000">
                  <a:lnSpc>
                    <a:spcPct val="100000"/>
                  </a:lnSpc>
                  <a:buClr>
                    <a:srgbClr val="FFFFFF"/>
                  </a:buClr>
                  <a:buFont typeface="Wingdings" charset="2"/>
                  <a:buChar char=""/>
                </a:pPr>
                <a:r>
                  <a:rPr lang="en-US" sz="1200" b="0" strike="noStrike" spc="-1">
                    <a:solidFill>
                      <a:srgbClr val="FFFFFF"/>
                    </a:solidFill>
                    <a:latin typeface="Arial"/>
                    <a:ea typeface="Arial Unicode MS"/>
                  </a:rPr>
                  <a:t>Mở rộng </a:t>
                </a:r>
                <a:endParaRPr lang="en-US" sz="1200" b="0" strike="noStrike" spc="-1">
                  <a:latin typeface="Arial"/>
                </a:endParaRPr>
              </a:p>
            </p:txBody>
          </p:sp>
          <p:sp>
            <p:nvSpPr>
              <p:cNvPr id="550" name="CustomShape 20"/>
              <p:cNvSpPr/>
              <p:nvPr/>
            </p:nvSpPr>
            <p:spPr>
              <a:xfrm>
                <a:off x="8160120" y="2797200"/>
                <a:ext cx="2935800" cy="50184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lstStyle/>
              <a:p>
                <a:pPr>
                  <a:lnSpc>
                    <a:spcPct val="100000"/>
                  </a:lnSpc>
                </a:pPr>
                <a:r>
                  <a:rPr lang="en-US" sz="2700" b="1" strike="noStrike" spc="-1" dirty="0" err="1">
                    <a:solidFill>
                      <a:srgbClr val="FFFFFF"/>
                    </a:solidFill>
                    <a:latin typeface="Arial"/>
                    <a:ea typeface="Arial Unicode MS"/>
                  </a:rPr>
                  <a:t>Kết</a:t>
                </a:r>
                <a:r>
                  <a:rPr lang="en-US" sz="2700" b="1" strike="noStrike" spc="-1" dirty="0">
                    <a:solidFill>
                      <a:srgbClr val="FFFFFF"/>
                    </a:solidFill>
                    <a:latin typeface="Arial"/>
                    <a:ea typeface="Arial Unicode MS"/>
                  </a:rPr>
                  <a:t> </a:t>
                </a:r>
                <a:r>
                  <a:rPr lang="en-US" sz="2700" b="1" strike="noStrike" spc="-1" dirty="0" err="1">
                    <a:solidFill>
                      <a:srgbClr val="FFFFFF"/>
                    </a:solidFill>
                    <a:latin typeface="Arial"/>
                    <a:ea typeface="Arial Unicode MS"/>
                  </a:rPr>
                  <a:t>luận</a:t>
                </a:r>
                <a:endParaRPr lang="en-US" sz="2700" b="0" strike="noStrike" spc="-1" dirty="0">
                  <a:latin typeface="Arial"/>
                </a:endParaRPr>
              </a:p>
            </p:txBody>
          </p:sp>
        </p:grpSp>
        <p:sp>
          <p:nvSpPr>
            <p:cNvPr id="551" name="CustomShape 21"/>
            <p:cNvSpPr/>
            <p:nvPr/>
          </p:nvSpPr>
          <p:spPr>
            <a:xfrm>
              <a:off x="7165800" y="2760840"/>
              <a:ext cx="957600" cy="82152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lstStyle/>
            <a:p>
              <a:pPr algn="ctr">
                <a:lnSpc>
                  <a:spcPct val="100000"/>
                </a:lnSpc>
              </a:pPr>
              <a:r>
                <a:rPr lang="en-US" sz="4800" b="1" strike="noStrike" spc="-1">
                  <a:solidFill>
                    <a:srgbClr val="FFFFFF"/>
                  </a:solidFill>
                  <a:latin typeface="Arial"/>
                  <a:ea typeface="Arial Unicode MS"/>
                </a:rPr>
                <a:t>04</a:t>
              </a:r>
              <a:endParaRPr lang="en-US" sz="4800" b="0" strike="noStrike" spc="-1">
                <a:latin typeface="Arial"/>
              </a:endParaRPr>
            </a:p>
          </p:txBody>
        </p:sp>
      </p:grpSp>
      <p:sp>
        <p:nvSpPr>
          <p:cNvPr id="552" name="CustomShape 22"/>
          <p:cNvSpPr/>
          <p:nvPr/>
        </p:nvSpPr>
        <p:spPr>
          <a:xfrm rot="16200000">
            <a:off x="-1208274" y="2105100"/>
            <a:ext cx="371448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vi-VN" sz="2800" b="0" strike="noStrike" spc="-1" smtClean="0">
                <a:solidFill>
                  <a:srgbClr val="FFFFFF"/>
                </a:solidFill>
                <a:latin typeface="Arial"/>
                <a:ea typeface="Arial Unicode MS"/>
              </a:rPr>
              <a:t>Social   Networking</a:t>
            </a:r>
            <a:endParaRPr lang="en-US" sz="2800" b="0" strike="noStrike" spc="-1" dirty="0">
              <a:latin typeface="Arial"/>
            </a:endParaRPr>
          </a:p>
        </p:txBody>
      </p:sp>
      <p:sp>
        <p:nvSpPr>
          <p:cNvPr id="553" name="CustomShape 23"/>
          <p:cNvSpPr/>
          <p:nvPr/>
        </p:nvSpPr>
        <p:spPr>
          <a:xfrm rot="16200000">
            <a:off x="120510" y="2207583"/>
            <a:ext cx="23427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vi-VN" sz="3600" b="0" strike="noStrike" spc="-1" smtClean="0">
                <a:solidFill>
                  <a:srgbClr val="FFC864"/>
                </a:solidFill>
                <a:latin typeface="Arial"/>
                <a:ea typeface="Arial Unicode MS"/>
              </a:rPr>
              <a:t>Instagram</a:t>
            </a:r>
            <a:endParaRPr lang="en-US" sz="3600" b="0" strike="noStrike" spc="-1" dirty="0">
              <a:latin typeface="Arial"/>
            </a:endParaRPr>
          </a:p>
        </p:txBody>
      </p:sp>
    </p:spTree>
  </p:cSld>
  <p:clrMapOvr>
    <a:masterClrMapping/>
  </p:clrMapOvr>
  <p:transition spd="slow">
    <p:wip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2"/>
                                        </p:tgtEl>
                                        <p:attrNameLst>
                                          <p:attrName>style.visibility</p:attrName>
                                        </p:attrNameLst>
                                      </p:cBhvr>
                                      <p:to>
                                        <p:strVal val="visible"/>
                                      </p:to>
                                    </p:set>
                                    <p:animEffect transition="in" filter="fade">
                                      <p:cBhvr>
                                        <p:cTn id="7" dur="500"/>
                                        <p:tgtEl>
                                          <p:spTgt spid="5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7"/>
                                        </p:tgtEl>
                                        <p:attrNameLst>
                                          <p:attrName>style.visibility</p:attrName>
                                        </p:attrNameLst>
                                      </p:cBhvr>
                                      <p:to>
                                        <p:strVal val="visible"/>
                                      </p:to>
                                    </p:set>
                                    <p:animEffect transition="in" filter="fade">
                                      <p:cBhvr>
                                        <p:cTn id="12" dur="500"/>
                                        <p:tgtEl>
                                          <p:spTgt spid="5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2"/>
                                        </p:tgtEl>
                                        <p:attrNameLst>
                                          <p:attrName>style.visibility</p:attrName>
                                        </p:attrNameLst>
                                      </p:cBhvr>
                                      <p:to>
                                        <p:strVal val="visible"/>
                                      </p:to>
                                    </p:set>
                                    <p:animEffect transition="in" filter="fade">
                                      <p:cBhvr>
                                        <p:cTn id="17" dur="500"/>
                                        <p:tgtEl>
                                          <p:spTgt spid="5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7"/>
                                        </p:tgtEl>
                                        <p:attrNameLst>
                                          <p:attrName>style.visibility</p:attrName>
                                        </p:attrNameLst>
                                      </p:cBhvr>
                                      <p:to>
                                        <p:strVal val="visible"/>
                                      </p:to>
                                    </p:set>
                                    <p:animEffect transition="in" filter="fade">
                                      <p:cBhvr>
                                        <p:cTn id="22" dur="500"/>
                                        <p:tgtEl>
                                          <p:spTgt spid="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TextShape 1"/>
          <p:cNvSpPr txBox="1"/>
          <p:nvPr/>
        </p:nvSpPr>
        <p:spPr>
          <a:xfrm>
            <a:off x="323640" y="339480"/>
            <a:ext cx="11572920" cy="723960"/>
          </a:xfrm>
          <a:prstGeom prst="rect">
            <a:avLst/>
          </a:prstGeom>
          <a:noFill/>
          <a:ln>
            <a:noFill/>
          </a:ln>
        </p:spPr>
        <p:txBody>
          <a:bodyPr lIns="90000" tIns="45000" rIns="90000" bIns="45000" anchor="ctr"/>
          <a:lstStyle/>
          <a:p>
            <a:pPr algn="ctr">
              <a:lnSpc>
                <a:spcPct val="90000"/>
              </a:lnSpc>
              <a:spcBef>
                <a:spcPts val="1001"/>
              </a:spcBef>
            </a:pPr>
            <a:r>
              <a:rPr lang="en-US" sz="5400" b="0" strike="noStrike" spc="-1">
                <a:solidFill>
                  <a:srgbClr val="262626"/>
                </a:solidFill>
                <a:latin typeface="Arial"/>
                <a:ea typeface="Arial Unicode MS"/>
              </a:rPr>
              <a:t>ĐẶT VẤN ĐỀ</a:t>
            </a:r>
            <a:endParaRPr lang="en-US" sz="5400" b="0" strike="noStrike" spc="-1">
              <a:solidFill>
                <a:srgbClr val="000000"/>
              </a:solidFill>
              <a:latin typeface="Arial"/>
            </a:endParaRPr>
          </a:p>
        </p:txBody>
      </p:sp>
      <p:sp>
        <p:nvSpPr>
          <p:cNvPr id="555" name="CustomShape 2"/>
          <p:cNvSpPr/>
          <p:nvPr/>
        </p:nvSpPr>
        <p:spPr>
          <a:xfrm>
            <a:off x="6732720" y="2080440"/>
            <a:ext cx="3044520" cy="768960"/>
          </a:xfrm>
          <a:prstGeom prst="rect">
            <a:avLst/>
          </a:prstGeom>
          <a:noFill/>
          <a:ln>
            <a:noFill/>
          </a:ln>
        </p:spPr>
        <p:style>
          <a:lnRef idx="0">
            <a:scrgbClr r="0" g="0" b="0"/>
          </a:lnRef>
          <a:fillRef idx="0">
            <a:scrgbClr r="0" g="0" b="0"/>
          </a:fillRef>
          <a:effectRef idx="0">
            <a:scrgbClr r="0" g="0" b="0"/>
          </a:effectRef>
          <a:fontRef idx="minor"/>
        </p:style>
      </p:sp>
      <p:sp>
        <p:nvSpPr>
          <p:cNvPr id="556" name="CustomShape 3"/>
          <p:cNvSpPr/>
          <p:nvPr/>
        </p:nvSpPr>
        <p:spPr>
          <a:xfrm>
            <a:off x="6732720" y="3593880"/>
            <a:ext cx="4818960" cy="261360"/>
          </a:xfrm>
          <a:prstGeom prst="rect">
            <a:avLst/>
          </a:prstGeom>
          <a:noFill/>
          <a:ln>
            <a:noFill/>
          </a:ln>
        </p:spPr>
        <p:style>
          <a:lnRef idx="0">
            <a:scrgbClr r="0" g="0" b="0"/>
          </a:lnRef>
          <a:fillRef idx="0">
            <a:scrgbClr r="0" g="0" b="0"/>
          </a:fillRef>
          <a:effectRef idx="0">
            <a:scrgbClr r="0" g="0" b="0"/>
          </a:effectRef>
          <a:fontRef idx="minor"/>
        </p:style>
      </p:sp>
      <p:sp>
        <p:nvSpPr>
          <p:cNvPr id="557" name="CustomShape 4"/>
          <p:cNvSpPr/>
          <p:nvPr/>
        </p:nvSpPr>
        <p:spPr>
          <a:xfrm>
            <a:off x="9843120" y="2034720"/>
            <a:ext cx="2126520" cy="2807640"/>
          </a:xfrm>
          <a:custGeom>
            <a:avLst/>
            <a:gdLst/>
            <a:ahLst/>
            <a:cxnLst/>
            <a:rect l="l" t="t" r="r" b="b"/>
            <a:pathLst>
              <a:path w="4367084" h="5765249">
                <a:moveTo>
                  <a:pt x="3965780" y="4113557"/>
                </a:moveTo>
                <a:lnTo>
                  <a:pt x="4166432" y="4113557"/>
                </a:lnTo>
                <a:lnTo>
                  <a:pt x="4166432" y="4916165"/>
                </a:lnTo>
                <a:lnTo>
                  <a:pt x="3972555" y="4916165"/>
                </a:lnTo>
                <a:lnTo>
                  <a:pt x="3972555" y="5763466"/>
                </a:lnTo>
                <a:lnTo>
                  <a:pt x="3771903" y="5763466"/>
                </a:lnTo>
                <a:lnTo>
                  <a:pt x="3771903" y="5763465"/>
                </a:lnTo>
                <a:lnTo>
                  <a:pt x="1193520" y="5763465"/>
                </a:lnTo>
                <a:lnTo>
                  <a:pt x="1193520" y="5765249"/>
                </a:lnTo>
                <a:lnTo>
                  <a:pt x="992868" y="5765249"/>
                </a:lnTo>
                <a:lnTo>
                  <a:pt x="992868" y="5009248"/>
                </a:lnTo>
                <a:lnTo>
                  <a:pt x="1193520" y="5009248"/>
                </a:lnTo>
                <a:lnTo>
                  <a:pt x="1193520" y="5562813"/>
                </a:lnTo>
                <a:lnTo>
                  <a:pt x="3771903" y="5562813"/>
                </a:lnTo>
                <a:lnTo>
                  <a:pt x="3771903" y="4916165"/>
                </a:lnTo>
                <a:lnTo>
                  <a:pt x="3965780" y="4916165"/>
                </a:lnTo>
                <a:close/>
                <a:moveTo>
                  <a:pt x="404924" y="3516123"/>
                </a:moveTo>
                <a:lnTo>
                  <a:pt x="605576" y="3516123"/>
                </a:lnTo>
                <a:lnTo>
                  <a:pt x="605576" y="4024102"/>
                </a:lnTo>
                <a:lnTo>
                  <a:pt x="794053" y="4024102"/>
                </a:lnTo>
                <a:lnTo>
                  <a:pt x="794053" y="4525732"/>
                </a:lnTo>
                <a:lnTo>
                  <a:pt x="991620" y="4525732"/>
                </a:lnTo>
                <a:lnTo>
                  <a:pt x="991620" y="5027362"/>
                </a:lnTo>
                <a:lnTo>
                  <a:pt x="790968" y="5027362"/>
                </a:lnTo>
                <a:lnTo>
                  <a:pt x="790968" y="4525732"/>
                </a:lnTo>
                <a:lnTo>
                  <a:pt x="593401" y="4525732"/>
                </a:lnTo>
                <a:lnTo>
                  <a:pt x="593401" y="4056122"/>
                </a:lnTo>
                <a:lnTo>
                  <a:pt x="404924" y="4056122"/>
                </a:lnTo>
                <a:close/>
                <a:moveTo>
                  <a:pt x="4166432" y="2307688"/>
                </a:moveTo>
                <a:lnTo>
                  <a:pt x="4367084" y="2307688"/>
                </a:lnTo>
                <a:lnTo>
                  <a:pt x="4367084" y="4113556"/>
                </a:lnTo>
                <a:lnTo>
                  <a:pt x="4166432" y="4113556"/>
                </a:lnTo>
                <a:close/>
                <a:moveTo>
                  <a:pt x="3965780" y="1906384"/>
                </a:moveTo>
                <a:lnTo>
                  <a:pt x="4166432" y="1906384"/>
                </a:lnTo>
                <a:lnTo>
                  <a:pt x="4166432" y="2307688"/>
                </a:lnTo>
                <a:lnTo>
                  <a:pt x="3965780" y="2307688"/>
                </a:lnTo>
                <a:close/>
                <a:moveTo>
                  <a:pt x="2520856" y="1506947"/>
                </a:moveTo>
                <a:lnTo>
                  <a:pt x="2721508" y="1506947"/>
                </a:lnTo>
                <a:lnTo>
                  <a:pt x="3336164" y="1506947"/>
                </a:lnTo>
                <a:lnTo>
                  <a:pt x="3336164" y="1685040"/>
                </a:lnTo>
                <a:lnTo>
                  <a:pt x="3464150" y="1685040"/>
                </a:lnTo>
                <a:lnTo>
                  <a:pt x="3464150" y="1682197"/>
                </a:lnTo>
                <a:lnTo>
                  <a:pt x="3965780" y="1682197"/>
                </a:lnTo>
                <a:lnTo>
                  <a:pt x="3965780" y="1882849"/>
                </a:lnTo>
                <a:lnTo>
                  <a:pt x="3536816" y="1882849"/>
                </a:lnTo>
                <a:lnTo>
                  <a:pt x="3536816" y="2788626"/>
                </a:lnTo>
                <a:lnTo>
                  <a:pt x="3336164" y="2788626"/>
                </a:lnTo>
                <a:lnTo>
                  <a:pt x="3336164" y="1707599"/>
                </a:lnTo>
                <a:lnTo>
                  <a:pt x="2721508" y="1707599"/>
                </a:lnTo>
                <a:lnTo>
                  <a:pt x="2721508" y="2710859"/>
                </a:lnTo>
                <a:lnTo>
                  <a:pt x="2520856" y="2710859"/>
                </a:lnTo>
                <a:close/>
                <a:moveTo>
                  <a:pt x="1705727" y="200652"/>
                </a:moveTo>
                <a:lnTo>
                  <a:pt x="1906379" y="200652"/>
                </a:lnTo>
                <a:lnTo>
                  <a:pt x="1906379" y="1306295"/>
                </a:lnTo>
                <a:lnTo>
                  <a:pt x="2508335" y="1306295"/>
                </a:lnTo>
                <a:lnTo>
                  <a:pt x="2508335" y="1506947"/>
                </a:lnTo>
                <a:lnTo>
                  <a:pt x="1906379" y="1506947"/>
                </a:lnTo>
                <a:lnTo>
                  <a:pt x="1906379" y="2608477"/>
                </a:lnTo>
                <a:lnTo>
                  <a:pt x="1705727" y="2608477"/>
                </a:lnTo>
                <a:close/>
                <a:moveTo>
                  <a:pt x="986562" y="200652"/>
                </a:moveTo>
                <a:lnTo>
                  <a:pt x="1187214" y="200652"/>
                </a:lnTo>
                <a:lnTo>
                  <a:pt x="1187214" y="3612116"/>
                </a:lnTo>
                <a:lnTo>
                  <a:pt x="986562" y="3612116"/>
                </a:lnTo>
                <a:lnTo>
                  <a:pt x="986562" y="2838909"/>
                </a:lnTo>
                <a:lnTo>
                  <a:pt x="600014" y="2838909"/>
                </a:lnTo>
                <a:lnTo>
                  <a:pt x="600014" y="2641799"/>
                </a:lnTo>
                <a:lnTo>
                  <a:pt x="200652" y="2641799"/>
                </a:lnTo>
                <a:lnTo>
                  <a:pt x="200652" y="3118899"/>
                </a:lnTo>
                <a:lnTo>
                  <a:pt x="384605" y="3118899"/>
                </a:lnTo>
                <a:lnTo>
                  <a:pt x="384605" y="3520203"/>
                </a:lnTo>
                <a:lnTo>
                  <a:pt x="183953" y="3520203"/>
                </a:lnTo>
                <a:lnTo>
                  <a:pt x="183953" y="3141857"/>
                </a:lnTo>
                <a:lnTo>
                  <a:pt x="0" y="3141857"/>
                </a:lnTo>
                <a:lnTo>
                  <a:pt x="0" y="2439575"/>
                </a:lnTo>
                <a:lnTo>
                  <a:pt x="200652" y="2439575"/>
                </a:lnTo>
                <a:lnTo>
                  <a:pt x="200652" y="2441147"/>
                </a:lnTo>
                <a:lnTo>
                  <a:pt x="610687" y="2441147"/>
                </a:lnTo>
                <a:lnTo>
                  <a:pt x="610687" y="2638257"/>
                </a:lnTo>
                <a:lnTo>
                  <a:pt x="986562" y="2638257"/>
                </a:lnTo>
                <a:close/>
                <a:moveTo>
                  <a:pt x="1187214" y="0"/>
                </a:moveTo>
                <a:lnTo>
                  <a:pt x="1688844" y="0"/>
                </a:lnTo>
                <a:lnTo>
                  <a:pt x="1688844" y="200652"/>
                </a:lnTo>
                <a:lnTo>
                  <a:pt x="1187214" y="200652"/>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p:style>
      </p:sp>
      <p:pic>
        <p:nvPicPr>
          <p:cNvPr id="1026" name="Picture 2" descr="Tự do mạng xã hội phải đi kèm trách nhiệm xã hộ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28520"/>
            <a:ext cx="6095520" cy="30092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ạng xã hội Việt Nam trong cuộc chiến giành người Việt trên sân nhà -  VietNamN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520" y="1928520"/>
            <a:ext cx="6096480" cy="30092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CustomShape 1"/>
          <p:cNvSpPr/>
          <p:nvPr/>
        </p:nvSpPr>
        <p:spPr>
          <a:xfrm>
            <a:off x="5519880" y="3924720"/>
            <a:ext cx="820080" cy="820080"/>
          </a:xfrm>
          <a:custGeom>
            <a:avLst/>
            <a:gdLst/>
            <a:ahLst/>
            <a:cxnLst/>
            <a:rect l="l" t="t" r="r" b="b"/>
            <a:pathLst>
              <a:path w="643094" h="643094">
                <a:moveTo>
                  <a:pt x="321548" y="117901"/>
                </a:moveTo>
                <a:cubicBezTo>
                  <a:pt x="434019" y="117901"/>
                  <a:pt x="525195" y="209077"/>
                  <a:pt x="525195" y="321548"/>
                </a:cubicBezTo>
                <a:cubicBezTo>
                  <a:pt x="525195" y="434019"/>
                  <a:pt x="434019" y="525195"/>
                  <a:pt x="321548" y="525195"/>
                </a:cubicBezTo>
                <a:cubicBezTo>
                  <a:pt x="209077" y="525195"/>
                  <a:pt x="117901" y="434019"/>
                  <a:pt x="117901" y="321548"/>
                </a:cubicBezTo>
                <a:cubicBezTo>
                  <a:pt x="117901" y="209077"/>
                  <a:pt x="209077" y="117901"/>
                  <a:pt x="321548" y="117901"/>
                </a:cubicBezTo>
                <a:close/>
                <a:moveTo>
                  <a:pt x="321547" y="48181"/>
                </a:moveTo>
                <a:cubicBezTo>
                  <a:pt x="170571" y="48181"/>
                  <a:pt x="48181" y="170571"/>
                  <a:pt x="48181" y="321547"/>
                </a:cubicBezTo>
                <a:cubicBezTo>
                  <a:pt x="48181" y="472523"/>
                  <a:pt x="170571" y="594913"/>
                  <a:pt x="321547" y="594913"/>
                </a:cubicBezTo>
                <a:cubicBezTo>
                  <a:pt x="472523" y="594913"/>
                  <a:pt x="594913" y="472523"/>
                  <a:pt x="594913" y="321547"/>
                </a:cubicBezTo>
                <a:cubicBezTo>
                  <a:pt x="594913" y="170571"/>
                  <a:pt x="472523" y="48181"/>
                  <a:pt x="321547" y="48181"/>
                </a:cubicBezTo>
                <a:close/>
                <a:moveTo>
                  <a:pt x="321547" y="0"/>
                </a:moveTo>
                <a:cubicBezTo>
                  <a:pt x="499133" y="0"/>
                  <a:pt x="643094" y="143961"/>
                  <a:pt x="643094" y="321547"/>
                </a:cubicBezTo>
                <a:cubicBezTo>
                  <a:pt x="643094" y="499133"/>
                  <a:pt x="499133" y="643094"/>
                  <a:pt x="321547" y="643094"/>
                </a:cubicBezTo>
                <a:cubicBezTo>
                  <a:pt x="143961" y="643094"/>
                  <a:pt x="0" y="499133"/>
                  <a:pt x="0" y="321547"/>
                </a:cubicBezTo>
                <a:cubicBezTo>
                  <a:pt x="0" y="143961"/>
                  <a:pt x="143961" y="0"/>
                  <a:pt x="321547"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561" name="TextShape 2"/>
          <p:cNvSpPr txBox="1"/>
          <p:nvPr/>
        </p:nvSpPr>
        <p:spPr>
          <a:xfrm>
            <a:off x="323640" y="339480"/>
            <a:ext cx="11572920" cy="723960"/>
          </a:xfrm>
          <a:prstGeom prst="rect">
            <a:avLst/>
          </a:prstGeom>
          <a:noFill/>
          <a:ln>
            <a:noFill/>
          </a:ln>
        </p:spPr>
        <p:txBody>
          <a:bodyPr lIns="90000" tIns="45000" rIns="90000" bIns="45000" anchor="ctr"/>
          <a:lstStyle/>
          <a:p>
            <a:pPr algn="ctr">
              <a:lnSpc>
                <a:spcPct val="90000"/>
              </a:lnSpc>
              <a:spcBef>
                <a:spcPts val="1001"/>
              </a:spcBef>
            </a:pPr>
            <a:r>
              <a:rPr lang="en-US" sz="5400" b="0" strike="noStrike" spc="-1">
                <a:solidFill>
                  <a:srgbClr val="262626"/>
                </a:solidFill>
                <a:latin typeface="Arial"/>
                <a:ea typeface="Arial Unicode MS"/>
              </a:rPr>
              <a:t>CÔNG NGHỆ SỬ DỤNG</a:t>
            </a:r>
            <a:endParaRPr lang="en-US" sz="5400" b="0" strike="noStrike" spc="-1">
              <a:solidFill>
                <a:srgbClr val="000000"/>
              </a:solidFill>
              <a:latin typeface="Arial"/>
            </a:endParaRPr>
          </a:p>
        </p:txBody>
      </p:sp>
      <p:grpSp>
        <p:nvGrpSpPr>
          <p:cNvPr id="562" name="Group 3"/>
          <p:cNvGrpSpPr/>
          <p:nvPr/>
        </p:nvGrpSpPr>
        <p:grpSpPr>
          <a:xfrm>
            <a:off x="5373360" y="4335120"/>
            <a:ext cx="1586160" cy="2093760"/>
            <a:chOff x="5373360" y="4335120"/>
            <a:chExt cx="1586160" cy="2093760"/>
          </a:xfrm>
        </p:grpSpPr>
        <p:sp>
          <p:nvSpPr>
            <p:cNvPr id="563" name="CustomShape 4"/>
            <p:cNvSpPr/>
            <p:nvPr/>
          </p:nvSpPr>
          <p:spPr>
            <a:xfrm>
              <a:off x="5382360" y="4408200"/>
              <a:ext cx="1559520" cy="1960560"/>
            </a:xfrm>
            <a:custGeom>
              <a:avLst/>
              <a:gdLst/>
              <a:ahLst/>
              <a:cxnLst/>
              <a:rect l="l" t="t" r="r" b="b"/>
              <a:pathLst>
                <a:path w="4294511" h="5398073">
                  <a:moveTo>
                    <a:pt x="1162213" y="0"/>
                  </a:moveTo>
                  <a:lnTo>
                    <a:pt x="1680726" y="0"/>
                  </a:lnTo>
                  <a:lnTo>
                    <a:pt x="1680726" y="2407824"/>
                  </a:lnTo>
                  <a:lnTo>
                    <a:pt x="1881378" y="2407824"/>
                  </a:lnTo>
                  <a:lnTo>
                    <a:pt x="1881378" y="1306295"/>
                  </a:lnTo>
                  <a:lnTo>
                    <a:pt x="2508555" y="1306295"/>
                  </a:lnTo>
                  <a:lnTo>
                    <a:pt x="2508555" y="2407824"/>
                  </a:lnTo>
                  <a:lnTo>
                    <a:pt x="2683986" y="2407824"/>
                  </a:lnTo>
                  <a:lnTo>
                    <a:pt x="2683986" y="1456809"/>
                  </a:lnTo>
                  <a:lnTo>
                    <a:pt x="3311163" y="1456809"/>
                  </a:lnTo>
                  <a:lnTo>
                    <a:pt x="3311163" y="2407824"/>
                  </a:lnTo>
                  <a:lnTo>
                    <a:pt x="3320378" y="2407824"/>
                  </a:lnTo>
                  <a:lnTo>
                    <a:pt x="3320378" y="1649240"/>
                  </a:lnTo>
                  <a:lnTo>
                    <a:pt x="3940780" y="1649240"/>
                  </a:lnTo>
                  <a:lnTo>
                    <a:pt x="3940780" y="2107035"/>
                  </a:lnTo>
                  <a:lnTo>
                    <a:pt x="4294511" y="2107035"/>
                  </a:lnTo>
                  <a:lnTo>
                    <a:pt x="4294511" y="3912904"/>
                  </a:lnTo>
                  <a:lnTo>
                    <a:pt x="3940780" y="3912904"/>
                  </a:lnTo>
                  <a:lnTo>
                    <a:pt x="3940780" y="4715513"/>
                  </a:lnTo>
                  <a:lnTo>
                    <a:pt x="3847228" y="4715513"/>
                  </a:lnTo>
                  <a:lnTo>
                    <a:pt x="3847228" y="5398073"/>
                  </a:lnTo>
                  <a:lnTo>
                    <a:pt x="1083968" y="5398073"/>
                  </a:lnTo>
                  <a:lnTo>
                    <a:pt x="1083968" y="4814946"/>
                  </a:lnTo>
                  <a:lnTo>
                    <a:pt x="959432" y="4814946"/>
                  </a:lnTo>
                  <a:lnTo>
                    <a:pt x="959432" y="4325080"/>
                  </a:lnTo>
                  <a:lnTo>
                    <a:pt x="708694" y="4325080"/>
                  </a:lnTo>
                  <a:lnTo>
                    <a:pt x="708694" y="3823450"/>
                  </a:lnTo>
                  <a:lnTo>
                    <a:pt x="457956" y="3823450"/>
                  </a:lnTo>
                  <a:lnTo>
                    <a:pt x="457956" y="3319551"/>
                  </a:lnTo>
                  <a:lnTo>
                    <a:pt x="261425" y="3319551"/>
                  </a:lnTo>
                  <a:lnTo>
                    <a:pt x="261425" y="2935233"/>
                  </a:lnTo>
                  <a:lnTo>
                    <a:pt x="0" y="2935233"/>
                  </a:lnTo>
                  <a:lnTo>
                    <a:pt x="0" y="2441147"/>
                  </a:lnTo>
                  <a:lnTo>
                    <a:pt x="627177" y="2441147"/>
                  </a:lnTo>
                  <a:lnTo>
                    <a:pt x="627177" y="2470757"/>
                  </a:lnTo>
                  <a:lnTo>
                    <a:pt x="888602" y="2470757"/>
                  </a:lnTo>
                  <a:lnTo>
                    <a:pt x="888602" y="2510208"/>
                  </a:lnTo>
                  <a:lnTo>
                    <a:pt x="1083968" y="2510208"/>
                  </a:lnTo>
                  <a:lnTo>
                    <a:pt x="1083968" y="2407824"/>
                  </a:lnTo>
                  <a:lnTo>
                    <a:pt x="1162213" y="24078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64" name="CustomShape 5"/>
            <p:cNvSpPr/>
            <p:nvPr/>
          </p:nvSpPr>
          <p:spPr>
            <a:xfrm>
              <a:off x="5373360" y="4335120"/>
              <a:ext cx="1586160" cy="2093760"/>
            </a:xfrm>
            <a:custGeom>
              <a:avLst/>
              <a:gdLst/>
              <a:ahLst/>
              <a:cxnLst/>
              <a:rect l="l" t="t" r="r" b="b"/>
              <a:pathLst>
                <a:path w="4367084" h="5765249">
                  <a:moveTo>
                    <a:pt x="3965780" y="4113557"/>
                  </a:moveTo>
                  <a:lnTo>
                    <a:pt x="4166432" y="4113557"/>
                  </a:lnTo>
                  <a:lnTo>
                    <a:pt x="4166432" y="4916165"/>
                  </a:lnTo>
                  <a:lnTo>
                    <a:pt x="3972555" y="4916165"/>
                  </a:lnTo>
                  <a:lnTo>
                    <a:pt x="3972555" y="5763466"/>
                  </a:lnTo>
                  <a:lnTo>
                    <a:pt x="3771903" y="5763466"/>
                  </a:lnTo>
                  <a:lnTo>
                    <a:pt x="3771903" y="5763465"/>
                  </a:lnTo>
                  <a:lnTo>
                    <a:pt x="1193520" y="5763465"/>
                  </a:lnTo>
                  <a:lnTo>
                    <a:pt x="1193520" y="5765249"/>
                  </a:lnTo>
                  <a:lnTo>
                    <a:pt x="992868" y="5765249"/>
                  </a:lnTo>
                  <a:lnTo>
                    <a:pt x="992868" y="5009248"/>
                  </a:lnTo>
                  <a:lnTo>
                    <a:pt x="1193520" y="5009248"/>
                  </a:lnTo>
                  <a:lnTo>
                    <a:pt x="1193520" y="5562813"/>
                  </a:lnTo>
                  <a:lnTo>
                    <a:pt x="3771903" y="5562813"/>
                  </a:lnTo>
                  <a:lnTo>
                    <a:pt x="3771903" y="4916165"/>
                  </a:lnTo>
                  <a:lnTo>
                    <a:pt x="3965780" y="4916165"/>
                  </a:lnTo>
                  <a:close/>
                  <a:moveTo>
                    <a:pt x="404924" y="3516123"/>
                  </a:moveTo>
                  <a:lnTo>
                    <a:pt x="605576" y="3516123"/>
                  </a:lnTo>
                  <a:lnTo>
                    <a:pt x="605576" y="4024102"/>
                  </a:lnTo>
                  <a:lnTo>
                    <a:pt x="794053" y="4024102"/>
                  </a:lnTo>
                  <a:lnTo>
                    <a:pt x="794053" y="4525732"/>
                  </a:lnTo>
                  <a:lnTo>
                    <a:pt x="991620" y="4525732"/>
                  </a:lnTo>
                  <a:lnTo>
                    <a:pt x="991620" y="5027362"/>
                  </a:lnTo>
                  <a:lnTo>
                    <a:pt x="790968" y="5027362"/>
                  </a:lnTo>
                  <a:lnTo>
                    <a:pt x="790968" y="4525732"/>
                  </a:lnTo>
                  <a:lnTo>
                    <a:pt x="593401" y="4525732"/>
                  </a:lnTo>
                  <a:lnTo>
                    <a:pt x="593401" y="4056122"/>
                  </a:lnTo>
                  <a:lnTo>
                    <a:pt x="404924" y="4056122"/>
                  </a:lnTo>
                  <a:close/>
                  <a:moveTo>
                    <a:pt x="4166432" y="2307688"/>
                  </a:moveTo>
                  <a:lnTo>
                    <a:pt x="4367084" y="2307688"/>
                  </a:lnTo>
                  <a:lnTo>
                    <a:pt x="4367084" y="4113556"/>
                  </a:lnTo>
                  <a:lnTo>
                    <a:pt x="4166432" y="4113556"/>
                  </a:lnTo>
                  <a:close/>
                  <a:moveTo>
                    <a:pt x="3965780" y="1906384"/>
                  </a:moveTo>
                  <a:lnTo>
                    <a:pt x="4166432" y="1906384"/>
                  </a:lnTo>
                  <a:lnTo>
                    <a:pt x="4166432" y="2307688"/>
                  </a:lnTo>
                  <a:lnTo>
                    <a:pt x="3965780" y="2307688"/>
                  </a:lnTo>
                  <a:close/>
                  <a:moveTo>
                    <a:pt x="2520856" y="1506947"/>
                  </a:moveTo>
                  <a:lnTo>
                    <a:pt x="2721508" y="1506947"/>
                  </a:lnTo>
                  <a:lnTo>
                    <a:pt x="3336164" y="1506947"/>
                  </a:lnTo>
                  <a:lnTo>
                    <a:pt x="3336164" y="1685040"/>
                  </a:lnTo>
                  <a:lnTo>
                    <a:pt x="3464150" y="1685040"/>
                  </a:lnTo>
                  <a:lnTo>
                    <a:pt x="3464150" y="1682197"/>
                  </a:lnTo>
                  <a:lnTo>
                    <a:pt x="3965780" y="1682197"/>
                  </a:lnTo>
                  <a:lnTo>
                    <a:pt x="3965780" y="1882849"/>
                  </a:lnTo>
                  <a:lnTo>
                    <a:pt x="3536816" y="1882849"/>
                  </a:lnTo>
                  <a:lnTo>
                    <a:pt x="3536816" y="2788626"/>
                  </a:lnTo>
                  <a:lnTo>
                    <a:pt x="3336164" y="2788626"/>
                  </a:lnTo>
                  <a:lnTo>
                    <a:pt x="3336164" y="1707599"/>
                  </a:lnTo>
                  <a:lnTo>
                    <a:pt x="2721508" y="1707599"/>
                  </a:lnTo>
                  <a:lnTo>
                    <a:pt x="2721508" y="2710859"/>
                  </a:lnTo>
                  <a:lnTo>
                    <a:pt x="2520856" y="2710859"/>
                  </a:lnTo>
                  <a:close/>
                  <a:moveTo>
                    <a:pt x="1705727" y="200652"/>
                  </a:moveTo>
                  <a:lnTo>
                    <a:pt x="1906379" y="200652"/>
                  </a:lnTo>
                  <a:lnTo>
                    <a:pt x="1906379" y="1306295"/>
                  </a:lnTo>
                  <a:lnTo>
                    <a:pt x="2508335" y="1306295"/>
                  </a:lnTo>
                  <a:lnTo>
                    <a:pt x="2508335" y="1506947"/>
                  </a:lnTo>
                  <a:lnTo>
                    <a:pt x="1906379" y="1506947"/>
                  </a:lnTo>
                  <a:lnTo>
                    <a:pt x="1906379" y="2608477"/>
                  </a:lnTo>
                  <a:lnTo>
                    <a:pt x="1705727" y="2608477"/>
                  </a:lnTo>
                  <a:close/>
                  <a:moveTo>
                    <a:pt x="986562" y="200652"/>
                  </a:moveTo>
                  <a:lnTo>
                    <a:pt x="1187214" y="200652"/>
                  </a:lnTo>
                  <a:lnTo>
                    <a:pt x="1187214" y="3612116"/>
                  </a:lnTo>
                  <a:lnTo>
                    <a:pt x="986562" y="3612116"/>
                  </a:lnTo>
                  <a:lnTo>
                    <a:pt x="986562" y="2838909"/>
                  </a:lnTo>
                  <a:lnTo>
                    <a:pt x="600014" y="2838909"/>
                  </a:lnTo>
                  <a:lnTo>
                    <a:pt x="600014" y="2641799"/>
                  </a:lnTo>
                  <a:lnTo>
                    <a:pt x="200652" y="2641799"/>
                  </a:lnTo>
                  <a:lnTo>
                    <a:pt x="200652" y="3118899"/>
                  </a:lnTo>
                  <a:lnTo>
                    <a:pt x="384605" y="3118899"/>
                  </a:lnTo>
                  <a:lnTo>
                    <a:pt x="384605" y="3520203"/>
                  </a:lnTo>
                  <a:lnTo>
                    <a:pt x="183953" y="3520203"/>
                  </a:lnTo>
                  <a:lnTo>
                    <a:pt x="183953" y="3141857"/>
                  </a:lnTo>
                  <a:lnTo>
                    <a:pt x="0" y="3141857"/>
                  </a:lnTo>
                  <a:lnTo>
                    <a:pt x="0" y="2439575"/>
                  </a:lnTo>
                  <a:lnTo>
                    <a:pt x="200652" y="2439575"/>
                  </a:lnTo>
                  <a:lnTo>
                    <a:pt x="200652" y="2441147"/>
                  </a:lnTo>
                  <a:lnTo>
                    <a:pt x="610687" y="2441147"/>
                  </a:lnTo>
                  <a:lnTo>
                    <a:pt x="610687" y="2638257"/>
                  </a:lnTo>
                  <a:lnTo>
                    <a:pt x="986562" y="2638257"/>
                  </a:lnTo>
                  <a:close/>
                  <a:moveTo>
                    <a:pt x="1187214" y="0"/>
                  </a:moveTo>
                  <a:lnTo>
                    <a:pt x="1688844" y="0"/>
                  </a:lnTo>
                  <a:lnTo>
                    <a:pt x="1688844" y="200652"/>
                  </a:lnTo>
                  <a:lnTo>
                    <a:pt x="1187214" y="20065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grpSp>
      <p:sp>
        <p:nvSpPr>
          <p:cNvPr id="565" name="CustomShape 6"/>
          <p:cNvSpPr/>
          <p:nvPr/>
        </p:nvSpPr>
        <p:spPr>
          <a:xfrm>
            <a:off x="3909960" y="3901680"/>
            <a:ext cx="1510920" cy="392760"/>
          </a:xfrm>
          <a:prstGeom prst="bentConnector3">
            <a:avLst>
              <a:gd name="adj1" fmla="val 50000"/>
            </a:avLst>
          </a:prstGeom>
          <a:noFill/>
          <a:ln w="12600">
            <a:solidFill>
              <a:schemeClr val="tx1"/>
            </a:solidFill>
          </a:ln>
        </p:spPr>
        <p:style>
          <a:lnRef idx="1">
            <a:schemeClr val="accent1"/>
          </a:lnRef>
          <a:fillRef idx="0">
            <a:schemeClr val="accent1"/>
          </a:fillRef>
          <a:effectRef idx="0">
            <a:schemeClr val="accent1"/>
          </a:effectRef>
          <a:fontRef idx="minor"/>
        </p:style>
      </p:sp>
      <p:sp>
        <p:nvSpPr>
          <p:cNvPr id="566" name="CustomShape 7"/>
          <p:cNvSpPr/>
          <p:nvPr/>
        </p:nvSpPr>
        <p:spPr>
          <a:xfrm rot="16200000" flipH="1">
            <a:off x="5343480" y="3218400"/>
            <a:ext cx="734400" cy="382680"/>
          </a:xfrm>
          <a:prstGeom prst="bentConnector3">
            <a:avLst>
              <a:gd name="adj1" fmla="val 50000"/>
            </a:avLst>
          </a:prstGeom>
          <a:noFill/>
          <a:ln w="12600">
            <a:solidFill>
              <a:schemeClr val="tx1"/>
            </a:solidFill>
          </a:ln>
        </p:spPr>
        <p:style>
          <a:lnRef idx="1">
            <a:schemeClr val="accent1"/>
          </a:lnRef>
          <a:fillRef idx="0">
            <a:schemeClr val="accent1"/>
          </a:fillRef>
          <a:effectRef idx="0">
            <a:schemeClr val="accent1"/>
          </a:effectRef>
          <a:fontRef idx="minor"/>
        </p:style>
      </p:sp>
      <p:sp>
        <p:nvSpPr>
          <p:cNvPr id="567" name="CustomShape 8"/>
          <p:cNvSpPr/>
          <p:nvPr/>
        </p:nvSpPr>
        <p:spPr>
          <a:xfrm flipV="1">
            <a:off x="6477480" y="4100400"/>
            <a:ext cx="1398600" cy="233640"/>
          </a:xfrm>
          <a:prstGeom prst="bentConnector3">
            <a:avLst>
              <a:gd name="adj1" fmla="val 50000"/>
            </a:avLst>
          </a:prstGeom>
          <a:noFill/>
          <a:ln w="12600">
            <a:solidFill>
              <a:schemeClr val="tx1"/>
            </a:solidFill>
          </a:ln>
        </p:spPr>
        <p:style>
          <a:lnRef idx="1">
            <a:schemeClr val="accent1"/>
          </a:lnRef>
          <a:fillRef idx="0">
            <a:schemeClr val="accent1"/>
          </a:fillRef>
          <a:effectRef idx="0">
            <a:schemeClr val="accent1"/>
          </a:effectRef>
          <a:fontRef idx="minor"/>
        </p:style>
      </p:sp>
      <p:pic>
        <p:nvPicPr>
          <p:cNvPr id="568" name="Picture 2"/>
          <p:cNvPicPr/>
          <p:nvPr/>
        </p:nvPicPr>
        <p:blipFill>
          <a:blip r:embed="rId3"/>
          <a:stretch/>
        </p:blipFill>
        <p:spPr>
          <a:xfrm>
            <a:off x="4696200" y="1482840"/>
            <a:ext cx="2263320" cy="1620000"/>
          </a:xfrm>
          <a:prstGeom prst="rect">
            <a:avLst/>
          </a:prstGeom>
          <a:ln>
            <a:noFill/>
          </a:ln>
        </p:spPr>
      </p:pic>
      <p:pic>
        <p:nvPicPr>
          <p:cNvPr id="570" name="Picture 8"/>
          <p:cNvPicPr/>
          <p:nvPr/>
        </p:nvPicPr>
        <p:blipFill>
          <a:blip r:embed="rId4"/>
          <a:stretch/>
        </p:blipFill>
        <p:spPr>
          <a:xfrm>
            <a:off x="7896518" y="2734511"/>
            <a:ext cx="2759400" cy="2601360"/>
          </a:xfrm>
          <a:prstGeom prst="rect">
            <a:avLst/>
          </a:prstGeom>
          <a:ln>
            <a:noFill/>
          </a:ln>
        </p:spPr>
      </p:pic>
      <p:pic>
        <p:nvPicPr>
          <p:cNvPr id="2052" name="Picture 4" descr="Cài Đặt Và Cấu Hình Microsoft SQL Server 2014 Express — STDI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0918" y="2783429"/>
            <a:ext cx="3258887" cy="2236501"/>
          </a:xfrm>
          <a:prstGeom prst="rect">
            <a:avLst/>
          </a:prstGeom>
          <a:noFill/>
          <a:extLst>
            <a:ext uri="{909E8E84-426E-40DD-AFC4-6F175D3DCCD1}">
              <a14:hiddenFill xmlns:a14="http://schemas.microsoft.com/office/drawing/2010/main">
                <a:solidFill>
                  <a:srgbClr val="FFFFFF"/>
                </a:solidFill>
              </a14:hiddenFill>
            </a:ext>
          </a:extLst>
        </p:spPr>
      </p:pic>
      <p:sp>
        <p:nvSpPr>
          <p:cNvPr id="15" name="CustomShape 8"/>
          <p:cNvSpPr/>
          <p:nvPr/>
        </p:nvSpPr>
        <p:spPr>
          <a:xfrm flipV="1">
            <a:off x="6884280" y="5780700"/>
            <a:ext cx="1398600" cy="233640"/>
          </a:xfrm>
          <a:prstGeom prst="bentConnector3">
            <a:avLst>
              <a:gd name="adj1" fmla="val 50000"/>
            </a:avLst>
          </a:prstGeom>
          <a:noFill/>
          <a:ln w="12600">
            <a:solidFill>
              <a:schemeClr val="tx1"/>
            </a:solidFill>
          </a:ln>
        </p:spPr>
        <p:style>
          <a:lnRef idx="1">
            <a:schemeClr val="accent1"/>
          </a:lnRef>
          <a:fillRef idx="0">
            <a:schemeClr val="accent1"/>
          </a:fillRef>
          <a:effectRef idx="0">
            <a:schemeClr val="accent1"/>
          </a:effectRef>
          <a:fontRef idx="minor"/>
        </p:style>
      </p:sp>
      <p:sp>
        <p:nvSpPr>
          <p:cNvPr id="16" name="CustomShape 6"/>
          <p:cNvSpPr/>
          <p:nvPr/>
        </p:nvSpPr>
        <p:spPr>
          <a:xfrm>
            <a:off x="4050000" y="5584320"/>
            <a:ext cx="1510920" cy="392760"/>
          </a:xfrm>
          <a:prstGeom prst="bentConnector3">
            <a:avLst>
              <a:gd name="adj1" fmla="val 50000"/>
            </a:avLst>
          </a:prstGeom>
          <a:noFill/>
          <a:ln w="12600">
            <a:solidFill>
              <a:schemeClr val="tx1"/>
            </a:solidFill>
          </a:ln>
        </p:spPr>
        <p:style>
          <a:lnRef idx="1">
            <a:schemeClr val="accent1"/>
          </a:lnRef>
          <a:fillRef idx="0">
            <a:schemeClr val="accent1"/>
          </a:fillRef>
          <a:effectRef idx="0">
            <a:schemeClr val="accent1"/>
          </a:effectRef>
          <a:fontRef idx="minor"/>
        </p:style>
      </p:sp>
      <p:pic>
        <p:nvPicPr>
          <p:cNvPr id="2054" name="Picture 6" descr="Bootstrap là gì? Tặng 20 Templates Bootstrap miễn phí | TopDev"/>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14380" y="4871803"/>
            <a:ext cx="3467889" cy="181381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5 trang web hay để học JQuery - Passioner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93889" y="5093280"/>
            <a:ext cx="2324611" cy="15826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66"/>
                                        </p:tgtEl>
                                        <p:attrNameLst>
                                          <p:attrName>style.visibility</p:attrName>
                                        </p:attrNameLst>
                                      </p:cBhvr>
                                      <p:to>
                                        <p:strVal val="visible"/>
                                      </p:to>
                                    </p:set>
                                    <p:animEffect transition="in" filter="wipe(down)">
                                      <p:cBhvr>
                                        <p:cTn id="7" dur="500"/>
                                        <p:tgtEl>
                                          <p:spTgt spid="566"/>
                                        </p:tgtEl>
                                      </p:cBhvr>
                                    </p:animEffect>
                                  </p:childTnLst>
                                </p:cTn>
                              </p:par>
                              <p:par>
                                <p:cTn id="8" presetID="22" presetClass="entr" presetSubtype="4" fill="hold" nodeType="withEffect">
                                  <p:stCondLst>
                                    <p:cond delay="0"/>
                                  </p:stCondLst>
                                  <p:childTnLst>
                                    <p:set>
                                      <p:cBhvr>
                                        <p:cTn id="9" dur="1" fill="hold">
                                          <p:stCondLst>
                                            <p:cond delay="0"/>
                                          </p:stCondLst>
                                        </p:cTn>
                                        <p:tgtEl>
                                          <p:spTgt spid="568"/>
                                        </p:tgtEl>
                                        <p:attrNameLst>
                                          <p:attrName>style.visibility</p:attrName>
                                        </p:attrNameLst>
                                      </p:cBhvr>
                                      <p:to>
                                        <p:strVal val="visible"/>
                                      </p:to>
                                    </p:set>
                                    <p:animEffect transition="in" filter="wipe(down)">
                                      <p:cBhvr>
                                        <p:cTn id="10" dur="500"/>
                                        <p:tgtEl>
                                          <p:spTgt spid="56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565"/>
                                        </p:tgtEl>
                                        <p:attrNameLst>
                                          <p:attrName>style.visibility</p:attrName>
                                        </p:attrNameLst>
                                      </p:cBhvr>
                                      <p:to>
                                        <p:strVal val="visible"/>
                                      </p:to>
                                    </p:set>
                                    <p:animEffect transition="in" filter="wipe(right)">
                                      <p:cBhvr>
                                        <p:cTn id="15" dur="500"/>
                                        <p:tgtEl>
                                          <p:spTgt spid="56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67"/>
                                        </p:tgtEl>
                                        <p:attrNameLst>
                                          <p:attrName>style.visibility</p:attrName>
                                        </p:attrNameLst>
                                      </p:cBhvr>
                                      <p:to>
                                        <p:strVal val="visible"/>
                                      </p:to>
                                    </p:set>
                                    <p:animEffect transition="in" filter="wipe(left)">
                                      <p:cBhvr>
                                        <p:cTn id="20" dur="500"/>
                                        <p:tgtEl>
                                          <p:spTgt spid="567"/>
                                        </p:tgtEl>
                                      </p:cBhvr>
                                    </p:animEffect>
                                  </p:childTnLst>
                                </p:cTn>
                              </p:par>
                              <p:par>
                                <p:cTn id="21" presetID="22" presetClass="entr" presetSubtype="8" fill="hold" nodeType="withEffect">
                                  <p:stCondLst>
                                    <p:cond delay="0"/>
                                  </p:stCondLst>
                                  <p:childTnLst>
                                    <p:set>
                                      <p:cBhvr>
                                        <p:cTn id="22" dur="1" fill="hold">
                                          <p:stCondLst>
                                            <p:cond delay="0"/>
                                          </p:stCondLst>
                                        </p:cTn>
                                        <p:tgtEl>
                                          <p:spTgt spid="570"/>
                                        </p:tgtEl>
                                        <p:attrNameLst>
                                          <p:attrName>style.visibility</p:attrName>
                                        </p:attrNameLst>
                                      </p:cBhvr>
                                      <p:to>
                                        <p:strVal val="visible"/>
                                      </p:to>
                                    </p:set>
                                    <p:animEffect transition="in" filter="wipe(left)">
                                      <p:cBhvr>
                                        <p:cTn id="23" dur="500"/>
                                        <p:tgtEl>
                                          <p:spTgt spid="57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right)">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TextShape 1"/>
          <p:cNvSpPr txBox="1"/>
          <p:nvPr/>
        </p:nvSpPr>
        <p:spPr>
          <a:xfrm>
            <a:off x="323640" y="339480"/>
            <a:ext cx="11275200" cy="708840"/>
          </a:xfrm>
          <a:prstGeom prst="rect">
            <a:avLst/>
          </a:prstGeom>
          <a:noFill/>
          <a:ln>
            <a:noFill/>
          </a:ln>
        </p:spPr>
        <p:txBody>
          <a:bodyPr lIns="90000" tIns="45000" rIns="90000" bIns="45000" anchor="ctr"/>
          <a:lstStyle/>
          <a:p>
            <a:pPr algn="ctr">
              <a:lnSpc>
                <a:spcPct val="90000"/>
              </a:lnSpc>
              <a:spcBef>
                <a:spcPts val="1001"/>
              </a:spcBef>
            </a:pPr>
            <a:r>
              <a:rPr lang="en-US" sz="4800" b="0" strike="noStrike" spc="-1">
                <a:solidFill>
                  <a:srgbClr val="262626"/>
                </a:solidFill>
                <a:latin typeface="Arial"/>
                <a:ea typeface="Arial Unicode MS"/>
              </a:rPr>
              <a:t>XÂY DỰNG HỆ THỐNG</a:t>
            </a:r>
            <a:endParaRPr lang="en-US" sz="4800" b="0" strike="noStrike" spc="-1">
              <a:solidFill>
                <a:srgbClr val="000000"/>
              </a:solidFill>
              <a:latin typeface="Arial"/>
            </a:endParaRPr>
          </a:p>
        </p:txBody>
      </p:sp>
      <p:sp>
        <p:nvSpPr>
          <p:cNvPr id="572" name="CustomShape 2"/>
          <p:cNvSpPr/>
          <p:nvPr/>
        </p:nvSpPr>
        <p:spPr>
          <a:xfrm flipH="1">
            <a:off x="716760" y="1585800"/>
            <a:ext cx="3111840" cy="276480"/>
          </a:xfrm>
          <a:prstGeom prst="rect">
            <a:avLst/>
          </a:prstGeom>
          <a:noFill/>
          <a:ln>
            <a:noFill/>
          </a:ln>
        </p:spPr>
        <p:style>
          <a:lnRef idx="0">
            <a:scrgbClr r="0" g="0" b="0"/>
          </a:lnRef>
          <a:fillRef idx="0">
            <a:scrgbClr r="0" g="0" b="0"/>
          </a:fillRef>
          <a:effectRef idx="0">
            <a:scrgbClr r="0" g="0" b="0"/>
          </a:effectRef>
          <a:fontRef idx="minor"/>
        </p:style>
      </p:sp>
      <p:grpSp>
        <p:nvGrpSpPr>
          <p:cNvPr id="574" name="Group 3"/>
          <p:cNvGrpSpPr/>
          <p:nvPr/>
        </p:nvGrpSpPr>
        <p:grpSpPr>
          <a:xfrm>
            <a:off x="9295200" y="4775760"/>
            <a:ext cx="2405880" cy="1893240"/>
            <a:chOff x="9295200" y="4775760"/>
            <a:chExt cx="2405880" cy="1893240"/>
          </a:xfrm>
        </p:grpSpPr>
        <p:grpSp>
          <p:nvGrpSpPr>
            <p:cNvPr id="575" name="Group 4"/>
            <p:cNvGrpSpPr/>
            <p:nvPr/>
          </p:nvGrpSpPr>
          <p:grpSpPr>
            <a:xfrm>
              <a:off x="9706680" y="4775760"/>
              <a:ext cx="1262520" cy="1039680"/>
              <a:chOff x="9706680" y="4775760"/>
              <a:chExt cx="1262520" cy="1039680"/>
            </a:xfrm>
          </p:grpSpPr>
          <p:sp>
            <p:nvSpPr>
              <p:cNvPr id="576" name="CustomShape 5"/>
              <p:cNvSpPr/>
              <p:nvPr/>
            </p:nvSpPr>
            <p:spPr>
              <a:xfrm>
                <a:off x="9798480" y="5378760"/>
                <a:ext cx="1079280" cy="436680"/>
              </a:xfrm>
              <a:custGeom>
                <a:avLst/>
                <a:gdLst/>
                <a:ahLst/>
                <a:cxnLst/>
                <a:rect l="l" t="t" r="r" b="b"/>
                <a:pathLst>
                  <a:path w="5795962" h="2738437">
                    <a:moveTo>
                      <a:pt x="5233035" y="2738438"/>
                    </a:moveTo>
                    <a:lnTo>
                      <a:pt x="555308" y="2738438"/>
                    </a:lnTo>
                    <a:cubicBezTo>
                      <a:pt x="455295" y="2738438"/>
                      <a:pt x="371475" y="2665095"/>
                      <a:pt x="357188" y="2566035"/>
                    </a:cubicBezTo>
                    <a:lnTo>
                      <a:pt x="0" y="0"/>
                    </a:lnTo>
                    <a:lnTo>
                      <a:pt x="5795963" y="0"/>
                    </a:lnTo>
                    <a:lnTo>
                      <a:pt x="5430203" y="2566988"/>
                    </a:lnTo>
                    <a:cubicBezTo>
                      <a:pt x="5415915" y="2665095"/>
                      <a:pt x="5332095" y="2738438"/>
                      <a:pt x="5233035" y="2738438"/>
                    </a:cubicBezTo>
                    <a:close/>
                  </a:path>
                </a:pathLst>
              </a:custGeom>
              <a:solidFill>
                <a:srgbClr val="01484C"/>
              </a:solidFill>
              <a:ln w="9360">
                <a:noFill/>
              </a:ln>
            </p:spPr>
            <p:style>
              <a:lnRef idx="0">
                <a:scrgbClr r="0" g="0" b="0"/>
              </a:lnRef>
              <a:fillRef idx="0">
                <a:scrgbClr r="0" g="0" b="0"/>
              </a:fillRef>
              <a:effectRef idx="0">
                <a:scrgbClr r="0" g="0" b="0"/>
              </a:effectRef>
              <a:fontRef idx="minor"/>
            </p:style>
          </p:sp>
          <p:sp>
            <p:nvSpPr>
              <p:cNvPr id="577" name="CustomShape 6"/>
              <p:cNvSpPr/>
              <p:nvPr/>
            </p:nvSpPr>
            <p:spPr>
              <a:xfrm>
                <a:off x="9880920" y="5536440"/>
                <a:ext cx="914040" cy="32400"/>
              </a:xfrm>
              <a:custGeom>
                <a:avLst/>
                <a:gdLst/>
                <a:ahLst/>
                <a:cxnLst/>
                <a:rect l="l" t="t" r="r" b="b"/>
                <a:pathLst>
                  <a:path w="4910137" h="204787">
                    <a:moveTo>
                      <a:pt x="0" y="0"/>
                    </a:moveTo>
                    <a:lnTo>
                      <a:pt x="4910138" y="0"/>
                    </a:lnTo>
                    <a:lnTo>
                      <a:pt x="4910138" y="204787"/>
                    </a:lnTo>
                    <a:lnTo>
                      <a:pt x="0" y="204787"/>
                    </a:lnTo>
                    <a:close/>
                  </a:path>
                </a:pathLst>
              </a:custGeom>
              <a:solidFill>
                <a:srgbClr val="02C1C8"/>
              </a:solidFill>
              <a:ln w="9360">
                <a:noFill/>
              </a:ln>
            </p:spPr>
            <p:style>
              <a:lnRef idx="0">
                <a:scrgbClr r="0" g="0" b="0"/>
              </a:lnRef>
              <a:fillRef idx="0">
                <a:scrgbClr r="0" g="0" b="0"/>
              </a:fillRef>
              <a:effectRef idx="0">
                <a:scrgbClr r="0" g="0" b="0"/>
              </a:effectRef>
              <a:fontRef idx="minor"/>
            </p:style>
          </p:sp>
          <p:sp>
            <p:nvSpPr>
              <p:cNvPr id="578" name="CustomShape 7"/>
              <p:cNvSpPr/>
              <p:nvPr/>
            </p:nvSpPr>
            <p:spPr>
              <a:xfrm>
                <a:off x="9894600" y="5737680"/>
                <a:ext cx="888120" cy="32400"/>
              </a:xfrm>
              <a:custGeom>
                <a:avLst/>
                <a:gdLst/>
                <a:ahLst/>
                <a:cxnLst/>
                <a:rect l="l" t="t" r="r" b="b"/>
                <a:pathLst>
                  <a:path w="4769167" h="204787">
                    <a:moveTo>
                      <a:pt x="0" y="0"/>
                    </a:moveTo>
                    <a:lnTo>
                      <a:pt x="4769168" y="0"/>
                    </a:lnTo>
                    <a:lnTo>
                      <a:pt x="4769168" y="204787"/>
                    </a:lnTo>
                    <a:lnTo>
                      <a:pt x="0" y="204787"/>
                    </a:lnTo>
                    <a:close/>
                  </a:path>
                </a:pathLst>
              </a:custGeom>
              <a:solidFill>
                <a:srgbClr val="02C1C8"/>
              </a:solidFill>
              <a:ln w="9360">
                <a:noFill/>
              </a:ln>
            </p:spPr>
            <p:style>
              <a:lnRef idx="0">
                <a:scrgbClr r="0" g="0" b="0"/>
              </a:lnRef>
              <a:fillRef idx="0">
                <a:scrgbClr r="0" g="0" b="0"/>
              </a:fillRef>
              <a:effectRef idx="0">
                <a:scrgbClr r="0" g="0" b="0"/>
              </a:effectRef>
              <a:fontRef idx="minor"/>
            </p:style>
          </p:sp>
          <p:sp>
            <p:nvSpPr>
              <p:cNvPr id="579" name="CustomShape 8"/>
              <p:cNvSpPr/>
              <p:nvPr/>
            </p:nvSpPr>
            <p:spPr>
              <a:xfrm>
                <a:off x="9881640" y="5614200"/>
                <a:ext cx="914040" cy="32400"/>
              </a:xfrm>
              <a:custGeom>
                <a:avLst/>
                <a:gdLst/>
                <a:ahLst/>
                <a:cxnLst/>
                <a:rect l="l" t="t" r="r" b="b"/>
                <a:pathLst>
                  <a:path w="4910137" h="204787">
                    <a:moveTo>
                      <a:pt x="0" y="0"/>
                    </a:moveTo>
                    <a:lnTo>
                      <a:pt x="4910138" y="0"/>
                    </a:lnTo>
                    <a:lnTo>
                      <a:pt x="4910138" y="204788"/>
                    </a:lnTo>
                    <a:lnTo>
                      <a:pt x="0" y="204788"/>
                    </a:lnTo>
                    <a:close/>
                  </a:path>
                </a:pathLst>
              </a:custGeom>
              <a:solidFill>
                <a:srgbClr val="1A1A1A"/>
              </a:solidFill>
              <a:ln w="9360">
                <a:noFill/>
              </a:ln>
            </p:spPr>
            <p:style>
              <a:lnRef idx="0">
                <a:scrgbClr r="0" g="0" b="0"/>
              </a:lnRef>
              <a:fillRef idx="0">
                <a:scrgbClr r="0" g="0" b="0"/>
              </a:fillRef>
              <a:effectRef idx="0">
                <a:scrgbClr r="0" g="0" b="0"/>
              </a:effectRef>
              <a:fontRef idx="minor"/>
            </p:style>
          </p:sp>
          <p:sp>
            <p:nvSpPr>
              <p:cNvPr id="580" name="CustomShape 9"/>
              <p:cNvSpPr/>
              <p:nvPr/>
            </p:nvSpPr>
            <p:spPr>
              <a:xfrm>
                <a:off x="9881640" y="5412600"/>
                <a:ext cx="914040" cy="32400"/>
              </a:xfrm>
              <a:custGeom>
                <a:avLst/>
                <a:gdLst/>
                <a:ahLst/>
                <a:cxnLst/>
                <a:rect l="l" t="t" r="r" b="b"/>
                <a:pathLst>
                  <a:path w="4910137" h="204787">
                    <a:moveTo>
                      <a:pt x="0" y="0"/>
                    </a:moveTo>
                    <a:lnTo>
                      <a:pt x="4910138" y="0"/>
                    </a:lnTo>
                    <a:lnTo>
                      <a:pt x="4910138" y="204787"/>
                    </a:lnTo>
                    <a:lnTo>
                      <a:pt x="0" y="204787"/>
                    </a:lnTo>
                    <a:close/>
                  </a:path>
                </a:pathLst>
              </a:custGeom>
              <a:solidFill>
                <a:srgbClr val="1A1A1A"/>
              </a:solidFill>
              <a:ln w="9360">
                <a:noFill/>
              </a:ln>
            </p:spPr>
            <p:style>
              <a:lnRef idx="0">
                <a:scrgbClr r="0" g="0" b="0"/>
              </a:lnRef>
              <a:fillRef idx="0">
                <a:scrgbClr r="0" g="0" b="0"/>
              </a:fillRef>
              <a:effectRef idx="0">
                <a:scrgbClr r="0" g="0" b="0"/>
              </a:effectRef>
              <a:fontRef idx="minor"/>
            </p:style>
          </p:sp>
          <p:sp>
            <p:nvSpPr>
              <p:cNvPr id="581" name="CustomShape 10"/>
              <p:cNvSpPr/>
              <p:nvPr/>
            </p:nvSpPr>
            <p:spPr>
              <a:xfrm>
                <a:off x="9706680" y="5084640"/>
                <a:ext cx="1262520" cy="183240"/>
              </a:xfrm>
              <a:custGeom>
                <a:avLst/>
                <a:gdLst/>
                <a:ahLst/>
                <a:cxnLst/>
                <a:rect l="l" t="t" r="r" b="b"/>
                <a:pathLst>
                  <a:path w="6779894" h="1150620">
                    <a:moveTo>
                      <a:pt x="6779895" y="1150620"/>
                    </a:moveTo>
                    <a:lnTo>
                      <a:pt x="0" y="1150620"/>
                    </a:lnTo>
                    <a:lnTo>
                      <a:pt x="619125" y="0"/>
                    </a:lnTo>
                    <a:lnTo>
                      <a:pt x="6132195" y="0"/>
                    </a:lnTo>
                    <a:close/>
                  </a:path>
                </a:pathLst>
              </a:custGeom>
              <a:solidFill>
                <a:srgbClr val="218189"/>
              </a:solidFill>
              <a:ln w="9360">
                <a:noFill/>
              </a:ln>
            </p:spPr>
            <p:style>
              <a:lnRef idx="0">
                <a:scrgbClr r="0" g="0" b="0"/>
              </a:lnRef>
              <a:fillRef idx="0">
                <a:scrgbClr r="0" g="0" b="0"/>
              </a:fillRef>
              <a:effectRef idx="0">
                <a:scrgbClr r="0" g="0" b="0"/>
              </a:effectRef>
              <a:fontRef idx="minor"/>
            </p:style>
          </p:sp>
          <p:sp>
            <p:nvSpPr>
              <p:cNvPr id="582" name="CustomShape 11"/>
              <p:cNvSpPr/>
              <p:nvPr/>
            </p:nvSpPr>
            <p:spPr>
              <a:xfrm>
                <a:off x="9786960" y="5108040"/>
                <a:ext cx="1101960" cy="136800"/>
              </a:xfrm>
              <a:custGeom>
                <a:avLst/>
                <a:gdLst/>
                <a:ahLst/>
                <a:cxnLst/>
                <a:rect l="l" t="t" r="r" b="b"/>
                <a:pathLst>
                  <a:path w="5918834" h="860107">
                    <a:moveTo>
                      <a:pt x="5918835" y="860107"/>
                    </a:moveTo>
                    <a:lnTo>
                      <a:pt x="0" y="860107"/>
                    </a:lnTo>
                    <a:lnTo>
                      <a:pt x="435293" y="0"/>
                    </a:lnTo>
                    <a:lnTo>
                      <a:pt x="5486400" y="0"/>
                    </a:lnTo>
                    <a:close/>
                  </a:path>
                </a:pathLst>
              </a:custGeom>
              <a:solidFill>
                <a:srgbClr val="01484B"/>
              </a:solidFill>
              <a:ln w="9360">
                <a:noFill/>
              </a:ln>
            </p:spPr>
            <p:style>
              <a:lnRef idx="0">
                <a:scrgbClr r="0" g="0" b="0"/>
              </a:lnRef>
              <a:fillRef idx="0">
                <a:scrgbClr r="0" g="0" b="0"/>
              </a:fillRef>
              <a:effectRef idx="0">
                <a:scrgbClr r="0" g="0" b="0"/>
              </a:effectRef>
              <a:fontRef idx="minor"/>
            </p:style>
          </p:sp>
          <p:sp>
            <p:nvSpPr>
              <p:cNvPr id="583" name="CustomShape 12"/>
              <p:cNvSpPr/>
              <p:nvPr/>
            </p:nvSpPr>
            <p:spPr>
              <a:xfrm>
                <a:off x="9707760" y="5268600"/>
                <a:ext cx="1260360" cy="115200"/>
              </a:xfrm>
              <a:custGeom>
                <a:avLst/>
                <a:gdLst/>
                <a:ahLst/>
                <a:cxnLst/>
                <a:rect l="l" t="t" r="r" b="b"/>
                <a:pathLst>
                  <a:path w="6768465" h="724852">
                    <a:moveTo>
                      <a:pt x="6575108" y="724853"/>
                    </a:moveTo>
                    <a:lnTo>
                      <a:pt x="193358" y="724853"/>
                    </a:lnTo>
                    <a:cubicBezTo>
                      <a:pt x="86678" y="724853"/>
                      <a:pt x="0" y="638175"/>
                      <a:pt x="0" y="531495"/>
                    </a:cubicBezTo>
                    <a:lnTo>
                      <a:pt x="0" y="0"/>
                    </a:lnTo>
                    <a:lnTo>
                      <a:pt x="6768465" y="0"/>
                    </a:lnTo>
                    <a:lnTo>
                      <a:pt x="6768465" y="531495"/>
                    </a:lnTo>
                    <a:cubicBezTo>
                      <a:pt x="6768465" y="638175"/>
                      <a:pt x="6681788" y="724853"/>
                      <a:pt x="6575108" y="724853"/>
                    </a:cubicBezTo>
                    <a:close/>
                  </a:path>
                </a:pathLst>
              </a:custGeom>
              <a:solidFill>
                <a:srgbClr val="00777E"/>
              </a:solidFill>
              <a:ln w="9360">
                <a:noFill/>
              </a:ln>
            </p:spPr>
            <p:style>
              <a:lnRef idx="0">
                <a:scrgbClr r="0" g="0" b="0"/>
              </a:lnRef>
              <a:fillRef idx="0">
                <a:scrgbClr r="0" g="0" b="0"/>
              </a:fillRef>
              <a:effectRef idx="0">
                <a:scrgbClr r="0" g="0" b="0"/>
              </a:effectRef>
              <a:fontRef idx="minor"/>
            </p:style>
          </p:sp>
          <p:sp>
            <p:nvSpPr>
              <p:cNvPr id="584" name="CustomShape 13"/>
              <p:cNvSpPr/>
              <p:nvPr/>
            </p:nvSpPr>
            <p:spPr>
              <a:xfrm>
                <a:off x="9798480" y="5378760"/>
                <a:ext cx="1079280" cy="436680"/>
              </a:xfrm>
              <a:custGeom>
                <a:avLst/>
                <a:gdLst/>
                <a:ahLst/>
                <a:cxnLst/>
                <a:rect l="l" t="t" r="r" b="b"/>
                <a:pathLst>
                  <a:path w="5796915" h="2738437">
                    <a:moveTo>
                      <a:pt x="0" y="0"/>
                    </a:moveTo>
                    <a:lnTo>
                      <a:pt x="357188" y="2566035"/>
                    </a:lnTo>
                    <a:cubicBezTo>
                      <a:pt x="370523" y="2665095"/>
                      <a:pt x="455295" y="2738438"/>
                      <a:pt x="555308" y="2738438"/>
                    </a:cubicBezTo>
                    <a:lnTo>
                      <a:pt x="5233035" y="2738438"/>
                    </a:lnTo>
                    <a:cubicBezTo>
                      <a:pt x="5332095" y="2738438"/>
                      <a:pt x="5416868" y="2665095"/>
                      <a:pt x="5431155" y="2566988"/>
                    </a:cubicBezTo>
                    <a:lnTo>
                      <a:pt x="5796915" y="0"/>
                    </a:lnTo>
                    <a:lnTo>
                      <a:pt x="0" y="0"/>
                    </a:lnTo>
                    <a:close/>
                    <a:moveTo>
                      <a:pt x="714375" y="2384108"/>
                    </a:moveTo>
                    <a:cubicBezTo>
                      <a:pt x="714375" y="2422208"/>
                      <a:pt x="683895" y="2452688"/>
                      <a:pt x="645795" y="2452688"/>
                    </a:cubicBezTo>
                    <a:lnTo>
                      <a:pt x="606743" y="2452688"/>
                    </a:lnTo>
                    <a:cubicBezTo>
                      <a:pt x="568643" y="2452688"/>
                      <a:pt x="538163" y="2422208"/>
                      <a:pt x="538163" y="2384108"/>
                    </a:cubicBezTo>
                    <a:lnTo>
                      <a:pt x="442913" y="1547813"/>
                    </a:lnTo>
                    <a:cubicBezTo>
                      <a:pt x="442913" y="1509713"/>
                      <a:pt x="473393" y="1479232"/>
                      <a:pt x="511493" y="1479232"/>
                    </a:cubicBezTo>
                    <a:lnTo>
                      <a:pt x="645795" y="1479232"/>
                    </a:lnTo>
                    <a:cubicBezTo>
                      <a:pt x="683895" y="1479232"/>
                      <a:pt x="714375" y="1509713"/>
                      <a:pt x="714375" y="1547813"/>
                    </a:cubicBezTo>
                    <a:lnTo>
                      <a:pt x="714375" y="2384108"/>
                    </a:lnTo>
                    <a:close/>
                    <a:moveTo>
                      <a:pt x="714375" y="1116330"/>
                    </a:moveTo>
                    <a:cubicBezTo>
                      <a:pt x="714375" y="1154430"/>
                      <a:pt x="683895" y="1184910"/>
                      <a:pt x="645795" y="1184910"/>
                    </a:cubicBezTo>
                    <a:lnTo>
                      <a:pt x="511493" y="1184910"/>
                    </a:lnTo>
                    <a:cubicBezTo>
                      <a:pt x="473393" y="1184910"/>
                      <a:pt x="442913" y="1154430"/>
                      <a:pt x="442913" y="1116330"/>
                    </a:cubicBezTo>
                    <a:lnTo>
                      <a:pt x="442913" y="279082"/>
                    </a:lnTo>
                    <a:cubicBezTo>
                      <a:pt x="442913" y="240982"/>
                      <a:pt x="473393" y="210502"/>
                      <a:pt x="511493" y="210502"/>
                    </a:cubicBezTo>
                    <a:lnTo>
                      <a:pt x="645795" y="210502"/>
                    </a:lnTo>
                    <a:cubicBezTo>
                      <a:pt x="683895" y="210502"/>
                      <a:pt x="714375" y="240982"/>
                      <a:pt x="714375" y="279082"/>
                    </a:cubicBezTo>
                    <a:lnTo>
                      <a:pt x="714375" y="1116330"/>
                    </a:lnTo>
                    <a:close/>
                    <a:moveTo>
                      <a:pt x="1294448" y="2384108"/>
                    </a:moveTo>
                    <a:cubicBezTo>
                      <a:pt x="1294448" y="2422208"/>
                      <a:pt x="1263968" y="2452688"/>
                      <a:pt x="1225868" y="2452688"/>
                    </a:cubicBezTo>
                    <a:lnTo>
                      <a:pt x="1091565" y="2452688"/>
                    </a:lnTo>
                    <a:cubicBezTo>
                      <a:pt x="1053465" y="2452688"/>
                      <a:pt x="1022985" y="2422208"/>
                      <a:pt x="1022985" y="2384108"/>
                    </a:cubicBezTo>
                    <a:lnTo>
                      <a:pt x="1022985" y="1547813"/>
                    </a:lnTo>
                    <a:cubicBezTo>
                      <a:pt x="1022985" y="1509713"/>
                      <a:pt x="1053465" y="1479232"/>
                      <a:pt x="1091565" y="1479232"/>
                    </a:cubicBezTo>
                    <a:lnTo>
                      <a:pt x="1225868" y="1479232"/>
                    </a:lnTo>
                    <a:cubicBezTo>
                      <a:pt x="1263968" y="1479232"/>
                      <a:pt x="1294448" y="1509713"/>
                      <a:pt x="1294448" y="1547813"/>
                    </a:cubicBezTo>
                    <a:lnTo>
                      <a:pt x="1294448" y="2384108"/>
                    </a:lnTo>
                    <a:close/>
                    <a:moveTo>
                      <a:pt x="1294448" y="1116330"/>
                    </a:moveTo>
                    <a:cubicBezTo>
                      <a:pt x="1294448" y="1154430"/>
                      <a:pt x="1263968" y="1184910"/>
                      <a:pt x="1225868" y="1184910"/>
                    </a:cubicBezTo>
                    <a:lnTo>
                      <a:pt x="1091565" y="1184910"/>
                    </a:lnTo>
                    <a:cubicBezTo>
                      <a:pt x="1053465" y="1184910"/>
                      <a:pt x="1022985" y="1154430"/>
                      <a:pt x="1022985" y="1116330"/>
                    </a:cubicBezTo>
                    <a:lnTo>
                      <a:pt x="1022985" y="279082"/>
                    </a:lnTo>
                    <a:cubicBezTo>
                      <a:pt x="1022985" y="240982"/>
                      <a:pt x="1053465" y="210502"/>
                      <a:pt x="1091565" y="210502"/>
                    </a:cubicBezTo>
                    <a:lnTo>
                      <a:pt x="1225868" y="210502"/>
                    </a:lnTo>
                    <a:cubicBezTo>
                      <a:pt x="1263968" y="210502"/>
                      <a:pt x="1294448" y="240982"/>
                      <a:pt x="1294448" y="279082"/>
                    </a:cubicBezTo>
                    <a:lnTo>
                      <a:pt x="1294448" y="1116330"/>
                    </a:lnTo>
                    <a:close/>
                    <a:moveTo>
                      <a:pt x="1874520" y="2384108"/>
                    </a:moveTo>
                    <a:cubicBezTo>
                      <a:pt x="1874520" y="2422208"/>
                      <a:pt x="1844040" y="2452688"/>
                      <a:pt x="1805940" y="2452688"/>
                    </a:cubicBezTo>
                    <a:lnTo>
                      <a:pt x="1671638" y="2452688"/>
                    </a:lnTo>
                    <a:cubicBezTo>
                      <a:pt x="1633538" y="2452688"/>
                      <a:pt x="1603058" y="2422208"/>
                      <a:pt x="1603058" y="2384108"/>
                    </a:cubicBezTo>
                    <a:lnTo>
                      <a:pt x="1603058" y="1547813"/>
                    </a:lnTo>
                    <a:cubicBezTo>
                      <a:pt x="1603058" y="1509713"/>
                      <a:pt x="1633538" y="1479232"/>
                      <a:pt x="1671638" y="1479232"/>
                    </a:cubicBezTo>
                    <a:lnTo>
                      <a:pt x="1805940" y="1479232"/>
                    </a:lnTo>
                    <a:cubicBezTo>
                      <a:pt x="1844040" y="1479232"/>
                      <a:pt x="1874520" y="1509713"/>
                      <a:pt x="1874520" y="1547813"/>
                    </a:cubicBezTo>
                    <a:lnTo>
                      <a:pt x="1874520" y="2384108"/>
                    </a:lnTo>
                    <a:close/>
                    <a:moveTo>
                      <a:pt x="1874520" y="1116330"/>
                    </a:moveTo>
                    <a:cubicBezTo>
                      <a:pt x="1874520" y="1154430"/>
                      <a:pt x="1844040" y="1184910"/>
                      <a:pt x="1805940" y="1184910"/>
                    </a:cubicBezTo>
                    <a:lnTo>
                      <a:pt x="1671638" y="1184910"/>
                    </a:lnTo>
                    <a:cubicBezTo>
                      <a:pt x="1633538" y="1184910"/>
                      <a:pt x="1603058" y="1154430"/>
                      <a:pt x="1603058" y="1116330"/>
                    </a:cubicBezTo>
                    <a:lnTo>
                      <a:pt x="1603058" y="279082"/>
                    </a:lnTo>
                    <a:cubicBezTo>
                      <a:pt x="1603058" y="240982"/>
                      <a:pt x="1633538" y="210502"/>
                      <a:pt x="1671638" y="210502"/>
                    </a:cubicBezTo>
                    <a:lnTo>
                      <a:pt x="1805940" y="210502"/>
                    </a:lnTo>
                    <a:cubicBezTo>
                      <a:pt x="1844040" y="210502"/>
                      <a:pt x="1874520" y="240982"/>
                      <a:pt x="1874520" y="279082"/>
                    </a:cubicBezTo>
                    <a:lnTo>
                      <a:pt x="1874520" y="1116330"/>
                    </a:lnTo>
                    <a:close/>
                    <a:moveTo>
                      <a:pt x="2454593" y="2384108"/>
                    </a:moveTo>
                    <a:cubicBezTo>
                      <a:pt x="2454593" y="2422208"/>
                      <a:pt x="2424113" y="2452688"/>
                      <a:pt x="2386013" y="2452688"/>
                    </a:cubicBezTo>
                    <a:lnTo>
                      <a:pt x="2251710" y="2452688"/>
                    </a:lnTo>
                    <a:cubicBezTo>
                      <a:pt x="2213610" y="2452688"/>
                      <a:pt x="2183130" y="2422208"/>
                      <a:pt x="2183130" y="2384108"/>
                    </a:cubicBezTo>
                    <a:lnTo>
                      <a:pt x="2183130" y="1547813"/>
                    </a:lnTo>
                    <a:cubicBezTo>
                      <a:pt x="2183130" y="1509713"/>
                      <a:pt x="2213610" y="1479232"/>
                      <a:pt x="2251710" y="1479232"/>
                    </a:cubicBezTo>
                    <a:lnTo>
                      <a:pt x="2386013" y="1479232"/>
                    </a:lnTo>
                    <a:cubicBezTo>
                      <a:pt x="2424113" y="1479232"/>
                      <a:pt x="2454593" y="1509713"/>
                      <a:pt x="2454593" y="1547813"/>
                    </a:cubicBezTo>
                    <a:lnTo>
                      <a:pt x="2454593" y="2384108"/>
                    </a:lnTo>
                    <a:close/>
                    <a:moveTo>
                      <a:pt x="2454593" y="1116330"/>
                    </a:moveTo>
                    <a:cubicBezTo>
                      <a:pt x="2454593" y="1154430"/>
                      <a:pt x="2424113" y="1184910"/>
                      <a:pt x="2386013" y="1184910"/>
                    </a:cubicBezTo>
                    <a:lnTo>
                      <a:pt x="2251710" y="1184910"/>
                    </a:lnTo>
                    <a:cubicBezTo>
                      <a:pt x="2213610" y="1184910"/>
                      <a:pt x="2183130" y="1154430"/>
                      <a:pt x="2183130" y="1116330"/>
                    </a:cubicBezTo>
                    <a:lnTo>
                      <a:pt x="2183130" y="279082"/>
                    </a:lnTo>
                    <a:cubicBezTo>
                      <a:pt x="2183130" y="240982"/>
                      <a:pt x="2213610" y="210502"/>
                      <a:pt x="2251710" y="210502"/>
                    </a:cubicBezTo>
                    <a:lnTo>
                      <a:pt x="2386013" y="210502"/>
                    </a:lnTo>
                    <a:cubicBezTo>
                      <a:pt x="2424113" y="210502"/>
                      <a:pt x="2454593" y="240982"/>
                      <a:pt x="2454593" y="279082"/>
                    </a:cubicBezTo>
                    <a:lnTo>
                      <a:pt x="2454593" y="1116330"/>
                    </a:lnTo>
                    <a:close/>
                    <a:moveTo>
                      <a:pt x="3034665" y="2384108"/>
                    </a:moveTo>
                    <a:cubicBezTo>
                      <a:pt x="3034665" y="2422208"/>
                      <a:pt x="3004185" y="2452688"/>
                      <a:pt x="2966085" y="2452688"/>
                    </a:cubicBezTo>
                    <a:lnTo>
                      <a:pt x="2831783" y="2452688"/>
                    </a:lnTo>
                    <a:cubicBezTo>
                      <a:pt x="2793683" y="2452688"/>
                      <a:pt x="2763203" y="2422208"/>
                      <a:pt x="2763203" y="2384108"/>
                    </a:cubicBezTo>
                    <a:lnTo>
                      <a:pt x="2763203" y="1547813"/>
                    </a:lnTo>
                    <a:cubicBezTo>
                      <a:pt x="2763203" y="1509713"/>
                      <a:pt x="2793683" y="1479232"/>
                      <a:pt x="2831783" y="1479232"/>
                    </a:cubicBezTo>
                    <a:lnTo>
                      <a:pt x="2966085" y="1479232"/>
                    </a:lnTo>
                    <a:cubicBezTo>
                      <a:pt x="3004185" y="1479232"/>
                      <a:pt x="3034665" y="1509713"/>
                      <a:pt x="3034665" y="1547813"/>
                    </a:cubicBezTo>
                    <a:lnTo>
                      <a:pt x="3034665" y="2384108"/>
                    </a:lnTo>
                    <a:close/>
                    <a:moveTo>
                      <a:pt x="3034665" y="1116330"/>
                    </a:moveTo>
                    <a:cubicBezTo>
                      <a:pt x="3034665" y="1154430"/>
                      <a:pt x="3004185" y="1184910"/>
                      <a:pt x="2966085" y="1184910"/>
                    </a:cubicBezTo>
                    <a:lnTo>
                      <a:pt x="2831783" y="1184910"/>
                    </a:lnTo>
                    <a:cubicBezTo>
                      <a:pt x="2793683" y="1184910"/>
                      <a:pt x="2763203" y="1154430"/>
                      <a:pt x="2763203" y="1116330"/>
                    </a:cubicBezTo>
                    <a:lnTo>
                      <a:pt x="2763203" y="279082"/>
                    </a:lnTo>
                    <a:cubicBezTo>
                      <a:pt x="2763203" y="240982"/>
                      <a:pt x="2793683" y="210502"/>
                      <a:pt x="2831783" y="210502"/>
                    </a:cubicBezTo>
                    <a:lnTo>
                      <a:pt x="2966085" y="210502"/>
                    </a:lnTo>
                    <a:cubicBezTo>
                      <a:pt x="3004185" y="210502"/>
                      <a:pt x="3034665" y="240982"/>
                      <a:pt x="3034665" y="279082"/>
                    </a:cubicBezTo>
                    <a:lnTo>
                      <a:pt x="3034665" y="1116330"/>
                    </a:lnTo>
                    <a:close/>
                    <a:moveTo>
                      <a:pt x="3613785" y="2384108"/>
                    </a:moveTo>
                    <a:cubicBezTo>
                      <a:pt x="3613785" y="2422208"/>
                      <a:pt x="3583305" y="2452688"/>
                      <a:pt x="3545205" y="2452688"/>
                    </a:cubicBezTo>
                    <a:lnTo>
                      <a:pt x="3410903" y="2452688"/>
                    </a:lnTo>
                    <a:cubicBezTo>
                      <a:pt x="3372803" y="2452688"/>
                      <a:pt x="3342323" y="2422208"/>
                      <a:pt x="3342323" y="2384108"/>
                    </a:cubicBezTo>
                    <a:lnTo>
                      <a:pt x="3342323" y="1547813"/>
                    </a:lnTo>
                    <a:cubicBezTo>
                      <a:pt x="3342323" y="1509713"/>
                      <a:pt x="3372803" y="1479232"/>
                      <a:pt x="3410903" y="1479232"/>
                    </a:cubicBezTo>
                    <a:lnTo>
                      <a:pt x="3545205" y="1479232"/>
                    </a:lnTo>
                    <a:cubicBezTo>
                      <a:pt x="3583305" y="1479232"/>
                      <a:pt x="3613785" y="1509713"/>
                      <a:pt x="3613785" y="1547813"/>
                    </a:cubicBezTo>
                    <a:lnTo>
                      <a:pt x="3613785" y="2384108"/>
                    </a:lnTo>
                    <a:close/>
                    <a:moveTo>
                      <a:pt x="3613785" y="1116330"/>
                    </a:moveTo>
                    <a:cubicBezTo>
                      <a:pt x="3613785" y="1154430"/>
                      <a:pt x="3583305" y="1184910"/>
                      <a:pt x="3545205" y="1184910"/>
                    </a:cubicBezTo>
                    <a:lnTo>
                      <a:pt x="3410903" y="1184910"/>
                    </a:lnTo>
                    <a:cubicBezTo>
                      <a:pt x="3372803" y="1184910"/>
                      <a:pt x="3342323" y="1154430"/>
                      <a:pt x="3342323" y="1116330"/>
                    </a:cubicBezTo>
                    <a:lnTo>
                      <a:pt x="3342323" y="279082"/>
                    </a:lnTo>
                    <a:cubicBezTo>
                      <a:pt x="3342323" y="240982"/>
                      <a:pt x="3372803" y="210502"/>
                      <a:pt x="3410903" y="210502"/>
                    </a:cubicBezTo>
                    <a:lnTo>
                      <a:pt x="3545205" y="210502"/>
                    </a:lnTo>
                    <a:cubicBezTo>
                      <a:pt x="3583305" y="210502"/>
                      <a:pt x="3613785" y="240982"/>
                      <a:pt x="3613785" y="279082"/>
                    </a:cubicBezTo>
                    <a:lnTo>
                      <a:pt x="3613785" y="1116330"/>
                    </a:lnTo>
                    <a:close/>
                    <a:moveTo>
                      <a:pt x="4193858" y="2384108"/>
                    </a:moveTo>
                    <a:cubicBezTo>
                      <a:pt x="4193858" y="2422208"/>
                      <a:pt x="4163378" y="2452688"/>
                      <a:pt x="4125278" y="2452688"/>
                    </a:cubicBezTo>
                    <a:lnTo>
                      <a:pt x="3990975" y="2452688"/>
                    </a:lnTo>
                    <a:cubicBezTo>
                      <a:pt x="3952875" y="2452688"/>
                      <a:pt x="3922395" y="2422208"/>
                      <a:pt x="3922395" y="2384108"/>
                    </a:cubicBezTo>
                    <a:lnTo>
                      <a:pt x="3922395" y="1547813"/>
                    </a:lnTo>
                    <a:cubicBezTo>
                      <a:pt x="3922395" y="1509713"/>
                      <a:pt x="3952875" y="1479232"/>
                      <a:pt x="3990975" y="1479232"/>
                    </a:cubicBezTo>
                    <a:lnTo>
                      <a:pt x="4125278" y="1479232"/>
                    </a:lnTo>
                    <a:cubicBezTo>
                      <a:pt x="4163378" y="1479232"/>
                      <a:pt x="4193858" y="1509713"/>
                      <a:pt x="4193858" y="1547813"/>
                    </a:cubicBezTo>
                    <a:lnTo>
                      <a:pt x="4193858" y="2384108"/>
                    </a:lnTo>
                    <a:close/>
                    <a:moveTo>
                      <a:pt x="4193858" y="1116330"/>
                    </a:moveTo>
                    <a:cubicBezTo>
                      <a:pt x="4193858" y="1154430"/>
                      <a:pt x="4163378" y="1184910"/>
                      <a:pt x="4125278" y="1184910"/>
                    </a:cubicBezTo>
                    <a:lnTo>
                      <a:pt x="3990975" y="1184910"/>
                    </a:lnTo>
                    <a:cubicBezTo>
                      <a:pt x="3952875" y="1184910"/>
                      <a:pt x="3922395" y="1154430"/>
                      <a:pt x="3922395" y="1116330"/>
                    </a:cubicBezTo>
                    <a:lnTo>
                      <a:pt x="3922395" y="279082"/>
                    </a:lnTo>
                    <a:cubicBezTo>
                      <a:pt x="3922395" y="240982"/>
                      <a:pt x="3952875" y="210502"/>
                      <a:pt x="3990975" y="210502"/>
                    </a:cubicBezTo>
                    <a:lnTo>
                      <a:pt x="4125278" y="210502"/>
                    </a:lnTo>
                    <a:cubicBezTo>
                      <a:pt x="4163378" y="210502"/>
                      <a:pt x="4193858" y="240982"/>
                      <a:pt x="4193858" y="279082"/>
                    </a:cubicBezTo>
                    <a:lnTo>
                      <a:pt x="4193858" y="1116330"/>
                    </a:lnTo>
                    <a:close/>
                    <a:moveTo>
                      <a:pt x="4773930" y="2384108"/>
                    </a:moveTo>
                    <a:cubicBezTo>
                      <a:pt x="4773930" y="2422208"/>
                      <a:pt x="4743450" y="2452688"/>
                      <a:pt x="4705350" y="2452688"/>
                    </a:cubicBezTo>
                    <a:lnTo>
                      <a:pt x="4571048" y="2452688"/>
                    </a:lnTo>
                    <a:cubicBezTo>
                      <a:pt x="4532948" y="2452688"/>
                      <a:pt x="4502468" y="2422208"/>
                      <a:pt x="4502468" y="2384108"/>
                    </a:cubicBezTo>
                    <a:lnTo>
                      <a:pt x="4502468" y="1547813"/>
                    </a:lnTo>
                    <a:cubicBezTo>
                      <a:pt x="4502468" y="1509713"/>
                      <a:pt x="4532948" y="1479232"/>
                      <a:pt x="4571048" y="1479232"/>
                    </a:cubicBezTo>
                    <a:lnTo>
                      <a:pt x="4705350" y="1479232"/>
                    </a:lnTo>
                    <a:cubicBezTo>
                      <a:pt x="4743450" y="1479232"/>
                      <a:pt x="4773930" y="1509713"/>
                      <a:pt x="4773930" y="1547813"/>
                    </a:cubicBezTo>
                    <a:lnTo>
                      <a:pt x="4773930" y="2384108"/>
                    </a:lnTo>
                    <a:close/>
                    <a:moveTo>
                      <a:pt x="4773930" y="1116330"/>
                    </a:moveTo>
                    <a:cubicBezTo>
                      <a:pt x="4773930" y="1154430"/>
                      <a:pt x="4743450" y="1184910"/>
                      <a:pt x="4705350" y="1184910"/>
                    </a:cubicBezTo>
                    <a:lnTo>
                      <a:pt x="4571048" y="1184910"/>
                    </a:lnTo>
                    <a:cubicBezTo>
                      <a:pt x="4532948" y="1184910"/>
                      <a:pt x="4502468" y="1154430"/>
                      <a:pt x="4502468" y="1116330"/>
                    </a:cubicBezTo>
                    <a:lnTo>
                      <a:pt x="4502468" y="279082"/>
                    </a:lnTo>
                    <a:cubicBezTo>
                      <a:pt x="4502468" y="240982"/>
                      <a:pt x="4532948" y="210502"/>
                      <a:pt x="4571048" y="210502"/>
                    </a:cubicBezTo>
                    <a:lnTo>
                      <a:pt x="4705350" y="210502"/>
                    </a:lnTo>
                    <a:cubicBezTo>
                      <a:pt x="4743450" y="210502"/>
                      <a:pt x="4773930" y="240982"/>
                      <a:pt x="4773930" y="279082"/>
                    </a:cubicBezTo>
                    <a:lnTo>
                      <a:pt x="4773930" y="1116330"/>
                    </a:lnTo>
                    <a:close/>
                    <a:moveTo>
                      <a:pt x="5258753" y="2384108"/>
                    </a:moveTo>
                    <a:cubicBezTo>
                      <a:pt x="5258753" y="2422208"/>
                      <a:pt x="5228273" y="2452688"/>
                      <a:pt x="5190173" y="2452688"/>
                    </a:cubicBezTo>
                    <a:lnTo>
                      <a:pt x="5151120" y="2452688"/>
                    </a:lnTo>
                    <a:cubicBezTo>
                      <a:pt x="5113020" y="2452688"/>
                      <a:pt x="5082540" y="2422208"/>
                      <a:pt x="5082540" y="2384108"/>
                    </a:cubicBezTo>
                    <a:lnTo>
                      <a:pt x="5082540" y="1547813"/>
                    </a:lnTo>
                    <a:cubicBezTo>
                      <a:pt x="5082540" y="1509713"/>
                      <a:pt x="5113020" y="1479232"/>
                      <a:pt x="5151120" y="1479232"/>
                    </a:cubicBezTo>
                    <a:lnTo>
                      <a:pt x="5285423" y="1479232"/>
                    </a:lnTo>
                    <a:cubicBezTo>
                      <a:pt x="5323523" y="1479232"/>
                      <a:pt x="5354003" y="1509713"/>
                      <a:pt x="5354003" y="1547813"/>
                    </a:cubicBezTo>
                    <a:lnTo>
                      <a:pt x="5258753" y="2384108"/>
                    </a:lnTo>
                    <a:close/>
                    <a:moveTo>
                      <a:pt x="5354003" y="1116330"/>
                    </a:moveTo>
                    <a:cubicBezTo>
                      <a:pt x="5354003" y="1154430"/>
                      <a:pt x="5323523" y="1184910"/>
                      <a:pt x="5285423" y="1184910"/>
                    </a:cubicBezTo>
                    <a:lnTo>
                      <a:pt x="5151120" y="1184910"/>
                    </a:lnTo>
                    <a:cubicBezTo>
                      <a:pt x="5113020" y="1184910"/>
                      <a:pt x="5082540" y="1154430"/>
                      <a:pt x="5082540" y="1116330"/>
                    </a:cubicBezTo>
                    <a:lnTo>
                      <a:pt x="5082540" y="279082"/>
                    </a:lnTo>
                    <a:cubicBezTo>
                      <a:pt x="5082540" y="240982"/>
                      <a:pt x="5113020" y="210502"/>
                      <a:pt x="5151120" y="210502"/>
                    </a:cubicBezTo>
                    <a:lnTo>
                      <a:pt x="5285423" y="210502"/>
                    </a:lnTo>
                    <a:cubicBezTo>
                      <a:pt x="5323523" y="210502"/>
                      <a:pt x="5354003" y="240982"/>
                      <a:pt x="5354003" y="279082"/>
                    </a:cubicBezTo>
                    <a:lnTo>
                      <a:pt x="5354003" y="1116330"/>
                    </a:lnTo>
                    <a:close/>
                  </a:path>
                </a:pathLst>
              </a:custGeom>
              <a:solidFill>
                <a:srgbClr val="00686E"/>
              </a:solidFill>
              <a:ln w="9360">
                <a:noFill/>
              </a:ln>
            </p:spPr>
            <p:style>
              <a:lnRef idx="0">
                <a:scrgbClr r="0" g="0" b="0"/>
              </a:lnRef>
              <a:fillRef idx="0">
                <a:scrgbClr r="0" g="0" b="0"/>
              </a:fillRef>
              <a:effectRef idx="0">
                <a:scrgbClr r="0" g="0" b="0"/>
              </a:effectRef>
              <a:fontRef idx="minor"/>
            </p:style>
          </p:sp>
          <p:sp>
            <p:nvSpPr>
              <p:cNvPr id="585" name="CustomShape 14"/>
              <p:cNvSpPr/>
              <p:nvPr/>
            </p:nvSpPr>
            <p:spPr>
              <a:xfrm>
                <a:off x="9867960" y="5108040"/>
                <a:ext cx="945360" cy="136800"/>
              </a:xfrm>
              <a:custGeom>
                <a:avLst/>
                <a:gdLst/>
                <a:ahLst/>
                <a:cxnLst/>
                <a:rect l="l" t="t" r="r" b="b"/>
                <a:pathLst>
                  <a:path w="5077777" h="860107">
                    <a:moveTo>
                      <a:pt x="0" y="0"/>
                    </a:moveTo>
                    <a:lnTo>
                      <a:pt x="5077778" y="0"/>
                    </a:lnTo>
                    <a:lnTo>
                      <a:pt x="5077778" y="860107"/>
                    </a:lnTo>
                    <a:lnTo>
                      <a:pt x="0" y="860107"/>
                    </a:lnTo>
                    <a:close/>
                  </a:path>
                </a:pathLst>
              </a:custGeom>
              <a:solidFill>
                <a:srgbClr val="016E73"/>
              </a:solidFill>
              <a:ln w="9360">
                <a:noFill/>
              </a:ln>
            </p:spPr>
            <p:style>
              <a:lnRef idx="0">
                <a:scrgbClr r="0" g="0" b="0"/>
              </a:lnRef>
              <a:fillRef idx="0">
                <a:scrgbClr r="0" g="0" b="0"/>
              </a:fillRef>
              <a:effectRef idx="0">
                <a:scrgbClr r="0" g="0" b="0"/>
              </a:effectRef>
              <a:fontRef idx="minor"/>
            </p:style>
          </p:sp>
          <p:sp>
            <p:nvSpPr>
              <p:cNvPr id="586" name="CustomShape 15"/>
              <p:cNvSpPr/>
              <p:nvPr/>
            </p:nvSpPr>
            <p:spPr>
              <a:xfrm>
                <a:off x="10303560" y="5300640"/>
                <a:ext cx="69480" cy="59400"/>
              </a:xfrm>
              <a:custGeom>
                <a:avLst/>
                <a:gdLst/>
                <a:ahLst/>
                <a:cxnLst/>
                <a:rect l="l" t="t" r="r" b="b"/>
                <a:pathLst>
                  <a:path w="375284" h="375284">
                    <a:moveTo>
                      <a:pt x="375285" y="187642"/>
                    </a:moveTo>
                    <a:cubicBezTo>
                      <a:pt x="375285" y="291274"/>
                      <a:pt x="291275" y="375285"/>
                      <a:pt x="187642" y="375285"/>
                    </a:cubicBezTo>
                    <a:cubicBezTo>
                      <a:pt x="84010" y="375285"/>
                      <a:pt x="0" y="291275"/>
                      <a:pt x="0" y="187642"/>
                    </a:cubicBezTo>
                    <a:cubicBezTo>
                      <a:pt x="0" y="84010"/>
                      <a:pt x="84010" y="0"/>
                      <a:pt x="187642" y="0"/>
                    </a:cubicBezTo>
                    <a:cubicBezTo>
                      <a:pt x="291274" y="0"/>
                      <a:pt x="375285" y="84010"/>
                      <a:pt x="375285" y="187642"/>
                    </a:cubicBezTo>
                    <a:close/>
                  </a:path>
                </a:pathLst>
              </a:custGeom>
              <a:solidFill>
                <a:srgbClr val="494949"/>
              </a:solidFill>
              <a:ln w="9360">
                <a:noFill/>
              </a:ln>
            </p:spPr>
            <p:style>
              <a:lnRef idx="0">
                <a:scrgbClr r="0" g="0" b="0"/>
              </a:lnRef>
              <a:fillRef idx="0">
                <a:scrgbClr r="0" g="0" b="0"/>
              </a:fillRef>
              <a:effectRef idx="0">
                <a:scrgbClr r="0" g="0" b="0"/>
              </a:effectRef>
              <a:fontRef idx="minor"/>
            </p:style>
          </p:sp>
          <p:sp>
            <p:nvSpPr>
              <p:cNvPr id="587" name="CustomShape 16"/>
              <p:cNvSpPr/>
              <p:nvPr/>
            </p:nvSpPr>
            <p:spPr>
              <a:xfrm>
                <a:off x="10254240" y="4775760"/>
                <a:ext cx="496080" cy="570240"/>
              </a:xfrm>
              <a:custGeom>
                <a:avLst/>
                <a:gdLst/>
                <a:ahLst/>
                <a:cxnLst/>
                <a:rect l="l" t="t" r="r" b="b"/>
                <a:pathLst>
                  <a:path w="2665209" h="3575717">
                    <a:moveTo>
                      <a:pt x="2658427" y="839868"/>
                    </a:moveTo>
                    <a:cubicBezTo>
                      <a:pt x="2655570" y="804625"/>
                      <a:pt x="2629852" y="784623"/>
                      <a:pt x="2605088" y="765573"/>
                    </a:cubicBezTo>
                    <a:cubicBezTo>
                      <a:pt x="2372677" y="581740"/>
                      <a:pt x="1734503" y="73105"/>
                      <a:pt x="1640205" y="12145"/>
                    </a:cubicBezTo>
                    <a:cubicBezTo>
                      <a:pt x="1564957" y="-21192"/>
                      <a:pt x="1519238" y="18813"/>
                      <a:pt x="1479232" y="75010"/>
                    </a:cubicBezTo>
                    <a:cubicBezTo>
                      <a:pt x="1475423" y="79773"/>
                      <a:pt x="113347" y="1802845"/>
                      <a:pt x="1905" y="1944768"/>
                    </a:cubicBezTo>
                    <a:cubicBezTo>
                      <a:pt x="953" y="1946673"/>
                      <a:pt x="0" y="1947625"/>
                      <a:pt x="0" y="1949530"/>
                    </a:cubicBezTo>
                    <a:cubicBezTo>
                      <a:pt x="0" y="1950483"/>
                      <a:pt x="1905" y="1952388"/>
                      <a:pt x="2857" y="1952388"/>
                    </a:cubicBezTo>
                    <a:cubicBezTo>
                      <a:pt x="66675" y="1952388"/>
                      <a:pt x="262890" y="1962865"/>
                      <a:pt x="295275" y="1944768"/>
                    </a:cubicBezTo>
                    <a:lnTo>
                      <a:pt x="295275" y="1944768"/>
                    </a:lnTo>
                    <a:lnTo>
                      <a:pt x="295275" y="1944768"/>
                    </a:lnTo>
                    <a:cubicBezTo>
                      <a:pt x="343853" y="1883808"/>
                      <a:pt x="759143" y="1358028"/>
                      <a:pt x="918210" y="1157050"/>
                    </a:cubicBezTo>
                    <a:cubicBezTo>
                      <a:pt x="937260" y="1134190"/>
                      <a:pt x="957263" y="1112283"/>
                      <a:pt x="976313" y="1088470"/>
                    </a:cubicBezTo>
                    <a:cubicBezTo>
                      <a:pt x="1168718" y="843678"/>
                      <a:pt x="1553528" y="354093"/>
                      <a:pt x="1553528" y="354093"/>
                    </a:cubicBezTo>
                    <a:cubicBezTo>
                      <a:pt x="1573530" y="329328"/>
                      <a:pt x="1593532" y="304563"/>
                      <a:pt x="1613535" y="279798"/>
                    </a:cubicBezTo>
                    <a:cubicBezTo>
                      <a:pt x="1616393" y="280750"/>
                      <a:pt x="2116455" y="680800"/>
                      <a:pt x="2365058" y="877015"/>
                    </a:cubicBezTo>
                    <a:cubicBezTo>
                      <a:pt x="2389823" y="896065"/>
                      <a:pt x="2377440" y="906543"/>
                      <a:pt x="2365058" y="920830"/>
                    </a:cubicBezTo>
                    <a:cubicBezTo>
                      <a:pt x="2250758" y="1062753"/>
                      <a:pt x="2136458" y="1204675"/>
                      <a:pt x="2022157" y="1346598"/>
                    </a:cubicBezTo>
                    <a:cubicBezTo>
                      <a:pt x="1850707" y="1559005"/>
                      <a:pt x="355282" y="3402093"/>
                      <a:pt x="306705" y="3462100"/>
                    </a:cubicBezTo>
                    <a:cubicBezTo>
                      <a:pt x="293370" y="3478293"/>
                      <a:pt x="304800" y="3494485"/>
                      <a:pt x="316230" y="3508773"/>
                    </a:cubicBezTo>
                    <a:cubicBezTo>
                      <a:pt x="380047" y="3589735"/>
                      <a:pt x="477203" y="3598308"/>
                      <a:pt x="558165" y="3528775"/>
                    </a:cubicBezTo>
                    <a:cubicBezTo>
                      <a:pt x="561022" y="3522108"/>
                      <a:pt x="2353627" y="1301830"/>
                      <a:pt x="2626995" y="966550"/>
                    </a:cubicBezTo>
                    <a:cubicBezTo>
                      <a:pt x="2658427" y="928450"/>
                      <a:pt x="2675573" y="889398"/>
                      <a:pt x="2658427" y="839868"/>
                    </a:cubicBezTo>
                    <a:close/>
                    <a:moveTo>
                      <a:pt x="1734503" y="200740"/>
                    </a:moveTo>
                    <a:cubicBezTo>
                      <a:pt x="1734503" y="200740"/>
                      <a:pt x="1735455" y="201693"/>
                      <a:pt x="1735455" y="201693"/>
                    </a:cubicBezTo>
                    <a:cubicBezTo>
                      <a:pt x="1735455" y="201693"/>
                      <a:pt x="1735455" y="201693"/>
                      <a:pt x="1735455" y="201693"/>
                    </a:cubicBezTo>
                    <a:cubicBezTo>
                      <a:pt x="1735455" y="201693"/>
                      <a:pt x="1735455" y="201693"/>
                      <a:pt x="1735455" y="201693"/>
                    </a:cubicBezTo>
                    <a:cubicBezTo>
                      <a:pt x="1735455" y="201693"/>
                      <a:pt x="1735455" y="201693"/>
                      <a:pt x="1735455" y="201693"/>
                    </a:cubicBezTo>
                    <a:cubicBezTo>
                      <a:pt x="1735455" y="201693"/>
                      <a:pt x="1735455" y="201693"/>
                      <a:pt x="1734503" y="200740"/>
                    </a:cubicBezTo>
                    <a:cubicBezTo>
                      <a:pt x="1734503" y="200740"/>
                      <a:pt x="1734503" y="200740"/>
                      <a:pt x="1734503" y="200740"/>
                    </a:cubicBezTo>
                    <a:close/>
                    <a:moveTo>
                      <a:pt x="1370648" y="2464833"/>
                    </a:moveTo>
                    <a:cubicBezTo>
                      <a:pt x="1370648" y="2465785"/>
                      <a:pt x="1369695" y="2465785"/>
                      <a:pt x="1369695" y="2466738"/>
                    </a:cubicBezTo>
                    <a:cubicBezTo>
                      <a:pt x="1370648" y="2465785"/>
                      <a:pt x="1370648" y="2465785"/>
                      <a:pt x="1370648" y="2464833"/>
                    </a:cubicBezTo>
                    <a:close/>
                    <a:moveTo>
                      <a:pt x="250507" y="1935243"/>
                    </a:moveTo>
                    <a:cubicBezTo>
                      <a:pt x="250507" y="1935243"/>
                      <a:pt x="250507" y="1935243"/>
                      <a:pt x="250507" y="1935243"/>
                    </a:cubicBezTo>
                    <a:cubicBezTo>
                      <a:pt x="250507" y="1935243"/>
                      <a:pt x="250507" y="1935243"/>
                      <a:pt x="250507" y="1935243"/>
                    </a:cubicBezTo>
                    <a:cubicBezTo>
                      <a:pt x="250507" y="1935243"/>
                      <a:pt x="250507" y="1935243"/>
                      <a:pt x="250507" y="1935243"/>
                    </a:cubicBezTo>
                    <a:close/>
                  </a:path>
                </a:pathLst>
              </a:custGeom>
              <a:solidFill>
                <a:srgbClr val="1A1A1A"/>
              </a:solidFill>
              <a:ln w="9360">
                <a:noFill/>
              </a:ln>
            </p:spPr>
            <p:style>
              <a:lnRef idx="0">
                <a:scrgbClr r="0" g="0" b="0"/>
              </a:lnRef>
              <a:fillRef idx="0">
                <a:scrgbClr r="0" g="0" b="0"/>
              </a:fillRef>
              <a:effectRef idx="0">
                <a:scrgbClr r="0" g="0" b="0"/>
              </a:effectRef>
              <a:fontRef idx="minor"/>
            </p:style>
          </p:sp>
        </p:grpSp>
        <p:grpSp>
          <p:nvGrpSpPr>
            <p:cNvPr id="588" name="Group 17"/>
            <p:cNvGrpSpPr/>
            <p:nvPr/>
          </p:nvGrpSpPr>
          <p:grpSpPr>
            <a:xfrm>
              <a:off x="10783080" y="5821200"/>
              <a:ext cx="918000" cy="636120"/>
              <a:chOff x="10783080" y="5821200"/>
              <a:chExt cx="918000" cy="636120"/>
            </a:xfrm>
          </p:grpSpPr>
          <p:sp>
            <p:nvSpPr>
              <p:cNvPr id="589" name="CustomShape 18"/>
              <p:cNvSpPr/>
              <p:nvPr/>
            </p:nvSpPr>
            <p:spPr>
              <a:xfrm>
                <a:off x="10783080" y="5821200"/>
                <a:ext cx="913320" cy="636120"/>
              </a:xfrm>
              <a:custGeom>
                <a:avLst/>
                <a:gdLst/>
                <a:ahLst/>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chemeClr val="accent5"/>
              </a:solidFill>
              <a:ln w="7200">
                <a:noFill/>
              </a:ln>
            </p:spPr>
            <p:style>
              <a:lnRef idx="0">
                <a:scrgbClr r="0" g="0" b="0"/>
              </a:lnRef>
              <a:fillRef idx="0">
                <a:scrgbClr r="0" g="0" b="0"/>
              </a:fillRef>
              <a:effectRef idx="0">
                <a:scrgbClr r="0" g="0" b="0"/>
              </a:effectRef>
              <a:fontRef idx="minor"/>
            </p:style>
          </p:sp>
          <p:sp>
            <p:nvSpPr>
              <p:cNvPr id="590" name="CustomShape 19"/>
              <p:cNvSpPr/>
              <p:nvPr/>
            </p:nvSpPr>
            <p:spPr>
              <a:xfrm>
                <a:off x="10783080" y="5971320"/>
                <a:ext cx="448560" cy="384480"/>
              </a:xfrm>
              <a:custGeom>
                <a:avLst/>
                <a:gdLst/>
                <a:ahLst/>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bg1">
                  <a:lumMod val="95000"/>
                </a:schemeClr>
              </a:solidFill>
              <a:ln w="7200">
                <a:noFill/>
              </a:ln>
            </p:spPr>
            <p:style>
              <a:lnRef idx="0">
                <a:scrgbClr r="0" g="0" b="0"/>
              </a:lnRef>
              <a:fillRef idx="0">
                <a:scrgbClr r="0" g="0" b="0"/>
              </a:fillRef>
              <a:effectRef idx="0">
                <a:scrgbClr r="0" g="0" b="0"/>
              </a:effectRef>
              <a:fontRef idx="minor"/>
            </p:style>
          </p:sp>
          <p:sp>
            <p:nvSpPr>
              <p:cNvPr id="591" name="CustomShape 20"/>
              <p:cNvSpPr/>
              <p:nvPr/>
            </p:nvSpPr>
            <p:spPr>
              <a:xfrm>
                <a:off x="10945080" y="5973840"/>
                <a:ext cx="506160" cy="435960"/>
              </a:xfrm>
              <a:custGeom>
                <a:avLst/>
                <a:gdLst/>
                <a:ahLst/>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bg1">
                  <a:lumMod val="95000"/>
                </a:schemeClr>
              </a:solidFill>
              <a:ln w="7200">
                <a:noFill/>
              </a:ln>
            </p:spPr>
            <p:style>
              <a:lnRef idx="0">
                <a:scrgbClr r="0" g="0" b="0"/>
              </a:lnRef>
              <a:fillRef idx="0">
                <a:scrgbClr r="0" g="0" b="0"/>
              </a:fillRef>
              <a:effectRef idx="0">
                <a:scrgbClr r="0" g="0" b="0"/>
              </a:effectRef>
              <a:fontRef idx="minor"/>
            </p:style>
          </p:sp>
          <p:sp>
            <p:nvSpPr>
              <p:cNvPr id="592" name="CustomShape 21"/>
              <p:cNvSpPr/>
              <p:nvPr/>
            </p:nvSpPr>
            <p:spPr>
              <a:xfrm>
                <a:off x="11001960" y="6017040"/>
                <a:ext cx="194040" cy="216000"/>
              </a:xfrm>
              <a:custGeom>
                <a:avLst/>
                <a:gdLst/>
                <a:ahLst/>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bg1">
                  <a:lumMod val="75000"/>
                </a:schemeClr>
              </a:solidFill>
              <a:ln w="7200">
                <a:noFill/>
              </a:ln>
            </p:spPr>
            <p:style>
              <a:lnRef idx="0">
                <a:scrgbClr r="0" g="0" b="0"/>
              </a:lnRef>
              <a:fillRef idx="0">
                <a:scrgbClr r="0" g="0" b="0"/>
              </a:fillRef>
              <a:effectRef idx="0">
                <a:scrgbClr r="0" g="0" b="0"/>
              </a:effectRef>
              <a:fontRef idx="minor"/>
            </p:style>
          </p:sp>
          <p:sp>
            <p:nvSpPr>
              <p:cNvPr id="593" name="CustomShape 22"/>
              <p:cNvSpPr/>
              <p:nvPr/>
            </p:nvSpPr>
            <p:spPr>
              <a:xfrm>
                <a:off x="11007720" y="6018120"/>
                <a:ext cx="206640" cy="223920"/>
              </a:xfrm>
              <a:custGeom>
                <a:avLst/>
                <a:gdLst/>
                <a:ahLst/>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bg1">
                  <a:lumMod val="75000"/>
                </a:schemeClr>
              </a:solidFill>
              <a:ln w="7200">
                <a:noFill/>
              </a:ln>
            </p:spPr>
            <p:style>
              <a:lnRef idx="0">
                <a:scrgbClr r="0" g="0" b="0"/>
              </a:lnRef>
              <a:fillRef idx="0">
                <a:scrgbClr r="0" g="0" b="0"/>
              </a:fillRef>
              <a:effectRef idx="0">
                <a:scrgbClr r="0" g="0" b="0"/>
              </a:effectRef>
              <a:fontRef idx="minor"/>
            </p:style>
          </p:sp>
          <p:sp>
            <p:nvSpPr>
              <p:cNvPr id="594" name="CustomShape 23"/>
              <p:cNvSpPr/>
              <p:nvPr/>
            </p:nvSpPr>
            <p:spPr>
              <a:xfrm>
                <a:off x="11004480" y="5821200"/>
                <a:ext cx="696600" cy="325800"/>
              </a:xfrm>
              <a:custGeom>
                <a:avLst/>
                <a:gdLst/>
                <a:ahLst/>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bg1">
                  <a:lumMod val="95000"/>
                </a:schemeClr>
              </a:solidFill>
              <a:ln w="7200">
                <a:noFill/>
              </a:ln>
            </p:spPr>
            <p:style>
              <a:lnRef idx="0">
                <a:scrgbClr r="0" g="0" b="0"/>
              </a:lnRef>
              <a:fillRef idx="0">
                <a:scrgbClr r="0" g="0" b="0"/>
              </a:fillRef>
              <a:effectRef idx="0">
                <a:scrgbClr r="0" g="0" b="0"/>
              </a:effectRef>
              <a:fontRef idx="minor"/>
            </p:style>
          </p:sp>
          <p:sp>
            <p:nvSpPr>
              <p:cNvPr id="595" name="CustomShape 24"/>
              <p:cNvSpPr/>
              <p:nvPr/>
            </p:nvSpPr>
            <p:spPr>
              <a:xfrm>
                <a:off x="10943640" y="6356160"/>
                <a:ext cx="1440" cy="360"/>
              </a:xfrm>
              <a:custGeom>
                <a:avLst/>
                <a:gdLst/>
                <a:ahLst/>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200">
                <a:noFill/>
              </a:ln>
            </p:spPr>
            <p:style>
              <a:lnRef idx="0">
                <a:scrgbClr r="0" g="0" b="0"/>
              </a:lnRef>
              <a:fillRef idx="0">
                <a:scrgbClr r="0" g="0" b="0"/>
              </a:fillRef>
              <a:effectRef idx="0">
                <a:scrgbClr r="0" g="0" b="0"/>
              </a:effectRef>
              <a:fontRef idx="minor"/>
            </p:style>
          </p:sp>
          <p:sp>
            <p:nvSpPr>
              <p:cNvPr id="596" name="CustomShape 25"/>
              <p:cNvSpPr/>
              <p:nvPr/>
            </p:nvSpPr>
            <p:spPr>
              <a:xfrm>
                <a:off x="10996560" y="6053040"/>
                <a:ext cx="194760" cy="181440"/>
              </a:xfrm>
              <a:custGeom>
                <a:avLst/>
                <a:gdLst/>
                <a:ahLst/>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4"/>
              </a:solidFill>
              <a:ln w="7200">
                <a:noFill/>
              </a:ln>
            </p:spPr>
            <p:style>
              <a:lnRef idx="0">
                <a:scrgbClr r="0" g="0" b="0"/>
              </a:lnRef>
              <a:fillRef idx="0">
                <a:scrgbClr r="0" g="0" b="0"/>
              </a:fillRef>
              <a:effectRef idx="0">
                <a:scrgbClr r="0" g="0" b="0"/>
              </a:effectRef>
              <a:fontRef idx="minor"/>
            </p:style>
          </p:sp>
        </p:grpSp>
        <p:grpSp>
          <p:nvGrpSpPr>
            <p:cNvPr id="597" name="Group 26"/>
            <p:cNvGrpSpPr/>
            <p:nvPr/>
          </p:nvGrpSpPr>
          <p:grpSpPr>
            <a:xfrm>
              <a:off x="9295200" y="5657400"/>
              <a:ext cx="1739880" cy="1011600"/>
              <a:chOff x="9295200" y="5657400"/>
              <a:chExt cx="1739880" cy="1011600"/>
            </a:xfrm>
          </p:grpSpPr>
          <p:sp>
            <p:nvSpPr>
              <p:cNvPr id="598" name="CustomShape 27"/>
              <p:cNvSpPr/>
              <p:nvPr/>
            </p:nvSpPr>
            <p:spPr>
              <a:xfrm rot="594000">
                <a:off x="9310320" y="5795640"/>
                <a:ext cx="1674360" cy="726840"/>
              </a:xfrm>
              <a:custGeom>
                <a:avLst/>
                <a:gdLst/>
                <a:ahLst/>
                <a:cxnLst/>
                <a:rect l="l" t="t" r="r" b="b"/>
                <a:pathLst>
                  <a:path w="5559286" h="2441260">
                    <a:moveTo>
                      <a:pt x="1582707" y="0"/>
                    </a:moveTo>
                    <a:lnTo>
                      <a:pt x="1598491" y="20034"/>
                    </a:lnTo>
                    <a:cubicBezTo>
                      <a:pt x="669726" y="239892"/>
                      <a:pt x="-5380" y="1209312"/>
                      <a:pt x="39627" y="1639031"/>
                    </a:cubicBezTo>
                    <a:cubicBezTo>
                      <a:pt x="48415" y="1671088"/>
                      <a:pt x="59810" y="1704136"/>
                      <a:pt x="73822" y="1738275"/>
                    </a:cubicBezTo>
                    <a:cubicBezTo>
                      <a:pt x="209757" y="2068014"/>
                      <a:pt x="1013770" y="2116310"/>
                      <a:pt x="1576192" y="1925627"/>
                    </a:cubicBezTo>
                    <a:cubicBezTo>
                      <a:pt x="1576329" y="1926310"/>
                      <a:pt x="1576465" y="1926994"/>
                      <a:pt x="1576602" y="1927677"/>
                    </a:cubicBezTo>
                    <a:lnTo>
                      <a:pt x="1614819" y="1914003"/>
                    </a:lnTo>
                    <a:cubicBezTo>
                      <a:pt x="1746502" y="1867177"/>
                      <a:pt x="1980525" y="1786779"/>
                      <a:pt x="2211439" y="1732034"/>
                    </a:cubicBezTo>
                    <a:cubicBezTo>
                      <a:pt x="2537490" y="1655339"/>
                      <a:pt x="2739242" y="1656549"/>
                      <a:pt x="2828876" y="1735666"/>
                    </a:cubicBezTo>
                    <a:cubicBezTo>
                      <a:pt x="2926941" y="1822856"/>
                      <a:pt x="2964418" y="1981494"/>
                      <a:pt x="2997523" y="2121967"/>
                    </a:cubicBezTo>
                    <a:cubicBezTo>
                      <a:pt x="3028754" y="2254366"/>
                      <a:pt x="3055613" y="2368601"/>
                      <a:pt x="3123072" y="2385958"/>
                    </a:cubicBezTo>
                    <a:cubicBezTo>
                      <a:pt x="3257052" y="2420270"/>
                      <a:pt x="3475045" y="2112279"/>
                      <a:pt x="3619332" y="1908836"/>
                    </a:cubicBezTo>
                    <a:cubicBezTo>
                      <a:pt x="3664618" y="1844654"/>
                      <a:pt x="3703656" y="1789757"/>
                      <a:pt x="3736136" y="1749390"/>
                    </a:cubicBezTo>
                    <a:cubicBezTo>
                      <a:pt x="3760809" y="1719116"/>
                      <a:pt x="3788917" y="1680769"/>
                      <a:pt x="3821709" y="1636367"/>
                    </a:cubicBezTo>
                    <a:cubicBezTo>
                      <a:pt x="3975366" y="1427271"/>
                      <a:pt x="4207100" y="1112419"/>
                      <a:pt x="4452263" y="1112419"/>
                    </a:cubicBezTo>
                    <a:lnTo>
                      <a:pt x="4460695" y="1112419"/>
                    </a:lnTo>
                    <a:cubicBezTo>
                      <a:pt x="4563758" y="1115648"/>
                      <a:pt x="4638401" y="1174178"/>
                      <a:pt x="4689619" y="1291643"/>
                    </a:cubicBezTo>
                    <a:cubicBezTo>
                      <a:pt x="4732405" y="1390135"/>
                      <a:pt x="4751769" y="1515269"/>
                      <a:pt x="4768945" y="1625871"/>
                    </a:cubicBezTo>
                    <a:cubicBezTo>
                      <a:pt x="4790495" y="1765537"/>
                      <a:pt x="4809233" y="1886635"/>
                      <a:pt x="4863575" y="1898744"/>
                    </a:cubicBezTo>
                    <a:cubicBezTo>
                      <a:pt x="5125603" y="1957274"/>
                      <a:pt x="5520675" y="1464005"/>
                      <a:pt x="5524735" y="1459160"/>
                    </a:cubicBezTo>
                    <a:cubicBezTo>
                      <a:pt x="5532855" y="1449070"/>
                      <a:pt x="5545661" y="1449070"/>
                      <a:pt x="5553469" y="1459564"/>
                    </a:cubicBezTo>
                    <a:cubicBezTo>
                      <a:pt x="5561277" y="1470059"/>
                      <a:pt x="5561277" y="1486609"/>
                      <a:pt x="5553156" y="1496701"/>
                    </a:cubicBezTo>
                    <a:cubicBezTo>
                      <a:pt x="5552219" y="1497912"/>
                      <a:pt x="5449469" y="1626679"/>
                      <a:pt x="5314239" y="1746161"/>
                    </a:cubicBezTo>
                    <a:cubicBezTo>
                      <a:pt x="5130288" y="1908432"/>
                      <a:pt x="4976319" y="1977458"/>
                      <a:pt x="4856705" y="1950816"/>
                    </a:cubicBezTo>
                    <a:cubicBezTo>
                      <a:pt x="4774879" y="1932652"/>
                      <a:pt x="4753643" y="1795407"/>
                      <a:pt x="4729283" y="1636770"/>
                    </a:cubicBezTo>
                    <a:cubicBezTo>
                      <a:pt x="4695553" y="1418795"/>
                      <a:pt x="4657451" y="1171353"/>
                      <a:pt x="4460071" y="1165298"/>
                    </a:cubicBezTo>
                    <a:lnTo>
                      <a:pt x="4452575" y="1165298"/>
                    </a:lnTo>
                    <a:cubicBezTo>
                      <a:pt x="4224901" y="1165298"/>
                      <a:pt x="4000663" y="1470463"/>
                      <a:pt x="3851378" y="1672696"/>
                    </a:cubicBezTo>
                    <a:cubicBezTo>
                      <a:pt x="3818274" y="1717502"/>
                      <a:pt x="3789853" y="1756253"/>
                      <a:pt x="3764556" y="1787738"/>
                    </a:cubicBezTo>
                    <a:cubicBezTo>
                      <a:pt x="3733013" y="1826490"/>
                      <a:pt x="3694600" y="1881387"/>
                      <a:pt x="3649627" y="1944357"/>
                    </a:cubicBezTo>
                    <a:cubicBezTo>
                      <a:pt x="3573423" y="2052134"/>
                      <a:pt x="3478480" y="2186149"/>
                      <a:pt x="3386349" y="2285852"/>
                    </a:cubicBezTo>
                    <a:cubicBezTo>
                      <a:pt x="3289533" y="2389995"/>
                      <a:pt x="3210206" y="2441260"/>
                      <a:pt x="3144621" y="2441260"/>
                    </a:cubicBezTo>
                    <a:cubicBezTo>
                      <a:pt x="3134627" y="2441260"/>
                      <a:pt x="3124945" y="2440049"/>
                      <a:pt x="3115576" y="2437627"/>
                    </a:cubicBezTo>
                    <a:cubicBezTo>
                      <a:pt x="3024070" y="2414215"/>
                      <a:pt x="2992527" y="2279797"/>
                      <a:pt x="2958797" y="2137306"/>
                    </a:cubicBezTo>
                    <a:cubicBezTo>
                      <a:pt x="2927566" y="2005310"/>
                      <a:pt x="2892587" y="1855956"/>
                      <a:pt x="2806078" y="1779261"/>
                    </a:cubicBezTo>
                    <a:cubicBezTo>
                      <a:pt x="2751735" y="1730822"/>
                      <a:pt x="2605574" y="1692475"/>
                      <a:pt x="2218934" y="1783702"/>
                    </a:cubicBezTo>
                    <a:cubicBezTo>
                      <a:pt x="1956906" y="1845461"/>
                      <a:pt x="1689881" y="1941532"/>
                      <a:pt x="1575888" y="1982301"/>
                    </a:cubicBezTo>
                    <a:lnTo>
                      <a:pt x="1563486" y="1980353"/>
                    </a:lnTo>
                    <a:lnTo>
                      <a:pt x="1417215" y="2022400"/>
                    </a:lnTo>
                    <a:cubicBezTo>
                      <a:pt x="1242636" y="2064320"/>
                      <a:pt x="1052746" y="2086333"/>
                      <a:pt x="870104" y="2086333"/>
                    </a:cubicBezTo>
                    <a:cubicBezTo>
                      <a:pt x="799237" y="2086333"/>
                      <a:pt x="729659" y="2083003"/>
                      <a:pt x="662014" y="2076341"/>
                    </a:cubicBezTo>
                    <a:cubicBezTo>
                      <a:pt x="470030" y="2056357"/>
                      <a:pt x="134381" y="1989743"/>
                      <a:pt x="40322" y="1761590"/>
                    </a:cubicBezTo>
                    <a:cubicBezTo>
                      <a:pt x="25021" y="1724120"/>
                      <a:pt x="12579" y="1687794"/>
                      <a:pt x="3006" y="1652484"/>
                    </a:cubicBezTo>
                    <a:cubicBezTo>
                      <a:pt x="-45644" y="1331850"/>
                      <a:pt x="496819" y="251717"/>
                      <a:pt x="1582707" y="0"/>
                    </a:cubicBezTo>
                    <a:close/>
                  </a:path>
                </a:pathLst>
              </a:custGeom>
              <a:solidFill>
                <a:schemeClr val="accent5">
                  <a:lumMod val="60000"/>
                  <a:lumOff val="40000"/>
                </a:schemeClr>
              </a:solidFill>
              <a:ln w="7200">
                <a:noFill/>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599" name="CustomShape 28"/>
              <p:cNvSpPr/>
              <p:nvPr/>
            </p:nvSpPr>
            <p:spPr>
              <a:xfrm rot="594000">
                <a:off x="9293040" y="6131880"/>
                <a:ext cx="1643400" cy="388440"/>
              </a:xfrm>
              <a:custGeom>
                <a:avLst/>
                <a:gdLst/>
                <a:ahLst/>
                <a:cxnLst/>
                <a:rect l="l" t="t" r="r" b="b"/>
                <a:pathLst>
                  <a:path w="8066757" h="1492361">
                    <a:moveTo>
                      <a:pt x="6429118" y="0"/>
                    </a:moveTo>
                    <a:cubicBezTo>
                      <a:pt x="6431426" y="0"/>
                      <a:pt x="6434197" y="0"/>
                      <a:pt x="6436506" y="0"/>
                    </a:cubicBezTo>
                    <a:cubicBezTo>
                      <a:pt x="6575030" y="1847"/>
                      <a:pt x="6676152" y="63259"/>
                      <a:pt x="6746799" y="187930"/>
                    </a:cubicBezTo>
                    <a:cubicBezTo>
                      <a:pt x="6806826" y="294132"/>
                      <a:pt x="6836377" y="433579"/>
                      <a:pt x="6862235" y="556403"/>
                    </a:cubicBezTo>
                    <a:cubicBezTo>
                      <a:pt x="6899175" y="731405"/>
                      <a:pt x="6931035" y="882396"/>
                      <a:pt x="7031696" y="899942"/>
                    </a:cubicBezTo>
                    <a:cubicBezTo>
                      <a:pt x="7425565" y="970127"/>
                      <a:pt x="8033683" y="382325"/>
                      <a:pt x="8039686" y="376323"/>
                    </a:cubicBezTo>
                    <a:cubicBezTo>
                      <a:pt x="8046151" y="370320"/>
                      <a:pt x="8056309" y="370320"/>
                      <a:pt x="8062311" y="376784"/>
                    </a:cubicBezTo>
                    <a:cubicBezTo>
                      <a:pt x="8068314" y="383249"/>
                      <a:pt x="8068314" y="393407"/>
                      <a:pt x="8061849" y="399410"/>
                    </a:cubicBezTo>
                    <a:cubicBezTo>
                      <a:pt x="8060465" y="400795"/>
                      <a:pt x="7904857" y="552248"/>
                      <a:pt x="7701227" y="692157"/>
                    </a:cubicBezTo>
                    <a:cubicBezTo>
                      <a:pt x="7426026" y="881934"/>
                      <a:pt x="7198848" y="962278"/>
                      <a:pt x="7025693" y="931340"/>
                    </a:cubicBezTo>
                    <a:cubicBezTo>
                      <a:pt x="6903330" y="909638"/>
                      <a:pt x="6869623" y="748489"/>
                      <a:pt x="6830375" y="562406"/>
                    </a:cubicBezTo>
                    <a:cubicBezTo>
                      <a:pt x="6778198" y="315372"/>
                      <a:pt x="6719556" y="35555"/>
                      <a:pt x="6436044" y="31860"/>
                    </a:cubicBezTo>
                    <a:cubicBezTo>
                      <a:pt x="6433735" y="31860"/>
                      <a:pt x="6431426" y="31860"/>
                      <a:pt x="6429118" y="31860"/>
                    </a:cubicBezTo>
                    <a:cubicBezTo>
                      <a:pt x="6085579" y="31860"/>
                      <a:pt x="5752199" y="382787"/>
                      <a:pt x="5531023" y="615507"/>
                    </a:cubicBezTo>
                    <a:cubicBezTo>
                      <a:pt x="5482078" y="667222"/>
                      <a:pt x="5439597" y="711550"/>
                      <a:pt x="5402196" y="747566"/>
                    </a:cubicBezTo>
                    <a:cubicBezTo>
                      <a:pt x="5356021" y="791432"/>
                      <a:pt x="5299226" y="853306"/>
                      <a:pt x="5233659" y="924877"/>
                    </a:cubicBezTo>
                    <a:cubicBezTo>
                      <a:pt x="5012021" y="1167293"/>
                      <a:pt x="4712809" y="1492361"/>
                      <a:pt x="4491172" y="1492361"/>
                    </a:cubicBezTo>
                    <a:cubicBezTo>
                      <a:pt x="4477319" y="1492361"/>
                      <a:pt x="4463467" y="1490976"/>
                      <a:pt x="4450538" y="1488205"/>
                    </a:cubicBezTo>
                    <a:cubicBezTo>
                      <a:pt x="4313861" y="1460501"/>
                      <a:pt x="4264455" y="1303507"/>
                      <a:pt x="4212278" y="1137279"/>
                    </a:cubicBezTo>
                    <a:cubicBezTo>
                      <a:pt x="4162871" y="980286"/>
                      <a:pt x="4112079" y="817751"/>
                      <a:pt x="3986946" y="732328"/>
                    </a:cubicBezTo>
                    <a:cubicBezTo>
                      <a:pt x="3867815" y="651061"/>
                      <a:pt x="3577839" y="652446"/>
                      <a:pt x="3125329" y="736022"/>
                    </a:cubicBezTo>
                    <a:cubicBezTo>
                      <a:pt x="2755470" y="804823"/>
                      <a:pt x="2366681" y="912871"/>
                      <a:pt x="2179674" y="964586"/>
                    </a:cubicBezTo>
                    <a:lnTo>
                      <a:pt x="2167669" y="967818"/>
                    </a:lnTo>
                    <a:lnTo>
                      <a:pt x="2162920" y="967219"/>
                    </a:lnTo>
                    <a:lnTo>
                      <a:pt x="1937103" y="1017532"/>
                    </a:lnTo>
                    <a:cubicBezTo>
                      <a:pt x="1679214" y="1065753"/>
                      <a:pt x="1399893" y="1091470"/>
                      <a:pt x="1131288" y="1091470"/>
                    </a:cubicBezTo>
                    <a:cubicBezTo>
                      <a:pt x="1026513" y="1091470"/>
                      <a:pt x="923643" y="1087660"/>
                      <a:pt x="824583" y="1080040"/>
                    </a:cubicBezTo>
                    <a:cubicBezTo>
                      <a:pt x="460966" y="1051465"/>
                      <a:pt x="188432" y="973598"/>
                      <a:pt x="32698" y="856486"/>
                    </a:cubicBezTo>
                    <a:lnTo>
                      <a:pt x="0" y="826785"/>
                    </a:lnTo>
                    <a:cubicBezTo>
                      <a:pt x="251503" y="1005647"/>
                      <a:pt x="542995" y="1021892"/>
                      <a:pt x="826488" y="1051465"/>
                    </a:cubicBezTo>
                    <a:cubicBezTo>
                      <a:pt x="1154386" y="1077183"/>
                      <a:pt x="1520860" y="1058966"/>
                      <a:pt x="1856393" y="1002843"/>
                    </a:cubicBezTo>
                    <a:lnTo>
                      <a:pt x="2155932" y="939216"/>
                    </a:lnTo>
                    <a:lnTo>
                      <a:pt x="2158895" y="936882"/>
                    </a:lnTo>
                    <a:lnTo>
                      <a:pt x="2170900" y="933649"/>
                    </a:lnTo>
                    <a:cubicBezTo>
                      <a:pt x="2358370" y="881473"/>
                      <a:pt x="2748082" y="773424"/>
                      <a:pt x="3119788" y="704624"/>
                    </a:cubicBezTo>
                    <a:cubicBezTo>
                      <a:pt x="3581072" y="619201"/>
                      <a:pt x="3878897" y="620124"/>
                      <a:pt x="4005416" y="706009"/>
                    </a:cubicBezTo>
                    <a:cubicBezTo>
                      <a:pt x="4139784" y="797434"/>
                      <a:pt x="4194732" y="972898"/>
                      <a:pt x="4243215" y="1128044"/>
                    </a:cubicBezTo>
                    <a:cubicBezTo>
                      <a:pt x="4294468" y="1291964"/>
                      <a:pt x="4338796" y="1433258"/>
                      <a:pt x="4457003" y="1456807"/>
                    </a:cubicBezTo>
                    <a:cubicBezTo>
                      <a:pt x="4547505" y="1474815"/>
                      <a:pt x="4666635" y="1421253"/>
                      <a:pt x="4821782" y="1291964"/>
                    </a:cubicBezTo>
                    <a:cubicBezTo>
                      <a:pt x="4957073" y="1179297"/>
                      <a:pt x="5097444" y="1026460"/>
                      <a:pt x="5210110" y="903636"/>
                    </a:cubicBezTo>
                    <a:cubicBezTo>
                      <a:pt x="5276140" y="832065"/>
                      <a:pt x="5332934" y="769730"/>
                      <a:pt x="5380032" y="724940"/>
                    </a:cubicBezTo>
                    <a:cubicBezTo>
                      <a:pt x="5416971" y="689848"/>
                      <a:pt x="5458991" y="645520"/>
                      <a:pt x="5507935" y="593804"/>
                    </a:cubicBezTo>
                    <a:cubicBezTo>
                      <a:pt x="5732806" y="356930"/>
                      <a:pt x="6071727" y="0"/>
                      <a:pt x="6429118" y="0"/>
                    </a:cubicBezTo>
                    <a:close/>
                  </a:path>
                </a:pathLst>
              </a:custGeom>
              <a:solidFill>
                <a:schemeClr val="accent5"/>
              </a:solidFill>
              <a:ln w="7200">
                <a:noFill/>
              </a:ln>
            </p:spPr>
            <p:style>
              <a:lnRef idx="0">
                <a:scrgbClr r="0" g="0" b="0"/>
              </a:lnRef>
              <a:fillRef idx="0">
                <a:scrgbClr r="0" g="0" b="0"/>
              </a:fillRef>
              <a:effectRef idx="0">
                <a:scrgbClr r="0" g="0" b="0"/>
              </a:effectRef>
              <a:fontRef idx="minor"/>
            </p:style>
          </p:sp>
        </p:grpSp>
      </p:grpSp>
      <p:sp>
        <p:nvSpPr>
          <p:cNvPr id="600" name="CustomShape 29"/>
          <p:cNvSpPr/>
          <p:nvPr/>
        </p:nvSpPr>
        <p:spPr>
          <a:xfrm>
            <a:off x="925560" y="1170720"/>
            <a:ext cx="35935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Unicode MS"/>
              </a:rPr>
              <a:t>1. Tổng quan hệ thống</a:t>
            </a:r>
            <a:endParaRPr lang="en-US" sz="2400" b="0" strike="noStrike" spc="-1">
              <a:latin typeface="Arial"/>
            </a:endParaRPr>
          </a:p>
        </p:txBody>
      </p:sp>
      <p:pic>
        <p:nvPicPr>
          <p:cNvPr id="32" name="Hình ảnh 18"/>
          <p:cNvPicPr/>
          <p:nvPr/>
        </p:nvPicPr>
        <p:blipFill>
          <a:blip r:embed="rId2">
            <a:extLst>
              <a:ext uri="{28A0092B-C50C-407E-A947-70E740481C1C}">
                <a14:useLocalDpi xmlns:a14="http://schemas.microsoft.com/office/drawing/2010/main" val="0"/>
              </a:ext>
            </a:extLst>
          </a:blip>
          <a:srcRect/>
          <a:stretch>
            <a:fillRect/>
          </a:stretch>
        </p:blipFill>
        <p:spPr bwMode="auto">
          <a:xfrm>
            <a:off x="1603947" y="1862281"/>
            <a:ext cx="7437475" cy="39531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TextShape 1"/>
          <p:cNvSpPr txBox="1"/>
          <p:nvPr/>
        </p:nvSpPr>
        <p:spPr>
          <a:xfrm>
            <a:off x="323640" y="339480"/>
            <a:ext cx="11275200" cy="708840"/>
          </a:xfrm>
          <a:prstGeom prst="rect">
            <a:avLst/>
          </a:prstGeom>
          <a:noFill/>
          <a:ln>
            <a:noFill/>
          </a:ln>
        </p:spPr>
        <p:txBody>
          <a:bodyPr lIns="90000" tIns="45000" rIns="90000" bIns="45000" anchor="ctr"/>
          <a:lstStyle/>
          <a:p>
            <a:pPr algn="ctr">
              <a:lnSpc>
                <a:spcPct val="90000"/>
              </a:lnSpc>
              <a:spcBef>
                <a:spcPts val="1001"/>
              </a:spcBef>
            </a:pPr>
            <a:r>
              <a:rPr lang="en-US" sz="4800" b="0" strike="noStrike" spc="-1">
                <a:solidFill>
                  <a:srgbClr val="262626"/>
                </a:solidFill>
                <a:latin typeface="Arial"/>
                <a:ea typeface="Arial Unicode MS"/>
              </a:rPr>
              <a:t>XÂY DỰNG HỆ THỐNG</a:t>
            </a:r>
            <a:endParaRPr lang="en-US" sz="4800" b="0" strike="noStrike" spc="-1">
              <a:solidFill>
                <a:srgbClr val="000000"/>
              </a:solidFill>
              <a:latin typeface="Arial"/>
            </a:endParaRPr>
          </a:p>
        </p:txBody>
      </p:sp>
      <p:sp>
        <p:nvSpPr>
          <p:cNvPr id="602" name="CustomShape 2"/>
          <p:cNvSpPr/>
          <p:nvPr/>
        </p:nvSpPr>
        <p:spPr>
          <a:xfrm flipH="1">
            <a:off x="716760" y="1585800"/>
            <a:ext cx="3111840" cy="276480"/>
          </a:xfrm>
          <a:prstGeom prst="rect">
            <a:avLst/>
          </a:prstGeom>
          <a:noFill/>
          <a:ln>
            <a:noFill/>
          </a:ln>
        </p:spPr>
        <p:style>
          <a:lnRef idx="0">
            <a:scrgbClr r="0" g="0" b="0"/>
          </a:lnRef>
          <a:fillRef idx="0">
            <a:scrgbClr r="0" g="0" b="0"/>
          </a:fillRef>
          <a:effectRef idx="0">
            <a:scrgbClr r="0" g="0" b="0"/>
          </a:effectRef>
          <a:fontRef idx="minor"/>
        </p:style>
      </p:sp>
      <p:grpSp>
        <p:nvGrpSpPr>
          <p:cNvPr id="603" name="Group 3"/>
          <p:cNvGrpSpPr/>
          <p:nvPr/>
        </p:nvGrpSpPr>
        <p:grpSpPr>
          <a:xfrm>
            <a:off x="9295200" y="4775760"/>
            <a:ext cx="2405880" cy="1893240"/>
            <a:chOff x="9295200" y="4775760"/>
            <a:chExt cx="2405880" cy="1893240"/>
          </a:xfrm>
        </p:grpSpPr>
        <p:grpSp>
          <p:nvGrpSpPr>
            <p:cNvPr id="604" name="Group 4"/>
            <p:cNvGrpSpPr/>
            <p:nvPr/>
          </p:nvGrpSpPr>
          <p:grpSpPr>
            <a:xfrm>
              <a:off x="9706680" y="4775760"/>
              <a:ext cx="1262520" cy="1039680"/>
              <a:chOff x="9706680" y="4775760"/>
              <a:chExt cx="1262520" cy="1039680"/>
            </a:xfrm>
          </p:grpSpPr>
          <p:sp>
            <p:nvSpPr>
              <p:cNvPr id="605" name="CustomShape 5"/>
              <p:cNvSpPr/>
              <p:nvPr/>
            </p:nvSpPr>
            <p:spPr>
              <a:xfrm>
                <a:off x="9798480" y="5378760"/>
                <a:ext cx="1079280" cy="436680"/>
              </a:xfrm>
              <a:custGeom>
                <a:avLst/>
                <a:gdLst/>
                <a:ahLst/>
                <a:cxnLst/>
                <a:rect l="l" t="t" r="r" b="b"/>
                <a:pathLst>
                  <a:path w="5795962" h="2738437">
                    <a:moveTo>
                      <a:pt x="5233035" y="2738438"/>
                    </a:moveTo>
                    <a:lnTo>
                      <a:pt x="555308" y="2738438"/>
                    </a:lnTo>
                    <a:cubicBezTo>
                      <a:pt x="455295" y="2738438"/>
                      <a:pt x="371475" y="2665095"/>
                      <a:pt x="357188" y="2566035"/>
                    </a:cubicBezTo>
                    <a:lnTo>
                      <a:pt x="0" y="0"/>
                    </a:lnTo>
                    <a:lnTo>
                      <a:pt x="5795963" y="0"/>
                    </a:lnTo>
                    <a:lnTo>
                      <a:pt x="5430203" y="2566988"/>
                    </a:lnTo>
                    <a:cubicBezTo>
                      <a:pt x="5415915" y="2665095"/>
                      <a:pt x="5332095" y="2738438"/>
                      <a:pt x="5233035" y="2738438"/>
                    </a:cubicBezTo>
                    <a:close/>
                  </a:path>
                </a:pathLst>
              </a:custGeom>
              <a:solidFill>
                <a:srgbClr val="01484C"/>
              </a:solidFill>
              <a:ln w="9360">
                <a:noFill/>
              </a:ln>
            </p:spPr>
            <p:style>
              <a:lnRef idx="0">
                <a:scrgbClr r="0" g="0" b="0"/>
              </a:lnRef>
              <a:fillRef idx="0">
                <a:scrgbClr r="0" g="0" b="0"/>
              </a:fillRef>
              <a:effectRef idx="0">
                <a:scrgbClr r="0" g="0" b="0"/>
              </a:effectRef>
              <a:fontRef idx="minor"/>
            </p:style>
          </p:sp>
          <p:sp>
            <p:nvSpPr>
              <p:cNvPr id="606" name="CustomShape 6"/>
              <p:cNvSpPr/>
              <p:nvPr/>
            </p:nvSpPr>
            <p:spPr>
              <a:xfrm>
                <a:off x="9880920" y="5536440"/>
                <a:ext cx="914040" cy="32400"/>
              </a:xfrm>
              <a:custGeom>
                <a:avLst/>
                <a:gdLst/>
                <a:ahLst/>
                <a:cxnLst/>
                <a:rect l="l" t="t" r="r" b="b"/>
                <a:pathLst>
                  <a:path w="4910137" h="204787">
                    <a:moveTo>
                      <a:pt x="0" y="0"/>
                    </a:moveTo>
                    <a:lnTo>
                      <a:pt x="4910138" y="0"/>
                    </a:lnTo>
                    <a:lnTo>
                      <a:pt x="4910138" y="204787"/>
                    </a:lnTo>
                    <a:lnTo>
                      <a:pt x="0" y="204787"/>
                    </a:lnTo>
                    <a:close/>
                  </a:path>
                </a:pathLst>
              </a:custGeom>
              <a:solidFill>
                <a:srgbClr val="02C1C8"/>
              </a:solidFill>
              <a:ln w="9360">
                <a:noFill/>
              </a:ln>
            </p:spPr>
            <p:style>
              <a:lnRef idx="0">
                <a:scrgbClr r="0" g="0" b="0"/>
              </a:lnRef>
              <a:fillRef idx="0">
                <a:scrgbClr r="0" g="0" b="0"/>
              </a:fillRef>
              <a:effectRef idx="0">
                <a:scrgbClr r="0" g="0" b="0"/>
              </a:effectRef>
              <a:fontRef idx="minor"/>
            </p:style>
          </p:sp>
          <p:sp>
            <p:nvSpPr>
              <p:cNvPr id="607" name="CustomShape 7"/>
              <p:cNvSpPr/>
              <p:nvPr/>
            </p:nvSpPr>
            <p:spPr>
              <a:xfrm>
                <a:off x="9894600" y="5737680"/>
                <a:ext cx="888120" cy="32400"/>
              </a:xfrm>
              <a:custGeom>
                <a:avLst/>
                <a:gdLst/>
                <a:ahLst/>
                <a:cxnLst/>
                <a:rect l="l" t="t" r="r" b="b"/>
                <a:pathLst>
                  <a:path w="4769167" h="204787">
                    <a:moveTo>
                      <a:pt x="0" y="0"/>
                    </a:moveTo>
                    <a:lnTo>
                      <a:pt x="4769168" y="0"/>
                    </a:lnTo>
                    <a:lnTo>
                      <a:pt x="4769168" y="204787"/>
                    </a:lnTo>
                    <a:lnTo>
                      <a:pt x="0" y="204787"/>
                    </a:lnTo>
                    <a:close/>
                  </a:path>
                </a:pathLst>
              </a:custGeom>
              <a:solidFill>
                <a:srgbClr val="02C1C8"/>
              </a:solidFill>
              <a:ln w="9360">
                <a:noFill/>
              </a:ln>
            </p:spPr>
            <p:style>
              <a:lnRef idx="0">
                <a:scrgbClr r="0" g="0" b="0"/>
              </a:lnRef>
              <a:fillRef idx="0">
                <a:scrgbClr r="0" g="0" b="0"/>
              </a:fillRef>
              <a:effectRef idx="0">
                <a:scrgbClr r="0" g="0" b="0"/>
              </a:effectRef>
              <a:fontRef idx="minor"/>
            </p:style>
          </p:sp>
          <p:sp>
            <p:nvSpPr>
              <p:cNvPr id="608" name="CustomShape 8"/>
              <p:cNvSpPr/>
              <p:nvPr/>
            </p:nvSpPr>
            <p:spPr>
              <a:xfrm>
                <a:off x="9881640" y="5614200"/>
                <a:ext cx="914040" cy="32400"/>
              </a:xfrm>
              <a:custGeom>
                <a:avLst/>
                <a:gdLst/>
                <a:ahLst/>
                <a:cxnLst/>
                <a:rect l="l" t="t" r="r" b="b"/>
                <a:pathLst>
                  <a:path w="4910137" h="204787">
                    <a:moveTo>
                      <a:pt x="0" y="0"/>
                    </a:moveTo>
                    <a:lnTo>
                      <a:pt x="4910138" y="0"/>
                    </a:lnTo>
                    <a:lnTo>
                      <a:pt x="4910138" y="204788"/>
                    </a:lnTo>
                    <a:lnTo>
                      <a:pt x="0" y="204788"/>
                    </a:lnTo>
                    <a:close/>
                  </a:path>
                </a:pathLst>
              </a:custGeom>
              <a:solidFill>
                <a:srgbClr val="1A1A1A"/>
              </a:solidFill>
              <a:ln w="9360">
                <a:noFill/>
              </a:ln>
            </p:spPr>
            <p:style>
              <a:lnRef idx="0">
                <a:scrgbClr r="0" g="0" b="0"/>
              </a:lnRef>
              <a:fillRef idx="0">
                <a:scrgbClr r="0" g="0" b="0"/>
              </a:fillRef>
              <a:effectRef idx="0">
                <a:scrgbClr r="0" g="0" b="0"/>
              </a:effectRef>
              <a:fontRef idx="minor"/>
            </p:style>
          </p:sp>
          <p:sp>
            <p:nvSpPr>
              <p:cNvPr id="609" name="CustomShape 9"/>
              <p:cNvSpPr/>
              <p:nvPr/>
            </p:nvSpPr>
            <p:spPr>
              <a:xfrm>
                <a:off x="9881640" y="5412600"/>
                <a:ext cx="914040" cy="32400"/>
              </a:xfrm>
              <a:custGeom>
                <a:avLst/>
                <a:gdLst/>
                <a:ahLst/>
                <a:cxnLst/>
                <a:rect l="l" t="t" r="r" b="b"/>
                <a:pathLst>
                  <a:path w="4910137" h="204787">
                    <a:moveTo>
                      <a:pt x="0" y="0"/>
                    </a:moveTo>
                    <a:lnTo>
                      <a:pt x="4910138" y="0"/>
                    </a:lnTo>
                    <a:lnTo>
                      <a:pt x="4910138" y="204787"/>
                    </a:lnTo>
                    <a:lnTo>
                      <a:pt x="0" y="204787"/>
                    </a:lnTo>
                    <a:close/>
                  </a:path>
                </a:pathLst>
              </a:custGeom>
              <a:solidFill>
                <a:srgbClr val="1A1A1A"/>
              </a:solidFill>
              <a:ln w="9360">
                <a:noFill/>
              </a:ln>
            </p:spPr>
            <p:style>
              <a:lnRef idx="0">
                <a:scrgbClr r="0" g="0" b="0"/>
              </a:lnRef>
              <a:fillRef idx="0">
                <a:scrgbClr r="0" g="0" b="0"/>
              </a:fillRef>
              <a:effectRef idx="0">
                <a:scrgbClr r="0" g="0" b="0"/>
              </a:effectRef>
              <a:fontRef idx="minor"/>
            </p:style>
          </p:sp>
          <p:sp>
            <p:nvSpPr>
              <p:cNvPr id="610" name="CustomShape 10"/>
              <p:cNvSpPr/>
              <p:nvPr/>
            </p:nvSpPr>
            <p:spPr>
              <a:xfrm>
                <a:off x="9706680" y="5084640"/>
                <a:ext cx="1262520" cy="183240"/>
              </a:xfrm>
              <a:custGeom>
                <a:avLst/>
                <a:gdLst/>
                <a:ahLst/>
                <a:cxnLst/>
                <a:rect l="l" t="t" r="r" b="b"/>
                <a:pathLst>
                  <a:path w="6779894" h="1150620">
                    <a:moveTo>
                      <a:pt x="6779895" y="1150620"/>
                    </a:moveTo>
                    <a:lnTo>
                      <a:pt x="0" y="1150620"/>
                    </a:lnTo>
                    <a:lnTo>
                      <a:pt x="619125" y="0"/>
                    </a:lnTo>
                    <a:lnTo>
                      <a:pt x="6132195" y="0"/>
                    </a:lnTo>
                    <a:close/>
                  </a:path>
                </a:pathLst>
              </a:custGeom>
              <a:solidFill>
                <a:srgbClr val="218189"/>
              </a:solidFill>
              <a:ln w="9360">
                <a:noFill/>
              </a:ln>
            </p:spPr>
            <p:style>
              <a:lnRef idx="0">
                <a:scrgbClr r="0" g="0" b="0"/>
              </a:lnRef>
              <a:fillRef idx="0">
                <a:scrgbClr r="0" g="0" b="0"/>
              </a:fillRef>
              <a:effectRef idx="0">
                <a:scrgbClr r="0" g="0" b="0"/>
              </a:effectRef>
              <a:fontRef idx="minor"/>
            </p:style>
          </p:sp>
          <p:sp>
            <p:nvSpPr>
              <p:cNvPr id="611" name="CustomShape 11"/>
              <p:cNvSpPr/>
              <p:nvPr/>
            </p:nvSpPr>
            <p:spPr>
              <a:xfrm>
                <a:off x="9786960" y="5108040"/>
                <a:ext cx="1101960" cy="136800"/>
              </a:xfrm>
              <a:custGeom>
                <a:avLst/>
                <a:gdLst/>
                <a:ahLst/>
                <a:cxnLst/>
                <a:rect l="l" t="t" r="r" b="b"/>
                <a:pathLst>
                  <a:path w="5918834" h="860107">
                    <a:moveTo>
                      <a:pt x="5918835" y="860107"/>
                    </a:moveTo>
                    <a:lnTo>
                      <a:pt x="0" y="860107"/>
                    </a:lnTo>
                    <a:lnTo>
                      <a:pt x="435293" y="0"/>
                    </a:lnTo>
                    <a:lnTo>
                      <a:pt x="5486400" y="0"/>
                    </a:lnTo>
                    <a:close/>
                  </a:path>
                </a:pathLst>
              </a:custGeom>
              <a:solidFill>
                <a:srgbClr val="01484B"/>
              </a:solidFill>
              <a:ln w="9360">
                <a:noFill/>
              </a:ln>
            </p:spPr>
            <p:style>
              <a:lnRef idx="0">
                <a:scrgbClr r="0" g="0" b="0"/>
              </a:lnRef>
              <a:fillRef idx="0">
                <a:scrgbClr r="0" g="0" b="0"/>
              </a:fillRef>
              <a:effectRef idx="0">
                <a:scrgbClr r="0" g="0" b="0"/>
              </a:effectRef>
              <a:fontRef idx="minor"/>
            </p:style>
          </p:sp>
          <p:sp>
            <p:nvSpPr>
              <p:cNvPr id="612" name="CustomShape 12"/>
              <p:cNvSpPr/>
              <p:nvPr/>
            </p:nvSpPr>
            <p:spPr>
              <a:xfrm>
                <a:off x="9707760" y="5268600"/>
                <a:ext cx="1260360" cy="115200"/>
              </a:xfrm>
              <a:custGeom>
                <a:avLst/>
                <a:gdLst/>
                <a:ahLst/>
                <a:cxnLst/>
                <a:rect l="l" t="t" r="r" b="b"/>
                <a:pathLst>
                  <a:path w="6768465" h="724852">
                    <a:moveTo>
                      <a:pt x="6575108" y="724853"/>
                    </a:moveTo>
                    <a:lnTo>
                      <a:pt x="193358" y="724853"/>
                    </a:lnTo>
                    <a:cubicBezTo>
                      <a:pt x="86678" y="724853"/>
                      <a:pt x="0" y="638175"/>
                      <a:pt x="0" y="531495"/>
                    </a:cubicBezTo>
                    <a:lnTo>
                      <a:pt x="0" y="0"/>
                    </a:lnTo>
                    <a:lnTo>
                      <a:pt x="6768465" y="0"/>
                    </a:lnTo>
                    <a:lnTo>
                      <a:pt x="6768465" y="531495"/>
                    </a:lnTo>
                    <a:cubicBezTo>
                      <a:pt x="6768465" y="638175"/>
                      <a:pt x="6681788" y="724853"/>
                      <a:pt x="6575108" y="724853"/>
                    </a:cubicBezTo>
                    <a:close/>
                  </a:path>
                </a:pathLst>
              </a:custGeom>
              <a:solidFill>
                <a:srgbClr val="00777E"/>
              </a:solidFill>
              <a:ln w="9360">
                <a:noFill/>
              </a:ln>
            </p:spPr>
            <p:style>
              <a:lnRef idx="0">
                <a:scrgbClr r="0" g="0" b="0"/>
              </a:lnRef>
              <a:fillRef idx="0">
                <a:scrgbClr r="0" g="0" b="0"/>
              </a:fillRef>
              <a:effectRef idx="0">
                <a:scrgbClr r="0" g="0" b="0"/>
              </a:effectRef>
              <a:fontRef idx="minor"/>
            </p:style>
          </p:sp>
          <p:sp>
            <p:nvSpPr>
              <p:cNvPr id="613" name="CustomShape 13"/>
              <p:cNvSpPr/>
              <p:nvPr/>
            </p:nvSpPr>
            <p:spPr>
              <a:xfrm>
                <a:off x="9798480" y="5378760"/>
                <a:ext cx="1079280" cy="436680"/>
              </a:xfrm>
              <a:custGeom>
                <a:avLst/>
                <a:gdLst/>
                <a:ahLst/>
                <a:cxnLst/>
                <a:rect l="l" t="t" r="r" b="b"/>
                <a:pathLst>
                  <a:path w="5796915" h="2738437">
                    <a:moveTo>
                      <a:pt x="0" y="0"/>
                    </a:moveTo>
                    <a:lnTo>
                      <a:pt x="357188" y="2566035"/>
                    </a:lnTo>
                    <a:cubicBezTo>
                      <a:pt x="370523" y="2665095"/>
                      <a:pt x="455295" y="2738438"/>
                      <a:pt x="555308" y="2738438"/>
                    </a:cubicBezTo>
                    <a:lnTo>
                      <a:pt x="5233035" y="2738438"/>
                    </a:lnTo>
                    <a:cubicBezTo>
                      <a:pt x="5332095" y="2738438"/>
                      <a:pt x="5416868" y="2665095"/>
                      <a:pt x="5431155" y="2566988"/>
                    </a:cubicBezTo>
                    <a:lnTo>
                      <a:pt x="5796915" y="0"/>
                    </a:lnTo>
                    <a:lnTo>
                      <a:pt x="0" y="0"/>
                    </a:lnTo>
                    <a:close/>
                    <a:moveTo>
                      <a:pt x="714375" y="2384108"/>
                    </a:moveTo>
                    <a:cubicBezTo>
                      <a:pt x="714375" y="2422208"/>
                      <a:pt x="683895" y="2452688"/>
                      <a:pt x="645795" y="2452688"/>
                    </a:cubicBezTo>
                    <a:lnTo>
                      <a:pt x="606743" y="2452688"/>
                    </a:lnTo>
                    <a:cubicBezTo>
                      <a:pt x="568643" y="2452688"/>
                      <a:pt x="538163" y="2422208"/>
                      <a:pt x="538163" y="2384108"/>
                    </a:cubicBezTo>
                    <a:lnTo>
                      <a:pt x="442913" y="1547813"/>
                    </a:lnTo>
                    <a:cubicBezTo>
                      <a:pt x="442913" y="1509713"/>
                      <a:pt x="473393" y="1479232"/>
                      <a:pt x="511493" y="1479232"/>
                    </a:cubicBezTo>
                    <a:lnTo>
                      <a:pt x="645795" y="1479232"/>
                    </a:lnTo>
                    <a:cubicBezTo>
                      <a:pt x="683895" y="1479232"/>
                      <a:pt x="714375" y="1509713"/>
                      <a:pt x="714375" y="1547813"/>
                    </a:cubicBezTo>
                    <a:lnTo>
                      <a:pt x="714375" y="2384108"/>
                    </a:lnTo>
                    <a:close/>
                    <a:moveTo>
                      <a:pt x="714375" y="1116330"/>
                    </a:moveTo>
                    <a:cubicBezTo>
                      <a:pt x="714375" y="1154430"/>
                      <a:pt x="683895" y="1184910"/>
                      <a:pt x="645795" y="1184910"/>
                    </a:cubicBezTo>
                    <a:lnTo>
                      <a:pt x="511493" y="1184910"/>
                    </a:lnTo>
                    <a:cubicBezTo>
                      <a:pt x="473393" y="1184910"/>
                      <a:pt x="442913" y="1154430"/>
                      <a:pt x="442913" y="1116330"/>
                    </a:cubicBezTo>
                    <a:lnTo>
                      <a:pt x="442913" y="279082"/>
                    </a:lnTo>
                    <a:cubicBezTo>
                      <a:pt x="442913" y="240982"/>
                      <a:pt x="473393" y="210502"/>
                      <a:pt x="511493" y="210502"/>
                    </a:cubicBezTo>
                    <a:lnTo>
                      <a:pt x="645795" y="210502"/>
                    </a:lnTo>
                    <a:cubicBezTo>
                      <a:pt x="683895" y="210502"/>
                      <a:pt x="714375" y="240982"/>
                      <a:pt x="714375" y="279082"/>
                    </a:cubicBezTo>
                    <a:lnTo>
                      <a:pt x="714375" y="1116330"/>
                    </a:lnTo>
                    <a:close/>
                    <a:moveTo>
                      <a:pt x="1294448" y="2384108"/>
                    </a:moveTo>
                    <a:cubicBezTo>
                      <a:pt x="1294448" y="2422208"/>
                      <a:pt x="1263968" y="2452688"/>
                      <a:pt x="1225868" y="2452688"/>
                    </a:cubicBezTo>
                    <a:lnTo>
                      <a:pt x="1091565" y="2452688"/>
                    </a:lnTo>
                    <a:cubicBezTo>
                      <a:pt x="1053465" y="2452688"/>
                      <a:pt x="1022985" y="2422208"/>
                      <a:pt x="1022985" y="2384108"/>
                    </a:cubicBezTo>
                    <a:lnTo>
                      <a:pt x="1022985" y="1547813"/>
                    </a:lnTo>
                    <a:cubicBezTo>
                      <a:pt x="1022985" y="1509713"/>
                      <a:pt x="1053465" y="1479232"/>
                      <a:pt x="1091565" y="1479232"/>
                    </a:cubicBezTo>
                    <a:lnTo>
                      <a:pt x="1225868" y="1479232"/>
                    </a:lnTo>
                    <a:cubicBezTo>
                      <a:pt x="1263968" y="1479232"/>
                      <a:pt x="1294448" y="1509713"/>
                      <a:pt x="1294448" y="1547813"/>
                    </a:cubicBezTo>
                    <a:lnTo>
                      <a:pt x="1294448" y="2384108"/>
                    </a:lnTo>
                    <a:close/>
                    <a:moveTo>
                      <a:pt x="1294448" y="1116330"/>
                    </a:moveTo>
                    <a:cubicBezTo>
                      <a:pt x="1294448" y="1154430"/>
                      <a:pt x="1263968" y="1184910"/>
                      <a:pt x="1225868" y="1184910"/>
                    </a:cubicBezTo>
                    <a:lnTo>
                      <a:pt x="1091565" y="1184910"/>
                    </a:lnTo>
                    <a:cubicBezTo>
                      <a:pt x="1053465" y="1184910"/>
                      <a:pt x="1022985" y="1154430"/>
                      <a:pt x="1022985" y="1116330"/>
                    </a:cubicBezTo>
                    <a:lnTo>
                      <a:pt x="1022985" y="279082"/>
                    </a:lnTo>
                    <a:cubicBezTo>
                      <a:pt x="1022985" y="240982"/>
                      <a:pt x="1053465" y="210502"/>
                      <a:pt x="1091565" y="210502"/>
                    </a:cubicBezTo>
                    <a:lnTo>
                      <a:pt x="1225868" y="210502"/>
                    </a:lnTo>
                    <a:cubicBezTo>
                      <a:pt x="1263968" y="210502"/>
                      <a:pt x="1294448" y="240982"/>
                      <a:pt x="1294448" y="279082"/>
                    </a:cubicBezTo>
                    <a:lnTo>
                      <a:pt x="1294448" y="1116330"/>
                    </a:lnTo>
                    <a:close/>
                    <a:moveTo>
                      <a:pt x="1874520" y="2384108"/>
                    </a:moveTo>
                    <a:cubicBezTo>
                      <a:pt x="1874520" y="2422208"/>
                      <a:pt x="1844040" y="2452688"/>
                      <a:pt x="1805940" y="2452688"/>
                    </a:cubicBezTo>
                    <a:lnTo>
                      <a:pt x="1671638" y="2452688"/>
                    </a:lnTo>
                    <a:cubicBezTo>
                      <a:pt x="1633538" y="2452688"/>
                      <a:pt x="1603058" y="2422208"/>
                      <a:pt x="1603058" y="2384108"/>
                    </a:cubicBezTo>
                    <a:lnTo>
                      <a:pt x="1603058" y="1547813"/>
                    </a:lnTo>
                    <a:cubicBezTo>
                      <a:pt x="1603058" y="1509713"/>
                      <a:pt x="1633538" y="1479232"/>
                      <a:pt x="1671638" y="1479232"/>
                    </a:cubicBezTo>
                    <a:lnTo>
                      <a:pt x="1805940" y="1479232"/>
                    </a:lnTo>
                    <a:cubicBezTo>
                      <a:pt x="1844040" y="1479232"/>
                      <a:pt x="1874520" y="1509713"/>
                      <a:pt x="1874520" y="1547813"/>
                    </a:cubicBezTo>
                    <a:lnTo>
                      <a:pt x="1874520" y="2384108"/>
                    </a:lnTo>
                    <a:close/>
                    <a:moveTo>
                      <a:pt x="1874520" y="1116330"/>
                    </a:moveTo>
                    <a:cubicBezTo>
                      <a:pt x="1874520" y="1154430"/>
                      <a:pt x="1844040" y="1184910"/>
                      <a:pt x="1805940" y="1184910"/>
                    </a:cubicBezTo>
                    <a:lnTo>
                      <a:pt x="1671638" y="1184910"/>
                    </a:lnTo>
                    <a:cubicBezTo>
                      <a:pt x="1633538" y="1184910"/>
                      <a:pt x="1603058" y="1154430"/>
                      <a:pt x="1603058" y="1116330"/>
                    </a:cubicBezTo>
                    <a:lnTo>
                      <a:pt x="1603058" y="279082"/>
                    </a:lnTo>
                    <a:cubicBezTo>
                      <a:pt x="1603058" y="240982"/>
                      <a:pt x="1633538" y="210502"/>
                      <a:pt x="1671638" y="210502"/>
                    </a:cubicBezTo>
                    <a:lnTo>
                      <a:pt x="1805940" y="210502"/>
                    </a:lnTo>
                    <a:cubicBezTo>
                      <a:pt x="1844040" y="210502"/>
                      <a:pt x="1874520" y="240982"/>
                      <a:pt x="1874520" y="279082"/>
                    </a:cubicBezTo>
                    <a:lnTo>
                      <a:pt x="1874520" y="1116330"/>
                    </a:lnTo>
                    <a:close/>
                    <a:moveTo>
                      <a:pt x="2454593" y="2384108"/>
                    </a:moveTo>
                    <a:cubicBezTo>
                      <a:pt x="2454593" y="2422208"/>
                      <a:pt x="2424113" y="2452688"/>
                      <a:pt x="2386013" y="2452688"/>
                    </a:cubicBezTo>
                    <a:lnTo>
                      <a:pt x="2251710" y="2452688"/>
                    </a:lnTo>
                    <a:cubicBezTo>
                      <a:pt x="2213610" y="2452688"/>
                      <a:pt x="2183130" y="2422208"/>
                      <a:pt x="2183130" y="2384108"/>
                    </a:cubicBezTo>
                    <a:lnTo>
                      <a:pt x="2183130" y="1547813"/>
                    </a:lnTo>
                    <a:cubicBezTo>
                      <a:pt x="2183130" y="1509713"/>
                      <a:pt x="2213610" y="1479232"/>
                      <a:pt x="2251710" y="1479232"/>
                    </a:cubicBezTo>
                    <a:lnTo>
                      <a:pt x="2386013" y="1479232"/>
                    </a:lnTo>
                    <a:cubicBezTo>
                      <a:pt x="2424113" y="1479232"/>
                      <a:pt x="2454593" y="1509713"/>
                      <a:pt x="2454593" y="1547813"/>
                    </a:cubicBezTo>
                    <a:lnTo>
                      <a:pt x="2454593" y="2384108"/>
                    </a:lnTo>
                    <a:close/>
                    <a:moveTo>
                      <a:pt x="2454593" y="1116330"/>
                    </a:moveTo>
                    <a:cubicBezTo>
                      <a:pt x="2454593" y="1154430"/>
                      <a:pt x="2424113" y="1184910"/>
                      <a:pt x="2386013" y="1184910"/>
                    </a:cubicBezTo>
                    <a:lnTo>
                      <a:pt x="2251710" y="1184910"/>
                    </a:lnTo>
                    <a:cubicBezTo>
                      <a:pt x="2213610" y="1184910"/>
                      <a:pt x="2183130" y="1154430"/>
                      <a:pt x="2183130" y="1116330"/>
                    </a:cubicBezTo>
                    <a:lnTo>
                      <a:pt x="2183130" y="279082"/>
                    </a:lnTo>
                    <a:cubicBezTo>
                      <a:pt x="2183130" y="240982"/>
                      <a:pt x="2213610" y="210502"/>
                      <a:pt x="2251710" y="210502"/>
                    </a:cubicBezTo>
                    <a:lnTo>
                      <a:pt x="2386013" y="210502"/>
                    </a:lnTo>
                    <a:cubicBezTo>
                      <a:pt x="2424113" y="210502"/>
                      <a:pt x="2454593" y="240982"/>
                      <a:pt x="2454593" y="279082"/>
                    </a:cubicBezTo>
                    <a:lnTo>
                      <a:pt x="2454593" y="1116330"/>
                    </a:lnTo>
                    <a:close/>
                    <a:moveTo>
                      <a:pt x="3034665" y="2384108"/>
                    </a:moveTo>
                    <a:cubicBezTo>
                      <a:pt x="3034665" y="2422208"/>
                      <a:pt x="3004185" y="2452688"/>
                      <a:pt x="2966085" y="2452688"/>
                    </a:cubicBezTo>
                    <a:lnTo>
                      <a:pt x="2831783" y="2452688"/>
                    </a:lnTo>
                    <a:cubicBezTo>
                      <a:pt x="2793683" y="2452688"/>
                      <a:pt x="2763203" y="2422208"/>
                      <a:pt x="2763203" y="2384108"/>
                    </a:cubicBezTo>
                    <a:lnTo>
                      <a:pt x="2763203" y="1547813"/>
                    </a:lnTo>
                    <a:cubicBezTo>
                      <a:pt x="2763203" y="1509713"/>
                      <a:pt x="2793683" y="1479232"/>
                      <a:pt x="2831783" y="1479232"/>
                    </a:cubicBezTo>
                    <a:lnTo>
                      <a:pt x="2966085" y="1479232"/>
                    </a:lnTo>
                    <a:cubicBezTo>
                      <a:pt x="3004185" y="1479232"/>
                      <a:pt x="3034665" y="1509713"/>
                      <a:pt x="3034665" y="1547813"/>
                    </a:cubicBezTo>
                    <a:lnTo>
                      <a:pt x="3034665" y="2384108"/>
                    </a:lnTo>
                    <a:close/>
                    <a:moveTo>
                      <a:pt x="3034665" y="1116330"/>
                    </a:moveTo>
                    <a:cubicBezTo>
                      <a:pt x="3034665" y="1154430"/>
                      <a:pt x="3004185" y="1184910"/>
                      <a:pt x="2966085" y="1184910"/>
                    </a:cubicBezTo>
                    <a:lnTo>
                      <a:pt x="2831783" y="1184910"/>
                    </a:lnTo>
                    <a:cubicBezTo>
                      <a:pt x="2793683" y="1184910"/>
                      <a:pt x="2763203" y="1154430"/>
                      <a:pt x="2763203" y="1116330"/>
                    </a:cubicBezTo>
                    <a:lnTo>
                      <a:pt x="2763203" y="279082"/>
                    </a:lnTo>
                    <a:cubicBezTo>
                      <a:pt x="2763203" y="240982"/>
                      <a:pt x="2793683" y="210502"/>
                      <a:pt x="2831783" y="210502"/>
                    </a:cubicBezTo>
                    <a:lnTo>
                      <a:pt x="2966085" y="210502"/>
                    </a:lnTo>
                    <a:cubicBezTo>
                      <a:pt x="3004185" y="210502"/>
                      <a:pt x="3034665" y="240982"/>
                      <a:pt x="3034665" y="279082"/>
                    </a:cubicBezTo>
                    <a:lnTo>
                      <a:pt x="3034665" y="1116330"/>
                    </a:lnTo>
                    <a:close/>
                    <a:moveTo>
                      <a:pt x="3613785" y="2384108"/>
                    </a:moveTo>
                    <a:cubicBezTo>
                      <a:pt x="3613785" y="2422208"/>
                      <a:pt x="3583305" y="2452688"/>
                      <a:pt x="3545205" y="2452688"/>
                    </a:cubicBezTo>
                    <a:lnTo>
                      <a:pt x="3410903" y="2452688"/>
                    </a:lnTo>
                    <a:cubicBezTo>
                      <a:pt x="3372803" y="2452688"/>
                      <a:pt x="3342323" y="2422208"/>
                      <a:pt x="3342323" y="2384108"/>
                    </a:cubicBezTo>
                    <a:lnTo>
                      <a:pt x="3342323" y="1547813"/>
                    </a:lnTo>
                    <a:cubicBezTo>
                      <a:pt x="3342323" y="1509713"/>
                      <a:pt x="3372803" y="1479232"/>
                      <a:pt x="3410903" y="1479232"/>
                    </a:cubicBezTo>
                    <a:lnTo>
                      <a:pt x="3545205" y="1479232"/>
                    </a:lnTo>
                    <a:cubicBezTo>
                      <a:pt x="3583305" y="1479232"/>
                      <a:pt x="3613785" y="1509713"/>
                      <a:pt x="3613785" y="1547813"/>
                    </a:cubicBezTo>
                    <a:lnTo>
                      <a:pt x="3613785" y="2384108"/>
                    </a:lnTo>
                    <a:close/>
                    <a:moveTo>
                      <a:pt x="3613785" y="1116330"/>
                    </a:moveTo>
                    <a:cubicBezTo>
                      <a:pt x="3613785" y="1154430"/>
                      <a:pt x="3583305" y="1184910"/>
                      <a:pt x="3545205" y="1184910"/>
                    </a:cubicBezTo>
                    <a:lnTo>
                      <a:pt x="3410903" y="1184910"/>
                    </a:lnTo>
                    <a:cubicBezTo>
                      <a:pt x="3372803" y="1184910"/>
                      <a:pt x="3342323" y="1154430"/>
                      <a:pt x="3342323" y="1116330"/>
                    </a:cubicBezTo>
                    <a:lnTo>
                      <a:pt x="3342323" y="279082"/>
                    </a:lnTo>
                    <a:cubicBezTo>
                      <a:pt x="3342323" y="240982"/>
                      <a:pt x="3372803" y="210502"/>
                      <a:pt x="3410903" y="210502"/>
                    </a:cubicBezTo>
                    <a:lnTo>
                      <a:pt x="3545205" y="210502"/>
                    </a:lnTo>
                    <a:cubicBezTo>
                      <a:pt x="3583305" y="210502"/>
                      <a:pt x="3613785" y="240982"/>
                      <a:pt x="3613785" y="279082"/>
                    </a:cubicBezTo>
                    <a:lnTo>
                      <a:pt x="3613785" y="1116330"/>
                    </a:lnTo>
                    <a:close/>
                    <a:moveTo>
                      <a:pt x="4193858" y="2384108"/>
                    </a:moveTo>
                    <a:cubicBezTo>
                      <a:pt x="4193858" y="2422208"/>
                      <a:pt x="4163378" y="2452688"/>
                      <a:pt x="4125278" y="2452688"/>
                    </a:cubicBezTo>
                    <a:lnTo>
                      <a:pt x="3990975" y="2452688"/>
                    </a:lnTo>
                    <a:cubicBezTo>
                      <a:pt x="3952875" y="2452688"/>
                      <a:pt x="3922395" y="2422208"/>
                      <a:pt x="3922395" y="2384108"/>
                    </a:cubicBezTo>
                    <a:lnTo>
                      <a:pt x="3922395" y="1547813"/>
                    </a:lnTo>
                    <a:cubicBezTo>
                      <a:pt x="3922395" y="1509713"/>
                      <a:pt x="3952875" y="1479232"/>
                      <a:pt x="3990975" y="1479232"/>
                    </a:cubicBezTo>
                    <a:lnTo>
                      <a:pt x="4125278" y="1479232"/>
                    </a:lnTo>
                    <a:cubicBezTo>
                      <a:pt x="4163378" y="1479232"/>
                      <a:pt x="4193858" y="1509713"/>
                      <a:pt x="4193858" y="1547813"/>
                    </a:cubicBezTo>
                    <a:lnTo>
                      <a:pt x="4193858" y="2384108"/>
                    </a:lnTo>
                    <a:close/>
                    <a:moveTo>
                      <a:pt x="4193858" y="1116330"/>
                    </a:moveTo>
                    <a:cubicBezTo>
                      <a:pt x="4193858" y="1154430"/>
                      <a:pt x="4163378" y="1184910"/>
                      <a:pt x="4125278" y="1184910"/>
                    </a:cubicBezTo>
                    <a:lnTo>
                      <a:pt x="3990975" y="1184910"/>
                    </a:lnTo>
                    <a:cubicBezTo>
                      <a:pt x="3952875" y="1184910"/>
                      <a:pt x="3922395" y="1154430"/>
                      <a:pt x="3922395" y="1116330"/>
                    </a:cubicBezTo>
                    <a:lnTo>
                      <a:pt x="3922395" y="279082"/>
                    </a:lnTo>
                    <a:cubicBezTo>
                      <a:pt x="3922395" y="240982"/>
                      <a:pt x="3952875" y="210502"/>
                      <a:pt x="3990975" y="210502"/>
                    </a:cubicBezTo>
                    <a:lnTo>
                      <a:pt x="4125278" y="210502"/>
                    </a:lnTo>
                    <a:cubicBezTo>
                      <a:pt x="4163378" y="210502"/>
                      <a:pt x="4193858" y="240982"/>
                      <a:pt x="4193858" y="279082"/>
                    </a:cubicBezTo>
                    <a:lnTo>
                      <a:pt x="4193858" y="1116330"/>
                    </a:lnTo>
                    <a:close/>
                    <a:moveTo>
                      <a:pt x="4773930" y="2384108"/>
                    </a:moveTo>
                    <a:cubicBezTo>
                      <a:pt x="4773930" y="2422208"/>
                      <a:pt x="4743450" y="2452688"/>
                      <a:pt x="4705350" y="2452688"/>
                    </a:cubicBezTo>
                    <a:lnTo>
                      <a:pt x="4571048" y="2452688"/>
                    </a:lnTo>
                    <a:cubicBezTo>
                      <a:pt x="4532948" y="2452688"/>
                      <a:pt x="4502468" y="2422208"/>
                      <a:pt x="4502468" y="2384108"/>
                    </a:cubicBezTo>
                    <a:lnTo>
                      <a:pt x="4502468" y="1547813"/>
                    </a:lnTo>
                    <a:cubicBezTo>
                      <a:pt x="4502468" y="1509713"/>
                      <a:pt x="4532948" y="1479232"/>
                      <a:pt x="4571048" y="1479232"/>
                    </a:cubicBezTo>
                    <a:lnTo>
                      <a:pt x="4705350" y="1479232"/>
                    </a:lnTo>
                    <a:cubicBezTo>
                      <a:pt x="4743450" y="1479232"/>
                      <a:pt x="4773930" y="1509713"/>
                      <a:pt x="4773930" y="1547813"/>
                    </a:cubicBezTo>
                    <a:lnTo>
                      <a:pt x="4773930" y="2384108"/>
                    </a:lnTo>
                    <a:close/>
                    <a:moveTo>
                      <a:pt x="4773930" y="1116330"/>
                    </a:moveTo>
                    <a:cubicBezTo>
                      <a:pt x="4773930" y="1154430"/>
                      <a:pt x="4743450" y="1184910"/>
                      <a:pt x="4705350" y="1184910"/>
                    </a:cubicBezTo>
                    <a:lnTo>
                      <a:pt x="4571048" y="1184910"/>
                    </a:lnTo>
                    <a:cubicBezTo>
                      <a:pt x="4532948" y="1184910"/>
                      <a:pt x="4502468" y="1154430"/>
                      <a:pt x="4502468" y="1116330"/>
                    </a:cubicBezTo>
                    <a:lnTo>
                      <a:pt x="4502468" y="279082"/>
                    </a:lnTo>
                    <a:cubicBezTo>
                      <a:pt x="4502468" y="240982"/>
                      <a:pt x="4532948" y="210502"/>
                      <a:pt x="4571048" y="210502"/>
                    </a:cubicBezTo>
                    <a:lnTo>
                      <a:pt x="4705350" y="210502"/>
                    </a:lnTo>
                    <a:cubicBezTo>
                      <a:pt x="4743450" y="210502"/>
                      <a:pt x="4773930" y="240982"/>
                      <a:pt x="4773930" y="279082"/>
                    </a:cubicBezTo>
                    <a:lnTo>
                      <a:pt x="4773930" y="1116330"/>
                    </a:lnTo>
                    <a:close/>
                    <a:moveTo>
                      <a:pt x="5258753" y="2384108"/>
                    </a:moveTo>
                    <a:cubicBezTo>
                      <a:pt x="5258753" y="2422208"/>
                      <a:pt x="5228273" y="2452688"/>
                      <a:pt x="5190173" y="2452688"/>
                    </a:cubicBezTo>
                    <a:lnTo>
                      <a:pt x="5151120" y="2452688"/>
                    </a:lnTo>
                    <a:cubicBezTo>
                      <a:pt x="5113020" y="2452688"/>
                      <a:pt x="5082540" y="2422208"/>
                      <a:pt x="5082540" y="2384108"/>
                    </a:cubicBezTo>
                    <a:lnTo>
                      <a:pt x="5082540" y="1547813"/>
                    </a:lnTo>
                    <a:cubicBezTo>
                      <a:pt x="5082540" y="1509713"/>
                      <a:pt x="5113020" y="1479232"/>
                      <a:pt x="5151120" y="1479232"/>
                    </a:cubicBezTo>
                    <a:lnTo>
                      <a:pt x="5285423" y="1479232"/>
                    </a:lnTo>
                    <a:cubicBezTo>
                      <a:pt x="5323523" y="1479232"/>
                      <a:pt x="5354003" y="1509713"/>
                      <a:pt x="5354003" y="1547813"/>
                    </a:cubicBezTo>
                    <a:lnTo>
                      <a:pt x="5258753" y="2384108"/>
                    </a:lnTo>
                    <a:close/>
                    <a:moveTo>
                      <a:pt x="5354003" y="1116330"/>
                    </a:moveTo>
                    <a:cubicBezTo>
                      <a:pt x="5354003" y="1154430"/>
                      <a:pt x="5323523" y="1184910"/>
                      <a:pt x="5285423" y="1184910"/>
                    </a:cubicBezTo>
                    <a:lnTo>
                      <a:pt x="5151120" y="1184910"/>
                    </a:lnTo>
                    <a:cubicBezTo>
                      <a:pt x="5113020" y="1184910"/>
                      <a:pt x="5082540" y="1154430"/>
                      <a:pt x="5082540" y="1116330"/>
                    </a:cubicBezTo>
                    <a:lnTo>
                      <a:pt x="5082540" y="279082"/>
                    </a:lnTo>
                    <a:cubicBezTo>
                      <a:pt x="5082540" y="240982"/>
                      <a:pt x="5113020" y="210502"/>
                      <a:pt x="5151120" y="210502"/>
                    </a:cubicBezTo>
                    <a:lnTo>
                      <a:pt x="5285423" y="210502"/>
                    </a:lnTo>
                    <a:cubicBezTo>
                      <a:pt x="5323523" y="210502"/>
                      <a:pt x="5354003" y="240982"/>
                      <a:pt x="5354003" y="279082"/>
                    </a:cubicBezTo>
                    <a:lnTo>
                      <a:pt x="5354003" y="1116330"/>
                    </a:lnTo>
                    <a:close/>
                  </a:path>
                </a:pathLst>
              </a:custGeom>
              <a:solidFill>
                <a:srgbClr val="00686E"/>
              </a:solidFill>
              <a:ln w="9360">
                <a:noFill/>
              </a:ln>
            </p:spPr>
            <p:style>
              <a:lnRef idx="0">
                <a:scrgbClr r="0" g="0" b="0"/>
              </a:lnRef>
              <a:fillRef idx="0">
                <a:scrgbClr r="0" g="0" b="0"/>
              </a:fillRef>
              <a:effectRef idx="0">
                <a:scrgbClr r="0" g="0" b="0"/>
              </a:effectRef>
              <a:fontRef idx="minor"/>
            </p:style>
          </p:sp>
          <p:sp>
            <p:nvSpPr>
              <p:cNvPr id="614" name="CustomShape 14"/>
              <p:cNvSpPr/>
              <p:nvPr/>
            </p:nvSpPr>
            <p:spPr>
              <a:xfrm>
                <a:off x="9867960" y="5108040"/>
                <a:ext cx="945360" cy="136800"/>
              </a:xfrm>
              <a:custGeom>
                <a:avLst/>
                <a:gdLst/>
                <a:ahLst/>
                <a:cxnLst/>
                <a:rect l="l" t="t" r="r" b="b"/>
                <a:pathLst>
                  <a:path w="5077777" h="860107">
                    <a:moveTo>
                      <a:pt x="0" y="0"/>
                    </a:moveTo>
                    <a:lnTo>
                      <a:pt x="5077778" y="0"/>
                    </a:lnTo>
                    <a:lnTo>
                      <a:pt x="5077778" y="860107"/>
                    </a:lnTo>
                    <a:lnTo>
                      <a:pt x="0" y="860107"/>
                    </a:lnTo>
                    <a:close/>
                  </a:path>
                </a:pathLst>
              </a:custGeom>
              <a:solidFill>
                <a:srgbClr val="016E73"/>
              </a:solidFill>
              <a:ln w="9360">
                <a:noFill/>
              </a:ln>
            </p:spPr>
            <p:style>
              <a:lnRef idx="0">
                <a:scrgbClr r="0" g="0" b="0"/>
              </a:lnRef>
              <a:fillRef idx="0">
                <a:scrgbClr r="0" g="0" b="0"/>
              </a:fillRef>
              <a:effectRef idx="0">
                <a:scrgbClr r="0" g="0" b="0"/>
              </a:effectRef>
              <a:fontRef idx="minor"/>
            </p:style>
          </p:sp>
          <p:sp>
            <p:nvSpPr>
              <p:cNvPr id="615" name="CustomShape 15"/>
              <p:cNvSpPr/>
              <p:nvPr/>
            </p:nvSpPr>
            <p:spPr>
              <a:xfrm>
                <a:off x="10303560" y="5300640"/>
                <a:ext cx="69480" cy="59400"/>
              </a:xfrm>
              <a:custGeom>
                <a:avLst/>
                <a:gdLst/>
                <a:ahLst/>
                <a:cxnLst/>
                <a:rect l="l" t="t" r="r" b="b"/>
                <a:pathLst>
                  <a:path w="375284" h="375284">
                    <a:moveTo>
                      <a:pt x="375285" y="187642"/>
                    </a:moveTo>
                    <a:cubicBezTo>
                      <a:pt x="375285" y="291274"/>
                      <a:pt x="291275" y="375285"/>
                      <a:pt x="187642" y="375285"/>
                    </a:cubicBezTo>
                    <a:cubicBezTo>
                      <a:pt x="84010" y="375285"/>
                      <a:pt x="0" y="291275"/>
                      <a:pt x="0" y="187642"/>
                    </a:cubicBezTo>
                    <a:cubicBezTo>
                      <a:pt x="0" y="84010"/>
                      <a:pt x="84010" y="0"/>
                      <a:pt x="187642" y="0"/>
                    </a:cubicBezTo>
                    <a:cubicBezTo>
                      <a:pt x="291274" y="0"/>
                      <a:pt x="375285" y="84010"/>
                      <a:pt x="375285" y="187642"/>
                    </a:cubicBezTo>
                    <a:close/>
                  </a:path>
                </a:pathLst>
              </a:custGeom>
              <a:solidFill>
                <a:srgbClr val="494949"/>
              </a:solidFill>
              <a:ln w="9360">
                <a:noFill/>
              </a:ln>
            </p:spPr>
            <p:style>
              <a:lnRef idx="0">
                <a:scrgbClr r="0" g="0" b="0"/>
              </a:lnRef>
              <a:fillRef idx="0">
                <a:scrgbClr r="0" g="0" b="0"/>
              </a:fillRef>
              <a:effectRef idx="0">
                <a:scrgbClr r="0" g="0" b="0"/>
              </a:effectRef>
              <a:fontRef idx="minor"/>
            </p:style>
          </p:sp>
          <p:sp>
            <p:nvSpPr>
              <p:cNvPr id="616" name="CustomShape 16"/>
              <p:cNvSpPr/>
              <p:nvPr/>
            </p:nvSpPr>
            <p:spPr>
              <a:xfrm>
                <a:off x="10254240" y="4775760"/>
                <a:ext cx="496080" cy="570240"/>
              </a:xfrm>
              <a:custGeom>
                <a:avLst/>
                <a:gdLst/>
                <a:ahLst/>
                <a:cxnLst/>
                <a:rect l="l" t="t" r="r" b="b"/>
                <a:pathLst>
                  <a:path w="2665209" h="3575717">
                    <a:moveTo>
                      <a:pt x="2658427" y="839868"/>
                    </a:moveTo>
                    <a:cubicBezTo>
                      <a:pt x="2655570" y="804625"/>
                      <a:pt x="2629852" y="784623"/>
                      <a:pt x="2605088" y="765573"/>
                    </a:cubicBezTo>
                    <a:cubicBezTo>
                      <a:pt x="2372677" y="581740"/>
                      <a:pt x="1734503" y="73105"/>
                      <a:pt x="1640205" y="12145"/>
                    </a:cubicBezTo>
                    <a:cubicBezTo>
                      <a:pt x="1564957" y="-21192"/>
                      <a:pt x="1519238" y="18813"/>
                      <a:pt x="1479232" y="75010"/>
                    </a:cubicBezTo>
                    <a:cubicBezTo>
                      <a:pt x="1475423" y="79773"/>
                      <a:pt x="113347" y="1802845"/>
                      <a:pt x="1905" y="1944768"/>
                    </a:cubicBezTo>
                    <a:cubicBezTo>
                      <a:pt x="953" y="1946673"/>
                      <a:pt x="0" y="1947625"/>
                      <a:pt x="0" y="1949530"/>
                    </a:cubicBezTo>
                    <a:cubicBezTo>
                      <a:pt x="0" y="1950483"/>
                      <a:pt x="1905" y="1952388"/>
                      <a:pt x="2857" y="1952388"/>
                    </a:cubicBezTo>
                    <a:cubicBezTo>
                      <a:pt x="66675" y="1952388"/>
                      <a:pt x="262890" y="1962865"/>
                      <a:pt x="295275" y="1944768"/>
                    </a:cubicBezTo>
                    <a:lnTo>
                      <a:pt x="295275" y="1944768"/>
                    </a:lnTo>
                    <a:lnTo>
                      <a:pt x="295275" y="1944768"/>
                    </a:lnTo>
                    <a:cubicBezTo>
                      <a:pt x="343853" y="1883808"/>
                      <a:pt x="759143" y="1358028"/>
                      <a:pt x="918210" y="1157050"/>
                    </a:cubicBezTo>
                    <a:cubicBezTo>
                      <a:pt x="937260" y="1134190"/>
                      <a:pt x="957263" y="1112283"/>
                      <a:pt x="976313" y="1088470"/>
                    </a:cubicBezTo>
                    <a:cubicBezTo>
                      <a:pt x="1168718" y="843678"/>
                      <a:pt x="1553528" y="354093"/>
                      <a:pt x="1553528" y="354093"/>
                    </a:cubicBezTo>
                    <a:cubicBezTo>
                      <a:pt x="1573530" y="329328"/>
                      <a:pt x="1593532" y="304563"/>
                      <a:pt x="1613535" y="279798"/>
                    </a:cubicBezTo>
                    <a:cubicBezTo>
                      <a:pt x="1616393" y="280750"/>
                      <a:pt x="2116455" y="680800"/>
                      <a:pt x="2365058" y="877015"/>
                    </a:cubicBezTo>
                    <a:cubicBezTo>
                      <a:pt x="2389823" y="896065"/>
                      <a:pt x="2377440" y="906543"/>
                      <a:pt x="2365058" y="920830"/>
                    </a:cubicBezTo>
                    <a:cubicBezTo>
                      <a:pt x="2250758" y="1062753"/>
                      <a:pt x="2136458" y="1204675"/>
                      <a:pt x="2022157" y="1346598"/>
                    </a:cubicBezTo>
                    <a:cubicBezTo>
                      <a:pt x="1850707" y="1559005"/>
                      <a:pt x="355282" y="3402093"/>
                      <a:pt x="306705" y="3462100"/>
                    </a:cubicBezTo>
                    <a:cubicBezTo>
                      <a:pt x="293370" y="3478293"/>
                      <a:pt x="304800" y="3494485"/>
                      <a:pt x="316230" y="3508773"/>
                    </a:cubicBezTo>
                    <a:cubicBezTo>
                      <a:pt x="380047" y="3589735"/>
                      <a:pt x="477203" y="3598308"/>
                      <a:pt x="558165" y="3528775"/>
                    </a:cubicBezTo>
                    <a:cubicBezTo>
                      <a:pt x="561022" y="3522108"/>
                      <a:pt x="2353627" y="1301830"/>
                      <a:pt x="2626995" y="966550"/>
                    </a:cubicBezTo>
                    <a:cubicBezTo>
                      <a:pt x="2658427" y="928450"/>
                      <a:pt x="2675573" y="889398"/>
                      <a:pt x="2658427" y="839868"/>
                    </a:cubicBezTo>
                    <a:close/>
                    <a:moveTo>
                      <a:pt x="1734503" y="200740"/>
                    </a:moveTo>
                    <a:cubicBezTo>
                      <a:pt x="1734503" y="200740"/>
                      <a:pt x="1735455" y="201693"/>
                      <a:pt x="1735455" y="201693"/>
                    </a:cubicBezTo>
                    <a:cubicBezTo>
                      <a:pt x="1735455" y="201693"/>
                      <a:pt x="1735455" y="201693"/>
                      <a:pt x="1735455" y="201693"/>
                    </a:cubicBezTo>
                    <a:cubicBezTo>
                      <a:pt x="1735455" y="201693"/>
                      <a:pt x="1735455" y="201693"/>
                      <a:pt x="1735455" y="201693"/>
                    </a:cubicBezTo>
                    <a:cubicBezTo>
                      <a:pt x="1735455" y="201693"/>
                      <a:pt x="1735455" y="201693"/>
                      <a:pt x="1735455" y="201693"/>
                    </a:cubicBezTo>
                    <a:cubicBezTo>
                      <a:pt x="1735455" y="201693"/>
                      <a:pt x="1735455" y="201693"/>
                      <a:pt x="1734503" y="200740"/>
                    </a:cubicBezTo>
                    <a:cubicBezTo>
                      <a:pt x="1734503" y="200740"/>
                      <a:pt x="1734503" y="200740"/>
                      <a:pt x="1734503" y="200740"/>
                    </a:cubicBezTo>
                    <a:close/>
                    <a:moveTo>
                      <a:pt x="1370648" y="2464833"/>
                    </a:moveTo>
                    <a:cubicBezTo>
                      <a:pt x="1370648" y="2465785"/>
                      <a:pt x="1369695" y="2465785"/>
                      <a:pt x="1369695" y="2466738"/>
                    </a:cubicBezTo>
                    <a:cubicBezTo>
                      <a:pt x="1370648" y="2465785"/>
                      <a:pt x="1370648" y="2465785"/>
                      <a:pt x="1370648" y="2464833"/>
                    </a:cubicBezTo>
                    <a:close/>
                    <a:moveTo>
                      <a:pt x="250507" y="1935243"/>
                    </a:moveTo>
                    <a:cubicBezTo>
                      <a:pt x="250507" y="1935243"/>
                      <a:pt x="250507" y="1935243"/>
                      <a:pt x="250507" y="1935243"/>
                    </a:cubicBezTo>
                    <a:cubicBezTo>
                      <a:pt x="250507" y="1935243"/>
                      <a:pt x="250507" y="1935243"/>
                      <a:pt x="250507" y="1935243"/>
                    </a:cubicBezTo>
                    <a:cubicBezTo>
                      <a:pt x="250507" y="1935243"/>
                      <a:pt x="250507" y="1935243"/>
                      <a:pt x="250507" y="1935243"/>
                    </a:cubicBezTo>
                    <a:close/>
                  </a:path>
                </a:pathLst>
              </a:custGeom>
              <a:solidFill>
                <a:srgbClr val="1A1A1A"/>
              </a:solidFill>
              <a:ln w="9360">
                <a:noFill/>
              </a:ln>
            </p:spPr>
            <p:style>
              <a:lnRef idx="0">
                <a:scrgbClr r="0" g="0" b="0"/>
              </a:lnRef>
              <a:fillRef idx="0">
                <a:scrgbClr r="0" g="0" b="0"/>
              </a:fillRef>
              <a:effectRef idx="0">
                <a:scrgbClr r="0" g="0" b="0"/>
              </a:effectRef>
              <a:fontRef idx="minor"/>
            </p:style>
          </p:sp>
        </p:grpSp>
        <p:grpSp>
          <p:nvGrpSpPr>
            <p:cNvPr id="617" name="Group 17"/>
            <p:cNvGrpSpPr/>
            <p:nvPr/>
          </p:nvGrpSpPr>
          <p:grpSpPr>
            <a:xfrm>
              <a:off x="10783080" y="5821200"/>
              <a:ext cx="918000" cy="636120"/>
              <a:chOff x="10783080" y="5821200"/>
              <a:chExt cx="918000" cy="636120"/>
            </a:xfrm>
          </p:grpSpPr>
          <p:sp>
            <p:nvSpPr>
              <p:cNvPr id="618" name="CustomShape 18"/>
              <p:cNvSpPr/>
              <p:nvPr/>
            </p:nvSpPr>
            <p:spPr>
              <a:xfrm>
                <a:off x="10783080" y="5821200"/>
                <a:ext cx="913320" cy="636120"/>
              </a:xfrm>
              <a:custGeom>
                <a:avLst/>
                <a:gdLst/>
                <a:ahLst/>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chemeClr val="accent5"/>
              </a:solidFill>
              <a:ln w="7200">
                <a:noFill/>
              </a:ln>
            </p:spPr>
            <p:style>
              <a:lnRef idx="0">
                <a:scrgbClr r="0" g="0" b="0"/>
              </a:lnRef>
              <a:fillRef idx="0">
                <a:scrgbClr r="0" g="0" b="0"/>
              </a:fillRef>
              <a:effectRef idx="0">
                <a:scrgbClr r="0" g="0" b="0"/>
              </a:effectRef>
              <a:fontRef idx="minor"/>
            </p:style>
          </p:sp>
          <p:sp>
            <p:nvSpPr>
              <p:cNvPr id="619" name="CustomShape 19"/>
              <p:cNvSpPr/>
              <p:nvPr/>
            </p:nvSpPr>
            <p:spPr>
              <a:xfrm>
                <a:off x="10783080" y="5971320"/>
                <a:ext cx="448560" cy="384480"/>
              </a:xfrm>
              <a:custGeom>
                <a:avLst/>
                <a:gdLst/>
                <a:ahLst/>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bg1">
                  <a:lumMod val="95000"/>
                </a:schemeClr>
              </a:solidFill>
              <a:ln w="7200">
                <a:noFill/>
              </a:ln>
            </p:spPr>
            <p:style>
              <a:lnRef idx="0">
                <a:scrgbClr r="0" g="0" b="0"/>
              </a:lnRef>
              <a:fillRef idx="0">
                <a:scrgbClr r="0" g="0" b="0"/>
              </a:fillRef>
              <a:effectRef idx="0">
                <a:scrgbClr r="0" g="0" b="0"/>
              </a:effectRef>
              <a:fontRef idx="minor"/>
            </p:style>
          </p:sp>
          <p:sp>
            <p:nvSpPr>
              <p:cNvPr id="620" name="CustomShape 20"/>
              <p:cNvSpPr/>
              <p:nvPr/>
            </p:nvSpPr>
            <p:spPr>
              <a:xfrm>
                <a:off x="10945080" y="5973840"/>
                <a:ext cx="506160" cy="435960"/>
              </a:xfrm>
              <a:custGeom>
                <a:avLst/>
                <a:gdLst/>
                <a:ahLst/>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bg1">
                  <a:lumMod val="95000"/>
                </a:schemeClr>
              </a:solidFill>
              <a:ln w="7200">
                <a:noFill/>
              </a:ln>
            </p:spPr>
            <p:style>
              <a:lnRef idx="0">
                <a:scrgbClr r="0" g="0" b="0"/>
              </a:lnRef>
              <a:fillRef idx="0">
                <a:scrgbClr r="0" g="0" b="0"/>
              </a:fillRef>
              <a:effectRef idx="0">
                <a:scrgbClr r="0" g="0" b="0"/>
              </a:effectRef>
              <a:fontRef idx="minor"/>
            </p:style>
          </p:sp>
          <p:sp>
            <p:nvSpPr>
              <p:cNvPr id="621" name="CustomShape 21"/>
              <p:cNvSpPr/>
              <p:nvPr/>
            </p:nvSpPr>
            <p:spPr>
              <a:xfrm>
                <a:off x="11001960" y="6017040"/>
                <a:ext cx="194040" cy="216000"/>
              </a:xfrm>
              <a:custGeom>
                <a:avLst/>
                <a:gdLst/>
                <a:ahLst/>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bg1">
                  <a:lumMod val="75000"/>
                </a:schemeClr>
              </a:solidFill>
              <a:ln w="7200">
                <a:noFill/>
              </a:ln>
            </p:spPr>
            <p:style>
              <a:lnRef idx="0">
                <a:scrgbClr r="0" g="0" b="0"/>
              </a:lnRef>
              <a:fillRef idx="0">
                <a:scrgbClr r="0" g="0" b="0"/>
              </a:fillRef>
              <a:effectRef idx="0">
                <a:scrgbClr r="0" g="0" b="0"/>
              </a:effectRef>
              <a:fontRef idx="minor"/>
            </p:style>
          </p:sp>
          <p:sp>
            <p:nvSpPr>
              <p:cNvPr id="622" name="CustomShape 22"/>
              <p:cNvSpPr/>
              <p:nvPr/>
            </p:nvSpPr>
            <p:spPr>
              <a:xfrm>
                <a:off x="11007720" y="6018120"/>
                <a:ext cx="206640" cy="223920"/>
              </a:xfrm>
              <a:custGeom>
                <a:avLst/>
                <a:gdLst/>
                <a:ahLst/>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bg1">
                  <a:lumMod val="75000"/>
                </a:schemeClr>
              </a:solidFill>
              <a:ln w="7200">
                <a:noFill/>
              </a:ln>
            </p:spPr>
            <p:style>
              <a:lnRef idx="0">
                <a:scrgbClr r="0" g="0" b="0"/>
              </a:lnRef>
              <a:fillRef idx="0">
                <a:scrgbClr r="0" g="0" b="0"/>
              </a:fillRef>
              <a:effectRef idx="0">
                <a:scrgbClr r="0" g="0" b="0"/>
              </a:effectRef>
              <a:fontRef idx="minor"/>
            </p:style>
          </p:sp>
          <p:sp>
            <p:nvSpPr>
              <p:cNvPr id="623" name="CustomShape 23"/>
              <p:cNvSpPr/>
              <p:nvPr/>
            </p:nvSpPr>
            <p:spPr>
              <a:xfrm>
                <a:off x="11004480" y="5821200"/>
                <a:ext cx="696600" cy="325800"/>
              </a:xfrm>
              <a:custGeom>
                <a:avLst/>
                <a:gdLst/>
                <a:ahLst/>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bg1">
                  <a:lumMod val="95000"/>
                </a:schemeClr>
              </a:solidFill>
              <a:ln w="7200">
                <a:noFill/>
              </a:ln>
            </p:spPr>
            <p:style>
              <a:lnRef idx="0">
                <a:scrgbClr r="0" g="0" b="0"/>
              </a:lnRef>
              <a:fillRef idx="0">
                <a:scrgbClr r="0" g="0" b="0"/>
              </a:fillRef>
              <a:effectRef idx="0">
                <a:scrgbClr r="0" g="0" b="0"/>
              </a:effectRef>
              <a:fontRef idx="minor"/>
            </p:style>
          </p:sp>
          <p:sp>
            <p:nvSpPr>
              <p:cNvPr id="624" name="CustomShape 24"/>
              <p:cNvSpPr/>
              <p:nvPr/>
            </p:nvSpPr>
            <p:spPr>
              <a:xfrm>
                <a:off x="10943640" y="6356160"/>
                <a:ext cx="1440" cy="360"/>
              </a:xfrm>
              <a:custGeom>
                <a:avLst/>
                <a:gdLst/>
                <a:ahLst/>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200">
                <a:noFill/>
              </a:ln>
            </p:spPr>
            <p:style>
              <a:lnRef idx="0">
                <a:scrgbClr r="0" g="0" b="0"/>
              </a:lnRef>
              <a:fillRef idx="0">
                <a:scrgbClr r="0" g="0" b="0"/>
              </a:fillRef>
              <a:effectRef idx="0">
                <a:scrgbClr r="0" g="0" b="0"/>
              </a:effectRef>
              <a:fontRef idx="minor"/>
            </p:style>
          </p:sp>
          <p:sp>
            <p:nvSpPr>
              <p:cNvPr id="625" name="CustomShape 25"/>
              <p:cNvSpPr/>
              <p:nvPr/>
            </p:nvSpPr>
            <p:spPr>
              <a:xfrm>
                <a:off x="10996560" y="6053040"/>
                <a:ext cx="194760" cy="181440"/>
              </a:xfrm>
              <a:custGeom>
                <a:avLst/>
                <a:gdLst/>
                <a:ahLst/>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4"/>
              </a:solidFill>
              <a:ln w="7200">
                <a:noFill/>
              </a:ln>
            </p:spPr>
            <p:style>
              <a:lnRef idx="0">
                <a:scrgbClr r="0" g="0" b="0"/>
              </a:lnRef>
              <a:fillRef idx="0">
                <a:scrgbClr r="0" g="0" b="0"/>
              </a:fillRef>
              <a:effectRef idx="0">
                <a:scrgbClr r="0" g="0" b="0"/>
              </a:effectRef>
              <a:fontRef idx="minor"/>
            </p:style>
          </p:sp>
        </p:grpSp>
        <p:grpSp>
          <p:nvGrpSpPr>
            <p:cNvPr id="626" name="Group 26"/>
            <p:cNvGrpSpPr/>
            <p:nvPr/>
          </p:nvGrpSpPr>
          <p:grpSpPr>
            <a:xfrm>
              <a:off x="9295200" y="5657400"/>
              <a:ext cx="1739880" cy="1011600"/>
              <a:chOff x="9295200" y="5657400"/>
              <a:chExt cx="1739880" cy="1011600"/>
            </a:xfrm>
          </p:grpSpPr>
          <p:sp>
            <p:nvSpPr>
              <p:cNvPr id="627" name="CustomShape 27"/>
              <p:cNvSpPr/>
              <p:nvPr/>
            </p:nvSpPr>
            <p:spPr>
              <a:xfrm rot="594000">
                <a:off x="9310320" y="5795640"/>
                <a:ext cx="1674360" cy="726840"/>
              </a:xfrm>
              <a:custGeom>
                <a:avLst/>
                <a:gdLst/>
                <a:ahLst/>
                <a:cxnLst/>
                <a:rect l="l" t="t" r="r" b="b"/>
                <a:pathLst>
                  <a:path w="5559286" h="2441260">
                    <a:moveTo>
                      <a:pt x="1582707" y="0"/>
                    </a:moveTo>
                    <a:lnTo>
                      <a:pt x="1598491" y="20034"/>
                    </a:lnTo>
                    <a:cubicBezTo>
                      <a:pt x="669726" y="239892"/>
                      <a:pt x="-5380" y="1209312"/>
                      <a:pt x="39627" y="1639031"/>
                    </a:cubicBezTo>
                    <a:cubicBezTo>
                      <a:pt x="48415" y="1671088"/>
                      <a:pt x="59810" y="1704136"/>
                      <a:pt x="73822" y="1738275"/>
                    </a:cubicBezTo>
                    <a:cubicBezTo>
                      <a:pt x="209757" y="2068014"/>
                      <a:pt x="1013770" y="2116310"/>
                      <a:pt x="1576192" y="1925627"/>
                    </a:cubicBezTo>
                    <a:cubicBezTo>
                      <a:pt x="1576329" y="1926310"/>
                      <a:pt x="1576465" y="1926994"/>
                      <a:pt x="1576602" y="1927677"/>
                    </a:cubicBezTo>
                    <a:lnTo>
                      <a:pt x="1614819" y="1914003"/>
                    </a:lnTo>
                    <a:cubicBezTo>
                      <a:pt x="1746502" y="1867177"/>
                      <a:pt x="1980525" y="1786779"/>
                      <a:pt x="2211439" y="1732034"/>
                    </a:cubicBezTo>
                    <a:cubicBezTo>
                      <a:pt x="2537490" y="1655339"/>
                      <a:pt x="2739242" y="1656549"/>
                      <a:pt x="2828876" y="1735666"/>
                    </a:cubicBezTo>
                    <a:cubicBezTo>
                      <a:pt x="2926941" y="1822856"/>
                      <a:pt x="2964418" y="1981494"/>
                      <a:pt x="2997523" y="2121967"/>
                    </a:cubicBezTo>
                    <a:cubicBezTo>
                      <a:pt x="3028754" y="2254366"/>
                      <a:pt x="3055613" y="2368601"/>
                      <a:pt x="3123072" y="2385958"/>
                    </a:cubicBezTo>
                    <a:cubicBezTo>
                      <a:pt x="3257052" y="2420270"/>
                      <a:pt x="3475045" y="2112279"/>
                      <a:pt x="3619332" y="1908836"/>
                    </a:cubicBezTo>
                    <a:cubicBezTo>
                      <a:pt x="3664618" y="1844654"/>
                      <a:pt x="3703656" y="1789757"/>
                      <a:pt x="3736136" y="1749390"/>
                    </a:cubicBezTo>
                    <a:cubicBezTo>
                      <a:pt x="3760809" y="1719116"/>
                      <a:pt x="3788917" y="1680769"/>
                      <a:pt x="3821709" y="1636367"/>
                    </a:cubicBezTo>
                    <a:cubicBezTo>
                      <a:pt x="3975366" y="1427271"/>
                      <a:pt x="4207100" y="1112419"/>
                      <a:pt x="4452263" y="1112419"/>
                    </a:cubicBezTo>
                    <a:lnTo>
                      <a:pt x="4460695" y="1112419"/>
                    </a:lnTo>
                    <a:cubicBezTo>
                      <a:pt x="4563758" y="1115648"/>
                      <a:pt x="4638401" y="1174178"/>
                      <a:pt x="4689619" y="1291643"/>
                    </a:cubicBezTo>
                    <a:cubicBezTo>
                      <a:pt x="4732405" y="1390135"/>
                      <a:pt x="4751769" y="1515269"/>
                      <a:pt x="4768945" y="1625871"/>
                    </a:cubicBezTo>
                    <a:cubicBezTo>
                      <a:pt x="4790495" y="1765537"/>
                      <a:pt x="4809233" y="1886635"/>
                      <a:pt x="4863575" y="1898744"/>
                    </a:cubicBezTo>
                    <a:cubicBezTo>
                      <a:pt x="5125603" y="1957274"/>
                      <a:pt x="5520675" y="1464005"/>
                      <a:pt x="5524735" y="1459160"/>
                    </a:cubicBezTo>
                    <a:cubicBezTo>
                      <a:pt x="5532855" y="1449070"/>
                      <a:pt x="5545661" y="1449070"/>
                      <a:pt x="5553469" y="1459564"/>
                    </a:cubicBezTo>
                    <a:cubicBezTo>
                      <a:pt x="5561277" y="1470059"/>
                      <a:pt x="5561277" y="1486609"/>
                      <a:pt x="5553156" y="1496701"/>
                    </a:cubicBezTo>
                    <a:cubicBezTo>
                      <a:pt x="5552219" y="1497912"/>
                      <a:pt x="5449469" y="1626679"/>
                      <a:pt x="5314239" y="1746161"/>
                    </a:cubicBezTo>
                    <a:cubicBezTo>
                      <a:pt x="5130288" y="1908432"/>
                      <a:pt x="4976319" y="1977458"/>
                      <a:pt x="4856705" y="1950816"/>
                    </a:cubicBezTo>
                    <a:cubicBezTo>
                      <a:pt x="4774879" y="1932652"/>
                      <a:pt x="4753643" y="1795407"/>
                      <a:pt x="4729283" y="1636770"/>
                    </a:cubicBezTo>
                    <a:cubicBezTo>
                      <a:pt x="4695553" y="1418795"/>
                      <a:pt x="4657451" y="1171353"/>
                      <a:pt x="4460071" y="1165298"/>
                    </a:cubicBezTo>
                    <a:lnTo>
                      <a:pt x="4452575" y="1165298"/>
                    </a:lnTo>
                    <a:cubicBezTo>
                      <a:pt x="4224901" y="1165298"/>
                      <a:pt x="4000663" y="1470463"/>
                      <a:pt x="3851378" y="1672696"/>
                    </a:cubicBezTo>
                    <a:cubicBezTo>
                      <a:pt x="3818274" y="1717502"/>
                      <a:pt x="3789853" y="1756253"/>
                      <a:pt x="3764556" y="1787738"/>
                    </a:cubicBezTo>
                    <a:cubicBezTo>
                      <a:pt x="3733013" y="1826490"/>
                      <a:pt x="3694600" y="1881387"/>
                      <a:pt x="3649627" y="1944357"/>
                    </a:cubicBezTo>
                    <a:cubicBezTo>
                      <a:pt x="3573423" y="2052134"/>
                      <a:pt x="3478480" y="2186149"/>
                      <a:pt x="3386349" y="2285852"/>
                    </a:cubicBezTo>
                    <a:cubicBezTo>
                      <a:pt x="3289533" y="2389995"/>
                      <a:pt x="3210206" y="2441260"/>
                      <a:pt x="3144621" y="2441260"/>
                    </a:cubicBezTo>
                    <a:cubicBezTo>
                      <a:pt x="3134627" y="2441260"/>
                      <a:pt x="3124945" y="2440049"/>
                      <a:pt x="3115576" y="2437627"/>
                    </a:cubicBezTo>
                    <a:cubicBezTo>
                      <a:pt x="3024070" y="2414215"/>
                      <a:pt x="2992527" y="2279797"/>
                      <a:pt x="2958797" y="2137306"/>
                    </a:cubicBezTo>
                    <a:cubicBezTo>
                      <a:pt x="2927566" y="2005310"/>
                      <a:pt x="2892587" y="1855956"/>
                      <a:pt x="2806078" y="1779261"/>
                    </a:cubicBezTo>
                    <a:cubicBezTo>
                      <a:pt x="2751735" y="1730822"/>
                      <a:pt x="2605574" y="1692475"/>
                      <a:pt x="2218934" y="1783702"/>
                    </a:cubicBezTo>
                    <a:cubicBezTo>
                      <a:pt x="1956906" y="1845461"/>
                      <a:pt x="1689881" y="1941532"/>
                      <a:pt x="1575888" y="1982301"/>
                    </a:cubicBezTo>
                    <a:lnTo>
                      <a:pt x="1563486" y="1980353"/>
                    </a:lnTo>
                    <a:lnTo>
                      <a:pt x="1417215" y="2022400"/>
                    </a:lnTo>
                    <a:cubicBezTo>
                      <a:pt x="1242636" y="2064320"/>
                      <a:pt x="1052746" y="2086333"/>
                      <a:pt x="870104" y="2086333"/>
                    </a:cubicBezTo>
                    <a:cubicBezTo>
                      <a:pt x="799237" y="2086333"/>
                      <a:pt x="729659" y="2083003"/>
                      <a:pt x="662014" y="2076341"/>
                    </a:cubicBezTo>
                    <a:cubicBezTo>
                      <a:pt x="470030" y="2056357"/>
                      <a:pt x="134381" y="1989743"/>
                      <a:pt x="40322" y="1761590"/>
                    </a:cubicBezTo>
                    <a:cubicBezTo>
                      <a:pt x="25021" y="1724120"/>
                      <a:pt x="12579" y="1687794"/>
                      <a:pt x="3006" y="1652484"/>
                    </a:cubicBezTo>
                    <a:cubicBezTo>
                      <a:pt x="-45644" y="1331850"/>
                      <a:pt x="496819" y="251717"/>
                      <a:pt x="1582707" y="0"/>
                    </a:cubicBezTo>
                    <a:close/>
                  </a:path>
                </a:pathLst>
              </a:custGeom>
              <a:solidFill>
                <a:schemeClr val="accent5">
                  <a:lumMod val="60000"/>
                  <a:lumOff val="40000"/>
                </a:schemeClr>
              </a:solidFill>
              <a:ln w="7200">
                <a:noFill/>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628" name="CustomShape 28"/>
              <p:cNvSpPr/>
              <p:nvPr/>
            </p:nvSpPr>
            <p:spPr>
              <a:xfrm rot="594000">
                <a:off x="9293040" y="6131880"/>
                <a:ext cx="1643400" cy="388440"/>
              </a:xfrm>
              <a:custGeom>
                <a:avLst/>
                <a:gdLst/>
                <a:ahLst/>
                <a:cxnLst/>
                <a:rect l="l" t="t" r="r" b="b"/>
                <a:pathLst>
                  <a:path w="8066757" h="1492361">
                    <a:moveTo>
                      <a:pt x="6429118" y="0"/>
                    </a:moveTo>
                    <a:cubicBezTo>
                      <a:pt x="6431426" y="0"/>
                      <a:pt x="6434197" y="0"/>
                      <a:pt x="6436506" y="0"/>
                    </a:cubicBezTo>
                    <a:cubicBezTo>
                      <a:pt x="6575030" y="1847"/>
                      <a:pt x="6676152" y="63259"/>
                      <a:pt x="6746799" y="187930"/>
                    </a:cubicBezTo>
                    <a:cubicBezTo>
                      <a:pt x="6806826" y="294132"/>
                      <a:pt x="6836377" y="433579"/>
                      <a:pt x="6862235" y="556403"/>
                    </a:cubicBezTo>
                    <a:cubicBezTo>
                      <a:pt x="6899175" y="731405"/>
                      <a:pt x="6931035" y="882396"/>
                      <a:pt x="7031696" y="899942"/>
                    </a:cubicBezTo>
                    <a:cubicBezTo>
                      <a:pt x="7425565" y="970127"/>
                      <a:pt x="8033683" y="382325"/>
                      <a:pt x="8039686" y="376323"/>
                    </a:cubicBezTo>
                    <a:cubicBezTo>
                      <a:pt x="8046151" y="370320"/>
                      <a:pt x="8056309" y="370320"/>
                      <a:pt x="8062311" y="376784"/>
                    </a:cubicBezTo>
                    <a:cubicBezTo>
                      <a:pt x="8068314" y="383249"/>
                      <a:pt x="8068314" y="393407"/>
                      <a:pt x="8061849" y="399410"/>
                    </a:cubicBezTo>
                    <a:cubicBezTo>
                      <a:pt x="8060465" y="400795"/>
                      <a:pt x="7904857" y="552248"/>
                      <a:pt x="7701227" y="692157"/>
                    </a:cubicBezTo>
                    <a:cubicBezTo>
                      <a:pt x="7426026" y="881934"/>
                      <a:pt x="7198848" y="962278"/>
                      <a:pt x="7025693" y="931340"/>
                    </a:cubicBezTo>
                    <a:cubicBezTo>
                      <a:pt x="6903330" y="909638"/>
                      <a:pt x="6869623" y="748489"/>
                      <a:pt x="6830375" y="562406"/>
                    </a:cubicBezTo>
                    <a:cubicBezTo>
                      <a:pt x="6778198" y="315372"/>
                      <a:pt x="6719556" y="35555"/>
                      <a:pt x="6436044" y="31860"/>
                    </a:cubicBezTo>
                    <a:cubicBezTo>
                      <a:pt x="6433735" y="31860"/>
                      <a:pt x="6431426" y="31860"/>
                      <a:pt x="6429118" y="31860"/>
                    </a:cubicBezTo>
                    <a:cubicBezTo>
                      <a:pt x="6085579" y="31860"/>
                      <a:pt x="5752199" y="382787"/>
                      <a:pt x="5531023" y="615507"/>
                    </a:cubicBezTo>
                    <a:cubicBezTo>
                      <a:pt x="5482078" y="667222"/>
                      <a:pt x="5439597" y="711550"/>
                      <a:pt x="5402196" y="747566"/>
                    </a:cubicBezTo>
                    <a:cubicBezTo>
                      <a:pt x="5356021" y="791432"/>
                      <a:pt x="5299226" y="853306"/>
                      <a:pt x="5233659" y="924877"/>
                    </a:cubicBezTo>
                    <a:cubicBezTo>
                      <a:pt x="5012021" y="1167293"/>
                      <a:pt x="4712809" y="1492361"/>
                      <a:pt x="4491172" y="1492361"/>
                    </a:cubicBezTo>
                    <a:cubicBezTo>
                      <a:pt x="4477319" y="1492361"/>
                      <a:pt x="4463467" y="1490976"/>
                      <a:pt x="4450538" y="1488205"/>
                    </a:cubicBezTo>
                    <a:cubicBezTo>
                      <a:pt x="4313861" y="1460501"/>
                      <a:pt x="4264455" y="1303507"/>
                      <a:pt x="4212278" y="1137279"/>
                    </a:cubicBezTo>
                    <a:cubicBezTo>
                      <a:pt x="4162871" y="980286"/>
                      <a:pt x="4112079" y="817751"/>
                      <a:pt x="3986946" y="732328"/>
                    </a:cubicBezTo>
                    <a:cubicBezTo>
                      <a:pt x="3867815" y="651061"/>
                      <a:pt x="3577839" y="652446"/>
                      <a:pt x="3125329" y="736022"/>
                    </a:cubicBezTo>
                    <a:cubicBezTo>
                      <a:pt x="2755470" y="804823"/>
                      <a:pt x="2366681" y="912871"/>
                      <a:pt x="2179674" y="964586"/>
                    </a:cubicBezTo>
                    <a:lnTo>
                      <a:pt x="2167669" y="967818"/>
                    </a:lnTo>
                    <a:lnTo>
                      <a:pt x="2162920" y="967219"/>
                    </a:lnTo>
                    <a:lnTo>
                      <a:pt x="1937103" y="1017532"/>
                    </a:lnTo>
                    <a:cubicBezTo>
                      <a:pt x="1679214" y="1065753"/>
                      <a:pt x="1399893" y="1091470"/>
                      <a:pt x="1131288" y="1091470"/>
                    </a:cubicBezTo>
                    <a:cubicBezTo>
                      <a:pt x="1026513" y="1091470"/>
                      <a:pt x="923643" y="1087660"/>
                      <a:pt x="824583" y="1080040"/>
                    </a:cubicBezTo>
                    <a:cubicBezTo>
                      <a:pt x="460966" y="1051465"/>
                      <a:pt x="188432" y="973598"/>
                      <a:pt x="32698" y="856486"/>
                    </a:cubicBezTo>
                    <a:lnTo>
                      <a:pt x="0" y="826785"/>
                    </a:lnTo>
                    <a:cubicBezTo>
                      <a:pt x="251503" y="1005647"/>
                      <a:pt x="542995" y="1021892"/>
                      <a:pt x="826488" y="1051465"/>
                    </a:cubicBezTo>
                    <a:cubicBezTo>
                      <a:pt x="1154386" y="1077183"/>
                      <a:pt x="1520860" y="1058966"/>
                      <a:pt x="1856393" y="1002843"/>
                    </a:cubicBezTo>
                    <a:lnTo>
                      <a:pt x="2155932" y="939216"/>
                    </a:lnTo>
                    <a:lnTo>
                      <a:pt x="2158895" y="936882"/>
                    </a:lnTo>
                    <a:lnTo>
                      <a:pt x="2170900" y="933649"/>
                    </a:lnTo>
                    <a:cubicBezTo>
                      <a:pt x="2358370" y="881473"/>
                      <a:pt x="2748082" y="773424"/>
                      <a:pt x="3119788" y="704624"/>
                    </a:cubicBezTo>
                    <a:cubicBezTo>
                      <a:pt x="3581072" y="619201"/>
                      <a:pt x="3878897" y="620124"/>
                      <a:pt x="4005416" y="706009"/>
                    </a:cubicBezTo>
                    <a:cubicBezTo>
                      <a:pt x="4139784" y="797434"/>
                      <a:pt x="4194732" y="972898"/>
                      <a:pt x="4243215" y="1128044"/>
                    </a:cubicBezTo>
                    <a:cubicBezTo>
                      <a:pt x="4294468" y="1291964"/>
                      <a:pt x="4338796" y="1433258"/>
                      <a:pt x="4457003" y="1456807"/>
                    </a:cubicBezTo>
                    <a:cubicBezTo>
                      <a:pt x="4547505" y="1474815"/>
                      <a:pt x="4666635" y="1421253"/>
                      <a:pt x="4821782" y="1291964"/>
                    </a:cubicBezTo>
                    <a:cubicBezTo>
                      <a:pt x="4957073" y="1179297"/>
                      <a:pt x="5097444" y="1026460"/>
                      <a:pt x="5210110" y="903636"/>
                    </a:cubicBezTo>
                    <a:cubicBezTo>
                      <a:pt x="5276140" y="832065"/>
                      <a:pt x="5332934" y="769730"/>
                      <a:pt x="5380032" y="724940"/>
                    </a:cubicBezTo>
                    <a:cubicBezTo>
                      <a:pt x="5416971" y="689848"/>
                      <a:pt x="5458991" y="645520"/>
                      <a:pt x="5507935" y="593804"/>
                    </a:cubicBezTo>
                    <a:cubicBezTo>
                      <a:pt x="5732806" y="356930"/>
                      <a:pt x="6071727" y="0"/>
                      <a:pt x="6429118" y="0"/>
                    </a:cubicBezTo>
                    <a:close/>
                  </a:path>
                </a:pathLst>
              </a:custGeom>
              <a:solidFill>
                <a:schemeClr val="accent5"/>
              </a:solidFill>
              <a:ln w="7200">
                <a:noFill/>
              </a:ln>
            </p:spPr>
            <p:style>
              <a:lnRef idx="0">
                <a:scrgbClr r="0" g="0" b="0"/>
              </a:lnRef>
              <a:fillRef idx="0">
                <a:scrgbClr r="0" g="0" b="0"/>
              </a:fillRef>
              <a:effectRef idx="0">
                <a:scrgbClr r="0" g="0" b="0"/>
              </a:effectRef>
              <a:fontRef idx="minor"/>
            </p:style>
          </p:sp>
        </p:grpSp>
      </p:grpSp>
      <p:sp>
        <p:nvSpPr>
          <p:cNvPr id="629" name="CustomShape 29"/>
          <p:cNvSpPr/>
          <p:nvPr/>
        </p:nvSpPr>
        <p:spPr>
          <a:xfrm>
            <a:off x="925560" y="1170720"/>
            <a:ext cx="35935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000000"/>
                </a:solidFill>
                <a:latin typeface="Arial"/>
                <a:ea typeface="Arial Unicode MS"/>
              </a:rPr>
              <a:t>2. </a:t>
            </a:r>
            <a:r>
              <a:rPr lang="en-US" sz="2400" b="0" strike="noStrike" spc="-1" dirty="0" err="1">
                <a:solidFill>
                  <a:srgbClr val="000000"/>
                </a:solidFill>
                <a:latin typeface="Arial"/>
                <a:ea typeface="Arial Unicode MS"/>
              </a:rPr>
              <a:t>Cơ</a:t>
            </a:r>
            <a:r>
              <a:rPr lang="en-US" sz="2400" b="0" strike="noStrike" spc="-1" dirty="0">
                <a:solidFill>
                  <a:srgbClr val="000000"/>
                </a:solidFill>
                <a:latin typeface="Arial"/>
                <a:ea typeface="Arial Unicode MS"/>
              </a:rPr>
              <a:t> </a:t>
            </a:r>
            <a:r>
              <a:rPr lang="en-US" sz="2400" b="0" strike="noStrike" spc="-1" dirty="0" err="1">
                <a:solidFill>
                  <a:srgbClr val="000000"/>
                </a:solidFill>
                <a:latin typeface="Arial"/>
                <a:ea typeface="Arial Unicode MS"/>
              </a:rPr>
              <a:t>sở</a:t>
            </a:r>
            <a:r>
              <a:rPr lang="en-US" sz="2400" b="0" strike="noStrike" spc="-1" dirty="0">
                <a:solidFill>
                  <a:srgbClr val="000000"/>
                </a:solidFill>
                <a:latin typeface="Arial"/>
                <a:ea typeface="Arial Unicode MS"/>
              </a:rPr>
              <a:t> </a:t>
            </a:r>
            <a:r>
              <a:rPr lang="en-US" sz="2400" b="0" strike="noStrike" spc="-1" dirty="0" err="1">
                <a:solidFill>
                  <a:srgbClr val="000000"/>
                </a:solidFill>
                <a:latin typeface="Arial"/>
                <a:ea typeface="Arial Unicode MS"/>
              </a:rPr>
              <a:t>dữ</a:t>
            </a:r>
            <a:r>
              <a:rPr lang="en-US" sz="2400" b="0" strike="noStrike" spc="-1" dirty="0">
                <a:solidFill>
                  <a:srgbClr val="000000"/>
                </a:solidFill>
                <a:latin typeface="Arial"/>
                <a:ea typeface="Arial Unicode MS"/>
              </a:rPr>
              <a:t> </a:t>
            </a:r>
            <a:r>
              <a:rPr lang="en-US" sz="2400" b="0" strike="noStrike" spc="-1" dirty="0" err="1">
                <a:solidFill>
                  <a:srgbClr val="000000"/>
                </a:solidFill>
                <a:latin typeface="Arial"/>
                <a:ea typeface="Arial Unicode MS"/>
              </a:rPr>
              <a:t>liệu</a:t>
            </a:r>
            <a:endParaRPr lang="en-US" sz="2400" b="0" strike="noStrike" spc="-1" dirty="0">
              <a:latin typeface="Arial"/>
            </a:endParaRPr>
          </a:p>
        </p:txBody>
      </p:sp>
      <p:pic>
        <p:nvPicPr>
          <p:cNvPr id="32" name="Hình ảnh 24"/>
          <p:cNvPicPr/>
          <p:nvPr/>
        </p:nvPicPr>
        <p:blipFill>
          <a:blip r:embed="rId2">
            <a:extLst>
              <a:ext uri="{28A0092B-C50C-407E-A947-70E740481C1C}">
                <a14:useLocalDpi xmlns:a14="http://schemas.microsoft.com/office/drawing/2010/main" val="0"/>
              </a:ext>
            </a:extLst>
          </a:blip>
          <a:stretch>
            <a:fillRect/>
          </a:stretch>
        </p:blipFill>
        <p:spPr>
          <a:xfrm>
            <a:off x="2241360" y="1724040"/>
            <a:ext cx="5943600" cy="43902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1" name="Group 1"/>
          <p:cNvGrpSpPr/>
          <p:nvPr/>
        </p:nvGrpSpPr>
        <p:grpSpPr>
          <a:xfrm>
            <a:off x="1895759" y="2121480"/>
            <a:ext cx="3025376" cy="609840"/>
            <a:chOff x="1895759" y="2121480"/>
            <a:chExt cx="2703241" cy="609840"/>
          </a:xfrm>
        </p:grpSpPr>
        <p:sp>
          <p:nvSpPr>
            <p:cNvPr id="632" name="CustomShape 2"/>
            <p:cNvSpPr/>
            <p:nvPr/>
          </p:nvSpPr>
          <p:spPr>
            <a:xfrm>
              <a:off x="1895759" y="2121480"/>
              <a:ext cx="2623321" cy="521640"/>
            </a:xfrm>
            <a:prstGeom prst="parallelogram">
              <a:avLst>
                <a:gd name="adj" fmla="val 25000"/>
              </a:avLst>
            </a:prstGeom>
            <a:solidFill>
              <a:schemeClr val="bg1"/>
            </a:solidFill>
            <a:ln w="63360">
              <a:solidFill>
                <a:schemeClr val="accent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700" b="0" strike="noStrike" spc="-1" dirty="0" err="1">
                  <a:solidFill>
                    <a:srgbClr val="000000"/>
                  </a:solidFill>
                  <a:latin typeface="Arial"/>
                  <a:ea typeface="Arial Unicode MS"/>
                </a:rPr>
                <a:t>Đăng</a:t>
              </a:r>
              <a:r>
                <a:rPr lang="en-US" sz="2700" b="0" strike="noStrike" spc="-1" dirty="0">
                  <a:solidFill>
                    <a:srgbClr val="000000"/>
                  </a:solidFill>
                  <a:latin typeface="Arial"/>
                  <a:ea typeface="Arial Unicode MS"/>
                </a:rPr>
                <a:t> </a:t>
              </a:r>
              <a:r>
                <a:rPr lang="en-US" sz="2700" b="0" strike="noStrike" spc="-1" dirty="0" err="1">
                  <a:solidFill>
                    <a:srgbClr val="000000"/>
                  </a:solidFill>
                  <a:latin typeface="Arial"/>
                  <a:ea typeface="Arial Unicode MS"/>
                </a:rPr>
                <a:t>nhập</a:t>
              </a:r>
              <a:endParaRPr lang="en-US" sz="2700" b="0" strike="noStrike" spc="-1" dirty="0">
                <a:latin typeface="Arial"/>
              </a:endParaRPr>
            </a:p>
          </p:txBody>
        </p:sp>
        <p:sp>
          <p:nvSpPr>
            <p:cNvPr id="633" name="CustomShape 3"/>
            <p:cNvSpPr/>
            <p:nvPr/>
          </p:nvSpPr>
          <p:spPr>
            <a:xfrm>
              <a:off x="2071440" y="2206440"/>
              <a:ext cx="2527560" cy="524880"/>
            </a:xfrm>
            <a:custGeom>
              <a:avLst/>
              <a:gdLst/>
              <a:ahLst/>
              <a:cxnLst/>
              <a:rect l="l" t="t" r="r" b="b"/>
              <a:pathLst>
                <a:path w="3364222" h="1372675">
                  <a:moveTo>
                    <a:pt x="3206721" y="8593"/>
                  </a:moveTo>
                  <a:lnTo>
                    <a:pt x="3364222" y="0"/>
                  </a:lnTo>
                  <a:lnTo>
                    <a:pt x="3060687" y="1372675"/>
                  </a:lnTo>
                  <a:lnTo>
                    <a:pt x="0" y="1372675"/>
                  </a:lnTo>
                  <a:lnTo>
                    <a:pt x="37796" y="1221492"/>
                  </a:lnTo>
                  <a:lnTo>
                    <a:pt x="2940982" y="1221492"/>
                  </a:lnTo>
                  <a:cubicBezTo>
                    <a:pt x="3042057" y="817192"/>
                    <a:pt x="3105646" y="412893"/>
                    <a:pt x="3206721" y="859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grpSp>
      <p:grpSp>
        <p:nvGrpSpPr>
          <p:cNvPr id="634" name="Group 4"/>
          <p:cNvGrpSpPr/>
          <p:nvPr/>
        </p:nvGrpSpPr>
        <p:grpSpPr>
          <a:xfrm>
            <a:off x="1718280" y="2216880"/>
            <a:ext cx="387360" cy="299160"/>
            <a:chOff x="1718280" y="2216880"/>
            <a:chExt cx="387360" cy="299160"/>
          </a:xfrm>
        </p:grpSpPr>
        <p:sp>
          <p:nvSpPr>
            <p:cNvPr id="635" name="CustomShape 5"/>
            <p:cNvSpPr/>
            <p:nvPr/>
          </p:nvSpPr>
          <p:spPr>
            <a:xfrm>
              <a:off x="1718280" y="2216880"/>
              <a:ext cx="387360" cy="299160"/>
            </a:xfrm>
            <a:prstGeom prst="ellipse">
              <a:avLst/>
            </a:prstGeom>
            <a:solidFill>
              <a:schemeClr val="bg1"/>
            </a:solidFill>
            <a:ln w="63360">
              <a:solidFill>
                <a:schemeClr val="accent1"/>
              </a:solidFill>
            </a:ln>
          </p:spPr>
          <p:style>
            <a:lnRef idx="2">
              <a:schemeClr val="accent1">
                <a:shade val="50000"/>
              </a:schemeClr>
            </a:lnRef>
            <a:fillRef idx="1">
              <a:schemeClr val="accent1"/>
            </a:fillRef>
            <a:effectRef idx="0">
              <a:schemeClr val="accent1"/>
            </a:effectRef>
            <a:fontRef idx="minor"/>
          </p:style>
        </p:sp>
        <p:sp>
          <p:nvSpPr>
            <p:cNvPr id="636" name="CustomShape 6"/>
            <p:cNvSpPr/>
            <p:nvPr/>
          </p:nvSpPr>
          <p:spPr>
            <a:xfrm>
              <a:off x="1764000" y="2252160"/>
              <a:ext cx="295920" cy="228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grpSp>
        <p:nvGrpSpPr>
          <p:cNvPr id="637" name="Group 7"/>
          <p:cNvGrpSpPr/>
          <p:nvPr/>
        </p:nvGrpSpPr>
        <p:grpSpPr>
          <a:xfrm>
            <a:off x="1814039" y="3168720"/>
            <a:ext cx="3107095" cy="521640"/>
            <a:chOff x="1814040" y="3168720"/>
            <a:chExt cx="2801160" cy="521640"/>
          </a:xfrm>
        </p:grpSpPr>
        <p:sp>
          <p:nvSpPr>
            <p:cNvPr id="638" name="CustomShape 8"/>
            <p:cNvSpPr/>
            <p:nvPr/>
          </p:nvSpPr>
          <p:spPr>
            <a:xfrm>
              <a:off x="1814040" y="3168720"/>
              <a:ext cx="2784960" cy="446040"/>
            </a:xfrm>
            <a:prstGeom prst="parallelogram">
              <a:avLst>
                <a:gd name="adj" fmla="val 25000"/>
              </a:avLst>
            </a:prstGeom>
            <a:solidFill>
              <a:schemeClr val="bg1"/>
            </a:solidFill>
            <a:ln w="63360">
              <a:solidFill>
                <a:schemeClr val="accent4"/>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700" b="0" strike="noStrike" spc="-1" dirty="0" err="1">
                  <a:solidFill>
                    <a:srgbClr val="000000"/>
                  </a:solidFill>
                  <a:latin typeface="Arial"/>
                  <a:ea typeface="Arial Unicode MS"/>
                </a:rPr>
                <a:t>Đăng</a:t>
              </a:r>
              <a:r>
                <a:rPr lang="en-US" sz="2700" b="0" strike="noStrike" spc="-1" dirty="0">
                  <a:solidFill>
                    <a:srgbClr val="000000"/>
                  </a:solidFill>
                  <a:latin typeface="Arial"/>
                  <a:ea typeface="Arial Unicode MS"/>
                </a:rPr>
                <a:t> </a:t>
              </a:r>
              <a:r>
                <a:rPr lang="en-US" sz="2700" b="0" strike="noStrike" spc="-1" dirty="0" err="1">
                  <a:solidFill>
                    <a:srgbClr val="000000"/>
                  </a:solidFill>
                  <a:latin typeface="Arial"/>
                  <a:ea typeface="Arial Unicode MS"/>
                </a:rPr>
                <a:t>ký</a:t>
              </a:r>
              <a:endParaRPr lang="en-US" sz="2700" b="0" strike="noStrike" spc="-1" dirty="0">
                <a:latin typeface="Arial"/>
              </a:endParaRPr>
            </a:p>
          </p:txBody>
        </p:sp>
        <p:sp>
          <p:nvSpPr>
            <p:cNvPr id="639" name="CustomShape 9"/>
            <p:cNvSpPr/>
            <p:nvPr/>
          </p:nvSpPr>
          <p:spPr>
            <a:xfrm>
              <a:off x="1995840" y="3244320"/>
              <a:ext cx="2619360" cy="446040"/>
            </a:xfrm>
            <a:custGeom>
              <a:avLst/>
              <a:gdLst/>
              <a:ahLst/>
              <a:cxnLst/>
              <a:rect l="l" t="t" r="r" b="b"/>
              <a:pathLst>
                <a:path w="3371718" h="1364082">
                  <a:moveTo>
                    <a:pt x="3206721" y="0"/>
                  </a:moveTo>
                  <a:lnTo>
                    <a:pt x="3371718" y="0"/>
                  </a:lnTo>
                  <a:lnTo>
                    <a:pt x="3060687" y="1364082"/>
                  </a:lnTo>
                  <a:lnTo>
                    <a:pt x="0" y="1364082"/>
                  </a:lnTo>
                  <a:lnTo>
                    <a:pt x="37796" y="1212899"/>
                  </a:lnTo>
                  <a:lnTo>
                    <a:pt x="2940981" y="1221491"/>
                  </a:lnTo>
                  <a:cubicBezTo>
                    <a:pt x="3042056" y="817191"/>
                    <a:pt x="3105646" y="404300"/>
                    <a:pt x="320672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grpSp>
      <p:grpSp>
        <p:nvGrpSpPr>
          <p:cNvPr id="640" name="Group 10"/>
          <p:cNvGrpSpPr/>
          <p:nvPr/>
        </p:nvGrpSpPr>
        <p:grpSpPr>
          <a:xfrm>
            <a:off x="1543320" y="3244320"/>
            <a:ext cx="423360" cy="299160"/>
            <a:chOff x="1543320" y="3244320"/>
            <a:chExt cx="423360" cy="299160"/>
          </a:xfrm>
        </p:grpSpPr>
        <p:sp>
          <p:nvSpPr>
            <p:cNvPr id="641" name="CustomShape 11"/>
            <p:cNvSpPr/>
            <p:nvPr/>
          </p:nvSpPr>
          <p:spPr>
            <a:xfrm>
              <a:off x="1543320" y="3244320"/>
              <a:ext cx="423360" cy="299160"/>
            </a:xfrm>
            <a:prstGeom prst="ellipse">
              <a:avLst/>
            </a:prstGeom>
            <a:solidFill>
              <a:schemeClr val="bg1"/>
            </a:solidFill>
            <a:ln w="63360">
              <a:solidFill>
                <a:schemeClr val="accent4"/>
              </a:solidFill>
            </a:ln>
          </p:spPr>
          <p:style>
            <a:lnRef idx="2">
              <a:schemeClr val="accent1">
                <a:shade val="50000"/>
              </a:schemeClr>
            </a:lnRef>
            <a:fillRef idx="1">
              <a:schemeClr val="accent1"/>
            </a:fillRef>
            <a:effectRef idx="0">
              <a:schemeClr val="accent1"/>
            </a:effectRef>
            <a:fontRef idx="minor"/>
          </p:style>
        </p:sp>
        <p:sp>
          <p:nvSpPr>
            <p:cNvPr id="642" name="CustomShape 12"/>
            <p:cNvSpPr/>
            <p:nvPr/>
          </p:nvSpPr>
          <p:spPr>
            <a:xfrm>
              <a:off x="1593000" y="3279600"/>
              <a:ext cx="314280" cy="2379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grpSp>
      <p:grpSp>
        <p:nvGrpSpPr>
          <p:cNvPr id="643" name="Group 13"/>
          <p:cNvGrpSpPr/>
          <p:nvPr/>
        </p:nvGrpSpPr>
        <p:grpSpPr>
          <a:xfrm>
            <a:off x="1871820" y="4172400"/>
            <a:ext cx="2687760" cy="516600"/>
            <a:chOff x="1750320" y="4173840"/>
            <a:chExt cx="2687760" cy="516600"/>
          </a:xfrm>
        </p:grpSpPr>
        <p:sp>
          <p:nvSpPr>
            <p:cNvPr id="644" name="CustomShape 14"/>
            <p:cNvSpPr/>
            <p:nvPr/>
          </p:nvSpPr>
          <p:spPr>
            <a:xfrm>
              <a:off x="1750320" y="4173840"/>
              <a:ext cx="2647260" cy="441720"/>
            </a:xfrm>
            <a:prstGeom prst="parallelogram">
              <a:avLst>
                <a:gd name="adj" fmla="val 25000"/>
              </a:avLst>
            </a:prstGeom>
            <a:solidFill>
              <a:schemeClr val="bg1"/>
            </a:solidFill>
            <a:ln w="63360">
              <a:solidFill>
                <a:schemeClr val="accent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700" b="0" strike="noStrike" spc="-1" dirty="0" err="1">
                  <a:solidFill>
                    <a:srgbClr val="000000"/>
                  </a:solidFill>
                  <a:latin typeface="Arial"/>
                  <a:ea typeface="Arial Unicode MS"/>
                </a:rPr>
                <a:t>Trang</a:t>
              </a:r>
              <a:r>
                <a:rPr lang="en-US" sz="2700" b="0" strike="noStrike" spc="-1" dirty="0">
                  <a:solidFill>
                    <a:srgbClr val="000000"/>
                  </a:solidFill>
                  <a:latin typeface="Arial"/>
                  <a:ea typeface="Arial Unicode MS"/>
                </a:rPr>
                <a:t> </a:t>
              </a:r>
              <a:r>
                <a:rPr lang="en-US" sz="2700" b="0" strike="noStrike" spc="-1" dirty="0" err="1">
                  <a:solidFill>
                    <a:srgbClr val="000000"/>
                  </a:solidFill>
                  <a:latin typeface="Arial"/>
                  <a:ea typeface="Arial Unicode MS"/>
                </a:rPr>
                <a:t>chủ</a:t>
              </a:r>
              <a:endParaRPr lang="en-US" sz="2700" b="0" strike="noStrike" spc="-1" dirty="0">
                <a:latin typeface="Arial"/>
              </a:endParaRPr>
            </a:p>
          </p:txBody>
        </p:sp>
        <p:sp>
          <p:nvSpPr>
            <p:cNvPr id="645" name="CustomShape 15"/>
            <p:cNvSpPr/>
            <p:nvPr/>
          </p:nvSpPr>
          <p:spPr>
            <a:xfrm>
              <a:off x="1924560" y="4248720"/>
              <a:ext cx="2513520" cy="441720"/>
            </a:xfrm>
            <a:custGeom>
              <a:avLst/>
              <a:gdLst/>
              <a:ahLst/>
              <a:cxnLst/>
              <a:rect l="l" t="t" r="r" b="b"/>
              <a:pathLst>
                <a:path w="3371719" h="1364082">
                  <a:moveTo>
                    <a:pt x="3206721" y="0"/>
                  </a:moveTo>
                  <a:lnTo>
                    <a:pt x="3371719" y="8592"/>
                  </a:lnTo>
                  <a:lnTo>
                    <a:pt x="3060687" y="1364082"/>
                  </a:lnTo>
                  <a:lnTo>
                    <a:pt x="0" y="1364082"/>
                  </a:lnTo>
                  <a:lnTo>
                    <a:pt x="37796" y="1212899"/>
                  </a:lnTo>
                  <a:lnTo>
                    <a:pt x="2940982" y="1212899"/>
                  </a:lnTo>
                  <a:cubicBezTo>
                    <a:pt x="3042057" y="808599"/>
                    <a:pt x="3105646" y="404300"/>
                    <a:pt x="320672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grpSp>
      <p:grpSp>
        <p:nvGrpSpPr>
          <p:cNvPr id="646" name="Group 16"/>
          <p:cNvGrpSpPr/>
          <p:nvPr/>
        </p:nvGrpSpPr>
        <p:grpSpPr>
          <a:xfrm>
            <a:off x="1575180" y="4219560"/>
            <a:ext cx="427320" cy="327240"/>
            <a:chOff x="1453680" y="4221000"/>
            <a:chExt cx="427320" cy="327240"/>
          </a:xfrm>
        </p:grpSpPr>
        <p:sp>
          <p:nvSpPr>
            <p:cNvPr id="647" name="CustomShape 17"/>
            <p:cNvSpPr/>
            <p:nvPr/>
          </p:nvSpPr>
          <p:spPr>
            <a:xfrm>
              <a:off x="1453680" y="4221000"/>
              <a:ext cx="427320" cy="327240"/>
            </a:xfrm>
            <a:prstGeom prst="ellipse">
              <a:avLst/>
            </a:prstGeom>
            <a:solidFill>
              <a:schemeClr val="bg1"/>
            </a:solidFill>
            <a:ln w="63360">
              <a:solidFill>
                <a:schemeClr val="accent2"/>
              </a:solidFill>
            </a:ln>
          </p:spPr>
          <p:style>
            <a:lnRef idx="2">
              <a:schemeClr val="accent1">
                <a:shade val="50000"/>
              </a:schemeClr>
            </a:lnRef>
            <a:fillRef idx="1">
              <a:schemeClr val="accent1"/>
            </a:fillRef>
            <a:effectRef idx="0">
              <a:schemeClr val="accent1"/>
            </a:effectRef>
            <a:fontRef idx="minor"/>
          </p:style>
        </p:sp>
        <p:sp>
          <p:nvSpPr>
            <p:cNvPr id="648" name="CustomShape 18"/>
            <p:cNvSpPr/>
            <p:nvPr/>
          </p:nvSpPr>
          <p:spPr>
            <a:xfrm>
              <a:off x="1504080" y="4259520"/>
              <a:ext cx="326520" cy="250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649" name="CustomShape 19"/>
            <p:cNvSpPr/>
            <p:nvPr/>
          </p:nvSpPr>
          <p:spPr>
            <a:xfrm>
              <a:off x="1509120" y="4288680"/>
              <a:ext cx="316440" cy="194400"/>
            </a:xfrm>
            <a:prstGeom prst="rect">
              <a:avLst/>
            </a:prstGeom>
            <a:noFill/>
            <a:ln>
              <a:noFill/>
            </a:ln>
          </p:spPr>
          <p:style>
            <a:lnRef idx="0">
              <a:scrgbClr r="0" g="0" b="0"/>
            </a:lnRef>
            <a:fillRef idx="0">
              <a:scrgbClr r="0" g="0" b="0"/>
            </a:fillRef>
            <a:effectRef idx="0">
              <a:scrgbClr r="0" g="0" b="0"/>
            </a:effectRef>
            <a:fontRef idx="minor"/>
          </p:style>
        </p:sp>
      </p:grpSp>
      <p:grpSp>
        <p:nvGrpSpPr>
          <p:cNvPr id="650" name="Group 20"/>
          <p:cNvGrpSpPr/>
          <p:nvPr/>
        </p:nvGrpSpPr>
        <p:grpSpPr>
          <a:xfrm>
            <a:off x="1764000" y="5063220"/>
            <a:ext cx="2835000" cy="565560"/>
            <a:chOff x="6008400" y="4131720"/>
            <a:chExt cx="2835000" cy="565560"/>
          </a:xfrm>
        </p:grpSpPr>
        <p:sp>
          <p:nvSpPr>
            <p:cNvPr id="651" name="CustomShape 21"/>
            <p:cNvSpPr/>
            <p:nvPr/>
          </p:nvSpPr>
          <p:spPr>
            <a:xfrm>
              <a:off x="6008400" y="4131720"/>
              <a:ext cx="2835000" cy="483480"/>
            </a:xfrm>
            <a:prstGeom prst="parallelogram">
              <a:avLst>
                <a:gd name="adj" fmla="val 25000"/>
              </a:avLst>
            </a:prstGeom>
            <a:solidFill>
              <a:schemeClr val="bg1"/>
            </a:solidFill>
            <a:ln w="63360">
              <a:solidFill>
                <a:schemeClr val="accent3"/>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vi-VN" sz="2400" spc="-1" dirty="0" smtClean="0">
                  <a:solidFill>
                    <a:srgbClr val="000000"/>
                  </a:solidFill>
                  <a:latin typeface="Arial"/>
                </a:rPr>
                <a:t>Bài đăng</a:t>
              </a:r>
              <a:endParaRPr lang="en-US" sz="2400" b="0" strike="noStrike" spc="-1" dirty="0">
                <a:latin typeface="Arial"/>
              </a:endParaRPr>
            </a:p>
          </p:txBody>
        </p:sp>
        <p:sp>
          <p:nvSpPr>
            <p:cNvPr id="652" name="CustomShape 22"/>
            <p:cNvSpPr/>
            <p:nvPr/>
          </p:nvSpPr>
          <p:spPr>
            <a:xfrm>
              <a:off x="6309360" y="4213800"/>
              <a:ext cx="2370960" cy="483480"/>
            </a:xfrm>
            <a:custGeom>
              <a:avLst/>
              <a:gdLst/>
              <a:ahLst/>
              <a:cxnLst/>
              <a:rect l="l" t="t" r="r" b="b"/>
              <a:pathLst>
                <a:path w="3364221" h="1364082">
                  <a:moveTo>
                    <a:pt x="3206721" y="0"/>
                  </a:moveTo>
                  <a:lnTo>
                    <a:pt x="3364221" y="0"/>
                  </a:lnTo>
                  <a:lnTo>
                    <a:pt x="3060687" y="1364082"/>
                  </a:lnTo>
                  <a:lnTo>
                    <a:pt x="0" y="1364082"/>
                  </a:lnTo>
                  <a:lnTo>
                    <a:pt x="37796" y="1212899"/>
                  </a:lnTo>
                  <a:lnTo>
                    <a:pt x="2933485" y="1212899"/>
                  </a:lnTo>
                  <a:cubicBezTo>
                    <a:pt x="3034560" y="808599"/>
                    <a:pt x="3105646" y="404300"/>
                    <a:pt x="320672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grpSp>
      <p:grpSp>
        <p:nvGrpSpPr>
          <p:cNvPr id="653" name="Group 23"/>
          <p:cNvGrpSpPr/>
          <p:nvPr/>
        </p:nvGrpSpPr>
        <p:grpSpPr>
          <a:xfrm>
            <a:off x="1418040" y="5103900"/>
            <a:ext cx="523800" cy="347760"/>
            <a:chOff x="5662440" y="4172400"/>
            <a:chExt cx="523800" cy="347760"/>
          </a:xfrm>
        </p:grpSpPr>
        <p:sp>
          <p:nvSpPr>
            <p:cNvPr id="654" name="CustomShape 24"/>
            <p:cNvSpPr/>
            <p:nvPr/>
          </p:nvSpPr>
          <p:spPr>
            <a:xfrm>
              <a:off x="5662440" y="4172400"/>
              <a:ext cx="523800" cy="347760"/>
            </a:xfrm>
            <a:prstGeom prst="ellipse">
              <a:avLst/>
            </a:prstGeom>
            <a:solidFill>
              <a:schemeClr val="bg1"/>
            </a:solidFill>
            <a:ln w="63360">
              <a:solidFill>
                <a:schemeClr val="accent3"/>
              </a:solidFill>
            </a:ln>
          </p:spPr>
          <p:style>
            <a:lnRef idx="2">
              <a:schemeClr val="accent1">
                <a:shade val="50000"/>
              </a:schemeClr>
            </a:lnRef>
            <a:fillRef idx="1">
              <a:schemeClr val="accent1"/>
            </a:fillRef>
            <a:effectRef idx="0">
              <a:schemeClr val="accent1"/>
            </a:effectRef>
            <a:fontRef idx="minor"/>
          </p:style>
        </p:sp>
        <p:sp>
          <p:nvSpPr>
            <p:cNvPr id="655" name="CustomShape 25"/>
            <p:cNvSpPr/>
            <p:nvPr/>
          </p:nvSpPr>
          <p:spPr>
            <a:xfrm>
              <a:off x="5724360" y="4213440"/>
              <a:ext cx="400320" cy="2656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656" name="CustomShape 26"/>
            <p:cNvSpPr/>
            <p:nvPr/>
          </p:nvSpPr>
          <p:spPr>
            <a:xfrm>
              <a:off x="5730480" y="4244400"/>
              <a:ext cx="388080" cy="206280"/>
            </a:xfrm>
            <a:prstGeom prst="rect">
              <a:avLst/>
            </a:prstGeom>
            <a:noFill/>
            <a:ln>
              <a:noFill/>
            </a:ln>
          </p:spPr>
          <p:style>
            <a:lnRef idx="0">
              <a:scrgbClr r="0" g="0" b="0"/>
            </a:lnRef>
            <a:fillRef idx="0">
              <a:scrgbClr r="0" g="0" b="0"/>
            </a:fillRef>
            <a:effectRef idx="0">
              <a:scrgbClr r="0" g="0" b="0"/>
            </a:effectRef>
            <a:fontRef idx="minor"/>
          </p:style>
        </p:sp>
      </p:grpSp>
      <p:sp>
        <p:nvSpPr>
          <p:cNvPr id="657" name="TextShape 27"/>
          <p:cNvSpPr txBox="1"/>
          <p:nvPr/>
        </p:nvSpPr>
        <p:spPr>
          <a:xfrm>
            <a:off x="323640" y="339480"/>
            <a:ext cx="11275200" cy="708840"/>
          </a:xfrm>
          <a:prstGeom prst="rect">
            <a:avLst/>
          </a:prstGeom>
          <a:noFill/>
          <a:ln>
            <a:noFill/>
          </a:ln>
        </p:spPr>
        <p:txBody>
          <a:bodyPr lIns="90000" tIns="45000" rIns="90000" bIns="45000" anchor="ctr"/>
          <a:lstStyle/>
          <a:p>
            <a:pPr algn="ctr">
              <a:lnSpc>
                <a:spcPct val="90000"/>
              </a:lnSpc>
              <a:spcBef>
                <a:spcPts val="1001"/>
              </a:spcBef>
            </a:pPr>
            <a:r>
              <a:rPr lang="en-US" sz="4800" b="0" strike="noStrike" spc="-1">
                <a:solidFill>
                  <a:srgbClr val="262626"/>
                </a:solidFill>
                <a:latin typeface="Arial"/>
                <a:ea typeface="Arial Unicode MS"/>
              </a:rPr>
              <a:t>XÂY DỰNG HỆ THỐNG</a:t>
            </a:r>
            <a:endParaRPr lang="en-US" sz="4800" b="0" strike="noStrike" spc="-1">
              <a:solidFill>
                <a:srgbClr val="000000"/>
              </a:solidFill>
              <a:latin typeface="Arial"/>
            </a:endParaRPr>
          </a:p>
        </p:txBody>
      </p:sp>
      <p:sp>
        <p:nvSpPr>
          <p:cNvPr id="658" name="CustomShape 28"/>
          <p:cNvSpPr/>
          <p:nvPr/>
        </p:nvSpPr>
        <p:spPr>
          <a:xfrm>
            <a:off x="925560" y="1170720"/>
            <a:ext cx="35935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Unicode MS"/>
              </a:rPr>
              <a:t>3. Giao diện</a:t>
            </a:r>
            <a:endParaRPr lang="en-US" sz="2400" b="0" strike="noStrike" spc="-1">
              <a:latin typeface="Arial"/>
            </a:endParaRPr>
          </a:p>
        </p:txBody>
      </p:sp>
      <p:grpSp>
        <p:nvGrpSpPr>
          <p:cNvPr id="659" name="Group 29"/>
          <p:cNvGrpSpPr/>
          <p:nvPr/>
        </p:nvGrpSpPr>
        <p:grpSpPr>
          <a:xfrm>
            <a:off x="6160320" y="2069280"/>
            <a:ext cx="2928130" cy="609840"/>
            <a:chOff x="6160320" y="2069280"/>
            <a:chExt cx="2703240" cy="609840"/>
          </a:xfrm>
        </p:grpSpPr>
        <p:sp>
          <p:nvSpPr>
            <p:cNvPr id="660" name="CustomShape 30"/>
            <p:cNvSpPr/>
            <p:nvPr/>
          </p:nvSpPr>
          <p:spPr>
            <a:xfrm>
              <a:off x="6160320" y="2069280"/>
              <a:ext cx="2703240" cy="521640"/>
            </a:xfrm>
            <a:prstGeom prst="parallelogram">
              <a:avLst>
                <a:gd name="adj" fmla="val 25000"/>
              </a:avLst>
            </a:prstGeom>
            <a:solidFill>
              <a:schemeClr val="bg1"/>
            </a:solidFill>
            <a:ln w="63360">
              <a:solidFill>
                <a:schemeClr val="accent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vi-VN" sz="2700" spc="-1" dirty="0" smtClean="0">
                  <a:solidFill>
                    <a:srgbClr val="000000"/>
                  </a:solidFill>
                  <a:latin typeface="Arial"/>
                </a:rPr>
                <a:t>Phòng chat</a:t>
              </a:r>
              <a:endParaRPr lang="en-US" sz="2700" b="0" strike="noStrike" spc="-1" dirty="0">
                <a:latin typeface="Arial"/>
              </a:endParaRPr>
            </a:p>
          </p:txBody>
        </p:sp>
        <p:sp>
          <p:nvSpPr>
            <p:cNvPr id="661" name="CustomShape 31"/>
            <p:cNvSpPr/>
            <p:nvPr/>
          </p:nvSpPr>
          <p:spPr>
            <a:xfrm>
              <a:off x="6336000" y="2154240"/>
              <a:ext cx="2527560" cy="524880"/>
            </a:xfrm>
            <a:custGeom>
              <a:avLst/>
              <a:gdLst/>
              <a:ahLst/>
              <a:cxnLst/>
              <a:rect l="l" t="t" r="r" b="b"/>
              <a:pathLst>
                <a:path w="3364222" h="1372675">
                  <a:moveTo>
                    <a:pt x="3206721" y="8593"/>
                  </a:moveTo>
                  <a:lnTo>
                    <a:pt x="3364222" y="0"/>
                  </a:lnTo>
                  <a:lnTo>
                    <a:pt x="3060687" y="1372675"/>
                  </a:lnTo>
                  <a:lnTo>
                    <a:pt x="0" y="1372675"/>
                  </a:lnTo>
                  <a:lnTo>
                    <a:pt x="37796" y="1221492"/>
                  </a:lnTo>
                  <a:lnTo>
                    <a:pt x="2940982" y="1221492"/>
                  </a:lnTo>
                  <a:cubicBezTo>
                    <a:pt x="3042057" y="817192"/>
                    <a:pt x="3105646" y="412893"/>
                    <a:pt x="3206721" y="859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grpSp>
      <p:grpSp>
        <p:nvGrpSpPr>
          <p:cNvPr id="662" name="Group 32"/>
          <p:cNvGrpSpPr/>
          <p:nvPr/>
        </p:nvGrpSpPr>
        <p:grpSpPr>
          <a:xfrm>
            <a:off x="6008400" y="2165760"/>
            <a:ext cx="387360" cy="299160"/>
            <a:chOff x="6008400" y="2165760"/>
            <a:chExt cx="387360" cy="299160"/>
          </a:xfrm>
        </p:grpSpPr>
        <p:sp>
          <p:nvSpPr>
            <p:cNvPr id="663" name="CustomShape 33"/>
            <p:cNvSpPr/>
            <p:nvPr/>
          </p:nvSpPr>
          <p:spPr>
            <a:xfrm>
              <a:off x="6008400" y="2165760"/>
              <a:ext cx="387360" cy="299160"/>
            </a:xfrm>
            <a:prstGeom prst="ellipse">
              <a:avLst/>
            </a:prstGeom>
            <a:solidFill>
              <a:schemeClr val="bg1"/>
            </a:solidFill>
            <a:ln w="63360">
              <a:solidFill>
                <a:schemeClr val="accent1"/>
              </a:solidFill>
            </a:ln>
          </p:spPr>
          <p:style>
            <a:lnRef idx="2">
              <a:schemeClr val="accent1">
                <a:shade val="50000"/>
              </a:schemeClr>
            </a:lnRef>
            <a:fillRef idx="1">
              <a:schemeClr val="accent1"/>
            </a:fillRef>
            <a:effectRef idx="0">
              <a:schemeClr val="accent1"/>
            </a:effectRef>
            <a:fontRef idx="minor"/>
          </p:style>
        </p:sp>
        <p:sp>
          <p:nvSpPr>
            <p:cNvPr id="664" name="CustomShape 34"/>
            <p:cNvSpPr/>
            <p:nvPr/>
          </p:nvSpPr>
          <p:spPr>
            <a:xfrm>
              <a:off x="6054120" y="2201040"/>
              <a:ext cx="295920" cy="228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grpSp>
        <p:nvGrpSpPr>
          <p:cNvPr id="665" name="Group 35"/>
          <p:cNvGrpSpPr/>
          <p:nvPr/>
        </p:nvGrpSpPr>
        <p:grpSpPr>
          <a:xfrm>
            <a:off x="6136920" y="3158640"/>
            <a:ext cx="3123382" cy="521640"/>
            <a:chOff x="6136920" y="3158640"/>
            <a:chExt cx="2755440" cy="521640"/>
          </a:xfrm>
        </p:grpSpPr>
        <p:sp>
          <p:nvSpPr>
            <p:cNvPr id="666" name="CustomShape 36"/>
            <p:cNvSpPr/>
            <p:nvPr/>
          </p:nvSpPr>
          <p:spPr>
            <a:xfrm>
              <a:off x="6136920" y="3158640"/>
              <a:ext cx="2755440" cy="446040"/>
            </a:xfrm>
            <a:prstGeom prst="parallelogram">
              <a:avLst>
                <a:gd name="adj" fmla="val 25000"/>
              </a:avLst>
            </a:prstGeom>
            <a:solidFill>
              <a:schemeClr val="bg1"/>
            </a:solidFill>
            <a:ln w="63360">
              <a:solidFill>
                <a:schemeClr val="accent4"/>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vi-VN" sz="2000" spc="-1" dirty="0" smtClean="0">
                  <a:solidFill>
                    <a:srgbClr val="000000"/>
                  </a:solidFill>
                  <a:latin typeface="Arial"/>
                </a:rPr>
                <a:t>Thông báo</a:t>
              </a:r>
              <a:endParaRPr lang="en-US" sz="2000" b="0" strike="noStrike" spc="-1" dirty="0">
                <a:latin typeface="Arial"/>
              </a:endParaRPr>
            </a:p>
          </p:txBody>
        </p:sp>
        <p:sp>
          <p:nvSpPr>
            <p:cNvPr id="667" name="CustomShape 37"/>
            <p:cNvSpPr/>
            <p:nvPr/>
          </p:nvSpPr>
          <p:spPr>
            <a:xfrm>
              <a:off x="6315840" y="3234240"/>
              <a:ext cx="2576520" cy="446040"/>
            </a:xfrm>
            <a:custGeom>
              <a:avLst/>
              <a:gdLst/>
              <a:ahLst/>
              <a:cxnLst/>
              <a:rect l="l" t="t" r="r" b="b"/>
              <a:pathLst>
                <a:path w="3371718" h="1364082">
                  <a:moveTo>
                    <a:pt x="3206721" y="0"/>
                  </a:moveTo>
                  <a:lnTo>
                    <a:pt x="3371718" y="0"/>
                  </a:lnTo>
                  <a:lnTo>
                    <a:pt x="3060687" y="1364082"/>
                  </a:lnTo>
                  <a:lnTo>
                    <a:pt x="0" y="1364082"/>
                  </a:lnTo>
                  <a:lnTo>
                    <a:pt x="37796" y="1212899"/>
                  </a:lnTo>
                  <a:lnTo>
                    <a:pt x="2940981" y="1221491"/>
                  </a:lnTo>
                  <a:cubicBezTo>
                    <a:pt x="3042056" y="817191"/>
                    <a:pt x="3105646" y="404300"/>
                    <a:pt x="320672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grpSp>
      <p:grpSp>
        <p:nvGrpSpPr>
          <p:cNvPr id="668" name="Group 38"/>
          <p:cNvGrpSpPr/>
          <p:nvPr/>
        </p:nvGrpSpPr>
        <p:grpSpPr>
          <a:xfrm>
            <a:off x="5846760" y="3220920"/>
            <a:ext cx="423360" cy="299160"/>
            <a:chOff x="5846760" y="3220920"/>
            <a:chExt cx="423360" cy="299160"/>
          </a:xfrm>
        </p:grpSpPr>
        <p:sp>
          <p:nvSpPr>
            <p:cNvPr id="669" name="CustomShape 39"/>
            <p:cNvSpPr/>
            <p:nvPr/>
          </p:nvSpPr>
          <p:spPr>
            <a:xfrm>
              <a:off x="5846760" y="3220920"/>
              <a:ext cx="423360" cy="299160"/>
            </a:xfrm>
            <a:prstGeom prst="ellipse">
              <a:avLst/>
            </a:prstGeom>
            <a:solidFill>
              <a:schemeClr val="bg1"/>
            </a:solidFill>
            <a:ln w="63360">
              <a:solidFill>
                <a:schemeClr val="accent4"/>
              </a:solidFill>
            </a:ln>
          </p:spPr>
          <p:style>
            <a:lnRef idx="2">
              <a:schemeClr val="accent1">
                <a:shade val="50000"/>
              </a:schemeClr>
            </a:lnRef>
            <a:fillRef idx="1">
              <a:schemeClr val="accent1"/>
            </a:fillRef>
            <a:effectRef idx="0">
              <a:schemeClr val="accent1"/>
            </a:effectRef>
            <a:fontRef idx="minor"/>
          </p:style>
        </p:sp>
        <p:sp>
          <p:nvSpPr>
            <p:cNvPr id="670" name="CustomShape 40"/>
            <p:cNvSpPr/>
            <p:nvPr/>
          </p:nvSpPr>
          <p:spPr>
            <a:xfrm>
              <a:off x="5896440" y="3256200"/>
              <a:ext cx="314280" cy="2379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grpSp>
      <p:pic>
        <p:nvPicPr>
          <p:cNvPr id="671" name="Picture 74"/>
          <p:cNvPicPr/>
          <p:nvPr/>
        </p:nvPicPr>
        <p:blipFill>
          <a:blip r:embed="rId2"/>
          <a:stretch/>
        </p:blipFill>
        <p:spPr>
          <a:xfrm>
            <a:off x="253440" y="5886360"/>
            <a:ext cx="11765880" cy="857880"/>
          </a:xfrm>
          <a:prstGeom prst="rect">
            <a:avLst/>
          </a:prstGeom>
          <a:ln>
            <a:noFill/>
          </a:ln>
        </p:spPr>
      </p:pic>
      <p:grpSp>
        <p:nvGrpSpPr>
          <p:cNvPr id="672" name="Group 41"/>
          <p:cNvGrpSpPr/>
          <p:nvPr/>
        </p:nvGrpSpPr>
        <p:grpSpPr>
          <a:xfrm>
            <a:off x="9295200" y="4775760"/>
            <a:ext cx="2405880" cy="1893240"/>
            <a:chOff x="9295200" y="4775760"/>
            <a:chExt cx="2405880" cy="1893240"/>
          </a:xfrm>
        </p:grpSpPr>
        <p:grpSp>
          <p:nvGrpSpPr>
            <p:cNvPr id="673" name="Group 42"/>
            <p:cNvGrpSpPr/>
            <p:nvPr/>
          </p:nvGrpSpPr>
          <p:grpSpPr>
            <a:xfrm>
              <a:off x="9706680" y="4775760"/>
              <a:ext cx="1262520" cy="1039680"/>
              <a:chOff x="9706680" y="4775760"/>
              <a:chExt cx="1262520" cy="1039680"/>
            </a:xfrm>
          </p:grpSpPr>
          <p:sp>
            <p:nvSpPr>
              <p:cNvPr id="674" name="CustomShape 43"/>
              <p:cNvSpPr/>
              <p:nvPr/>
            </p:nvSpPr>
            <p:spPr>
              <a:xfrm>
                <a:off x="9798480" y="5378760"/>
                <a:ext cx="1079280" cy="436680"/>
              </a:xfrm>
              <a:custGeom>
                <a:avLst/>
                <a:gdLst/>
                <a:ahLst/>
                <a:cxnLst/>
                <a:rect l="l" t="t" r="r" b="b"/>
                <a:pathLst>
                  <a:path w="5795962" h="2738437">
                    <a:moveTo>
                      <a:pt x="5233035" y="2738438"/>
                    </a:moveTo>
                    <a:lnTo>
                      <a:pt x="555308" y="2738438"/>
                    </a:lnTo>
                    <a:cubicBezTo>
                      <a:pt x="455295" y="2738438"/>
                      <a:pt x="371475" y="2665095"/>
                      <a:pt x="357188" y="2566035"/>
                    </a:cubicBezTo>
                    <a:lnTo>
                      <a:pt x="0" y="0"/>
                    </a:lnTo>
                    <a:lnTo>
                      <a:pt x="5795963" y="0"/>
                    </a:lnTo>
                    <a:lnTo>
                      <a:pt x="5430203" y="2566988"/>
                    </a:lnTo>
                    <a:cubicBezTo>
                      <a:pt x="5415915" y="2665095"/>
                      <a:pt x="5332095" y="2738438"/>
                      <a:pt x="5233035" y="2738438"/>
                    </a:cubicBezTo>
                    <a:close/>
                  </a:path>
                </a:pathLst>
              </a:custGeom>
              <a:solidFill>
                <a:srgbClr val="01484C"/>
              </a:solidFill>
              <a:ln w="9360">
                <a:noFill/>
              </a:ln>
            </p:spPr>
            <p:style>
              <a:lnRef idx="0">
                <a:scrgbClr r="0" g="0" b="0"/>
              </a:lnRef>
              <a:fillRef idx="0">
                <a:scrgbClr r="0" g="0" b="0"/>
              </a:fillRef>
              <a:effectRef idx="0">
                <a:scrgbClr r="0" g="0" b="0"/>
              </a:effectRef>
              <a:fontRef idx="minor"/>
            </p:style>
          </p:sp>
          <p:sp>
            <p:nvSpPr>
              <p:cNvPr id="675" name="CustomShape 44"/>
              <p:cNvSpPr/>
              <p:nvPr/>
            </p:nvSpPr>
            <p:spPr>
              <a:xfrm>
                <a:off x="9880920" y="5536440"/>
                <a:ext cx="914040" cy="32400"/>
              </a:xfrm>
              <a:custGeom>
                <a:avLst/>
                <a:gdLst/>
                <a:ahLst/>
                <a:cxnLst/>
                <a:rect l="l" t="t" r="r" b="b"/>
                <a:pathLst>
                  <a:path w="4910137" h="204787">
                    <a:moveTo>
                      <a:pt x="0" y="0"/>
                    </a:moveTo>
                    <a:lnTo>
                      <a:pt x="4910138" y="0"/>
                    </a:lnTo>
                    <a:lnTo>
                      <a:pt x="4910138" y="204787"/>
                    </a:lnTo>
                    <a:lnTo>
                      <a:pt x="0" y="204787"/>
                    </a:lnTo>
                    <a:close/>
                  </a:path>
                </a:pathLst>
              </a:custGeom>
              <a:solidFill>
                <a:srgbClr val="02C1C8"/>
              </a:solidFill>
              <a:ln w="9360">
                <a:noFill/>
              </a:ln>
            </p:spPr>
            <p:style>
              <a:lnRef idx="0">
                <a:scrgbClr r="0" g="0" b="0"/>
              </a:lnRef>
              <a:fillRef idx="0">
                <a:scrgbClr r="0" g="0" b="0"/>
              </a:fillRef>
              <a:effectRef idx="0">
                <a:scrgbClr r="0" g="0" b="0"/>
              </a:effectRef>
              <a:fontRef idx="minor"/>
            </p:style>
          </p:sp>
          <p:sp>
            <p:nvSpPr>
              <p:cNvPr id="676" name="CustomShape 45"/>
              <p:cNvSpPr/>
              <p:nvPr/>
            </p:nvSpPr>
            <p:spPr>
              <a:xfrm>
                <a:off x="9894600" y="5737680"/>
                <a:ext cx="888120" cy="32400"/>
              </a:xfrm>
              <a:custGeom>
                <a:avLst/>
                <a:gdLst/>
                <a:ahLst/>
                <a:cxnLst/>
                <a:rect l="l" t="t" r="r" b="b"/>
                <a:pathLst>
                  <a:path w="4769167" h="204787">
                    <a:moveTo>
                      <a:pt x="0" y="0"/>
                    </a:moveTo>
                    <a:lnTo>
                      <a:pt x="4769168" y="0"/>
                    </a:lnTo>
                    <a:lnTo>
                      <a:pt x="4769168" y="204787"/>
                    </a:lnTo>
                    <a:lnTo>
                      <a:pt x="0" y="204787"/>
                    </a:lnTo>
                    <a:close/>
                  </a:path>
                </a:pathLst>
              </a:custGeom>
              <a:solidFill>
                <a:srgbClr val="02C1C8"/>
              </a:solidFill>
              <a:ln w="9360">
                <a:noFill/>
              </a:ln>
            </p:spPr>
            <p:style>
              <a:lnRef idx="0">
                <a:scrgbClr r="0" g="0" b="0"/>
              </a:lnRef>
              <a:fillRef idx="0">
                <a:scrgbClr r="0" g="0" b="0"/>
              </a:fillRef>
              <a:effectRef idx="0">
                <a:scrgbClr r="0" g="0" b="0"/>
              </a:effectRef>
              <a:fontRef idx="minor"/>
            </p:style>
          </p:sp>
          <p:sp>
            <p:nvSpPr>
              <p:cNvPr id="677" name="CustomShape 46"/>
              <p:cNvSpPr/>
              <p:nvPr/>
            </p:nvSpPr>
            <p:spPr>
              <a:xfrm>
                <a:off x="9881640" y="5614200"/>
                <a:ext cx="914040" cy="32400"/>
              </a:xfrm>
              <a:custGeom>
                <a:avLst/>
                <a:gdLst/>
                <a:ahLst/>
                <a:cxnLst/>
                <a:rect l="l" t="t" r="r" b="b"/>
                <a:pathLst>
                  <a:path w="4910137" h="204787">
                    <a:moveTo>
                      <a:pt x="0" y="0"/>
                    </a:moveTo>
                    <a:lnTo>
                      <a:pt x="4910138" y="0"/>
                    </a:lnTo>
                    <a:lnTo>
                      <a:pt x="4910138" y="204788"/>
                    </a:lnTo>
                    <a:lnTo>
                      <a:pt x="0" y="204788"/>
                    </a:lnTo>
                    <a:close/>
                  </a:path>
                </a:pathLst>
              </a:custGeom>
              <a:solidFill>
                <a:srgbClr val="1A1A1A"/>
              </a:solidFill>
              <a:ln w="9360">
                <a:noFill/>
              </a:ln>
            </p:spPr>
            <p:style>
              <a:lnRef idx="0">
                <a:scrgbClr r="0" g="0" b="0"/>
              </a:lnRef>
              <a:fillRef idx="0">
                <a:scrgbClr r="0" g="0" b="0"/>
              </a:fillRef>
              <a:effectRef idx="0">
                <a:scrgbClr r="0" g="0" b="0"/>
              </a:effectRef>
              <a:fontRef idx="minor"/>
            </p:style>
          </p:sp>
          <p:sp>
            <p:nvSpPr>
              <p:cNvPr id="678" name="CustomShape 47"/>
              <p:cNvSpPr/>
              <p:nvPr/>
            </p:nvSpPr>
            <p:spPr>
              <a:xfrm>
                <a:off x="9881640" y="5412600"/>
                <a:ext cx="914040" cy="32400"/>
              </a:xfrm>
              <a:custGeom>
                <a:avLst/>
                <a:gdLst/>
                <a:ahLst/>
                <a:cxnLst/>
                <a:rect l="l" t="t" r="r" b="b"/>
                <a:pathLst>
                  <a:path w="4910137" h="204787">
                    <a:moveTo>
                      <a:pt x="0" y="0"/>
                    </a:moveTo>
                    <a:lnTo>
                      <a:pt x="4910138" y="0"/>
                    </a:lnTo>
                    <a:lnTo>
                      <a:pt x="4910138" y="204787"/>
                    </a:lnTo>
                    <a:lnTo>
                      <a:pt x="0" y="204787"/>
                    </a:lnTo>
                    <a:close/>
                  </a:path>
                </a:pathLst>
              </a:custGeom>
              <a:solidFill>
                <a:srgbClr val="1A1A1A"/>
              </a:solidFill>
              <a:ln w="9360">
                <a:noFill/>
              </a:ln>
            </p:spPr>
            <p:style>
              <a:lnRef idx="0">
                <a:scrgbClr r="0" g="0" b="0"/>
              </a:lnRef>
              <a:fillRef idx="0">
                <a:scrgbClr r="0" g="0" b="0"/>
              </a:fillRef>
              <a:effectRef idx="0">
                <a:scrgbClr r="0" g="0" b="0"/>
              </a:effectRef>
              <a:fontRef idx="minor"/>
            </p:style>
          </p:sp>
          <p:sp>
            <p:nvSpPr>
              <p:cNvPr id="679" name="CustomShape 48"/>
              <p:cNvSpPr/>
              <p:nvPr/>
            </p:nvSpPr>
            <p:spPr>
              <a:xfrm>
                <a:off x="9706680" y="5084640"/>
                <a:ext cx="1262520" cy="183240"/>
              </a:xfrm>
              <a:custGeom>
                <a:avLst/>
                <a:gdLst/>
                <a:ahLst/>
                <a:cxnLst/>
                <a:rect l="l" t="t" r="r" b="b"/>
                <a:pathLst>
                  <a:path w="6779894" h="1150620">
                    <a:moveTo>
                      <a:pt x="6779895" y="1150620"/>
                    </a:moveTo>
                    <a:lnTo>
                      <a:pt x="0" y="1150620"/>
                    </a:lnTo>
                    <a:lnTo>
                      <a:pt x="619125" y="0"/>
                    </a:lnTo>
                    <a:lnTo>
                      <a:pt x="6132195" y="0"/>
                    </a:lnTo>
                    <a:close/>
                  </a:path>
                </a:pathLst>
              </a:custGeom>
              <a:solidFill>
                <a:srgbClr val="218189"/>
              </a:solidFill>
              <a:ln w="9360">
                <a:noFill/>
              </a:ln>
            </p:spPr>
            <p:style>
              <a:lnRef idx="0">
                <a:scrgbClr r="0" g="0" b="0"/>
              </a:lnRef>
              <a:fillRef idx="0">
                <a:scrgbClr r="0" g="0" b="0"/>
              </a:fillRef>
              <a:effectRef idx="0">
                <a:scrgbClr r="0" g="0" b="0"/>
              </a:effectRef>
              <a:fontRef idx="minor"/>
            </p:style>
          </p:sp>
          <p:sp>
            <p:nvSpPr>
              <p:cNvPr id="680" name="CustomShape 49"/>
              <p:cNvSpPr/>
              <p:nvPr/>
            </p:nvSpPr>
            <p:spPr>
              <a:xfrm>
                <a:off x="9786960" y="5108040"/>
                <a:ext cx="1101960" cy="136800"/>
              </a:xfrm>
              <a:custGeom>
                <a:avLst/>
                <a:gdLst/>
                <a:ahLst/>
                <a:cxnLst/>
                <a:rect l="l" t="t" r="r" b="b"/>
                <a:pathLst>
                  <a:path w="5918834" h="860107">
                    <a:moveTo>
                      <a:pt x="5918835" y="860107"/>
                    </a:moveTo>
                    <a:lnTo>
                      <a:pt x="0" y="860107"/>
                    </a:lnTo>
                    <a:lnTo>
                      <a:pt x="435293" y="0"/>
                    </a:lnTo>
                    <a:lnTo>
                      <a:pt x="5486400" y="0"/>
                    </a:lnTo>
                    <a:close/>
                  </a:path>
                </a:pathLst>
              </a:custGeom>
              <a:solidFill>
                <a:srgbClr val="01484B"/>
              </a:solidFill>
              <a:ln w="9360">
                <a:noFill/>
              </a:ln>
            </p:spPr>
            <p:style>
              <a:lnRef idx="0">
                <a:scrgbClr r="0" g="0" b="0"/>
              </a:lnRef>
              <a:fillRef idx="0">
                <a:scrgbClr r="0" g="0" b="0"/>
              </a:fillRef>
              <a:effectRef idx="0">
                <a:scrgbClr r="0" g="0" b="0"/>
              </a:effectRef>
              <a:fontRef idx="minor"/>
            </p:style>
          </p:sp>
          <p:sp>
            <p:nvSpPr>
              <p:cNvPr id="681" name="CustomShape 50"/>
              <p:cNvSpPr/>
              <p:nvPr/>
            </p:nvSpPr>
            <p:spPr>
              <a:xfrm>
                <a:off x="9707760" y="5268600"/>
                <a:ext cx="1260360" cy="115200"/>
              </a:xfrm>
              <a:custGeom>
                <a:avLst/>
                <a:gdLst/>
                <a:ahLst/>
                <a:cxnLst/>
                <a:rect l="l" t="t" r="r" b="b"/>
                <a:pathLst>
                  <a:path w="6768465" h="724852">
                    <a:moveTo>
                      <a:pt x="6575108" y="724853"/>
                    </a:moveTo>
                    <a:lnTo>
                      <a:pt x="193358" y="724853"/>
                    </a:lnTo>
                    <a:cubicBezTo>
                      <a:pt x="86678" y="724853"/>
                      <a:pt x="0" y="638175"/>
                      <a:pt x="0" y="531495"/>
                    </a:cubicBezTo>
                    <a:lnTo>
                      <a:pt x="0" y="0"/>
                    </a:lnTo>
                    <a:lnTo>
                      <a:pt x="6768465" y="0"/>
                    </a:lnTo>
                    <a:lnTo>
                      <a:pt x="6768465" y="531495"/>
                    </a:lnTo>
                    <a:cubicBezTo>
                      <a:pt x="6768465" y="638175"/>
                      <a:pt x="6681788" y="724853"/>
                      <a:pt x="6575108" y="724853"/>
                    </a:cubicBezTo>
                    <a:close/>
                  </a:path>
                </a:pathLst>
              </a:custGeom>
              <a:solidFill>
                <a:srgbClr val="00777E"/>
              </a:solidFill>
              <a:ln w="9360">
                <a:noFill/>
              </a:ln>
            </p:spPr>
            <p:style>
              <a:lnRef idx="0">
                <a:scrgbClr r="0" g="0" b="0"/>
              </a:lnRef>
              <a:fillRef idx="0">
                <a:scrgbClr r="0" g="0" b="0"/>
              </a:fillRef>
              <a:effectRef idx="0">
                <a:scrgbClr r="0" g="0" b="0"/>
              </a:effectRef>
              <a:fontRef idx="minor"/>
            </p:style>
          </p:sp>
          <p:sp>
            <p:nvSpPr>
              <p:cNvPr id="682" name="CustomShape 51"/>
              <p:cNvSpPr/>
              <p:nvPr/>
            </p:nvSpPr>
            <p:spPr>
              <a:xfrm>
                <a:off x="9798480" y="5378760"/>
                <a:ext cx="1079280" cy="436680"/>
              </a:xfrm>
              <a:custGeom>
                <a:avLst/>
                <a:gdLst/>
                <a:ahLst/>
                <a:cxnLst/>
                <a:rect l="l" t="t" r="r" b="b"/>
                <a:pathLst>
                  <a:path w="5796915" h="2738437">
                    <a:moveTo>
                      <a:pt x="0" y="0"/>
                    </a:moveTo>
                    <a:lnTo>
                      <a:pt x="357188" y="2566035"/>
                    </a:lnTo>
                    <a:cubicBezTo>
                      <a:pt x="370523" y="2665095"/>
                      <a:pt x="455295" y="2738438"/>
                      <a:pt x="555308" y="2738438"/>
                    </a:cubicBezTo>
                    <a:lnTo>
                      <a:pt x="5233035" y="2738438"/>
                    </a:lnTo>
                    <a:cubicBezTo>
                      <a:pt x="5332095" y="2738438"/>
                      <a:pt x="5416868" y="2665095"/>
                      <a:pt x="5431155" y="2566988"/>
                    </a:cubicBezTo>
                    <a:lnTo>
                      <a:pt x="5796915" y="0"/>
                    </a:lnTo>
                    <a:lnTo>
                      <a:pt x="0" y="0"/>
                    </a:lnTo>
                    <a:close/>
                    <a:moveTo>
                      <a:pt x="714375" y="2384108"/>
                    </a:moveTo>
                    <a:cubicBezTo>
                      <a:pt x="714375" y="2422208"/>
                      <a:pt x="683895" y="2452688"/>
                      <a:pt x="645795" y="2452688"/>
                    </a:cubicBezTo>
                    <a:lnTo>
                      <a:pt x="606743" y="2452688"/>
                    </a:lnTo>
                    <a:cubicBezTo>
                      <a:pt x="568643" y="2452688"/>
                      <a:pt x="538163" y="2422208"/>
                      <a:pt x="538163" y="2384108"/>
                    </a:cubicBezTo>
                    <a:lnTo>
                      <a:pt x="442913" y="1547813"/>
                    </a:lnTo>
                    <a:cubicBezTo>
                      <a:pt x="442913" y="1509713"/>
                      <a:pt x="473393" y="1479232"/>
                      <a:pt x="511493" y="1479232"/>
                    </a:cubicBezTo>
                    <a:lnTo>
                      <a:pt x="645795" y="1479232"/>
                    </a:lnTo>
                    <a:cubicBezTo>
                      <a:pt x="683895" y="1479232"/>
                      <a:pt x="714375" y="1509713"/>
                      <a:pt x="714375" y="1547813"/>
                    </a:cubicBezTo>
                    <a:lnTo>
                      <a:pt x="714375" y="2384108"/>
                    </a:lnTo>
                    <a:close/>
                    <a:moveTo>
                      <a:pt x="714375" y="1116330"/>
                    </a:moveTo>
                    <a:cubicBezTo>
                      <a:pt x="714375" y="1154430"/>
                      <a:pt x="683895" y="1184910"/>
                      <a:pt x="645795" y="1184910"/>
                    </a:cubicBezTo>
                    <a:lnTo>
                      <a:pt x="511493" y="1184910"/>
                    </a:lnTo>
                    <a:cubicBezTo>
                      <a:pt x="473393" y="1184910"/>
                      <a:pt x="442913" y="1154430"/>
                      <a:pt x="442913" y="1116330"/>
                    </a:cubicBezTo>
                    <a:lnTo>
                      <a:pt x="442913" y="279082"/>
                    </a:lnTo>
                    <a:cubicBezTo>
                      <a:pt x="442913" y="240982"/>
                      <a:pt x="473393" y="210502"/>
                      <a:pt x="511493" y="210502"/>
                    </a:cubicBezTo>
                    <a:lnTo>
                      <a:pt x="645795" y="210502"/>
                    </a:lnTo>
                    <a:cubicBezTo>
                      <a:pt x="683895" y="210502"/>
                      <a:pt x="714375" y="240982"/>
                      <a:pt x="714375" y="279082"/>
                    </a:cubicBezTo>
                    <a:lnTo>
                      <a:pt x="714375" y="1116330"/>
                    </a:lnTo>
                    <a:close/>
                    <a:moveTo>
                      <a:pt x="1294448" y="2384108"/>
                    </a:moveTo>
                    <a:cubicBezTo>
                      <a:pt x="1294448" y="2422208"/>
                      <a:pt x="1263968" y="2452688"/>
                      <a:pt x="1225868" y="2452688"/>
                    </a:cubicBezTo>
                    <a:lnTo>
                      <a:pt x="1091565" y="2452688"/>
                    </a:lnTo>
                    <a:cubicBezTo>
                      <a:pt x="1053465" y="2452688"/>
                      <a:pt x="1022985" y="2422208"/>
                      <a:pt x="1022985" y="2384108"/>
                    </a:cubicBezTo>
                    <a:lnTo>
                      <a:pt x="1022985" y="1547813"/>
                    </a:lnTo>
                    <a:cubicBezTo>
                      <a:pt x="1022985" y="1509713"/>
                      <a:pt x="1053465" y="1479232"/>
                      <a:pt x="1091565" y="1479232"/>
                    </a:cubicBezTo>
                    <a:lnTo>
                      <a:pt x="1225868" y="1479232"/>
                    </a:lnTo>
                    <a:cubicBezTo>
                      <a:pt x="1263968" y="1479232"/>
                      <a:pt x="1294448" y="1509713"/>
                      <a:pt x="1294448" y="1547813"/>
                    </a:cubicBezTo>
                    <a:lnTo>
                      <a:pt x="1294448" y="2384108"/>
                    </a:lnTo>
                    <a:close/>
                    <a:moveTo>
                      <a:pt x="1294448" y="1116330"/>
                    </a:moveTo>
                    <a:cubicBezTo>
                      <a:pt x="1294448" y="1154430"/>
                      <a:pt x="1263968" y="1184910"/>
                      <a:pt x="1225868" y="1184910"/>
                    </a:cubicBezTo>
                    <a:lnTo>
                      <a:pt x="1091565" y="1184910"/>
                    </a:lnTo>
                    <a:cubicBezTo>
                      <a:pt x="1053465" y="1184910"/>
                      <a:pt x="1022985" y="1154430"/>
                      <a:pt x="1022985" y="1116330"/>
                    </a:cubicBezTo>
                    <a:lnTo>
                      <a:pt x="1022985" y="279082"/>
                    </a:lnTo>
                    <a:cubicBezTo>
                      <a:pt x="1022985" y="240982"/>
                      <a:pt x="1053465" y="210502"/>
                      <a:pt x="1091565" y="210502"/>
                    </a:cubicBezTo>
                    <a:lnTo>
                      <a:pt x="1225868" y="210502"/>
                    </a:lnTo>
                    <a:cubicBezTo>
                      <a:pt x="1263968" y="210502"/>
                      <a:pt x="1294448" y="240982"/>
                      <a:pt x="1294448" y="279082"/>
                    </a:cubicBezTo>
                    <a:lnTo>
                      <a:pt x="1294448" y="1116330"/>
                    </a:lnTo>
                    <a:close/>
                    <a:moveTo>
                      <a:pt x="1874520" y="2384108"/>
                    </a:moveTo>
                    <a:cubicBezTo>
                      <a:pt x="1874520" y="2422208"/>
                      <a:pt x="1844040" y="2452688"/>
                      <a:pt x="1805940" y="2452688"/>
                    </a:cubicBezTo>
                    <a:lnTo>
                      <a:pt x="1671638" y="2452688"/>
                    </a:lnTo>
                    <a:cubicBezTo>
                      <a:pt x="1633538" y="2452688"/>
                      <a:pt x="1603058" y="2422208"/>
                      <a:pt x="1603058" y="2384108"/>
                    </a:cubicBezTo>
                    <a:lnTo>
                      <a:pt x="1603058" y="1547813"/>
                    </a:lnTo>
                    <a:cubicBezTo>
                      <a:pt x="1603058" y="1509713"/>
                      <a:pt x="1633538" y="1479232"/>
                      <a:pt x="1671638" y="1479232"/>
                    </a:cubicBezTo>
                    <a:lnTo>
                      <a:pt x="1805940" y="1479232"/>
                    </a:lnTo>
                    <a:cubicBezTo>
                      <a:pt x="1844040" y="1479232"/>
                      <a:pt x="1874520" y="1509713"/>
                      <a:pt x="1874520" y="1547813"/>
                    </a:cubicBezTo>
                    <a:lnTo>
                      <a:pt x="1874520" y="2384108"/>
                    </a:lnTo>
                    <a:close/>
                    <a:moveTo>
                      <a:pt x="1874520" y="1116330"/>
                    </a:moveTo>
                    <a:cubicBezTo>
                      <a:pt x="1874520" y="1154430"/>
                      <a:pt x="1844040" y="1184910"/>
                      <a:pt x="1805940" y="1184910"/>
                    </a:cubicBezTo>
                    <a:lnTo>
                      <a:pt x="1671638" y="1184910"/>
                    </a:lnTo>
                    <a:cubicBezTo>
                      <a:pt x="1633538" y="1184910"/>
                      <a:pt x="1603058" y="1154430"/>
                      <a:pt x="1603058" y="1116330"/>
                    </a:cubicBezTo>
                    <a:lnTo>
                      <a:pt x="1603058" y="279082"/>
                    </a:lnTo>
                    <a:cubicBezTo>
                      <a:pt x="1603058" y="240982"/>
                      <a:pt x="1633538" y="210502"/>
                      <a:pt x="1671638" y="210502"/>
                    </a:cubicBezTo>
                    <a:lnTo>
                      <a:pt x="1805940" y="210502"/>
                    </a:lnTo>
                    <a:cubicBezTo>
                      <a:pt x="1844040" y="210502"/>
                      <a:pt x="1874520" y="240982"/>
                      <a:pt x="1874520" y="279082"/>
                    </a:cubicBezTo>
                    <a:lnTo>
                      <a:pt x="1874520" y="1116330"/>
                    </a:lnTo>
                    <a:close/>
                    <a:moveTo>
                      <a:pt x="2454593" y="2384108"/>
                    </a:moveTo>
                    <a:cubicBezTo>
                      <a:pt x="2454593" y="2422208"/>
                      <a:pt x="2424113" y="2452688"/>
                      <a:pt x="2386013" y="2452688"/>
                    </a:cubicBezTo>
                    <a:lnTo>
                      <a:pt x="2251710" y="2452688"/>
                    </a:lnTo>
                    <a:cubicBezTo>
                      <a:pt x="2213610" y="2452688"/>
                      <a:pt x="2183130" y="2422208"/>
                      <a:pt x="2183130" y="2384108"/>
                    </a:cubicBezTo>
                    <a:lnTo>
                      <a:pt x="2183130" y="1547813"/>
                    </a:lnTo>
                    <a:cubicBezTo>
                      <a:pt x="2183130" y="1509713"/>
                      <a:pt x="2213610" y="1479232"/>
                      <a:pt x="2251710" y="1479232"/>
                    </a:cubicBezTo>
                    <a:lnTo>
                      <a:pt x="2386013" y="1479232"/>
                    </a:lnTo>
                    <a:cubicBezTo>
                      <a:pt x="2424113" y="1479232"/>
                      <a:pt x="2454593" y="1509713"/>
                      <a:pt x="2454593" y="1547813"/>
                    </a:cubicBezTo>
                    <a:lnTo>
                      <a:pt x="2454593" y="2384108"/>
                    </a:lnTo>
                    <a:close/>
                    <a:moveTo>
                      <a:pt x="2454593" y="1116330"/>
                    </a:moveTo>
                    <a:cubicBezTo>
                      <a:pt x="2454593" y="1154430"/>
                      <a:pt x="2424113" y="1184910"/>
                      <a:pt x="2386013" y="1184910"/>
                    </a:cubicBezTo>
                    <a:lnTo>
                      <a:pt x="2251710" y="1184910"/>
                    </a:lnTo>
                    <a:cubicBezTo>
                      <a:pt x="2213610" y="1184910"/>
                      <a:pt x="2183130" y="1154430"/>
                      <a:pt x="2183130" y="1116330"/>
                    </a:cubicBezTo>
                    <a:lnTo>
                      <a:pt x="2183130" y="279082"/>
                    </a:lnTo>
                    <a:cubicBezTo>
                      <a:pt x="2183130" y="240982"/>
                      <a:pt x="2213610" y="210502"/>
                      <a:pt x="2251710" y="210502"/>
                    </a:cubicBezTo>
                    <a:lnTo>
                      <a:pt x="2386013" y="210502"/>
                    </a:lnTo>
                    <a:cubicBezTo>
                      <a:pt x="2424113" y="210502"/>
                      <a:pt x="2454593" y="240982"/>
                      <a:pt x="2454593" y="279082"/>
                    </a:cubicBezTo>
                    <a:lnTo>
                      <a:pt x="2454593" y="1116330"/>
                    </a:lnTo>
                    <a:close/>
                    <a:moveTo>
                      <a:pt x="3034665" y="2384108"/>
                    </a:moveTo>
                    <a:cubicBezTo>
                      <a:pt x="3034665" y="2422208"/>
                      <a:pt x="3004185" y="2452688"/>
                      <a:pt x="2966085" y="2452688"/>
                    </a:cubicBezTo>
                    <a:lnTo>
                      <a:pt x="2831783" y="2452688"/>
                    </a:lnTo>
                    <a:cubicBezTo>
                      <a:pt x="2793683" y="2452688"/>
                      <a:pt x="2763203" y="2422208"/>
                      <a:pt x="2763203" y="2384108"/>
                    </a:cubicBezTo>
                    <a:lnTo>
                      <a:pt x="2763203" y="1547813"/>
                    </a:lnTo>
                    <a:cubicBezTo>
                      <a:pt x="2763203" y="1509713"/>
                      <a:pt x="2793683" y="1479232"/>
                      <a:pt x="2831783" y="1479232"/>
                    </a:cubicBezTo>
                    <a:lnTo>
                      <a:pt x="2966085" y="1479232"/>
                    </a:lnTo>
                    <a:cubicBezTo>
                      <a:pt x="3004185" y="1479232"/>
                      <a:pt x="3034665" y="1509713"/>
                      <a:pt x="3034665" y="1547813"/>
                    </a:cubicBezTo>
                    <a:lnTo>
                      <a:pt x="3034665" y="2384108"/>
                    </a:lnTo>
                    <a:close/>
                    <a:moveTo>
                      <a:pt x="3034665" y="1116330"/>
                    </a:moveTo>
                    <a:cubicBezTo>
                      <a:pt x="3034665" y="1154430"/>
                      <a:pt x="3004185" y="1184910"/>
                      <a:pt x="2966085" y="1184910"/>
                    </a:cubicBezTo>
                    <a:lnTo>
                      <a:pt x="2831783" y="1184910"/>
                    </a:lnTo>
                    <a:cubicBezTo>
                      <a:pt x="2793683" y="1184910"/>
                      <a:pt x="2763203" y="1154430"/>
                      <a:pt x="2763203" y="1116330"/>
                    </a:cubicBezTo>
                    <a:lnTo>
                      <a:pt x="2763203" y="279082"/>
                    </a:lnTo>
                    <a:cubicBezTo>
                      <a:pt x="2763203" y="240982"/>
                      <a:pt x="2793683" y="210502"/>
                      <a:pt x="2831783" y="210502"/>
                    </a:cubicBezTo>
                    <a:lnTo>
                      <a:pt x="2966085" y="210502"/>
                    </a:lnTo>
                    <a:cubicBezTo>
                      <a:pt x="3004185" y="210502"/>
                      <a:pt x="3034665" y="240982"/>
                      <a:pt x="3034665" y="279082"/>
                    </a:cubicBezTo>
                    <a:lnTo>
                      <a:pt x="3034665" y="1116330"/>
                    </a:lnTo>
                    <a:close/>
                    <a:moveTo>
                      <a:pt x="3613785" y="2384108"/>
                    </a:moveTo>
                    <a:cubicBezTo>
                      <a:pt x="3613785" y="2422208"/>
                      <a:pt x="3583305" y="2452688"/>
                      <a:pt x="3545205" y="2452688"/>
                    </a:cubicBezTo>
                    <a:lnTo>
                      <a:pt x="3410903" y="2452688"/>
                    </a:lnTo>
                    <a:cubicBezTo>
                      <a:pt x="3372803" y="2452688"/>
                      <a:pt x="3342323" y="2422208"/>
                      <a:pt x="3342323" y="2384108"/>
                    </a:cubicBezTo>
                    <a:lnTo>
                      <a:pt x="3342323" y="1547813"/>
                    </a:lnTo>
                    <a:cubicBezTo>
                      <a:pt x="3342323" y="1509713"/>
                      <a:pt x="3372803" y="1479232"/>
                      <a:pt x="3410903" y="1479232"/>
                    </a:cubicBezTo>
                    <a:lnTo>
                      <a:pt x="3545205" y="1479232"/>
                    </a:lnTo>
                    <a:cubicBezTo>
                      <a:pt x="3583305" y="1479232"/>
                      <a:pt x="3613785" y="1509713"/>
                      <a:pt x="3613785" y="1547813"/>
                    </a:cubicBezTo>
                    <a:lnTo>
                      <a:pt x="3613785" y="2384108"/>
                    </a:lnTo>
                    <a:close/>
                    <a:moveTo>
                      <a:pt x="3613785" y="1116330"/>
                    </a:moveTo>
                    <a:cubicBezTo>
                      <a:pt x="3613785" y="1154430"/>
                      <a:pt x="3583305" y="1184910"/>
                      <a:pt x="3545205" y="1184910"/>
                    </a:cubicBezTo>
                    <a:lnTo>
                      <a:pt x="3410903" y="1184910"/>
                    </a:lnTo>
                    <a:cubicBezTo>
                      <a:pt x="3372803" y="1184910"/>
                      <a:pt x="3342323" y="1154430"/>
                      <a:pt x="3342323" y="1116330"/>
                    </a:cubicBezTo>
                    <a:lnTo>
                      <a:pt x="3342323" y="279082"/>
                    </a:lnTo>
                    <a:cubicBezTo>
                      <a:pt x="3342323" y="240982"/>
                      <a:pt x="3372803" y="210502"/>
                      <a:pt x="3410903" y="210502"/>
                    </a:cubicBezTo>
                    <a:lnTo>
                      <a:pt x="3545205" y="210502"/>
                    </a:lnTo>
                    <a:cubicBezTo>
                      <a:pt x="3583305" y="210502"/>
                      <a:pt x="3613785" y="240982"/>
                      <a:pt x="3613785" y="279082"/>
                    </a:cubicBezTo>
                    <a:lnTo>
                      <a:pt x="3613785" y="1116330"/>
                    </a:lnTo>
                    <a:close/>
                    <a:moveTo>
                      <a:pt x="4193858" y="2384108"/>
                    </a:moveTo>
                    <a:cubicBezTo>
                      <a:pt x="4193858" y="2422208"/>
                      <a:pt x="4163378" y="2452688"/>
                      <a:pt x="4125278" y="2452688"/>
                    </a:cubicBezTo>
                    <a:lnTo>
                      <a:pt x="3990975" y="2452688"/>
                    </a:lnTo>
                    <a:cubicBezTo>
                      <a:pt x="3952875" y="2452688"/>
                      <a:pt x="3922395" y="2422208"/>
                      <a:pt x="3922395" y="2384108"/>
                    </a:cubicBezTo>
                    <a:lnTo>
                      <a:pt x="3922395" y="1547813"/>
                    </a:lnTo>
                    <a:cubicBezTo>
                      <a:pt x="3922395" y="1509713"/>
                      <a:pt x="3952875" y="1479232"/>
                      <a:pt x="3990975" y="1479232"/>
                    </a:cubicBezTo>
                    <a:lnTo>
                      <a:pt x="4125278" y="1479232"/>
                    </a:lnTo>
                    <a:cubicBezTo>
                      <a:pt x="4163378" y="1479232"/>
                      <a:pt x="4193858" y="1509713"/>
                      <a:pt x="4193858" y="1547813"/>
                    </a:cubicBezTo>
                    <a:lnTo>
                      <a:pt x="4193858" y="2384108"/>
                    </a:lnTo>
                    <a:close/>
                    <a:moveTo>
                      <a:pt x="4193858" y="1116330"/>
                    </a:moveTo>
                    <a:cubicBezTo>
                      <a:pt x="4193858" y="1154430"/>
                      <a:pt x="4163378" y="1184910"/>
                      <a:pt x="4125278" y="1184910"/>
                    </a:cubicBezTo>
                    <a:lnTo>
                      <a:pt x="3990975" y="1184910"/>
                    </a:lnTo>
                    <a:cubicBezTo>
                      <a:pt x="3952875" y="1184910"/>
                      <a:pt x="3922395" y="1154430"/>
                      <a:pt x="3922395" y="1116330"/>
                    </a:cubicBezTo>
                    <a:lnTo>
                      <a:pt x="3922395" y="279082"/>
                    </a:lnTo>
                    <a:cubicBezTo>
                      <a:pt x="3922395" y="240982"/>
                      <a:pt x="3952875" y="210502"/>
                      <a:pt x="3990975" y="210502"/>
                    </a:cubicBezTo>
                    <a:lnTo>
                      <a:pt x="4125278" y="210502"/>
                    </a:lnTo>
                    <a:cubicBezTo>
                      <a:pt x="4163378" y="210502"/>
                      <a:pt x="4193858" y="240982"/>
                      <a:pt x="4193858" y="279082"/>
                    </a:cubicBezTo>
                    <a:lnTo>
                      <a:pt x="4193858" y="1116330"/>
                    </a:lnTo>
                    <a:close/>
                    <a:moveTo>
                      <a:pt x="4773930" y="2384108"/>
                    </a:moveTo>
                    <a:cubicBezTo>
                      <a:pt x="4773930" y="2422208"/>
                      <a:pt x="4743450" y="2452688"/>
                      <a:pt x="4705350" y="2452688"/>
                    </a:cubicBezTo>
                    <a:lnTo>
                      <a:pt x="4571048" y="2452688"/>
                    </a:lnTo>
                    <a:cubicBezTo>
                      <a:pt x="4532948" y="2452688"/>
                      <a:pt x="4502468" y="2422208"/>
                      <a:pt x="4502468" y="2384108"/>
                    </a:cubicBezTo>
                    <a:lnTo>
                      <a:pt x="4502468" y="1547813"/>
                    </a:lnTo>
                    <a:cubicBezTo>
                      <a:pt x="4502468" y="1509713"/>
                      <a:pt x="4532948" y="1479232"/>
                      <a:pt x="4571048" y="1479232"/>
                    </a:cubicBezTo>
                    <a:lnTo>
                      <a:pt x="4705350" y="1479232"/>
                    </a:lnTo>
                    <a:cubicBezTo>
                      <a:pt x="4743450" y="1479232"/>
                      <a:pt x="4773930" y="1509713"/>
                      <a:pt x="4773930" y="1547813"/>
                    </a:cubicBezTo>
                    <a:lnTo>
                      <a:pt x="4773930" y="2384108"/>
                    </a:lnTo>
                    <a:close/>
                    <a:moveTo>
                      <a:pt x="4773930" y="1116330"/>
                    </a:moveTo>
                    <a:cubicBezTo>
                      <a:pt x="4773930" y="1154430"/>
                      <a:pt x="4743450" y="1184910"/>
                      <a:pt x="4705350" y="1184910"/>
                    </a:cubicBezTo>
                    <a:lnTo>
                      <a:pt x="4571048" y="1184910"/>
                    </a:lnTo>
                    <a:cubicBezTo>
                      <a:pt x="4532948" y="1184910"/>
                      <a:pt x="4502468" y="1154430"/>
                      <a:pt x="4502468" y="1116330"/>
                    </a:cubicBezTo>
                    <a:lnTo>
                      <a:pt x="4502468" y="279082"/>
                    </a:lnTo>
                    <a:cubicBezTo>
                      <a:pt x="4502468" y="240982"/>
                      <a:pt x="4532948" y="210502"/>
                      <a:pt x="4571048" y="210502"/>
                    </a:cubicBezTo>
                    <a:lnTo>
                      <a:pt x="4705350" y="210502"/>
                    </a:lnTo>
                    <a:cubicBezTo>
                      <a:pt x="4743450" y="210502"/>
                      <a:pt x="4773930" y="240982"/>
                      <a:pt x="4773930" y="279082"/>
                    </a:cubicBezTo>
                    <a:lnTo>
                      <a:pt x="4773930" y="1116330"/>
                    </a:lnTo>
                    <a:close/>
                    <a:moveTo>
                      <a:pt x="5258753" y="2384108"/>
                    </a:moveTo>
                    <a:cubicBezTo>
                      <a:pt x="5258753" y="2422208"/>
                      <a:pt x="5228273" y="2452688"/>
                      <a:pt x="5190173" y="2452688"/>
                    </a:cubicBezTo>
                    <a:lnTo>
                      <a:pt x="5151120" y="2452688"/>
                    </a:lnTo>
                    <a:cubicBezTo>
                      <a:pt x="5113020" y="2452688"/>
                      <a:pt x="5082540" y="2422208"/>
                      <a:pt x="5082540" y="2384108"/>
                    </a:cubicBezTo>
                    <a:lnTo>
                      <a:pt x="5082540" y="1547813"/>
                    </a:lnTo>
                    <a:cubicBezTo>
                      <a:pt x="5082540" y="1509713"/>
                      <a:pt x="5113020" y="1479232"/>
                      <a:pt x="5151120" y="1479232"/>
                    </a:cubicBezTo>
                    <a:lnTo>
                      <a:pt x="5285423" y="1479232"/>
                    </a:lnTo>
                    <a:cubicBezTo>
                      <a:pt x="5323523" y="1479232"/>
                      <a:pt x="5354003" y="1509713"/>
                      <a:pt x="5354003" y="1547813"/>
                    </a:cubicBezTo>
                    <a:lnTo>
                      <a:pt x="5258753" y="2384108"/>
                    </a:lnTo>
                    <a:close/>
                    <a:moveTo>
                      <a:pt x="5354003" y="1116330"/>
                    </a:moveTo>
                    <a:cubicBezTo>
                      <a:pt x="5354003" y="1154430"/>
                      <a:pt x="5323523" y="1184910"/>
                      <a:pt x="5285423" y="1184910"/>
                    </a:cubicBezTo>
                    <a:lnTo>
                      <a:pt x="5151120" y="1184910"/>
                    </a:lnTo>
                    <a:cubicBezTo>
                      <a:pt x="5113020" y="1184910"/>
                      <a:pt x="5082540" y="1154430"/>
                      <a:pt x="5082540" y="1116330"/>
                    </a:cubicBezTo>
                    <a:lnTo>
                      <a:pt x="5082540" y="279082"/>
                    </a:lnTo>
                    <a:cubicBezTo>
                      <a:pt x="5082540" y="240982"/>
                      <a:pt x="5113020" y="210502"/>
                      <a:pt x="5151120" y="210502"/>
                    </a:cubicBezTo>
                    <a:lnTo>
                      <a:pt x="5285423" y="210502"/>
                    </a:lnTo>
                    <a:cubicBezTo>
                      <a:pt x="5323523" y="210502"/>
                      <a:pt x="5354003" y="240982"/>
                      <a:pt x="5354003" y="279082"/>
                    </a:cubicBezTo>
                    <a:lnTo>
                      <a:pt x="5354003" y="1116330"/>
                    </a:lnTo>
                    <a:close/>
                  </a:path>
                </a:pathLst>
              </a:custGeom>
              <a:solidFill>
                <a:srgbClr val="00686E"/>
              </a:solidFill>
              <a:ln w="9360">
                <a:noFill/>
              </a:ln>
            </p:spPr>
            <p:style>
              <a:lnRef idx="0">
                <a:scrgbClr r="0" g="0" b="0"/>
              </a:lnRef>
              <a:fillRef idx="0">
                <a:scrgbClr r="0" g="0" b="0"/>
              </a:fillRef>
              <a:effectRef idx="0">
                <a:scrgbClr r="0" g="0" b="0"/>
              </a:effectRef>
              <a:fontRef idx="minor"/>
            </p:style>
          </p:sp>
          <p:sp>
            <p:nvSpPr>
              <p:cNvPr id="683" name="CustomShape 52"/>
              <p:cNvSpPr/>
              <p:nvPr/>
            </p:nvSpPr>
            <p:spPr>
              <a:xfrm>
                <a:off x="9867960" y="5108040"/>
                <a:ext cx="945360" cy="136800"/>
              </a:xfrm>
              <a:custGeom>
                <a:avLst/>
                <a:gdLst/>
                <a:ahLst/>
                <a:cxnLst/>
                <a:rect l="l" t="t" r="r" b="b"/>
                <a:pathLst>
                  <a:path w="5077777" h="860107">
                    <a:moveTo>
                      <a:pt x="0" y="0"/>
                    </a:moveTo>
                    <a:lnTo>
                      <a:pt x="5077778" y="0"/>
                    </a:lnTo>
                    <a:lnTo>
                      <a:pt x="5077778" y="860107"/>
                    </a:lnTo>
                    <a:lnTo>
                      <a:pt x="0" y="860107"/>
                    </a:lnTo>
                    <a:close/>
                  </a:path>
                </a:pathLst>
              </a:custGeom>
              <a:solidFill>
                <a:srgbClr val="016E73"/>
              </a:solidFill>
              <a:ln w="9360">
                <a:noFill/>
              </a:ln>
            </p:spPr>
            <p:style>
              <a:lnRef idx="0">
                <a:scrgbClr r="0" g="0" b="0"/>
              </a:lnRef>
              <a:fillRef idx="0">
                <a:scrgbClr r="0" g="0" b="0"/>
              </a:fillRef>
              <a:effectRef idx="0">
                <a:scrgbClr r="0" g="0" b="0"/>
              </a:effectRef>
              <a:fontRef idx="minor"/>
            </p:style>
          </p:sp>
          <p:sp>
            <p:nvSpPr>
              <p:cNvPr id="684" name="CustomShape 53"/>
              <p:cNvSpPr/>
              <p:nvPr/>
            </p:nvSpPr>
            <p:spPr>
              <a:xfrm>
                <a:off x="10303560" y="5300640"/>
                <a:ext cx="69480" cy="59400"/>
              </a:xfrm>
              <a:custGeom>
                <a:avLst/>
                <a:gdLst/>
                <a:ahLst/>
                <a:cxnLst/>
                <a:rect l="l" t="t" r="r" b="b"/>
                <a:pathLst>
                  <a:path w="375284" h="375284">
                    <a:moveTo>
                      <a:pt x="375285" y="187642"/>
                    </a:moveTo>
                    <a:cubicBezTo>
                      <a:pt x="375285" y="291274"/>
                      <a:pt x="291275" y="375285"/>
                      <a:pt x="187642" y="375285"/>
                    </a:cubicBezTo>
                    <a:cubicBezTo>
                      <a:pt x="84010" y="375285"/>
                      <a:pt x="0" y="291275"/>
                      <a:pt x="0" y="187642"/>
                    </a:cubicBezTo>
                    <a:cubicBezTo>
                      <a:pt x="0" y="84010"/>
                      <a:pt x="84010" y="0"/>
                      <a:pt x="187642" y="0"/>
                    </a:cubicBezTo>
                    <a:cubicBezTo>
                      <a:pt x="291274" y="0"/>
                      <a:pt x="375285" y="84010"/>
                      <a:pt x="375285" y="187642"/>
                    </a:cubicBezTo>
                    <a:close/>
                  </a:path>
                </a:pathLst>
              </a:custGeom>
              <a:solidFill>
                <a:srgbClr val="494949"/>
              </a:solidFill>
              <a:ln w="9360">
                <a:noFill/>
              </a:ln>
            </p:spPr>
            <p:style>
              <a:lnRef idx="0">
                <a:scrgbClr r="0" g="0" b="0"/>
              </a:lnRef>
              <a:fillRef idx="0">
                <a:scrgbClr r="0" g="0" b="0"/>
              </a:fillRef>
              <a:effectRef idx="0">
                <a:scrgbClr r="0" g="0" b="0"/>
              </a:effectRef>
              <a:fontRef idx="minor"/>
            </p:style>
          </p:sp>
          <p:sp>
            <p:nvSpPr>
              <p:cNvPr id="685" name="CustomShape 54"/>
              <p:cNvSpPr/>
              <p:nvPr/>
            </p:nvSpPr>
            <p:spPr>
              <a:xfrm>
                <a:off x="10254240" y="4775760"/>
                <a:ext cx="496080" cy="570240"/>
              </a:xfrm>
              <a:custGeom>
                <a:avLst/>
                <a:gdLst/>
                <a:ahLst/>
                <a:cxnLst/>
                <a:rect l="l" t="t" r="r" b="b"/>
                <a:pathLst>
                  <a:path w="2665209" h="3575717">
                    <a:moveTo>
                      <a:pt x="2658427" y="839868"/>
                    </a:moveTo>
                    <a:cubicBezTo>
                      <a:pt x="2655570" y="804625"/>
                      <a:pt x="2629852" y="784623"/>
                      <a:pt x="2605088" y="765573"/>
                    </a:cubicBezTo>
                    <a:cubicBezTo>
                      <a:pt x="2372677" y="581740"/>
                      <a:pt x="1734503" y="73105"/>
                      <a:pt x="1640205" y="12145"/>
                    </a:cubicBezTo>
                    <a:cubicBezTo>
                      <a:pt x="1564957" y="-21192"/>
                      <a:pt x="1519238" y="18813"/>
                      <a:pt x="1479232" y="75010"/>
                    </a:cubicBezTo>
                    <a:cubicBezTo>
                      <a:pt x="1475423" y="79773"/>
                      <a:pt x="113347" y="1802845"/>
                      <a:pt x="1905" y="1944768"/>
                    </a:cubicBezTo>
                    <a:cubicBezTo>
                      <a:pt x="953" y="1946673"/>
                      <a:pt x="0" y="1947625"/>
                      <a:pt x="0" y="1949530"/>
                    </a:cubicBezTo>
                    <a:cubicBezTo>
                      <a:pt x="0" y="1950483"/>
                      <a:pt x="1905" y="1952388"/>
                      <a:pt x="2857" y="1952388"/>
                    </a:cubicBezTo>
                    <a:cubicBezTo>
                      <a:pt x="66675" y="1952388"/>
                      <a:pt x="262890" y="1962865"/>
                      <a:pt x="295275" y="1944768"/>
                    </a:cubicBezTo>
                    <a:lnTo>
                      <a:pt x="295275" y="1944768"/>
                    </a:lnTo>
                    <a:lnTo>
                      <a:pt x="295275" y="1944768"/>
                    </a:lnTo>
                    <a:cubicBezTo>
                      <a:pt x="343853" y="1883808"/>
                      <a:pt x="759143" y="1358028"/>
                      <a:pt x="918210" y="1157050"/>
                    </a:cubicBezTo>
                    <a:cubicBezTo>
                      <a:pt x="937260" y="1134190"/>
                      <a:pt x="957263" y="1112283"/>
                      <a:pt x="976313" y="1088470"/>
                    </a:cubicBezTo>
                    <a:cubicBezTo>
                      <a:pt x="1168718" y="843678"/>
                      <a:pt x="1553528" y="354093"/>
                      <a:pt x="1553528" y="354093"/>
                    </a:cubicBezTo>
                    <a:cubicBezTo>
                      <a:pt x="1573530" y="329328"/>
                      <a:pt x="1593532" y="304563"/>
                      <a:pt x="1613535" y="279798"/>
                    </a:cubicBezTo>
                    <a:cubicBezTo>
                      <a:pt x="1616393" y="280750"/>
                      <a:pt x="2116455" y="680800"/>
                      <a:pt x="2365058" y="877015"/>
                    </a:cubicBezTo>
                    <a:cubicBezTo>
                      <a:pt x="2389823" y="896065"/>
                      <a:pt x="2377440" y="906543"/>
                      <a:pt x="2365058" y="920830"/>
                    </a:cubicBezTo>
                    <a:cubicBezTo>
                      <a:pt x="2250758" y="1062753"/>
                      <a:pt x="2136458" y="1204675"/>
                      <a:pt x="2022157" y="1346598"/>
                    </a:cubicBezTo>
                    <a:cubicBezTo>
                      <a:pt x="1850707" y="1559005"/>
                      <a:pt x="355282" y="3402093"/>
                      <a:pt x="306705" y="3462100"/>
                    </a:cubicBezTo>
                    <a:cubicBezTo>
                      <a:pt x="293370" y="3478293"/>
                      <a:pt x="304800" y="3494485"/>
                      <a:pt x="316230" y="3508773"/>
                    </a:cubicBezTo>
                    <a:cubicBezTo>
                      <a:pt x="380047" y="3589735"/>
                      <a:pt x="477203" y="3598308"/>
                      <a:pt x="558165" y="3528775"/>
                    </a:cubicBezTo>
                    <a:cubicBezTo>
                      <a:pt x="561022" y="3522108"/>
                      <a:pt x="2353627" y="1301830"/>
                      <a:pt x="2626995" y="966550"/>
                    </a:cubicBezTo>
                    <a:cubicBezTo>
                      <a:pt x="2658427" y="928450"/>
                      <a:pt x="2675573" y="889398"/>
                      <a:pt x="2658427" y="839868"/>
                    </a:cubicBezTo>
                    <a:close/>
                    <a:moveTo>
                      <a:pt x="1734503" y="200740"/>
                    </a:moveTo>
                    <a:cubicBezTo>
                      <a:pt x="1734503" y="200740"/>
                      <a:pt x="1735455" y="201693"/>
                      <a:pt x="1735455" y="201693"/>
                    </a:cubicBezTo>
                    <a:cubicBezTo>
                      <a:pt x="1735455" y="201693"/>
                      <a:pt x="1735455" y="201693"/>
                      <a:pt x="1735455" y="201693"/>
                    </a:cubicBezTo>
                    <a:cubicBezTo>
                      <a:pt x="1735455" y="201693"/>
                      <a:pt x="1735455" y="201693"/>
                      <a:pt x="1735455" y="201693"/>
                    </a:cubicBezTo>
                    <a:cubicBezTo>
                      <a:pt x="1735455" y="201693"/>
                      <a:pt x="1735455" y="201693"/>
                      <a:pt x="1735455" y="201693"/>
                    </a:cubicBezTo>
                    <a:cubicBezTo>
                      <a:pt x="1735455" y="201693"/>
                      <a:pt x="1735455" y="201693"/>
                      <a:pt x="1734503" y="200740"/>
                    </a:cubicBezTo>
                    <a:cubicBezTo>
                      <a:pt x="1734503" y="200740"/>
                      <a:pt x="1734503" y="200740"/>
                      <a:pt x="1734503" y="200740"/>
                    </a:cubicBezTo>
                    <a:close/>
                    <a:moveTo>
                      <a:pt x="1370648" y="2464833"/>
                    </a:moveTo>
                    <a:cubicBezTo>
                      <a:pt x="1370648" y="2465785"/>
                      <a:pt x="1369695" y="2465785"/>
                      <a:pt x="1369695" y="2466738"/>
                    </a:cubicBezTo>
                    <a:cubicBezTo>
                      <a:pt x="1370648" y="2465785"/>
                      <a:pt x="1370648" y="2465785"/>
                      <a:pt x="1370648" y="2464833"/>
                    </a:cubicBezTo>
                    <a:close/>
                    <a:moveTo>
                      <a:pt x="250507" y="1935243"/>
                    </a:moveTo>
                    <a:cubicBezTo>
                      <a:pt x="250507" y="1935243"/>
                      <a:pt x="250507" y="1935243"/>
                      <a:pt x="250507" y="1935243"/>
                    </a:cubicBezTo>
                    <a:cubicBezTo>
                      <a:pt x="250507" y="1935243"/>
                      <a:pt x="250507" y="1935243"/>
                      <a:pt x="250507" y="1935243"/>
                    </a:cubicBezTo>
                    <a:cubicBezTo>
                      <a:pt x="250507" y="1935243"/>
                      <a:pt x="250507" y="1935243"/>
                      <a:pt x="250507" y="1935243"/>
                    </a:cubicBezTo>
                    <a:close/>
                  </a:path>
                </a:pathLst>
              </a:custGeom>
              <a:solidFill>
                <a:srgbClr val="1A1A1A"/>
              </a:solidFill>
              <a:ln w="9360">
                <a:noFill/>
              </a:ln>
            </p:spPr>
            <p:style>
              <a:lnRef idx="0">
                <a:scrgbClr r="0" g="0" b="0"/>
              </a:lnRef>
              <a:fillRef idx="0">
                <a:scrgbClr r="0" g="0" b="0"/>
              </a:fillRef>
              <a:effectRef idx="0">
                <a:scrgbClr r="0" g="0" b="0"/>
              </a:effectRef>
              <a:fontRef idx="minor"/>
            </p:style>
          </p:sp>
        </p:grpSp>
        <p:grpSp>
          <p:nvGrpSpPr>
            <p:cNvPr id="686" name="Group 55"/>
            <p:cNvGrpSpPr/>
            <p:nvPr/>
          </p:nvGrpSpPr>
          <p:grpSpPr>
            <a:xfrm>
              <a:off x="10783080" y="5821200"/>
              <a:ext cx="918000" cy="636120"/>
              <a:chOff x="10783080" y="5821200"/>
              <a:chExt cx="918000" cy="636120"/>
            </a:xfrm>
          </p:grpSpPr>
          <p:sp>
            <p:nvSpPr>
              <p:cNvPr id="687" name="CustomShape 56"/>
              <p:cNvSpPr/>
              <p:nvPr/>
            </p:nvSpPr>
            <p:spPr>
              <a:xfrm>
                <a:off x="10783080" y="5821200"/>
                <a:ext cx="913320" cy="636120"/>
              </a:xfrm>
              <a:custGeom>
                <a:avLst/>
                <a:gdLst/>
                <a:ahLst/>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chemeClr val="accent5"/>
              </a:solidFill>
              <a:ln w="7200">
                <a:noFill/>
              </a:ln>
            </p:spPr>
            <p:style>
              <a:lnRef idx="0">
                <a:scrgbClr r="0" g="0" b="0"/>
              </a:lnRef>
              <a:fillRef idx="0">
                <a:scrgbClr r="0" g="0" b="0"/>
              </a:fillRef>
              <a:effectRef idx="0">
                <a:scrgbClr r="0" g="0" b="0"/>
              </a:effectRef>
              <a:fontRef idx="minor"/>
            </p:style>
          </p:sp>
          <p:sp>
            <p:nvSpPr>
              <p:cNvPr id="688" name="CustomShape 57"/>
              <p:cNvSpPr/>
              <p:nvPr/>
            </p:nvSpPr>
            <p:spPr>
              <a:xfrm>
                <a:off x="10783080" y="5971320"/>
                <a:ext cx="448560" cy="384480"/>
              </a:xfrm>
              <a:custGeom>
                <a:avLst/>
                <a:gdLst/>
                <a:ahLst/>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bg1">
                  <a:lumMod val="95000"/>
                </a:schemeClr>
              </a:solidFill>
              <a:ln w="7200">
                <a:noFill/>
              </a:ln>
            </p:spPr>
            <p:style>
              <a:lnRef idx="0">
                <a:scrgbClr r="0" g="0" b="0"/>
              </a:lnRef>
              <a:fillRef idx="0">
                <a:scrgbClr r="0" g="0" b="0"/>
              </a:fillRef>
              <a:effectRef idx="0">
                <a:scrgbClr r="0" g="0" b="0"/>
              </a:effectRef>
              <a:fontRef idx="minor"/>
            </p:style>
          </p:sp>
          <p:sp>
            <p:nvSpPr>
              <p:cNvPr id="689" name="CustomShape 58"/>
              <p:cNvSpPr/>
              <p:nvPr/>
            </p:nvSpPr>
            <p:spPr>
              <a:xfrm>
                <a:off x="10945080" y="5973840"/>
                <a:ext cx="506160" cy="435960"/>
              </a:xfrm>
              <a:custGeom>
                <a:avLst/>
                <a:gdLst/>
                <a:ahLst/>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bg1">
                  <a:lumMod val="95000"/>
                </a:schemeClr>
              </a:solidFill>
              <a:ln w="7200">
                <a:noFill/>
              </a:ln>
            </p:spPr>
            <p:style>
              <a:lnRef idx="0">
                <a:scrgbClr r="0" g="0" b="0"/>
              </a:lnRef>
              <a:fillRef idx="0">
                <a:scrgbClr r="0" g="0" b="0"/>
              </a:fillRef>
              <a:effectRef idx="0">
                <a:scrgbClr r="0" g="0" b="0"/>
              </a:effectRef>
              <a:fontRef idx="minor"/>
            </p:style>
          </p:sp>
          <p:sp>
            <p:nvSpPr>
              <p:cNvPr id="690" name="CustomShape 59"/>
              <p:cNvSpPr/>
              <p:nvPr/>
            </p:nvSpPr>
            <p:spPr>
              <a:xfrm>
                <a:off x="11001960" y="6017040"/>
                <a:ext cx="194040" cy="216000"/>
              </a:xfrm>
              <a:custGeom>
                <a:avLst/>
                <a:gdLst/>
                <a:ahLst/>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bg1">
                  <a:lumMod val="75000"/>
                </a:schemeClr>
              </a:solidFill>
              <a:ln w="7200">
                <a:noFill/>
              </a:ln>
            </p:spPr>
            <p:style>
              <a:lnRef idx="0">
                <a:scrgbClr r="0" g="0" b="0"/>
              </a:lnRef>
              <a:fillRef idx="0">
                <a:scrgbClr r="0" g="0" b="0"/>
              </a:fillRef>
              <a:effectRef idx="0">
                <a:scrgbClr r="0" g="0" b="0"/>
              </a:effectRef>
              <a:fontRef idx="minor"/>
            </p:style>
          </p:sp>
          <p:sp>
            <p:nvSpPr>
              <p:cNvPr id="691" name="CustomShape 60"/>
              <p:cNvSpPr/>
              <p:nvPr/>
            </p:nvSpPr>
            <p:spPr>
              <a:xfrm>
                <a:off x="11007720" y="6018120"/>
                <a:ext cx="206640" cy="223920"/>
              </a:xfrm>
              <a:custGeom>
                <a:avLst/>
                <a:gdLst/>
                <a:ahLst/>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bg1">
                  <a:lumMod val="75000"/>
                </a:schemeClr>
              </a:solidFill>
              <a:ln w="7200">
                <a:noFill/>
              </a:ln>
            </p:spPr>
            <p:style>
              <a:lnRef idx="0">
                <a:scrgbClr r="0" g="0" b="0"/>
              </a:lnRef>
              <a:fillRef idx="0">
                <a:scrgbClr r="0" g="0" b="0"/>
              </a:fillRef>
              <a:effectRef idx="0">
                <a:scrgbClr r="0" g="0" b="0"/>
              </a:effectRef>
              <a:fontRef idx="minor"/>
            </p:style>
          </p:sp>
          <p:sp>
            <p:nvSpPr>
              <p:cNvPr id="692" name="CustomShape 61"/>
              <p:cNvSpPr/>
              <p:nvPr/>
            </p:nvSpPr>
            <p:spPr>
              <a:xfrm>
                <a:off x="11004480" y="5821200"/>
                <a:ext cx="696600" cy="325800"/>
              </a:xfrm>
              <a:custGeom>
                <a:avLst/>
                <a:gdLst/>
                <a:ahLst/>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bg1">
                  <a:lumMod val="95000"/>
                </a:schemeClr>
              </a:solidFill>
              <a:ln w="7200">
                <a:noFill/>
              </a:ln>
            </p:spPr>
            <p:style>
              <a:lnRef idx="0">
                <a:scrgbClr r="0" g="0" b="0"/>
              </a:lnRef>
              <a:fillRef idx="0">
                <a:scrgbClr r="0" g="0" b="0"/>
              </a:fillRef>
              <a:effectRef idx="0">
                <a:scrgbClr r="0" g="0" b="0"/>
              </a:effectRef>
              <a:fontRef idx="minor"/>
            </p:style>
          </p:sp>
          <p:sp>
            <p:nvSpPr>
              <p:cNvPr id="693" name="CustomShape 62"/>
              <p:cNvSpPr/>
              <p:nvPr/>
            </p:nvSpPr>
            <p:spPr>
              <a:xfrm>
                <a:off x="10943640" y="6356160"/>
                <a:ext cx="1440" cy="360"/>
              </a:xfrm>
              <a:custGeom>
                <a:avLst/>
                <a:gdLst/>
                <a:ahLst/>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200">
                <a:noFill/>
              </a:ln>
            </p:spPr>
            <p:style>
              <a:lnRef idx="0">
                <a:scrgbClr r="0" g="0" b="0"/>
              </a:lnRef>
              <a:fillRef idx="0">
                <a:scrgbClr r="0" g="0" b="0"/>
              </a:fillRef>
              <a:effectRef idx="0">
                <a:scrgbClr r="0" g="0" b="0"/>
              </a:effectRef>
              <a:fontRef idx="minor"/>
            </p:style>
          </p:sp>
          <p:sp>
            <p:nvSpPr>
              <p:cNvPr id="694" name="CustomShape 63"/>
              <p:cNvSpPr/>
              <p:nvPr/>
            </p:nvSpPr>
            <p:spPr>
              <a:xfrm>
                <a:off x="10996560" y="6053040"/>
                <a:ext cx="194760" cy="181440"/>
              </a:xfrm>
              <a:custGeom>
                <a:avLst/>
                <a:gdLst/>
                <a:ahLst/>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4"/>
              </a:solidFill>
              <a:ln w="7200">
                <a:noFill/>
              </a:ln>
            </p:spPr>
            <p:style>
              <a:lnRef idx="0">
                <a:scrgbClr r="0" g="0" b="0"/>
              </a:lnRef>
              <a:fillRef idx="0">
                <a:scrgbClr r="0" g="0" b="0"/>
              </a:fillRef>
              <a:effectRef idx="0">
                <a:scrgbClr r="0" g="0" b="0"/>
              </a:effectRef>
              <a:fontRef idx="minor"/>
            </p:style>
          </p:sp>
        </p:grpSp>
        <p:grpSp>
          <p:nvGrpSpPr>
            <p:cNvPr id="695" name="Group 64"/>
            <p:cNvGrpSpPr/>
            <p:nvPr/>
          </p:nvGrpSpPr>
          <p:grpSpPr>
            <a:xfrm>
              <a:off x="9295200" y="5657400"/>
              <a:ext cx="1739880" cy="1011600"/>
              <a:chOff x="9295200" y="5657400"/>
              <a:chExt cx="1739880" cy="1011600"/>
            </a:xfrm>
          </p:grpSpPr>
          <p:sp>
            <p:nvSpPr>
              <p:cNvPr id="696" name="CustomShape 65"/>
              <p:cNvSpPr/>
              <p:nvPr/>
            </p:nvSpPr>
            <p:spPr>
              <a:xfrm rot="594000">
                <a:off x="9310320" y="5795640"/>
                <a:ext cx="1674360" cy="726840"/>
              </a:xfrm>
              <a:custGeom>
                <a:avLst/>
                <a:gdLst/>
                <a:ahLst/>
                <a:cxnLst/>
                <a:rect l="l" t="t" r="r" b="b"/>
                <a:pathLst>
                  <a:path w="5559286" h="2441260">
                    <a:moveTo>
                      <a:pt x="1582707" y="0"/>
                    </a:moveTo>
                    <a:lnTo>
                      <a:pt x="1598491" y="20034"/>
                    </a:lnTo>
                    <a:cubicBezTo>
                      <a:pt x="669726" y="239892"/>
                      <a:pt x="-5380" y="1209312"/>
                      <a:pt x="39627" y="1639031"/>
                    </a:cubicBezTo>
                    <a:cubicBezTo>
                      <a:pt x="48415" y="1671088"/>
                      <a:pt x="59810" y="1704136"/>
                      <a:pt x="73822" y="1738275"/>
                    </a:cubicBezTo>
                    <a:cubicBezTo>
                      <a:pt x="209757" y="2068014"/>
                      <a:pt x="1013770" y="2116310"/>
                      <a:pt x="1576192" y="1925627"/>
                    </a:cubicBezTo>
                    <a:cubicBezTo>
                      <a:pt x="1576329" y="1926310"/>
                      <a:pt x="1576465" y="1926994"/>
                      <a:pt x="1576602" y="1927677"/>
                    </a:cubicBezTo>
                    <a:lnTo>
                      <a:pt x="1614819" y="1914003"/>
                    </a:lnTo>
                    <a:cubicBezTo>
                      <a:pt x="1746502" y="1867177"/>
                      <a:pt x="1980525" y="1786779"/>
                      <a:pt x="2211439" y="1732034"/>
                    </a:cubicBezTo>
                    <a:cubicBezTo>
                      <a:pt x="2537490" y="1655339"/>
                      <a:pt x="2739242" y="1656549"/>
                      <a:pt x="2828876" y="1735666"/>
                    </a:cubicBezTo>
                    <a:cubicBezTo>
                      <a:pt x="2926941" y="1822856"/>
                      <a:pt x="2964418" y="1981494"/>
                      <a:pt x="2997523" y="2121967"/>
                    </a:cubicBezTo>
                    <a:cubicBezTo>
                      <a:pt x="3028754" y="2254366"/>
                      <a:pt x="3055613" y="2368601"/>
                      <a:pt x="3123072" y="2385958"/>
                    </a:cubicBezTo>
                    <a:cubicBezTo>
                      <a:pt x="3257052" y="2420270"/>
                      <a:pt x="3475045" y="2112279"/>
                      <a:pt x="3619332" y="1908836"/>
                    </a:cubicBezTo>
                    <a:cubicBezTo>
                      <a:pt x="3664618" y="1844654"/>
                      <a:pt x="3703656" y="1789757"/>
                      <a:pt x="3736136" y="1749390"/>
                    </a:cubicBezTo>
                    <a:cubicBezTo>
                      <a:pt x="3760809" y="1719116"/>
                      <a:pt x="3788917" y="1680769"/>
                      <a:pt x="3821709" y="1636367"/>
                    </a:cubicBezTo>
                    <a:cubicBezTo>
                      <a:pt x="3975366" y="1427271"/>
                      <a:pt x="4207100" y="1112419"/>
                      <a:pt x="4452263" y="1112419"/>
                    </a:cubicBezTo>
                    <a:lnTo>
                      <a:pt x="4460695" y="1112419"/>
                    </a:lnTo>
                    <a:cubicBezTo>
                      <a:pt x="4563758" y="1115648"/>
                      <a:pt x="4638401" y="1174178"/>
                      <a:pt x="4689619" y="1291643"/>
                    </a:cubicBezTo>
                    <a:cubicBezTo>
                      <a:pt x="4732405" y="1390135"/>
                      <a:pt x="4751769" y="1515269"/>
                      <a:pt x="4768945" y="1625871"/>
                    </a:cubicBezTo>
                    <a:cubicBezTo>
                      <a:pt x="4790495" y="1765537"/>
                      <a:pt x="4809233" y="1886635"/>
                      <a:pt x="4863575" y="1898744"/>
                    </a:cubicBezTo>
                    <a:cubicBezTo>
                      <a:pt x="5125603" y="1957274"/>
                      <a:pt x="5520675" y="1464005"/>
                      <a:pt x="5524735" y="1459160"/>
                    </a:cubicBezTo>
                    <a:cubicBezTo>
                      <a:pt x="5532855" y="1449070"/>
                      <a:pt x="5545661" y="1449070"/>
                      <a:pt x="5553469" y="1459564"/>
                    </a:cubicBezTo>
                    <a:cubicBezTo>
                      <a:pt x="5561277" y="1470059"/>
                      <a:pt x="5561277" y="1486609"/>
                      <a:pt x="5553156" y="1496701"/>
                    </a:cubicBezTo>
                    <a:cubicBezTo>
                      <a:pt x="5552219" y="1497912"/>
                      <a:pt x="5449469" y="1626679"/>
                      <a:pt x="5314239" y="1746161"/>
                    </a:cubicBezTo>
                    <a:cubicBezTo>
                      <a:pt x="5130288" y="1908432"/>
                      <a:pt x="4976319" y="1977458"/>
                      <a:pt x="4856705" y="1950816"/>
                    </a:cubicBezTo>
                    <a:cubicBezTo>
                      <a:pt x="4774879" y="1932652"/>
                      <a:pt x="4753643" y="1795407"/>
                      <a:pt x="4729283" y="1636770"/>
                    </a:cubicBezTo>
                    <a:cubicBezTo>
                      <a:pt x="4695553" y="1418795"/>
                      <a:pt x="4657451" y="1171353"/>
                      <a:pt x="4460071" y="1165298"/>
                    </a:cubicBezTo>
                    <a:lnTo>
                      <a:pt x="4452575" y="1165298"/>
                    </a:lnTo>
                    <a:cubicBezTo>
                      <a:pt x="4224901" y="1165298"/>
                      <a:pt x="4000663" y="1470463"/>
                      <a:pt x="3851378" y="1672696"/>
                    </a:cubicBezTo>
                    <a:cubicBezTo>
                      <a:pt x="3818274" y="1717502"/>
                      <a:pt x="3789853" y="1756253"/>
                      <a:pt x="3764556" y="1787738"/>
                    </a:cubicBezTo>
                    <a:cubicBezTo>
                      <a:pt x="3733013" y="1826490"/>
                      <a:pt x="3694600" y="1881387"/>
                      <a:pt x="3649627" y="1944357"/>
                    </a:cubicBezTo>
                    <a:cubicBezTo>
                      <a:pt x="3573423" y="2052134"/>
                      <a:pt x="3478480" y="2186149"/>
                      <a:pt x="3386349" y="2285852"/>
                    </a:cubicBezTo>
                    <a:cubicBezTo>
                      <a:pt x="3289533" y="2389995"/>
                      <a:pt x="3210206" y="2441260"/>
                      <a:pt x="3144621" y="2441260"/>
                    </a:cubicBezTo>
                    <a:cubicBezTo>
                      <a:pt x="3134627" y="2441260"/>
                      <a:pt x="3124945" y="2440049"/>
                      <a:pt x="3115576" y="2437627"/>
                    </a:cubicBezTo>
                    <a:cubicBezTo>
                      <a:pt x="3024070" y="2414215"/>
                      <a:pt x="2992527" y="2279797"/>
                      <a:pt x="2958797" y="2137306"/>
                    </a:cubicBezTo>
                    <a:cubicBezTo>
                      <a:pt x="2927566" y="2005310"/>
                      <a:pt x="2892587" y="1855956"/>
                      <a:pt x="2806078" y="1779261"/>
                    </a:cubicBezTo>
                    <a:cubicBezTo>
                      <a:pt x="2751735" y="1730822"/>
                      <a:pt x="2605574" y="1692475"/>
                      <a:pt x="2218934" y="1783702"/>
                    </a:cubicBezTo>
                    <a:cubicBezTo>
                      <a:pt x="1956906" y="1845461"/>
                      <a:pt x="1689881" y="1941532"/>
                      <a:pt x="1575888" y="1982301"/>
                    </a:cubicBezTo>
                    <a:lnTo>
                      <a:pt x="1563486" y="1980353"/>
                    </a:lnTo>
                    <a:lnTo>
                      <a:pt x="1417215" y="2022400"/>
                    </a:lnTo>
                    <a:cubicBezTo>
                      <a:pt x="1242636" y="2064320"/>
                      <a:pt x="1052746" y="2086333"/>
                      <a:pt x="870104" y="2086333"/>
                    </a:cubicBezTo>
                    <a:cubicBezTo>
                      <a:pt x="799237" y="2086333"/>
                      <a:pt x="729659" y="2083003"/>
                      <a:pt x="662014" y="2076341"/>
                    </a:cubicBezTo>
                    <a:cubicBezTo>
                      <a:pt x="470030" y="2056357"/>
                      <a:pt x="134381" y="1989743"/>
                      <a:pt x="40322" y="1761590"/>
                    </a:cubicBezTo>
                    <a:cubicBezTo>
                      <a:pt x="25021" y="1724120"/>
                      <a:pt x="12579" y="1687794"/>
                      <a:pt x="3006" y="1652484"/>
                    </a:cubicBezTo>
                    <a:cubicBezTo>
                      <a:pt x="-45644" y="1331850"/>
                      <a:pt x="496819" y="251717"/>
                      <a:pt x="1582707" y="0"/>
                    </a:cubicBezTo>
                    <a:close/>
                  </a:path>
                </a:pathLst>
              </a:custGeom>
              <a:solidFill>
                <a:schemeClr val="accent5">
                  <a:lumMod val="60000"/>
                  <a:lumOff val="40000"/>
                </a:schemeClr>
              </a:solidFill>
              <a:ln w="7200">
                <a:noFill/>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697" name="CustomShape 66"/>
              <p:cNvSpPr/>
              <p:nvPr/>
            </p:nvSpPr>
            <p:spPr>
              <a:xfrm rot="594000">
                <a:off x="9293040" y="6131880"/>
                <a:ext cx="1643400" cy="388440"/>
              </a:xfrm>
              <a:custGeom>
                <a:avLst/>
                <a:gdLst/>
                <a:ahLst/>
                <a:cxnLst/>
                <a:rect l="l" t="t" r="r" b="b"/>
                <a:pathLst>
                  <a:path w="8066757" h="1492361">
                    <a:moveTo>
                      <a:pt x="6429118" y="0"/>
                    </a:moveTo>
                    <a:cubicBezTo>
                      <a:pt x="6431426" y="0"/>
                      <a:pt x="6434197" y="0"/>
                      <a:pt x="6436506" y="0"/>
                    </a:cubicBezTo>
                    <a:cubicBezTo>
                      <a:pt x="6575030" y="1847"/>
                      <a:pt x="6676152" y="63259"/>
                      <a:pt x="6746799" y="187930"/>
                    </a:cubicBezTo>
                    <a:cubicBezTo>
                      <a:pt x="6806826" y="294132"/>
                      <a:pt x="6836377" y="433579"/>
                      <a:pt x="6862235" y="556403"/>
                    </a:cubicBezTo>
                    <a:cubicBezTo>
                      <a:pt x="6899175" y="731405"/>
                      <a:pt x="6931035" y="882396"/>
                      <a:pt x="7031696" y="899942"/>
                    </a:cubicBezTo>
                    <a:cubicBezTo>
                      <a:pt x="7425565" y="970127"/>
                      <a:pt x="8033683" y="382325"/>
                      <a:pt x="8039686" y="376323"/>
                    </a:cubicBezTo>
                    <a:cubicBezTo>
                      <a:pt x="8046151" y="370320"/>
                      <a:pt x="8056309" y="370320"/>
                      <a:pt x="8062311" y="376784"/>
                    </a:cubicBezTo>
                    <a:cubicBezTo>
                      <a:pt x="8068314" y="383249"/>
                      <a:pt x="8068314" y="393407"/>
                      <a:pt x="8061849" y="399410"/>
                    </a:cubicBezTo>
                    <a:cubicBezTo>
                      <a:pt x="8060465" y="400795"/>
                      <a:pt x="7904857" y="552248"/>
                      <a:pt x="7701227" y="692157"/>
                    </a:cubicBezTo>
                    <a:cubicBezTo>
                      <a:pt x="7426026" y="881934"/>
                      <a:pt x="7198848" y="962278"/>
                      <a:pt x="7025693" y="931340"/>
                    </a:cubicBezTo>
                    <a:cubicBezTo>
                      <a:pt x="6903330" y="909638"/>
                      <a:pt x="6869623" y="748489"/>
                      <a:pt x="6830375" y="562406"/>
                    </a:cubicBezTo>
                    <a:cubicBezTo>
                      <a:pt x="6778198" y="315372"/>
                      <a:pt x="6719556" y="35555"/>
                      <a:pt x="6436044" y="31860"/>
                    </a:cubicBezTo>
                    <a:cubicBezTo>
                      <a:pt x="6433735" y="31860"/>
                      <a:pt x="6431426" y="31860"/>
                      <a:pt x="6429118" y="31860"/>
                    </a:cubicBezTo>
                    <a:cubicBezTo>
                      <a:pt x="6085579" y="31860"/>
                      <a:pt x="5752199" y="382787"/>
                      <a:pt x="5531023" y="615507"/>
                    </a:cubicBezTo>
                    <a:cubicBezTo>
                      <a:pt x="5482078" y="667222"/>
                      <a:pt x="5439597" y="711550"/>
                      <a:pt x="5402196" y="747566"/>
                    </a:cubicBezTo>
                    <a:cubicBezTo>
                      <a:pt x="5356021" y="791432"/>
                      <a:pt x="5299226" y="853306"/>
                      <a:pt x="5233659" y="924877"/>
                    </a:cubicBezTo>
                    <a:cubicBezTo>
                      <a:pt x="5012021" y="1167293"/>
                      <a:pt x="4712809" y="1492361"/>
                      <a:pt x="4491172" y="1492361"/>
                    </a:cubicBezTo>
                    <a:cubicBezTo>
                      <a:pt x="4477319" y="1492361"/>
                      <a:pt x="4463467" y="1490976"/>
                      <a:pt x="4450538" y="1488205"/>
                    </a:cubicBezTo>
                    <a:cubicBezTo>
                      <a:pt x="4313861" y="1460501"/>
                      <a:pt x="4264455" y="1303507"/>
                      <a:pt x="4212278" y="1137279"/>
                    </a:cubicBezTo>
                    <a:cubicBezTo>
                      <a:pt x="4162871" y="980286"/>
                      <a:pt x="4112079" y="817751"/>
                      <a:pt x="3986946" y="732328"/>
                    </a:cubicBezTo>
                    <a:cubicBezTo>
                      <a:pt x="3867815" y="651061"/>
                      <a:pt x="3577839" y="652446"/>
                      <a:pt x="3125329" y="736022"/>
                    </a:cubicBezTo>
                    <a:cubicBezTo>
                      <a:pt x="2755470" y="804823"/>
                      <a:pt x="2366681" y="912871"/>
                      <a:pt x="2179674" y="964586"/>
                    </a:cubicBezTo>
                    <a:lnTo>
                      <a:pt x="2167669" y="967818"/>
                    </a:lnTo>
                    <a:lnTo>
                      <a:pt x="2162920" y="967219"/>
                    </a:lnTo>
                    <a:lnTo>
                      <a:pt x="1937103" y="1017532"/>
                    </a:lnTo>
                    <a:cubicBezTo>
                      <a:pt x="1679214" y="1065753"/>
                      <a:pt x="1399893" y="1091470"/>
                      <a:pt x="1131288" y="1091470"/>
                    </a:cubicBezTo>
                    <a:cubicBezTo>
                      <a:pt x="1026513" y="1091470"/>
                      <a:pt x="923643" y="1087660"/>
                      <a:pt x="824583" y="1080040"/>
                    </a:cubicBezTo>
                    <a:cubicBezTo>
                      <a:pt x="460966" y="1051465"/>
                      <a:pt x="188432" y="973598"/>
                      <a:pt x="32698" y="856486"/>
                    </a:cubicBezTo>
                    <a:lnTo>
                      <a:pt x="0" y="826785"/>
                    </a:lnTo>
                    <a:cubicBezTo>
                      <a:pt x="251503" y="1005647"/>
                      <a:pt x="542995" y="1021892"/>
                      <a:pt x="826488" y="1051465"/>
                    </a:cubicBezTo>
                    <a:cubicBezTo>
                      <a:pt x="1154386" y="1077183"/>
                      <a:pt x="1520860" y="1058966"/>
                      <a:pt x="1856393" y="1002843"/>
                    </a:cubicBezTo>
                    <a:lnTo>
                      <a:pt x="2155932" y="939216"/>
                    </a:lnTo>
                    <a:lnTo>
                      <a:pt x="2158895" y="936882"/>
                    </a:lnTo>
                    <a:lnTo>
                      <a:pt x="2170900" y="933649"/>
                    </a:lnTo>
                    <a:cubicBezTo>
                      <a:pt x="2358370" y="881473"/>
                      <a:pt x="2748082" y="773424"/>
                      <a:pt x="3119788" y="704624"/>
                    </a:cubicBezTo>
                    <a:cubicBezTo>
                      <a:pt x="3581072" y="619201"/>
                      <a:pt x="3878897" y="620124"/>
                      <a:pt x="4005416" y="706009"/>
                    </a:cubicBezTo>
                    <a:cubicBezTo>
                      <a:pt x="4139784" y="797434"/>
                      <a:pt x="4194732" y="972898"/>
                      <a:pt x="4243215" y="1128044"/>
                    </a:cubicBezTo>
                    <a:cubicBezTo>
                      <a:pt x="4294468" y="1291964"/>
                      <a:pt x="4338796" y="1433258"/>
                      <a:pt x="4457003" y="1456807"/>
                    </a:cubicBezTo>
                    <a:cubicBezTo>
                      <a:pt x="4547505" y="1474815"/>
                      <a:pt x="4666635" y="1421253"/>
                      <a:pt x="4821782" y="1291964"/>
                    </a:cubicBezTo>
                    <a:cubicBezTo>
                      <a:pt x="4957073" y="1179297"/>
                      <a:pt x="5097444" y="1026460"/>
                      <a:pt x="5210110" y="903636"/>
                    </a:cubicBezTo>
                    <a:cubicBezTo>
                      <a:pt x="5276140" y="832065"/>
                      <a:pt x="5332934" y="769730"/>
                      <a:pt x="5380032" y="724940"/>
                    </a:cubicBezTo>
                    <a:cubicBezTo>
                      <a:pt x="5416971" y="689848"/>
                      <a:pt x="5458991" y="645520"/>
                      <a:pt x="5507935" y="593804"/>
                    </a:cubicBezTo>
                    <a:cubicBezTo>
                      <a:pt x="5732806" y="356930"/>
                      <a:pt x="6071727" y="0"/>
                      <a:pt x="6429118" y="0"/>
                    </a:cubicBezTo>
                    <a:close/>
                  </a:path>
                </a:pathLst>
              </a:custGeom>
              <a:solidFill>
                <a:schemeClr val="accent5"/>
              </a:solidFill>
              <a:ln w="7200">
                <a:noFill/>
              </a:ln>
            </p:spPr>
            <p:style>
              <a:lnRef idx="0">
                <a:scrgbClr r="0" g="0" b="0"/>
              </a:lnRef>
              <a:fillRef idx="0">
                <a:scrgbClr r="0" g="0" b="0"/>
              </a:fillRef>
              <a:effectRef idx="0">
                <a:scrgbClr r="0" g="0" b="0"/>
              </a:effectRef>
              <a:fontRef idx="minor"/>
            </p:style>
          </p:sp>
        </p:grpSp>
      </p:grpSp>
      <p:grpSp>
        <p:nvGrpSpPr>
          <p:cNvPr id="69" name="Group 20"/>
          <p:cNvGrpSpPr/>
          <p:nvPr/>
        </p:nvGrpSpPr>
        <p:grpSpPr>
          <a:xfrm>
            <a:off x="6108480" y="5063220"/>
            <a:ext cx="2755080" cy="565560"/>
            <a:chOff x="6008400" y="4131720"/>
            <a:chExt cx="2755080" cy="565560"/>
          </a:xfrm>
        </p:grpSpPr>
        <p:sp>
          <p:nvSpPr>
            <p:cNvPr id="70" name="CustomShape 21"/>
            <p:cNvSpPr/>
            <p:nvPr/>
          </p:nvSpPr>
          <p:spPr>
            <a:xfrm>
              <a:off x="6008400" y="4131720"/>
              <a:ext cx="2755080" cy="483480"/>
            </a:xfrm>
            <a:prstGeom prst="parallelogram">
              <a:avLst>
                <a:gd name="adj" fmla="val 25000"/>
              </a:avLst>
            </a:prstGeom>
            <a:solidFill>
              <a:schemeClr val="bg1"/>
            </a:solidFill>
            <a:ln w="63360">
              <a:solidFill>
                <a:schemeClr val="accent3"/>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vi-VN" sz="2400" b="0" strike="noStrike" spc="-1" dirty="0" smtClean="0">
                  <a:solidFill>
                    <a:srgbClr val="000000"/>
                  </a:solidFill>
                  <a:latin typeface="Arial"/>
                  <a:ea typeface="Arial Unicode MS"/>
                </a:rPr>
                <a:t>Theo dõi</a:t>
              </a:r>
              <a:endParaRPr lang="en-US" sz="2400" b="0" strike="noStrike" spc="-1" dirty="0">
                <a:latin typeface="Arial"/>
              </a:endParaRPr>
            </a:p>
          </p:txBody>
        </p:sp>
        <p:sp>
          <p:nvSpPr>
            <p:cNvPr id="71" name="CustomShape 22"/>
            <p:cNvSpPr/>
            <p:nvPr/>
          </p:nvSpPr>
          <p:spPr>
            <a:xfrm>
              <a:off x="6309360" y="4213800"/>
              <a:ext cx="2370960" cy="483480"/>
            </a:xfrm>
            <a:custGeom>
              <a:avLst/>
              <a:gdLst/>
              <a:ahLst/>
              <a:cxnLst/>
              <a:rect l="l" t="t" r="r" b="b"/>
              <a:pathLst>
                <a:path w="3364221" h="1364082">
                  <a:moveTo>
                    <a:pt x="3206721" y="0"/>
                  </a:moveTo>
                  <a:lnTo>
                    <a:pt x="3364221" y="0"/>
                  </a:lnTo>
                  <a:lnTo>
                    <a:pt x="3060687" y="1364082"/>
                  </a:lnTo>
                  <a:lnTo>
                    <a:pt x="0" y="1364082"/>
                  </a:lnTo>
                  <a:lnTo>
                    <a:pt x="37796" y="1212899"/>
                  </a:lnTo>
                  <a:lnTo>
                    <a:pt x="2933485" y="1212899"/>
                  </a:lnTo>
                  <a:cubicBezTo>
                    <a:pt x="3034560" y="808599"/>
                    <a:pt x="3105646" y="404300"/>
                    <a:pt x="320672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grpSp>
      <p:grpSp>
        <p:nvGrpSpPr>
          <p:cNvPr id="72" name="Group 23"/>
          <p:cNvGrpSpPr/>
          <p:nvPr/>
        </p:nvGrpSpPr>
        <p:grpSpPr>
          <a:xfrm>
            <a:off x="5763780" y="5114864"/>
            <a:ext cx="523800" cy="347760"/>
            <a:chOff x="5662440" y="4172400"/>
            <a:chExt cx="523800" cy="347760"/>
          </a:xfrm>
        </p:grpSpPr>
        <p:sp>
          <p:nvSpPr>
            <p:cNvPr id="73" name="CustomShape 24"/>
            <p:cNvSpPr/>
            <p:nvPr/>
          </p:nvSpPr>
          <p:spPr>
            <a:xfrm>
              <a:off x="5662440" y="4172400"/>
              <a:ext cx="523800" cy="347760"/>
            </a:xfrm>
            <a:prstGeom prst="ellipse">
              <a:avLst/>
            </a:prstGeom>
            <a:solidFill>
              <a:schemeClr val="bg1"/>
            </a:solidFill>
            <a:ln w="63360">
              <a:solidFill>
                <a:schemeClr val="accent3"/>
              </a:solidFill>
            </a:ln>
          </p:spPr>
          <p:style>
            <a:lnRef idx="2">
              <a:schemeClr val="accent1">
                <a:shade val="50000"/>
              </a:schemeClr>
            </a:lnRef>
            <a:fillRef idx="1">
              <a:schemeClr val="accent1"/>
            </a:fillRef>
            <a:effectRef idx="0">
              <a:schemeClr val="accent1"/>
            </a:effectRef>
            <a:fontRef idx="minor"/>
          </p:style>
        </p:sp>
        <p:sp>
          <p:nvSpPr>
            <p:cNvPr id="74" name="CustomShape 25"/>
            <p:cNvSpPr/>
            <p:nvPr/>
          </p:nvSpPr>
          <p:spPr>
            <a:xfrm>
              <a:off x="5724360" y="4213440"/>
              <a:ext cx="400320" cy="2656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75" name="CustomShape 26"/>
            <p:cNvSpPr/>
            <p:nvPr/>
          </p:nvSpPr>
          <p:spPr>
            <a:xfrm>
              <a:off x="5730480" y="4244400"/>
              <a:ext cx="388080" cy="206280"/>
            </a:xfrm>
            <a:prstGeom prst="rect">
              <a:avLst/>
            </a:prstGeom>
            <a:noFill/>
            <a:ln>
              <a:noFill/>
            </a:ln>
          </p:spPr>
          <p:style>
            <a:lnRef idx="0">
              <a:scrgbClr r="0" g="0" b="0"/>
            </a:lnRef>
            <a:fillRef idx="0">
              <a:scrgbClr r="0" g="0" b="0"/>
            </a:fillRef>
            <a:effectRef idx="0">
              <a:scrgbClr r="0" g="0" b="0"/>
            </a:effectRef>
            <a:fontRef idx="minor"/>
          </p:style>
        </p:sp>
      </p:grpSp>
      <p:grpSp>
        <p:nvGrpSpPr>
          <p:cNvPr id="76" name="Group 13"/>
          <p:cNvGrpSpPr/>
          <p:nvPr/>
        </p:nvGrpSpPr>
        <p:grpSpPr>
          <a:xfrm>
            <a:off x="6219899" y="4172400"/>
            <a:ext cx="3040403" cy="516600"/>
            <a:chOff x="1750320" y="4173840"/>
            <a:chExt cx="2687760" cy="516600"/>
          </a:xfrm>
        </p:grpSpPr>
        <p:sp>
          <p:nvSpPr>
            <p:cNvPr id="77" name="CustomShape 14"/>
            <p:cNvSpPr/>
            <p:nvPr/>
          </p:nvSpPr>
          <p:spPr>
            <a:xfrm>
              <a:off x="1750320" y="4173840"/>
              <a:ext cx="2535840" cy="441720"/>
            </a:xfrm>
            <a:prstGeom prst="parallelogram">
              <a:avLst>
                <a:gd name="adj" fmla="val 25000"/>
              </a:avLst>
            </a:prstGeom>
            <a:solidFill>
              <a:schemeClr val="bg1"/>
            </a:solidFill>
            <a:ln w="63360">
              <a:solidFill>
                <a:schemeClr val="accent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vi-VN" sz="2000" spc="-1" dirty="0" smtClean="0">
                  <a:solidFill>
                    <a:srgbClr val="000000"/>
                  </a:solidFill>
                </a:rPr>
                <a:t>Like,bình luận,...</a:t>
              </a:r>
              <a:endParaRPr lang="en-US" sz="2000" spc="-1" dirty="0"/>
            </a:p>
          </p:txBody>
        </p:sp>
        <p:sp>
          <p:nvSpPr>
            <p:cNvPr id="78" name="CustomShape 15"/>
            <p:cNvSpPr/>
            <p:nvPr/>
          </p:nvSpPr>
          <p:spPr>
            <a:xfrm>
              <a:off x="1924560" y="4248720"/>
              <a:ext cx="2513520" cy="441720"/>
            </a:xfrm>
            <a:custGeom>
              <a:avLst/>
              <a:gdLst/>
              <a:ahLst/>
              <a:cxnLst/>
              <a:rect l="l" t="t" r="r" b="b"/>
              <a:pathLst>
                <a:path w="3371719" h="1364082">
                  <a:moveTo>
                    <a:pt x="3206721" y="0"/>
                  </a:moveTo>
                  <a:lnTo>
                    <a:pt x="3371719" y="8592"/>
                  </a:lnTo>
                  <a:lnTo>
                    <a:pt x="3060687" y="1364082"/>
                  </a:lnTo>
                  <a:lnTo>
                    <a:pt x="0" y="1364082"/>
                  </a:lnTo>
                  <a:lnTo>
                    <a:pt x="37796" y="1212899"/>
                  </a:lnTo>
                  <a:lnTo>
                    <a:pt x="2940982" y="1212899"/>
                  </a:lnTo>
                  <a:cubicBezTo>
                    <a:pt x="3042057" y="808599"/>
                    <a:pt x="3105646" y="404300"/>
                    <a:pt x="320672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grpSp>
      <p:grpSp>
        <p:nvGrpSpPr>
          <p:cNvPr id="79" name="Group 16"/>
          <p:cNvGrpSpPr/>
          <p:nvPr/>
        </p:nvGrpSpPr>
        <p:grpSpPr>
          <a:xfrm>
            <a:off x="5923260" y="4219560"/>
            <a:ext cx="427320" cy="327240"/>
            <a:chOff x="1453680" y="4221000"/>
            <a:chExt cx="427320" cy="327240"/>
          </a:xfrm>
        </p:grpSpPr>
        <p:sp>
          <p:nvSpPr>
            <p:cNvPr id="80" name="CustomShape 17"/>
            <p:cNvSpPr/>
            <p:nvPr/>
          </p:nvSpPr>
          <p:spPr>
            <a:xfrm>
              <a:off x="1453680" y="4221000"/>
              <a:ext cx="427320" cy="327240"/>
            </a:xfrm>
            <a:prstGeom prst="ellipse">
              <a:avLst/>
            </a:prstGeom>
            <a:solidFill>
              <a:schemeClr val="bg1"/>
            </a:solidFill>
            <a:ln w="63360">
              <a:solidFill>
                <a:schemeClr val="accent2"/>
              </a:solidFill>
            </a:ln>
          </p:spPr>
          <p:style>
            <a:lnRef idx="2">
              <a:schemeClr val="accent1">
                <a:shade val="50000"/>
              </a:schemeClr>
            </a:lnRef>
            <a:fillRef idx="1">
              <a:schemeClr val="accent1"/>
            </a:fillRef>
            <a:effectRef idx="0">
              <a:schemeClr val="accent1"/>
            </a:effectRef>
            <a:fontRef idx="minor"/>
          </p:style>
        </p:sp>
        <p:sp>
          <p:nvSpPr>
            <p:cNvPr id="81" name="CustomShape 18"/>
            <p:cNvSpPr/>
            <p:nvPr/>
          </p:nvSpPr>
          <p:spPr>
            <a:xfrm>
              <a:off x="1504080" y="4259520"/>
              <a:ext cx="326520" cy="250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2" name="CustomShape 19"/>
            <p:cNvSpPr/>
            <p:nvPr/>
          </p:nvSpPr>
          <p:spPr>
            <a:xfrm>
              <a:off x="1509120" y="4288680"/>
              <a:ext cx="316440" cy="194400"/>
            </a:xfrm>
            <a:prstGeom prst="rect">
              <a:avLst/>
            </a:prstGeom>
            <a:noFill/>
            <a:ln>
              <a:noFill/>
            </a:ln>
          </p:spPr>
          <p:style>
            <a:lnRef idx="0">
              <a:scrgbClr r="0" g="0" b="0"/>
            </a:lnRef>
            <a:fillRef idx="0">
              <a:scrgbClr r="0" g="0" b="0"/>
            </a:fillRef>
            <a:effectRef idx="0">
              <a:scrgbClr r="0" g="0" b="0"/>
            </a:effectRef>
            <a:fontRef idx="minor"/>
          </p:style>
        </p:sp>
      </p:grpSp>
    </p:spTree>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31"/>
                                        </p:tgtEl>
                                        <p:attrNameLst>
                                          <p:attrName>style.visibility</p:attrName>
                                        </p:attrNameLst>
                                      </p:cBhvr>
                                      <p:to>
                                        <p:strVal val="visible"/>
                                      </p:to>
                                    </p:set>
                                    <p:animEffect transition="in" filter="wipe(left)">
                                      <p:cBhvr>
                                        <p:cTn id="7" dur="500"/>
                                        <p:tgtEl>
                                          <p:spTgt spid="6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37"/>
                                        </p:tgtEl>
                                        <p:attrNameLst>
                                          <p:attrName>style.visibility</p:attrName>
                                        </p:attrNameLst>
                                      </p:cBhvr>
                                      <p:to>
                                        <p:strVal val="visible"/>
                                      </p:to>
                                    </p:set>
                                    <p:animEffect transition="in" filter="wipe(left)">
                                      <p:cBhvr>
                                        <p:cTn id="12" dur="500"/>
                                        <p:tgtEl>
                                          <p:spTgt spid="637"/>
                                        </p:tgtEl>
                                      </p:cBhvr>
                                    </p:animEffect>
                                  </p:childTnLst>
                                </p:cTn>
                              </p:par>
                              <p:par>
                                <p:cTn id="13" presetID="22" presetClass="entr" presetSubtype="8" fill="hold" nodeType="withEffect">
                                  <p:stCondLst>
                                    <p:cond delay="0"/>
                                  </p:stCondLst>
                                  <p:childTnLst>
                                    <p:set>
                                      <p:cBhvr>
                                        <p:cTn id="14" dur="1" fill="hold">
                                          <p:stCondLst>
                                            <p:cond delay="0"/>
                                          </p:stCondLst>
                                        </p:cTn>
                                        <p:tgtEl>
                                          <p:spTgt spid="640"/>
                                        </p:tgtEl>
                                        <p:attrNameLst>
                                          <p:attrName>style.visibility</p:attrName>
                                        </p:attrNameLst>
                                      </p:cBhvr>
                                      <p:to>
                                        <p:strVal val="visible"/>
                                      </p:to>
                                    </p:set>
                                    <p:animEffect transition="in" filter="wipe(left)">
                                      <p:cBhvr>
                                        <p:cTn id="15" dur="500"/>
                                        <p:tgtEl>
                                          <p:spTgt spid="64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43"/>
                                        </p:tgtEl>
                                        <p:attrNameLst>
                                          <p:attrName>style.visibility</p:attrName>
                                        </p:attrNameLst>
                                      </p:cBhvr>
                                      <p:to>
                                        <p:strVal val="visible"/>
                                      </p:to>
                                    </p:set>
                                    <p:animEffect transition="in" filter="wipe(left)">
                                      <p:cBhvr>
                                        <p:cTn id="20" dur="500"/>
                                        <p:tgtEl>
                                          <p:spTgt spid="643"/>
                                        </p:tgtEl>
                                      </p:cBhvr>
                                    </p:animEffect>
                                  </p:childTnLst>
                                </p:cTn>
                              </p:par>
                              <p:par>
                                <p:cTn id="21" presetID="22" presetClass="entr" presetSubtype="8" fill="hold" nodeType="withEffect">
                                  <p:stCondLst>
                                    <p:cond delay="0"/>
                                  </p:stCondLst>
                                  <p:childTnLst>
                                    <p:set>
                                      <p:cBhvr>
                                        <p:cTn id="22" dur="1" fill="hold">
                                          <p:stCondLst>
                                            <p:cond delay="0"/>
                                          </p:stCondLst>
                                        </p:cTn>
                                        <p:tgtEl>
                                          <p:spTgt spid="646"/>
                                        </p:tgtEl>
                                        <p:attrNameLst>
                                          <p:attrName>style.visibility</p:attrName>
                                        </p:attrNameLst>
                                      </p:cBhvr>
                                      <p:to>
                                        <p:strVal val="visible"/>
                                      </p:to>
                                    </p:set>
                                    <p:animEffect transition="in" filter="wipe(left)">
                                      <p:cBhvr>
                                        <p:cTn id="23" dur="500"/>
                                        <p:tgtEl>
                                          <p:spTgt spid="64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50"/>
                                        </p:tgtEl>
                                        <p:attrNameLst>
                                          <p:attrName>style.visibility</p:attrName>
                                        </p:attrNameLst>
                                      </p:cBhvr>
                                      <p:to>
                                        <p:strVal val="visible"/>
                                      </p:to>
                                    </p:set>
                                    <p:animEffect transition="in" filter="wipe(left)">
                                      <p:cBhvr>
                                        <p:cTn id="28" dur="500"/>
                                        <p:tgtEl>
                                          <p:spTgt spid="650"/>
                                        </p:tgtEl>
                                      </p:cBhvr>
                                    </p:animEffect>
                                  </p:childTnLst>
                                </p:cTn>
                              </p:par>
                              <p:par>
                                <p:cTn id="29" presetID="22" presetClass="entr" presetSubtype="8" fill="hold" nodeType="withEffect">
                                  <p:stCondLst>
                                    <p:cond delay="0"/>
                                  </p:stCondLst>
                                  <p:childTnLst>
                                    <p:set>
                                      <p:cBhvr>
                                        <p:cTn id="30" dur="1" fill="hold">
                                          <p:stCondLst>
                                            <p:cond delay="0"/>
                                          </p:stCondLst>
                                        </p:cTn>
                                        <p:tgtEl>
                                          <p:spTgt spid="653"/>
                                        </p:tgtEl>
                                        <p:attrNameLst>
                                          <p:attrName>style.visibility</p:attrName>
                                        </p:attrNameLst>
                                      </p:cBhvr>
                                      <p:to>
                                        <p:strVal val="visible"/>
                                      </p:to>
                                    </p:set>
                                    <p:animEffect transition="in" filter="wipe(left)">
                                      <p:cBhvr>
                                        <p:cTn id="31" dur="500"/>
                                        <p:tgtEl>
                                          <p:spTgt spid="65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659"/>
                                        </p:tgtEl>
                                        <p:attrNameLst>
                                          <p:attrName>style.visibility</p:attrName>
                                        </p:attrNameLst>
                                      </p:cBhvr>
                                      <p:to>
                                        <p:strVal val="visible"/>
                                      </p:to>
                                    </p:set>
                                    <p:animEffect transition="in" filter="wipe(up)">
                                      <p:cBhvr>
                                        <p:cTn id="36" dur="500"/>
                                        <p:tgtEl>
                                          <p:spTgt spid="659"/>
                                        </p:tgtEl>
                                      </p:cBhvr>
                                    </p:animEffect>
                                  </p:childTnLst>
                                </p:cTn>
                              </p:par>
                              <p:par>
                                <p:cTn id="37" presetID="22" presetClass="entr" presetSubtype="1" fill="hold" nodeType="withEffect">
                                  <p:stCondLst>
                                    <p:cond delay="0"/>
                                  </p:stCondLst>
                                  <p:childTnLst>
                                    <p:set>
                                      <p:cBhvr>
                                        <p:cTn id="38" dur="1" fill="hold">
                                          <p:stCondLst>
                                            <p:cond delay="0"/>
                                          </p:stCondLst>
                                        </p:cTn>
                                        <p:tgtEl>
                                          <p:spTgt spid="662"/>
                                        </p:tgtEl>
                                        <p:attrNameLst>
                                          <p:attrName>style.visibility</p:attrName>
                                        </p:attrNameLst>
                                      </p:cBhvr>
                                      <p:to>
                                        <p:strVal val="visible"/>
                                      </p:to>
                                    </p:set>
                                    <p:animEffect transition="in" filter="wipe(up)">
                                      <p:cBhvr>
                                        <p:cTn id="39" dur="500"/>
                                        <p:tgtEl>
                                          <p:spTgt spid="66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665"/>
                                        </p:tgtEl>
                                        <p:attrNameLst>
                                          <p:attrName>style.visibility</p:attrName>
                                        </p:attrNameLst>
                                      </p:cBhvr>
                                      <p:to>
                                        <p:strVal val="visible"/>
                                      </p:to>
                                    </p:set>
                                    <p:animEffect transition="in" filter="wipe(up)">
                                      <p:cBhvr>
                                        <p:cTn id="44" dur="500"/>
                                        <p:tgtEl>
                                          <p:spTgt spid="665"/>
                                        </p:tgtEl>
                                      </p:cBhvr>
                                    </p:animEffect>
                                  </p:childTnLst>
                                </p:cTn>
                              </p:par>
                              <p:par>
                                <p:cTn id="45" presetID="22" presetClass="entr" presetSubtype="1" fill="hold" nodeType="withEffect">
                                  <p:stCondLst>
                                    <p:cond delay="0"/>
                                  </p:stCondLst>
                                  <p:childTnLst>
                                    <p:set>
                                      <p:cBhvr>
                                        <p:cTn id="46" dur="1" fill="hold">
                                          <p:stCondLst>
                                            <p:cond delay="0"/>
                                          </p:stCondLst>
                                        </p:cTn>
                                        <p:tgtEl>
                                          <p:spTgt spid="668"/>
                                        </p:tgtEl>
                                        <p:attrNameLst>
                                          <p:attrName>style.visibility</p:attrName>
                                        </p:attrNameLst>
                                      </p:cBhvr>
                                      <p:to>
                                        <p:strVal val="visible"/>
                                      </p:to>
                                    </p:set>
                                    <p:animEffect transition="in" filter="wipe(up)">
                                      <p:cBhvr>
                                        <p:cTn id="47" dur="500"/>
                                        <p:tgtEl>
                                          <p:spTgt spid="6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wipe(up)">
                                      <p:cBhvr>
                                        <p:cTn id="52" dur="500"/>
                                        <p:tgtEl>
                                          <p:spTgt spid="76"/>
                                        </p:tgtEl>
                                      </p:cBhvr>
                                    </p:animEffect>
                                  </p:childTnLst>
                                </p:cTn>
                              </p:par>
                              <p:par>
                                <p:cTn id="53" presetID="22" presetClass="entr" presetSubtype="1" fill="hold" nodeType="withEffect">
                                  <p:stCondLst>
                                    <p:cond delay="0"/>
                                  </p:stCondLst>
                                  <p:childTnLst>
                                    <p:set>
                                      <p:cBhvr>
                                        <p:cTn id="54" dur="1" fill="hold">
                                          <p:stCondLst>
                                            <p:cond delay="0"/>
                                          </p:stCondLst>
                                        </p:cTn>
                                        <p:tgtEl>
                                          <p:spTgt spid="79"/>
                                        </p:tgtEl>
                                        <p:attrNameLst>
                                          <p:attrName>style.visibility</p:attrName>
                                        </p:attrNameLst>
                                      </p:cBhvr>
                                      <p:to>
                                        <p:strVal val="visible"/>
                                      </p:to>
                                    </p:set>
                                    <p:animEffect transition="in" filter="wipe(up)">
                                      <p:cBhvr>
                                        <p:cTn id="55" dur="500"/>
                                        <p:tgtEl>
                                          <p:spTgt spid="7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69"/>
                                        </p:tgtEl>
                                        <p:attrNameLst>
                                          <p:attrName>style.visibility</p:attrName>
                                        </p:attrNameLst>
                                      </p:cBhvr>
                                      <p:to>
                                        <p:strVal val="visible"/>
                                      </p:to>
                                    </p:set>
                                    <p:animEffect transition="in" filter="wipe(up)">
                                      <p:cBhvr>
                                        <p:cTn id="60" dur="500"/>
                                        <p:tgtEl>
                                          <p:spTgt spid="69"/>
                                        </p:tgtEl>
                                      </p:cBhvr>
                                    </p:animEffect>
                                  </p:childTnLst>
                                </p:cTn>
                              </p:par>
                              <p:par>
                                <p:cTn id="61" presetID="22" presetClass="entr" presetSubtype="1"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animEffect transition="in" filter="wipe(up)">
                                      <p:cBhvr>
                                        <p:cTn id="6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TextShape 1"/>
          <p:cNvSpPr txBox="1"/>
          <p:nvPr/>
        </p:nvSpPr>
        <p:spPr>
          <a:xfrm>
            <a:off x="323640" y="339480"/>
            <a:ext cx="11572920" cy="723960"/>
          </a:xfrm>
          <a:prstGeom prst="rect">
            <a:avLst/>
          </a:prstGeom>
          <a:noFill/>
          <a:ln>
            <a:noFill/>
          </a:ln>
        </p:spPr>
        <p:txBody>
          <a:bodyPr lIns="90000" tIns="45000" rIns="90000" bIns="45000" anchor="ctr"/>
          <a:lstStyle/>
          <a:p>
            <a:pPr algn="ctr">
              <a:lnSpc>
                <a:spcPct val="90000"/>
              </a:lnSpc>
              <a:spcBef>
                <a:spcPts val="1001"/>
              </a:spcBef>
            </a:pPr>
            <a:r>
              <a:rPr lang="en-US" sz="5400" b="0" strike="noStrike" spc="-1">
                <a:solidFill>
                  <a:srgbClr val="262626"/>
                </a:solidFill>
                <a:latin typeface="Arial"/>
                <a:ea typeface="Arial Unicode MS"/>
              </a:rPr>
              <a:t>KẾT LUẬN</a:t>
            </a:r>
            <a:endParaRPr lang="en-US" sz="5400" b="0" strike="noStrike" spc="-1">
              <a:solidFill>
                <a:srgbClr val="000000"/>
              </a:solidFill>
              <a:latin typeface="Arial"/>
            </a:endParaRPr>
          </a:p>
        </p:txBody>
      </p:sp>
      <p:grpSp>
        <p:nvGrpSpPr>
          <p:cNvPr id="699" name="Group 2"/>
          <p:cNvGrpSpPr/>
          <p:nvPr/>
        </p:nvGrpSpPr>
        <p:grpSpPr>
          <a:xfrm>
            <a:off x="4726800" y="4744080"/>
            <a:ext cx="3357000" cy="840960"/>
            <a:chOff x="4726800" y="4744080"/>
            <a:chExt cx="3357000" cy="840960"/>
          </a:xfrm>
        </p:grpSpPr>
        <p:sp>
          <p:nvSpPr>
            <p:cNvPr id="700" name="CustomShape 3"/>
            <p:cNvSpPr/>
            <p:nvPr/>
          </p:nvSpPr>
          <p:spPr>
            <a:xfrm>
              <a:off x="4726800" y="4744080"/>
              <a:ext cx="3357000" cy="840960"/>
            </a:xfrm>
            <a:prstGeom prst="ellipse">
              <a:avLst/>
            </a:prstGeom>
            <a:solidFill>
              <a:schemeClr val="tx1">
                <a:lumMod val="50000"/>
                <a:lumOff val="50000"/>
                <a:alpha val="51000"/>
              </a:schemeClr>
            </a:solidFill>
            <a:ln>
              <a:noFill/>
            </a:ln>
            <a:effectLst>
              <a:softEdge rad="317500"/>
            </a:effectLst>
          </p:spPr>
          <p:style>
            <a:lnRef idx="2">
              <a:schemeClr val="accent1">
                <a:shade val="50000"/>
              </a:schemeClr>
            </a:lnRef>
            <a:fillRef idx="1">
              <a:schemeClr val="accent1"/>
            </a:fillRef>
            <a:effectRef idx="0">
              <a:schemeClr val="accent1"/>
            </a:effectRef>
            <a:fontRef idx="minor"/>
          </p:style>
        </p:sp>
        <p:sp>
          <p:nvSpPr>
            <p:cNvPr id="701" name="CustomShape 4"/>
            <p:cNvSpPr/>
            <p:nvPr/>
          </p:nvSpPr>
          <p:spPr>
            <a:xfrm>
              <a:off x="5374800" y="4930560"/>
              <a:ext cx="1728720" cy="432720"/>
            </a:xfrm>
            <a:prstGeom prst="ellipse">
              <a:avLst/>
            </a:prstGeom>
            <a:solidFill>
              <a:schemeClr val="tx1">
                <a:lumMod val="50000"/>
                <a:lumOff val="50000"/>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p:style>
        </p:sp>
      </p:grpSp>
      <p:sp>
        <p:nvSpPr>
          <p:cNvPr id="702" name="CustomShape 5"/>
          <p:cNvSpPr/>
          <p:nvPr/>
        </p:nvSpPr>
        <p:spPr>
          <a:xfrm>
            <a:off x="7093440" y="2151720"/>
            <a:ext cx="431640" cy="4316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703" name="CustomShape 6"/>
          <p:cNvSpPr/>
          <p:nvPr/>
        </p:nvSpPr>
        <p:spPr>
          <a:xfrm>
            <a:off x="7612200" y="1834200"/>
            <a:ext cx="4016880" cy="56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err="1" smtClean="0">
                <a:solidFill>
                  <a:srgbClr val="000000"/>
                </a:solidFill>
                <a:latin typeface="Times New Roman"/>
                <a:ea typeface="Times New Roman"/>
              </a:rPr>
              <a:t>Làm</a:t>
            </a:r>
            <a:r>
              <a:rPr lang="en-US" sz="1800" b="0" strike="noStrike" spc="-1" dirty="0" smtClean="0">
                <a:solidFill>
                  <a:srgbClr val="000000"/>
                </a:solidFill>
                <a:latin typeface="Times New Roman"/>
                <a:ea typeface="Times New Roman"/>
              </a:rPr>
              <a:t> </a:t>
            </a:r>
            <a:r>
              <a:rPr lang="en-US" sz="1800" b="0" strike="noStrike" spc="-1" dirty="0" err="1" smtClean="0">
                <a:solidFill>
                  <a:srgbClr val="000000"/>
                </a:solidFill>
                <a:latin typeface="Times New Roman"/>
                <a:ea typeface="Times New Roman"/>
              </a:rPr>
              <a:t>việc</a:t>
            </a:r>
            <a:r>
              <a:rPr lang="en-US" sz="1800" b="0" strike="noStrike" spc="-1" dirty="0" smtClean="0">
                <a:solidFill>
                  <a:srgbClr val="000000"/>
                </a:solidFill>
                <a:latin typeface="Times New Roman"/>
                <a:ea typeface="Times New Roman"/>
              </a:rPr>
              <a:t> </a:t>
            </a:r>
            <a:r>
              <a:rPr lang="en-US" sz="1800" b="0" strike="noStrike" spc="-1" dirty="0" err="1" smtClean="0">
                <a:solidFill>
                  <a:srgbClr val="000000"/>
                </a:solidFill>
                <a:latin typeface="Times New Roman"/>
                <a:ea typeface="Times New Roman"/>
              </a:rPr>
              <a:t>dễ</a:t>
            </a:r>
            <a:r>
              <a:rPr lang="en-US" sz="1800" b="0" strike="noStrike" spc="-1" dirty="0" smtClean="0">
                <a:solidFill>
                  <a:srgbClr val="000000"/>
                </a:solidFill>
                <a:latin typeface="Times New Roman"/>
                <a:ea typeface="Times New Roman"/>
              </a:rPr>
              <a:t> </a:t>
            </a:r>
            <a:r>
              <a:rPr lang="en-US" sz="1800" b="0" strike="noStrike" spc="-1" dirty="0" err="1" smtClean="0">
                <a:solidFill>
                  <a:srgbClr val="000000"/>
                </a:solidFill>
                <a:latin typeface="Times New Roman"/>
                <a:ea typeface="Times New Roman"/>
              </a:rPr>
              <a:t>dàng</a:t>
            </a:r>
            <a:r>
              <a:rPr lang="en-US" sz="1800" b="0" strike="noStrike" spc="-1" dirty="0" smtClean="0">
                <a:solidFill>
                  <a:srgbClr val="000000"/>
                </a:solidFill>
                <a:latin typeface="Times New Roman"/>
                <a:ea typeface="Times New Roman"/>
              </a:rPr>
              <a:t> </a:t>
            </a:r>
            <a:r>
              <a:rPr lang="en-US" sz="1800" b="0" strike="noStrike" spc="-1" dirty="0" err="1" smtClean="0">
                <a:solidFill>
                  <a:srgbClr val="000000"/>
                </a:solidFill>
                <a:latin typeface="Times New Roman"/>
                <a:ea typeface="Times New Roman"/>
              </a:rPr>
              <a:t>hơn</a:t>
            </a:r>
            <a:r>
              <a:rPr lang="en-US" sz="1800" b="0" strike="noStrike" spc="-1" dirty="0" smtClean="0">
                <a:solidFill>
                  <a:srgbClr val="000000"/>
                </a:solidFill>
                <a:latin typeface="Times New Roman"/>
                <a:ea typeface="Times New Roman"/>
              </a:rPr>
              <a:t> </a:t>
            </a:r>
            <a:r>
              <a:rPr lang="en-US" sz="1800" b="0" strike="noStrike" spc="-1" dirty="0" err="1" smtClean="0">
                <a:solidFill>
                  <a:srgbClr val="000000"/>
                </a:solidFill>
                <a:latin typeface="Times New Roman"/>
                <a:ea typeface="Times New Roman"/>
              </a:rPr>
              <a:t>với</a:t>
            </a:r>
            <a:r>
              <a:rPr lang="en-US" sz="1800" b="0" strike="noStrike" spc="-1" dirty="0" smtClean="0">
                <a:solidFill>
                  <a:srgbClr val="000000"/>
                </a:solidFill>
                <a:latin typeface="Times New Roman"/>
                <a:ea typeface="Times New Roman"/>
              </a:rPr>
              <a:t> </a:t>
            </a:r>
            <a:r>
              <a:rPr lang="en-US" sz="1800" b="0" strike="noStrike" spc="-1" dirty="0" err="1" smtClean="0">
                <a:solidFill>
                  <a:srgbClr val="000000"/>
                </a:solidFill>
                <a:latin typeface="Times New Roman"/>
                <a:ea typeface="Times New Roman"/>
              </a:rPr>
              <a:t>mô</a:t>
            </a:r>
            <a:r>
              <a:rPr lang="en-US" sz="1800" b="0" strike="noStrike" spc="-1" dirty="0" smtClean="0">
                <a:solidFill>
                  <a:srgbClr val="000000"/>
                </a:solidFill>
                <a:latin typeface="Times New Roman"/>
                <a:ea typeface="Times New Roman"/>
              </a:rPr>
              <a:t> </a:t>
            </a:r>
            <a:r>
              <a:rPr lang="en-US" sz="1800" b="0" strike="noStrike" spc="-1" dirty="0" err="1" smtClean="0">
                <a:solidFill>
                  <a:srgbClr val="000000"/>
                </a:solidFill>
                <a:latin typeface="Times New Roman"/>
                <a:ea typeface="Times New Roman"/>
              </a:rPr>
              <a:t>hình</a:t>
            </a:r>
            <a:r>
              <a:rPr lang="en-US" sz="1800" b="0" strike="noStrike" spc="-1" dirty="0" smtClean="0">
                <a:solidFill>
                  <a:srgbClr val="000000"/>
                </a:solidFill>
                <a:latin typeface="Times New Roman"/>
                <a:ea typeface="Times New Roman"/>
              </a:rPr>
              <a:t> MVC </a:t>
            </a:r>
            <a:r>
              <a:rPr lang="en-US" spc="-1" dirty="0" err="1" smtClean="0">
                <a:solidFill>
                  <a:srgbClr val="000000"/>
                </a:solidFill>
                <a:latin typeface="Times New Roman"/>
              </a:rPr>
              <a:t>Thông</a:t>
            </a:r>
            <a:r>
              <a:rPr lang="en-US" spc="-1" dirty="0" smtClean="0">
                <a:solidFill>
                  <a:srgbClr val="000000"/>
                </a:solidFill>
                <a:latin typeface="Times New Roman"/>
              </a:rPr>
              <a:t> qua framework </a:t>
            </a:r>
            <a:r>
              <a:rPr lang="en-US" spc="-1" dirty="0" err="1" smtClean="0">
                <a:solidFill>
                  <a:srgbClr val="000000"/>
                </a:solidFill>
                <a:latin typeface="Times New Roman"/>
              </a:rPr>
              <a:t>Laravel</a:t>
            </a:r>
            <a:endParaRPr lang="en-US" sz="1800" b="0" strike="noStrike" spc="-1" dirty="0">
              <a:latin typeface="Arial"/>
            </a:endParaRPr>
          </a:p>
        </p:txBody>
      </p:sp>
      <p:sp>
        <p:nvSpPr>
          <p:cNvPr id="704" name="Line 7"/>
          <p:cNvSpPr/>
          <p:nvPr/>
        </p:nvSpPr>
        <p:spPr>
          <a:xfrm>
            <a:off x="7588440" y="2552400"/>
            <a:ext cx="3600000" cy="2520"/>
          </a:xfrm>
          <a:prstGeom prst="line">
            <a:avLst/>
          </a:prstGeom>
          <a:ln>
            <a:solidFill>
              <a:schemeClr val="accent5"/>
            </a:solidFill>
            <a:tailEnd type="oval" w="med" len="med"/>
          </a:ln>
        </p:spPr>
        <p:style>
          <a:lnRef idx="1">
            <a:schemeClr val="accent1"/>
          </a:lnRef>
          <a:fillRef idx="0">
            <a:schemeClr val="accent1"/>
          </a:fillRef>
          <a:effectRef idx="0">
            <a:schemeClr val="accent1"/>
          </a:effectRef>
          <a:fontRef idx="minor"/>
        </p:style>
      </p:sp>
      <p:sp>
        <p:nvSpPr>
          <p:cNvPr id="705" name="CustomShape 8"/>
          <p:cNvSpPr/>
          <p:nvPr/>
        </p:nvSpPr>
        <p:spPr>
          <a:xfrm>
            <a:off x="4695120" y="2945160"/>
            <a:ext cx="431640" cy="4316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706" name="CustomShape 9"/>
          <p:cNvSpPr/>
          <p:nvPr/>
        </p:nvSpPr>
        <p:spPr>
          <a:xfrm>
            <a:off x="7612200" y="3690000"/>
            <a:ext cx="3600000" cy="30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Times New Roman"/>
                <a:ea typeface="Times New Roman"/>
              </a:rPr>
              <a:t>Thao </a:t>
            </a:r>
            <a:r>
              <a:rPr lang="en-US" sz="1800" b="0" strike="noStrike" spc="-1" dirty="0" err="1">
                <a:solidFill>
                  <a:srgbClr val="000000"/>
                </a:solidFill>
                <a:latin typeface="Times New Roman"/>
                <a:ea typeface="Times New Roman"/>
              </a:rPr>
              <a:t>tác</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được</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với</a:t>
            </a:r>
            <a:r>
              <a:rPr lang="en-US" sz="1800" b="0" strike="noStrike" spc="-1" dirty="0">
                <a:solidFill>
                  <a:srgbClr val="000000"/>
                </a:solidFill>
                <a:latin typeface="Times New Roman"/>
                <a:ea typeface="Times New Roman"/>
              </a:rPr>
              <a:t> CSDL </a:t>
            </a:r>
            <a:r>
              <a:rPr lang="vi-VN" spc="-1" dirty="0">
                <a:solidFill>
                  <a:srgbClr val="000000"/>
                </a:solidFill>
                <a:latin typeface="Times New Roman"/>
                <a:ea typeface="Times New Roman"/>
              </a:rPr>
              <a:t>SqlServer</a:t>
            </a:r>
            <a:endParaRPr lang="en-US" sz="1800" b="0" strike="noStrike" spc="-1" dirty="0">
              <a:latin typeface="Arial"/>
            </a:endParaRPr>
          </a:p>
        </p:txBody>
      </p:sp>
      <p:sp>
        <p:nvSpPr>
          <p:cNvPr id="707" name="Line 10"/>
          <p:cNvSpPr/>
          <p:nvPr/>
        </p:nvSpPr>
        <p:spPr>
          <a:xfrm>
            <a:off x="1036800" y="3326040"/>
            <a:ext cx="3600000" cy="360"/>
          </a:xfrm>
          <a:prstGeom prst="line">
            <a:avLst/>
          </a:prstGeom>
          <a:ln>
            <a:solidFill>
              <a:schemeClr val="accent4"/>
            </a:solidFill>
            <a:headEnd type="oval" w="med" len="med"/>
          </a:ln>
        </p:spPr>
        <p:style>
          <a:lnRef idx="1">
            <a:schemeClr val="accent1"/>
          </a:lnRef>
          <a:fillRef idx="0">
            <a:schemeClr val="accent1"/>
          </a:fillRef>
          <a:effectRef idx="0">
            <a:schemeClr val="accent1"/>
          </a:effectRef>
          <a:fontRef idx="minor"/>
        </p:style>
      </p:sp>
      <p:sp>
        <p:nvSpPr>
          <p:cNvPr id="708" name="CustomShape 11"/>
          <p:cNvSpPr/>
          <p:nvPr/>
        </p:nvSpPr>
        <p:spPr>
          <a:xfrm>
            <a:off x="7093440" y="3733200"/>
            <a:ext cx="431640" cy="431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709" name="CustomShape 12"/>
          <p:cNvSpPr/>
          <p:nvPr/>
        </p:nvSpPr>
        <p:spPr>
          <a:xfrm>
            <a:off x="1035000" y="2541600"/>
            <a:ext cx="416844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err="1">
                <a:solidFill>
                  <a:srgbClr val="000000"/>
                </a:solidFill>
                <a:latin typeface="Times New Roman"/>
                <a:ea typeface="Times New Roman"/>
              </a:rPr>
              <a:t>Hiểu</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thêm</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và</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làm</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việc</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được</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với</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ngôn</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ngữ</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lập</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trình</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mã</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nguồn</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mở</a:t>
            </a:r>
            <a:r>
              <a:rPr lang="en-US" sz="1800" b="0" strike="noStrike" spc="-1" dirty="0">
                <a:solidFill>
                  <a:srgbClr val="000000"/>
                </a:solidFill>
                <a:latin typeface="Times New Roman"/>
                <a:ea typeface="Times New Roman"/>
              </a:rPr>
              <a:t> </a:t>
            </a:r>
            <a:r>
              <a:rPr lang="en-US" sz="1800" b="0" strike="noStrike" spc="-1" dirty="0" smtClean="0">
                <a:solidFill>
                  <a:srgbClr val="000000"/>
                </a:solidFill>
                <a:latin typeface="Times New Roman"/>
                <a:ea typeface="Times New Roman"/>
              </a:rPr>
              <a:t>PHP</a:t>
            </a:r>
            <a:endParaRPr lang="en-US" sz="1800" b="0" strike="noStrike" spc="-1" dirty="0">
              <a:latin typeface="Arial"/>
            </a:endParaRPr>
          </a:p>
        </p:txBody>
      </p:sp>
      <p:sp>
        <p:nvSpPr>
          <p:cNvPr id="710" name="Line 13"/>
          <p:cNvSpPr/>
          <p:nvPr/>
        </p:nvSpPr>
        <p:spPr>
          <a:xfrm>
            <a:off x="7612200" y="4154040"/>
            <a:ext cx="3600000" cy="2520"/>
          </a:xfrm>
          <a:prstGeom prst="line">
            <a:avLst/>
          </a:prstGeom>
          <a:ln>
            <a:solidFill>
              <a:schemeClr val="accent3"/>
            </a:solidFill>
            <a:tailEnd type="oval" w="med" len="med"/>
          </a:ln>
        </p:spPr>
        <p:style>
          <a:lnRef idx="1">
            <a:schemeClr val="accent1"/>
          </a:lnRef>
          <a:fillRef idx="0">
            <a:schemeClr val="accent1"/>
          </a:fillRef>
          <a:effectRef idx="0">
            <a:schemeClr val="accent1"/>
          </a:effectRef>
          <a:fontRef idx="minor"/>
        </p:style>
      </p:sp>
      <p:grpSp>
        <p:nvGrpSpPr>
          <p:cNvPr id="714" name="Group 17"/>
          <p:cNvGrpSpPr/>
          <p:nvPr/>
        </p:nvGrpSpPr>
        <p:grpSpPr>
          <a:xfrm>
            <a:off x="5375520" y="2113560"/>
            <a:ext cx="1402200" cy="3136320"/>
            <a:chOff x="5375520" y="2113560"/>
            <a:chExt cx="1402200" cy="3136320"/>
          </a:xfrm>
        </p:grpSpPr>
        <p:sp>
          <p:nvSpPr>
            <p:cNvPr id="715" name="CustomShape 18"/>
            <p:cNvSpPr/>
            <p:nvPr/>
          </p:nvSpPr>
          <p:spPr>
            <a:xfrm>
              <a:off x="5375520" y="2113560"/>
              <a:ext cx="748800" cy="748800"/>
            </a:xfrm>
            <a:prstGeom prst="rect">
              <a:avLst/>
            </a:prstGeom>
            <a:solidFill>
              <a:schemeClr val="accent5"/>
            </a:solidFill>
            <a:ln>
              <a:noFill/>
            </a:ln>
            <a:scene3d>
              <a:camera prst="obliqueBottomRight">
                <a:rot lat="21299999" lon="0" rev="0"/>
              </a:camera>
              <a:lightRig rig="balanced" dir="t"/>
            </a:scene3d>
            <a:sp3d extrusionH="527050" prstMaterial="matte">
              <a:extrusionClr>
                <a:schemeClr val="accent5"/>
              </a:extrusionClr>
            </a:sp3d>
          </p:spPr>
          <p:style>
            <a:lnRef idx="2">
              <a:schemeClr val="accent1">
                <a:shade val="50000"/>
              </a:schemeClr>
            </a:lnRef>
            <a:fillRef idx="1">
              <a:schemeClr val="accent1"/>
            </a:fillRef>
            <a:effectRef idx="0">
              <a:schemeClr val="accent1"/>
            </a:effectRef>
            <a:fontRef idx="minor"/>
          </p:style>
        </p:sp>
        <p:sp>
          <p:nvSpPr>
            <p:cNvPr id="716" name="CustomShape 19"/>
            <p:cNvSpPr/>
            <p:nvPr/>
          </p:nvSpPr>
          <p:spPr>
            <a:xfrm>
              <a:off x="6028920" y="2855520"/>
              <a:ext cx="748800" cy="748800"/>
            </a:xfrm>
            <a:prstGeom prst="rect">
              <a:avLst/>
            </a:prstGeom>
            <a:solidFill>
              <a:schemeClr val="accent4"/>
            </a:solidFill>
            <a:ln>
              <a:noFill/>
            </a:ln>
            <a:scene3d>
              <a:camera prst="obliqueBottomRight">
                <a:rot lat="21299999" lon="0" rev="0"/>
              </a:camera>
              <a:lightRig rig="balanced" dir="t"/>
            </a:scene3d>
            <a:sp3d extrusionH="457200" prstMaterial="matte">
              <a:extrusionClr>
                <a:schemeClr val="accent4"/>
              </a:extrusionClr>
            </a:sp3d>
          </p:spPr>
          <p:style>
            <a:lnRef idx="2">
              <a:schemeClr val="accent1">
                <a:shade val="50000"/>
              </a:schemeClr>
            </a:lnRef>
            <a:fillRef idx="1">
              <a:schemeClr val="accent1"/>
            </a:fillRef>
            <a:effectRef idx="0">
              <a:schemeClr val="accent1"/>
            </a:effectRef>
            <a:fontRef idx="minor"/>
          </p:style>
        </p:sp>
        <p:sp>
          <p:nvSpPr>
            <p:cNvPr id="717" name="CustomShape 20"/>
            <p:cNvSpPr/>
            <p:nvPr/>
          </p:nvSpPr>
          <p:spPr>
            <a:xfrm>
              <a:off x="5375520" y="3609000"/>
              <a:ext cx="748800" cy="748800"/>
            </a:xfrm>
            <a:prstGeom prst="rect">
              <a:avLst/>
            </a:prstGeom>
            <a:solidFill>
              <a:schemeClr val="accent3"/>
            </a:solidFill>
            <a:ln>
              <a:noFill/>
            </a:ln>
            <a:scene3d>
              <a:camera prst="obliqueBottomRight"/>
              <a:lightRig rig="balanced" dir="t"/>
            </a:scene3d>
            <a:sp3d extrusionH="508000" prstMaterial="matte">
              <a:extrusionClr>
                <a:schemeClr val="accent3"/>
              </a:extrusionClr>
            </a:sp3d>
          </p:spPr>
          <p:style>
            <a:lnRef idx="2">
              <a:schemeClr val="accent1">
                <a:shade val="50000"/>
              </a:schemeClr>
            </a:lnRef>
            <a:fillRef idx="1">
              <a:schemeClr val="accent1"/>
            </a:fillRef>
            <a:effectRef idx="0">
              <a:schemeClr val="accent1"/>
            </a:effectRef>
            <a:fontRef idx="minor"/>
          </p:style>
        </p:sp>
        <p:sp>
          <p:nvSpPr>
            <p:cNvPr id="718" name="CustomShape 21"/>
            <p:cNvSpPr/>
            <p:nvPr/>
          </p:nvSpPr>
          <p:spPr>
            <a:xfrm>
              <a:off x="5994360" y="4501080"/>
              <a:ext cx="748800" cy="748800"/>
            </a:xfrm>
            <a:prstGeom prst="rect">
              <a:avLst/>
            </a:prstGeom>
            <a:solidFill>
              <a:schemeClr val="accent1"/>
            </a:solidFill>
            <a:ln>
              <a:noFill/>
            </a:ln>
            <a:scene3d>
              <a:camera prst="obliqueTopRight"/>
              <a:lightRig rig="balanced" dir="t"/>
            </a:scene3d>
            <a:sp3d extrusionH="558800" prstMaterial="matte">
              <a:extrusionClr>
                <a:schemeClr val="accent1"/>
              </a:extrusionClr>
            </a:sp3d>
          </p:spPr>
          <p:style>
            <a:lnRef idx="2">
              <a:schemeClr val="accent1">
                <a:shade val="50000"/>
              </a:schemeClr>
            </a:lnRef>
            <a:fillRef idx="1">
              <a:schemeClr val="accent1"/>
            </a:fillRef>
            <a:effectRef idx="0">
              <a:schemeClr val="accent1"/>
            </a:effectRef>
            <a:fontRef idx="minor"/>
          </p:style>
        </p:sp>
      </p:grpSp>
      <p:sp>
        <p:nvSpPr>
          <p:cNvPr id="719" name="CustomShape 22"/>
          <p:cNvSpPr/>
          <p:nvPr/>
        </p:nvSpPr>
        <p:spPr>
          <a:xfrm rot="2700000">
            <a:off x="6255000" y="2963160"/>
            <a:ext cx="265680" cy="476280"/>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720" name="CustomShape 23"/>
          <p:cNvSpPr/>
          <p:nvPr/>
        </p:nvSpPr>
        <p:spPr>
          <a:xfrm>
            <a:off x="5581440" y="2289600"/>
            <a:ext cx="329040" cy="308160"/>
          </a:xfrm>
          <a:custGeom>
            <a:avLst/>
            <a:gdLst/>
            <a:ahLst/>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721" name="CustomShape 24"/>
          <p:cNvSpPr/>
          <p:nvPr/>
        </p:nvSpPr>
        <p:spPr>
          <a:xfrm>
            <a:off x="5551560" y="3826800"/>
            <a:ext cx="389160" cy="325080"/>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722" name="CustomShape 25"/>
          <p:cNvSpPr/>
          <p:nvPr/>
        </p:nvSpPr>
        <p:spPr>
          <a:xfrm>
            <a:off x="6217560" y="4629240"/>
            <a:ext cx="354240" cy="35712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723" name="CustomShape 26"/>
          <p:cNvSpPr/>
          <p:nvPr/>
        </p:nvSpPr>
        <p:spPr>
          <a:xfrm>
            <a:off x="7210800" y="2255760"/>
            <a:ext cx="206640" cy="193320"/>
          </a:xfrm>
          <a:custGeom>
            <a:avLst/>
            <a:gdLst/>
            <a:ahLst/>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724" name="CustomShape 27"/>
          <p:cNvSpPr/>
          <p:nvPr/>
        </p:nvSpPr>
        <p:spPr>
          <a:xfrm>
            <a:off x="7187040" y="5256360"/>
            <a:ext cx="248400" cy="196200"/>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726" name="CustomShape 29"/>
          <p:cNvSpPr/>
          <p:nvPr/>
        </p:nvSpPr>
        <p:spPr>
          <a:xfrm>
            <a:off x="1109880" y="1378080"/>
            <a:ext cx="32965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000000"/>
                </a:solidFill>
                <a:latin typeface="Arial"/>
                <a:ea typeface="Arial Unicode MS"/>
              </a:rPr>
              <a:t>1. </a:t>
            </a:r>
            <a:r>
              <a:rPr lang="en-US" sz="2400" b="0" strike="noStrike" spc="-1" dirty="0" err="1">
                <a:solidFill>
                  <a:srgbClr val="000000"/>
                </a:solidFill>
                <a:latin typeface="Arial"/>
                <a:ea typeface="Arial Unicode MS"/>
              </a:rPr>
              <a:t>Kiến</a:t>
            </a:r>
            <a:r>
              <a:rPr lang="en-US" sz="2400" b="0" strike="noStrike" spc="-1" dirty="0">
                <a:solidFill>
                  <a:srgbClr val="000000"/>
                </a:solidFill>
                <a:latin typeface="Arial"/>
                <a:ea typeface="Arial Unicode MS"/>
              </a:rPr>
              <a:t> </a:t>
            </a:r>
            <a:r>
              <a:rPr lang="en-US" sz="2400" b="0" strike="noStrike" spc="-1" dirty="0" err="1">
                <a:solidFill>
                  <a:srgbClr val="000000"/>
                </a:solidFill>
                <a:latin typeface="Arial"/>
                <a:ea typeface="Arial Unicode MS"/>
              </a:rPr>
              <a:t>thức</a:t>
            </a:r>
            <a:r>
              <a:rPr lang="en-US" sz="2400" b="0" strike="noStrike" spc="-1" dirty="0">
                <a:solidFill>
                  <a:srgbClr val="000000"/>
                </a:solidFill>
                <a:latin typeface="Arial"/>
                <a:ea typeface="Arial Unicode MS"/>
              </a:rPr>
              <a:t> </a:t>
            </a:r>
            <a:r>
              <a:rPr lang="en-US" sz="2400" b="0" strike="noStrike" spc="-1" dirty="0" err="1">
                <a:solidFill>
                  <a:srgbClr val="000000"/>
                </a:solidFill>
                <a:latin typeface="Arial"/>
                <a:ea typeface="Arial Unicode MS"/>
              </a:rPr>
              <a:t>đạt</a:t>
            </a:r>
            <a:r>
              <a:rPr lang="en-US" sz="2400" b="0" strike="noStrike" spc="-1" dirty="0">
                <a:solidFill>
                  <a:srgbClr val="000000"/>
                </a:solidFill>
                <a:latin typeface="Arial"/>
                <a:ea typeface="Arial Unicode MS"/>
              </a:rPr>
              <a:t> </a:t>
            </a:r>
            <a:r>
              <a:rPr lang="en-US" sz="2400" b="0" strike="noStrike" spc="-1" dirty="0" err="1">
                <a:solidFill>
                  <a:srgbClr val="000000"/>
                </a:solidFill>
                <a:latin typeface="Arial"/>
                <a:ea typeface="Arial Unicode MS"/>
              </a:rPr>
              <a:t>được</a:t>
            </a:r>
            <a:endParaRPr lang="en-US" sz="2400" b="0" strike="noStrike" spc="-1" dirty="0">
              <a:latin typeface="Arial"/>
            </a:endParaRPr>
          </a:p>
        </p:txBody>
      </p:sp>
      <p:sp>
        <p:nvSpPr>
          <p:cNvPr id="727" name="CustomShape 30"/>
          <p:cNvSpPr/>
          <p:nvPr/>
        </p:nvSpPr>
        <p:spPr>
          <a:xfrm>
            <a:off x="4807440" y="3041280"/>
            <a:ext cx="206640" cy="193320"/>
          </a:xfrm>
          <a:custGeom>
            <a:avLst/>
            <a:gdLst/>
            <a:ahLst/>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728" name="CustomShape 31"/>
          <p:cNvSpPr/>
          <p:nvPr/>
        </p:nvSpPr>
        <p:spPr>
          <a:xfrm>
            <a:off x="7182360" y="3852360"/>
            <a:ext cx="206640" cy="193320"/>
          </a:xfrm>
          <a:custGeom>
            <a:avLst/>
            <a:gdLst/>
            <a:ahLst/>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09"/>
                                        </p:tgtEl>
                                        <p:attrNameLst>
                                          <p:attrName>style.visibility</p:attrName>
                                        </p:attrNameLst>
                                      </p:cBhvr>
                                      <p:to>
                                        <p:strVal val="visible"/>
                                      </p:to>
                                    </p:set>
                                    <p:animEffect transition="in" filter="fade">
                                      <p:cBhvr>
                                        <p:cTn id="7" dur="1000"/>
                                        <p:tgtEl>
                                          <p:spTgt spid="709"/>
                                        </p:tgtEl>
                                      </p:cBhvr>
                                    </p:animEffect>
                                    <p:anim calcmode="lin" valueType="num">
                                      <p:cBhvr>
                                        <p:cTn id="8" dur="1000" fill="hold"/>
                                        <p:tgtEl>
                                          <p:spTgt spid="709"/>
                                        </p:tgtEl>
                                        <p:attrNameLst>
                                          <p:attrName>ppt_x</p:attrName>
                                        </p:attrNameLst>
                                      </p:cBhvr>
                                      <p:tavLst>
                                        <p:tav tm="0">
                                          <p:val>
                                            <p:strVal val="#ppt_x"/>
                                          </p:val>
                                        </p:tav>
                                        <p:tav tm="100000">
                                          <p:val>
                                            <p:strVal val="#ppt_x"/>
                                          </p:val>
                                        </p:tav>
                                      </p:tavLst>
                                    </p:anim>
                                    <p:anim calcmode="lin" valueType="num">
                                      <p:cBhvr>
                                        <p:cTn id="9" dur="1000" fill="hold"/>
                                        <p:tgtEl>
                                          <p:spTgt spid="70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05"/>
                                        </p:tgtEl>
                                        <p:attrNameLst>
                                          <p:attrName>style.visibility</p:attrName>
                                        </p:attrNameLst>
                                      </p:cBhvr>
                                      <p:to>
                                        <p:strVal val="visible"/>
                                      </p:to>
                                    </p:set>
                                    <p:animEffect transition="in" filter="fade">
                                      <p:cBhvr>
                                        <p:cTn id="12" dur="1000"/>
                                        <p:tgtEl>
                                          <p:spTgt spid="705"/>
                                        </p:tgtEl>
                                      </p:cBhvr>
                                    </p:animEffect>
                                    <p:anim calcmode="lin" valueType="num">
                                      <p:cBhvr>
                                        <p:cTn id="13" dur="1000" fill="hold"/>
                                        <p:tgtEl>
                                          <p:spTgt spid="705"/>
                                        </p:tgtEl>
                                        <p:attrNameLst>
                                          <p:attrName>ppt_x</p:attrName>
                                        </p:attrNameLst>
                                      </p:cBhvr>
                                      <p:tavLst>
                                        <p:tav tm="0">
                                          <p:val>
                                            <p:strVal val="#ppt_x"/>
                                          </p:val>
                                        </p:tav>
                                        <p:tav tm="100000">
                                          <p:val>
                                            <p:strVal val="#ppt_x"/>
                                          </p:val>
                                        </p:tav>
                                      </p:tavLst>
                                    </p:anim>
                                    <p:anim calcmode="lin" valueType="num">
                                      <p:cBhvr>
                                        <p:cTn id="14" dur="1000" fill="hold"/>
                                        <p:tgtEl>
                                          <p:spTgt spid="70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07"/>
                                        </p:tgtEl>
                                        <p:attrNameLst>
                                          <p:attrName>style.visibility</p:attrName>
                                        </p:attrNameLst>
                                      </p:cBhvr>
                                      <p:to>
                                        <p:strVal val="visible"/>
                                      </p:to>
                                    </p:set>
                                    <p:animEffect transition="in" filter="fade">
                                      <p:cBhvr>
                                        <p:cTn id="17" dur="1000"/>
                                        <p:tgtEl>
                                          <p:spTgt spid="707"/>
                                        </p:tgtEl>
                                      </p:cBhvr>
                                    </p:animEffect>
                                    <p:anim calcmode="lin" valueType="num">
                                      <p:cBhvr>
                                        <p:cTn id="18" dur="1000" fill="hold"/>
                                        <p:tgtEl>
                                          <p:spTgt spid="707"/>
                                        </p:tgtEl>
                                        <p:attrNameLst>
                                          <p:attrName>ppt_x</p:attrName>
                                        </p:attrNameLst>
                                      </p:cBhvr>
                                      <p:tavLst>
                                        <p:tav tm="0">
                                          <p:val>
                                            <p:strVal val="#ppt_x"/>
                                          </p:val>
                                        </p:tav>
                                        <p:tav tm="100000">
                                          <p:val>
                                            <p:strVal val="#ppt_x"/>
                                          </p:val>
                                        </p:tav>
                                      </p:tavLst>
                                    </p:anim>
                                    <p:anim calcmode="lin" valueType="num">
                                      <p:cBhvr>
                                        <p:cTn id="19" dur="1000" fill="hold"/>
                                        <p:tgtEl>
                                          <p:spTgt spid="70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27"/>
                                        </p:tgtEl>
                                        <p:attrNameLst>
                                          <p:attrName>style.visibility</p:attrName>
                                        </p:attrNameLst>
                                      </p:cBhvr>
                                      <p:to>
                                        <p:strVal val="visible"/>
                                      </p:to>
                                    </p:set>
                                    <p:animEffect transition="in" filter="fade">
                                      <p:cBhvr>
                                        <p:cTn id="22" dur="1000"/>
                                        <p:tgtEl>
                                          <p:spTgt spid="727"/>
                                        </p:tgtEl>
                                      </p:cBhvr>
                                    </p:animEffect>
                                    <p:anim calcmode="lin" valueType="num">
                                      <p:cBhvr>
                                        <p:cTn id="23" dur="1000" fill="hold"/>
                                        <p:tgtEl>
                                          <p:spTgt spid="727"/>
                                        </p:tgtEl>
                                        <p:attrNameLst>
                                          <p:attrName>ppt_x</p:attrName>
                                        </p:attrNameLst>
                                      </p:cBhvr>
                                      <p:tavLst>
                                        <p:tav tm="0">
                                          <p:val>
                                            <p:strVal val="#ppt_x"/>
                                          </p:val>
                                        </p:tav>
                                        <p:tav tm="100000">
                                          <p:val>
                                            <p:strVal val="#ppt_x"/>
                                          </p:val>
                                        </p:tav>
                                      </p:tavLst>
                                    </p:anim>
                                    <p:anim calcmode="lin" valueType="num">
                                      <p:cBhvr>
                                        <p:cTn id="24" dur="1000" fill="hold"/>
                                        <p:tgtEl>
                                          <p:spTgt spid="72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02"/>
                                        </p:tgtEl>
                                        <p:attrNameLst>
                                          <p:attrName>style.visibility</p:attrName>
                                        </p:attrNameLst>
                                      </p:cBhvr>
                                      <p:to>
                                        <p:strVal val="visible"/>
                                      </p:to>
                                    </p:set>
                                    <p:animEffect transition="in" filter="fade">
                                      <p:cBhvr>
                                        <p:cTn id="29" dur="1000"/>
                                        <p:tgtEl>
                                          <p:spTgt spid="702"/>
                                        </p:tgtEl>
                                      </p:cBhvr>
                                    </p:animEffect>
                                    <p:anim calcmode="lin" valueType="num">
                                      <p:cBhvr>
                                        <p:cTn id="30" dur="1000" fill="hold"/>
                                        <p:tgtEl>
                                          <p:spTgt spid="702"/>
                                        </p:tgtEl>
                                        <p:attrNameLst>
                                          <p:attrName>ppt_x</p:attrName>
                                        </p:attrNameLst>
                                      </p:cBhvr>
                                      <p:tavLst>
                                        <p:tav tm="0">
                                          <p:val>
                                            <p:strVal val="#ppt_x"/>
                                          </p:val>
                                        </p:tav>
                                        <p:tav tm="100000">
                                          <p:val>
                                            <p:strVal val="#ppt_x"/>
                                          </p:val>
                                        </p:tav>
                                      </p:tavLst>
                                    </p:anim>
                                    <p:anim calcmode="lin" valueType="num">
                                      <p:cBhvr>
                                        <p:cTn id="31" dur="1000" fill="hold"/>
                                        <p:tgtEl>
                                          <p:spTgt spid="70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03"/>
                                        </p:tgtEl>
                                        <p:attrNameLst>
                                          <p:attrName>style.visibility</p:attrName>
                                        </p:attrNameLst>
                                      </p:cBhvr>
                                      <p:to>
                                        <p:strVal val="visible"/>
                                      </p:to>
                                    </p:set>
                                    <p:animEffect transition="in" filter="fade">
                                      <p:cBhvr>
                                        <p:cTn id="34" dur="1000"/>
                                        <p:tgtEl>
                                          <p:spTgt spid="703"/>
                                        </p:tgtEl>
                                      </p:cBhvr>
                                    </p:animEffect>
                                    <p:anim calcmode="lin" valueType="num">
                                      <p:cBhvr>
                                        <p:cTn id="35" dur="1000" fill="hold"/>
                                        <p:tgtEl>
                                          <p:spTgt spid="703"/>
                                        </p:tgtEl>
                                        <p:attrNameLst>
                                          <p:attrName>ppt_x</p:attrName>
                                        </p:attrNameLst>
                                      </p:cBhvr>
                                      <p:tavLst>
                                        <p:tav tm="0">
                                          <p:val>
                                            <p:strVal val="#ppt_x"/>
                                          </p:val>
                                        </p:tav>
                                        <p:tav tm="100000">
                                          <p:val>
                                            <p:strVal val="#ppt_x"/>
                                          </p:val>
                                        </p:tav>
                                      </p:tavLst>
                                    </p:anim>
                                    <p:anim calcmode="lin" valueType="num">
                                      <p:cBhvr>
                                        <p:cTn id="36" dur="1000" fill="hold"/>
                                        <p:tgtEl>
                                          <p:spTgt spid="703"/>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04"/>
                                        </p:tgtEl>
                                        <p:attrNameLst>
                                          <p:attrName>style.visibility</p:attrName>
                                        </p:attrNameLst>
                                      </p:cBhvr>
                                      <p:to>
                                        <p:strVal val="visible"/>
                                      </p:to>
                                    </p:set>
                                    <p:animEffect transition="in" filter="fade">
                                      <p:cBhvr>
                                        <p:cTn id="39" dur="1000"/>
                                        <p:tgtEl>
                                          <p:spTgt spid="704"/>
                                        </p:tgtEl>
                                      </p:cBhvr>
                                    </p:animEffect>
                                    <p:anim calcmode="lin" valueType="num">
                                      <p:cBhvr>
                                        <p:cTn id="40" dur="1000" fill="hold"/>
                                        <p:tgtEl>
                                          <p:spTgt spid="704"/>
                                        </p:tgtEl>
                                        <p:attrNameLst>
                                          <p:attrName>ppt_x</p:attrName>
                                        </p:attrNameLst>
                                      </p:cBhvr>
                                      <p:tavLst>
                                        <p:tav tm="0">
                                          <p:val>
                                            <p:strVal val="#ppt_x"/>
                                          </p:val>
                                        </p:tav>
                                        <p:tav tm="100000">
                                          <p:val>
                                            <p:strVal val="#ppt_x"/>
                                          </p:val>
                                        </p:tav>
                                      </p:tavLst>
                                    </p:anim>
                                    <p:anim calcmode="lin" valueType="num">
                                      <p:cBhvr>
                                        <p:cTn id="41" dur="1000" fill="hold"/>
                                        <p:tgtEl>
                                          <p:spTgt spid="704"/>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23"/>
                                        </p:tgtEl>
                                        <p:attrNameLst>
                                          <p:attrName>style.visibility</p:attrName>
                                        </p:attrNameLst>
                                      </p:cBhvr>
                                      <p:to>
                                        <p:strVal val="visible"/>
                                      </p:to>
                                    </p:set>
                                    <p:animEffect transition="in" filter="fade">
                                      <p:cBhvr>
                                        <p:cTn id="44" dur="1000"/>
                                        <p:tgtEl>
                                          <p:spTgt spid="723"/>
                                        </p:tgtEl>
                                      </p:cBhvr>
                                    </p:animEffect>
                                    <p:anim calcmode="lin" valueType="num">
                                      <p:cBhvr>
                                        <p:cTn id="45" dur="1000" fill="hold"/>
                                        <p:tgtEl>
                                          <p:spTgt spid="723"/>
                                        </p:tgtEl>
                                        <p:attrNameLst>
                                          <p:attrName>ppt_x</p:attrName>
                                        </p:attrNameLst>
                                      </p:cBhvr>
                                      <p:tavLst>
                                        <p:tav tm="0">
                                          <p:val>
                                            <p:strVal val="#ppt_x"/>
                                          </p:val>
                                        </p:tav>
                                        <p:tav tm="100000">
                                          <p:val>
                                            <p:strVal val="#ppt_x"/>
                                          </p:val>
                                        </p:tav>
                                      </p:tavLst>
                                    </p:anim>
                                    <p:anim calcmode="lin" valueType="num">
                                      <p:cBhvr>
                                        <p:cTn id="46" dur="1000" fill="hold"/>
                                        <p:tgtEl>
                                          <p:spTgt spid="723"/>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706"/>
                                        </p:tgtEl>
                                        <p:attrNameLst>
                                          <p:attrName>style.visibility</p:attrName>
                                        </p:attrNameLst>
                                      </p:cBhvr>
                                      <p:to>
                                        <p:strVal val="visible"/>
                                      </p:to>
                                    </p:set>
                                    <p:animEffect transition="in" filter="fade">
                                      <p:cBhvr>
                                        <p:cTn id="51" dur="1000"/>
                                        <p:tgtEl>
                                          <p:spTgt spid="706"/>
                                        </p:tgtEl>
                                      </p:cBhvr>
                                    </p:animEffect>
                                    <p:anim calcmode="lin" valueType="num">
                                      <p:cBhvr>
                                        <p:cTn id="52" dur="1000" fill="hold"/>
                                        <p:tgtEl>
                                          <p:spTgt spid="706"/>
                                        </p:tgtEl>
                                        <p:attrNameLst>
                                          <p:attrName>ppt_x</p:attrName>
                                        </p:attrNameLst>
                                      </p:cBhvr>
                                      <p:tavLst>
                                        <p:tav tm="0">
                                          <p:val>
                                            <p:strVal val="#ppt_x"/>
                                          </p:val>
                                        </p:tav>
                                        <p:tav tm="100000">
                                          <p:val>
                                            <p:strVal val="#ppt_x"/>
                                          </p:val>
                                        </p:tav>
                                      </p:tavLst>
                                    </p:anim>
                                    <p:anim calcmode="lin" valueType="num">
                                      <p:cBhvr>
                                        <p:cTn id="53" dur="1000" fill="hold"/>
                                        <p:tgtEl>
                                          <p:spTgt spid="706"/>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708"/>
                                        </p:tgtEl>
                                        <p:attrNameLst>
                                          <p:attrName>style.visibility</p:attrName>
                                        </p:attrNameLst>
                                      </p:cBhvr>
                                      <p:to>
                                        <p:strVal val="visible"/>
                                      </p:to>
                                    </p:set>
                                    <p:animEffect transition="in" filter="fade">
                                      <p:cBhvr>
                                        <p:cTn id="56" dur="1000"/>
                                        <p:tgtEl>
                                          <p:spTgt spid="708"/>
                                        </p:tgtEl>
                                      </p:cBhvr>
                                    </p:animEffect>
                                    <p:anim calcmode="lin" valueType="num">
                                      <p:cBhvr>
                                        <p:cTn id="57" dur="1000" fill="hold"/>
                                        <p:tgtEl>
                                          <p:spTgt spid="708"/>
                                        </p:tgtEl>
                                        <p:attrNameLst>
                                          <p:attrName>ppt_x</p:attrName>
                                        </p:attrNameLst>
                                      </p:cBhvr>
                                      <p:tavLst>
                                        <p:tav tm="0">
                                          <p:val>
                                            <p:strVal val="#ppt_x"/>
                                          </p:val>
                                        </p:tav>
                                        <p:tav tm="100000">
                                          <p:val>
                                            <p:strVal val="#ppt_x"/>
                                          </p:val>
                                        </p:tav>
                                      </p:tavLst>
                                    </p:anim>
                                    <p:anim calcmode="lin" valueType="num">
                                      <p:cBhvr>
                                        <p:cTn id="58" dur="1000" fill="hold"/>
                                        <p:tgtEl>
                                          <p:spTgt spid="708"/>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710"/>
                                        </p:tgtEl>
                                        <p:attrNameLst>
                                          <p:attrName>style.visibility</p:attrName>
                                        </p:attrNameLst>
                                      </p:cBhvr>
                                      <p:to>
                                        <p:strVal val="visible"/>
                                      </p:to>
                                    </p:set>
                                    <p:animEffect transition="in" filter="fade">
                                      <p:cBhvr>
                                        <p:cTn id="61" dur="1000"/>
                                        <p:tgtEl>
                                          <p:spTgt spid="710"/>
                                        </p:tgtEl>
                                      </p:cBhvr>
                                    </p:animEffect>
                                    <p:anim calcmode="lin" valueType="num">
                                      <p:cBhvr>
                                        <p:cTn id="62" dur="1000" fill="hold"/>
                                        <p:tgtEl>
                                          <p:spTgt spid="710"/>
                                        </p:tgtEl>
                                        <p:attrNameLst>
                                          <p:attrName>ppt_x</p:attrName>
                                        </p:attrNameLst>
                                      </p:cBhvr>
                                      <p:tavLst>
                                        <p:tav tm="0">
                                          <p:val>
                                            <p:strVal val="#ppt_x"/>
                                          </p:val>
                                        </p:tav>
                                        <p:tav tm="100000">
                                          <p:val>
                                            <p:strVal val="#ppt_x"/>
                                          </p:val>
                                        </p:tav>
                                      </p:tavLst>
                                    </p:anim>
                                    <p:anim calcmode="lin" valueType="num">
                                      <p:cBhvr>
                                        <p:cTn id="63" dur="1000" fill="hold"/>
                                        <p:tgtEl>
                                          <p:spTgt spid="710"/>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728"/>
                                        </p:tgtEl>
                                        <p:attrNameLst>
                                          <p:attrName>style.visibility</p:attrName>
                                        </p:attrNameLst>
                                      </p:cBhvr>
                                      <p:to>
                                        <p:strVal val="visible"/>
                                      </p:to>
                                    </p:set>
                                    <p:animEffect transition="in" filter="fade">
                                      <p:cBhvr>
                                        <p:cTn id="66" dur="1000"/>
                                        <p:tgtEl>
                                          <p:spTgt spid="728"/>
                                        </p:tgtEl>
                                      </p:cBhvr>
                                    </p:animEffect>
                                    <p:anim calcmode="lin" valueType="num">
                                      <p:cBhvr>
                                        <p:cTn id="67" dur="1000" fill="hold"/>
                                        <p:tgtEl>
                                          <p:spTgt spid="728"/>
                                        </p:tgtEl>
                                        <p:attrNameLst>
                                          <p:attrName>ppt_x</p:attrName>
                                        </p:attrNameLst>
                                      </p:cBhvr>
                                      <p:tavLst>
                                        <p:tav tm="0">
                                          <p:val>
                                            <p:strVal val="#ppt_x"/>
                                          </p:val>
                                        </p:tav>
                                        <p:tav tm="100000">
                                          <p:val>
                                            <p:strVal val="#ppt_x"/>
                                          </p:val>
                                        </p:tav>
                                      </p:tavLst>
                                    </p:anim>
                                    <p:anim calcmode="lin" valueType="num">
                                      <p:cBhvr>
                                        <p:cTn id="68" dur="1000" fill="hold"/>
                                        <p:tgtEl>
                                          <p:spTgt spid="7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 grpId="0"/>
      <p:bldP spid="706" grpId="0"/>
      <p:bldP spid="70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9" name="Group 1"/>
          <p:cNvGrpSpPr/>
          <p:nvPr/>
        </p:nvGrpSpPr>
        <p:grpSpPr>
          <a:xfrm>
            <a:off x="114840" y="2147040"/>
            <a:ext cx="3921480" cy="3409920"/>
            <a:chOff x="114840" y="2147040"/>
            <a:chExt cx="3921480" cy="3409920"/>
          </a:xfrm>
        </p:grpSpPr>
        <p:sp>
          <p:nvSpPr>
            <p:cNvPr id="730" name="CustomShape 2"/>
            <p:cNvSpPr/>
            <p:nvPr/>
          </p:nvSpPr>
          <p:spPr>
            <a:xfrm>
              <a:off x="1897920" y="2147040"/>
              <a:ext cx="2138400" cy="2588760"/>
            </a:xfrm>
            <a:custGeom>
              <a:avLst/>
              <a:gdLst/>
              <a:ahLst/>
              <a:cxnLst/>
              <a:rect l="l" t="t" r="r" b="b"/>
              <a:pathLst>
                <a:path w="2715559" h="3287536">
                  <a:moveTo>
                    <a:pt x="2660333" y="1901649"/>
                  </a:moveTo>
                  <a:cubicBezTo>
                    <a:pt x="2630805" y="1854024"/>
                    <a:pt x="2619375" y="1812114"/>
                    <a:pt x="2655570" y="1765441"/>
                  </a:cubicBezTo>
                  <a:cubicBezTo>
                    <a:pt x="2695575" y="1700671"/>
                    <a:pt x="2723197" y="1633044"/>
                    <a:pt x="2713672" y="1554939"/>
                  </a:cubicBezTo>
                  <a:cubicBezTo>
                    <a:pt x="2707005" y="1506361"/>
                    <a:pt x="2686050" y="1459689"/>
                    <a:pt x="2673668" y="1450164"/>
                  </a:cubicBezTo>
                  <a:cubicBezTo>
                    <a:pt x="2630805" y="1418731"/>
                    <a:pt x="2627947" y="1379679"/>
                    <a:pt x="2648903" y="1334911"/>
                  </a:cubicBezTo>
                  <a:cubicBezTo>
                    <a:pt x="2663190" y="1310146"/>
                    <a:pt x="2662238" y="1257759"/>
                    <a:pt x="2655570" y="1231089"/>
                  </a:cubicBezTo>
                  <a:cubicBezTo>
                    <a:pt x="2627947" y="1131076"/>
                    <a:pt x="2575560" y="1050114"/>
                    <a:pt x="2480310" y="1001536"/>
                  </a:cubicBezTo>
                  <a:cubicBezTo>
                    <a:pt x="2211705" y="870091"/>
                    <a:pt x="1816418" y="870091"/>
                    <a:pt x="1182052" y="964389"/>
                  </a:cubicBezTo>
                  <a:cubicBezTo>
                    <a:pt x="1154430" y="977724"/>
                    <a:pt x="998220" y="981534"/>
                    <a:pt x="886777" y="993916"/>
                  </a:cubicBezTo>
                  <a:cubicBezTo>
                    <a:pt x="867727" y="995821"/>
                    <a:pt x="863918" y="996774"/>
                    <a:pt x="865823" y="979629"/>
                  </a:cubicBezTo>
                  <a:cubicBezTo>
                    <a:pt x="871538" y="927241"/>
                    <a:pt x="869633" y="873901"/>
                    <a:pt x="901065" y="824371"/>
                  </a:cubicBezTo>
                  <a:cubicBezTo>
                    <a:pt x="929640" y="779604"/>
                    <a:pt x="949643" y="729121"/>
                    <a:pt x="973455" y="680544"/>
                  </a:cubicBezTo>
                  <a:cubicBezTo>
                    <a:pt x="973455" y="680544"/>
                    <a:pt x="973455" y="680544"/>
                    <a:pt x="973455" y="680544"/>
                  </a:cubicBezTo>
                  <a:cubicBezTo>
                    <a:pt x="978218" y="498616"/>
                    <a:pt x="982027" y="315736"/>
                    <a:pt x="985838" y="133809"/>
                  </a:cubicBezTo>
                  <a:cubicBezTo>
                    <a:pt x="985838" y="112854"/>
                    <a:pt x="990600" y="101424"/>
                    <a:pt x="1012508" y="103329"/>
                  </a:cubicBezTo>
                  <a:cubicBezTo>
                    <a:pt x="1002983" y="88089"/>
                    <a:pt x="995363" y="71896"/>
                    <a:pt x="983933" y="57609"/>
                  </a:cubicBezTo>
                  <a:cubicBezTo>
                    <a:pt x="929640" y="-12876"/>
                    <a:pt x="848677" y="-19544"/>
                    <a:pt x="784860" y="42369"/>
                  </a:cubicBezTo>
                  <a:cubicBezTo>
                    <a:pt x="751523" y="74754"/>
                    <a:pt x="729615" y="112854"/>
                    <a:pt x="716280" y="156669"/>
                  </a:cubicBezTo>
                  <a:cubicBezTo>
                    <a:pt x="698183" y="211914"/>
                    <a:pt x="681990" y="269064"/>
                    <a:pt x="649605" y="318594"/>
                  </a:cubicBezTo>
                  <a:cubicBezTo>
                    <a:pt x="519113" y="519571"/>
                    <a:pt x="387667" y="719596"/>
                    <a:pt x="258127" y="921526"/>
                  </a:cubicBezTo>
                  <a:cubicBezTo>
                    <a:pt x="224790" y="972961"/>
                    <a:pt x="182880" y="1020586"/>
                    <a:pt x="160020" y="1078689"/>
                  </a:cubicBezTo>
                  <a:cubicBezTo>
                    <a:pt x="109538" y="1207276"/>
                    <a:pt x="78105" y="1342531"/>
                    <a:pt x="40005" y="1474929"/>
                  </a:cubicBezTo>
                  <a:cubicBezTo>
                    <a:pt x="33338" y="1497789"/>
                    <a:pt x="26670" y="1517791"/>
                    <a:pt x="0" y="1522554"/>
                  </a:cubicBezTo>
                  <a:cubicBezTo>
                    <a:pt x="953" y="1526364"/>
                    <a:pt x="1905" y="1531126"/>
                    <a:pt x="3810" y="1534936"/>
                  </a:cubicBezTo>
                  <a:cubicBezTo>
                    <a:pt x="103823" y="1800684"/>
                    <a:pt x="203835" y="2065479"/>
                    <a:pt x="303848" y="2331226"/>
                  </a:cubicBezTo>
                  <a:cubicBezTo>
                    <a:pt x="423863" y="2650314"/>
                    <a:pt x="544830" y="2968449"/>
                    <a:pt x="664845" y="3287536"/>
                  </a:cubicBezTo>
                  <a:cubicBezTo>
                    <a:pt x="677227" y="3284679"/>
                    <a:pt x="688658" y="3282774"/>
                    <a:pt x="701040" y="3279916"/>
                  </a:cubicBezTo>
                  <a:cubicBezTo>
                    <a:pt x="801052" y="3250389"/>
                    <a:pt x="896302" y="3208479"/>
                    <a:pt x="992505" y="3169426"/>
                  </a:cubicBezTo>
                  <a:cubicBezTo>
                    <a:pt x="1109663" y="3121801"/>
                    <a:pt x="1229677" y="3062746"/>
                    <a:pt x="1344930" y="3009406"/>
                  </a:cubicBezTo>
                  <a:cubicBezTo>
                    <a:pt x="1480185" y="2930349"/>
                    <a:pt x="2380298" y="2584591"/>
                    <a:pt x="2436495" y="2568399"/>
                  </a:cubicBezTo>
                  <a:cubicBezTo>
                    <a:pt x="2484120" y="2551254"/>
                    <a:pt x="2536508" y="2534109"/>
                    <a:pt x="2579370" y="2518869"/>
                  </a:cubicBezTo>
                  <a:cubicBezTo>
                    <a:pt x="2617470" y="2505534"/>
                    <a:pt x="2642235" y="2476959"/>
                    <a:pt x="2651760" y="2436001"/>
                  </a:cubicBezTo>
                  <a:cubicBezTo>
                    <a:pt x="2670810" y="2353134"/>
                    <a:pt x="2670810" y="2275029"/>
                    <a:pt x="2594610" y="2215974"/>
                  </a:cubicBezTo>
                  <a:cubicBezTo>
                    <a:pt x="2682240" y="2173111"/>
                    <a:pt x="2707958" y="2135964"/>
                    <a:pt x="2700338" y="2056906"/>
                  </a:cubicBezTo>
                  <a:cubicBezTo>
                    <a:pt x="2696528" y="2003566"/>
                    <a:pt x="2688908" y="1947369"/>
                    <a:pt x="2660333" y="1901649"/>
                  </a:cubicBezTo>
                  <a:close/>
                </a:path>
              </a:pathLst>
            </a:custGeom>
            <a:solidFill>
              <a:srgbClr val="FDCBA3"/>
            </a:solidFill>
            <a:ln w="9360">
              <a:noFill/>
            </a:ln>
          </p:spPr>
          <p:style>
            <a:lnRef idx="0">
              <a:scrgbClr r="0" g="0" b="0"/>
            </a:lnRef>
            <a:fillRef idx="0">
              <a:scrgbClr r="0" g="0" b="0"/>
            </a:fillRef>
            <a:effectRef idx="0">
              <a:scrgbClr r="0" g="0" b="0"/>
            </a:effectRef>
            <a:fontRef idx="minor"/>
          </p:style>
        </p:sp>
        <p:sp>
          <p:nvSpPr>
            <p:cNvPr id="731" name="CustomShape 3"/>
            <p:cNvSpPr/>
            <p:nvPr/>
          </p:nvSpPr>
          <p:spPr>
            <a:xfrm>
              <a:off x="114840" y="3327480"/>
              <a:ext cx="2345400" cy="2229480"/>
            </a:xfrm>
            <a:custGeom>
              <a:avLst/>
              <a:gdLst/>
              <a:ahLst/>
              <a:cxnLst/>
              <a:rect l="l" t="t" r="r" b="b"/>
              <a:pathLst>
                <a:path w="2978438" h="2831285">
                  <a:moveTo>
                    <a:pt x="2219357" y="5459"/>
                  </a:moveTo>
                  <a:cubicBezTo>
                    <a:pt x="2244122" y="-4066"/>
                    <a:pt x="2258409" y="-3114"/>
                    <a:pt x="2265077" y="24509"/>
                  </a:cubicBezTo>
                  <a:cubicBezTo>
                    <a:pt x="2275554" y="32129"/>
                    <a:pt x="2957544" y="1867596"/>
                    <a:pt x="2973737" y="1905696"/>
                  </a:cubicBezTo>
                  <a:cubicBezTo>
                    <a:pt x="2982309" y="1926651"/>
                    <a:pt x="2980404" y="1935224"/>
                    <a:pt x="2957544" y="1943796"/>
                  </a:cubicBezTo>
                  <a:cubicBezTo>
                    <a:pt x="2807049" y="1998089"/>
                    <a:pt x="850614" y="2742944"/>
                    <a:pt x="627729" y="2822954"/>
                  </a:cubicBezTo>
                  <a:cubicBezTo>
                    <a:pt x="615347" y="2827716"/>
                    <a:pt x="602964" y="2835336"/>
                    <a:pt x="588677" y="2828669"/>
                  </a:cubicBezTo>
                  <a:cubicBezTo>
                    <a:pt x="504857" y="2690556"/>
                    <a:pt x="427704" y="2548634"/>
                    <a:pt x="361029" y="2400996"/>
                  </a:cubicBezTo>
                  <a:cubicBezTo>
                    <a:pt x="263874" y="2184779"/>
                    <a:pt x="184816" y="1962846"/>
                    <a:pt x="126714" y="1732341"/>
                  </a:cubicBezTo>
                  <a:cubicBezTo>
                    <a:pt x="87661" y="1578989"/>
                    <a:pt x="57181" y="1423731"/>
                    <a:pt x="36226" y="1268474"/>
                  </a:cubicBezTo>
                  <a:cubicBezTo>
                    <a:pt x="20986" y="1158936"/>
                    <a:pt x="31" y="863661"/>
                    <a:pt x="31" y="826514"/>
                  </a:cubicBezTo>
                  <a:cubicBezTo>
                    <a:pt x="31" y="815084"/>
                    <a:pt x="-921" y="803654"/>
                    <a:pt x="7651" y="794129"/>
                  </a:cubicBezTo>
                  <a:cubicBezTo>
                    <a:pt x="14319" y="779841"/>
                    <a:pt x="28606" y="777936"/>
                    <a:pt x="40989" y="773173"/>
                  </a:cubicBezTo>
                  <a:cubicBezTo>
                    <a:pt x="314357" y="675066"/>
                    <a:pt x="2105057" y="48321"/>
                    <a:pt x="2219357" y="5459"/>
                  </a:cubicBezTo>
                  <a:close/>
                </a:path>
              </a:pathLst>
            </a:custGeom>
            <a:solidFill>
              <a:srgbClr val="000000"/>
            </a:solidFill>
            <a:ln w="9360">
              <a:noFill/>
            </a:ln>
          </p:spPr>
          <p:style>
            <a:lnRef idx="0">
              <a:scrgbClr r="0" g="0" b="0"/>
            </a:lnRef>
            <a:fillRef idx="0">
              <a:scrgbClr r="0" g="0" b="0"/>
            </a:fillRef>
            <a:effectRef idx="0">
              <a:scrgbClr r="0" g="0" b="0"/>
            </a:effectRef>
            <a:fontRef idx="minor"/>
          </p:style>
        </p:sp>
      </p:grpSp>
      <p:sp>
        <p:nvSpPr>
          <p:cNvPr id="738" name="TextShape 10"/>
          <p:cNvSpPr txBox="1"/>
          <p:nvPr/>
        </p:nvSpPr>
        <p:spPr>
          <a:xfrm>
            <a:off x="323640" y="339480"/>
            <a:ext cx="11284920" cy="609120"/>
          </a:xfrm>
          <a:prstGeom prst="rect">
            <a:avLst/>
          </a:prstGeom>
          <a:noFill/>
          <a:ln>
            <a:noFill/>
          </a:ln>
        </p:spPr>
        <p:txBody>
          <a:bodyPr lIns="90000" tIns="45000" rIns="90000" bIns="45000" anchor="ctr"/>
          <a:lstStyle/>
          <a:p>
            <a:pPr algn="ctr">
              <a:lnSpc>
                <a:spcPct val="90000"/>
              </a:lnSpc>
              <a:spcBef>
                <a:spcPts val="1001"/>
              </a:spcBef>
            </a:pPr>
            <a:r>
              <a:rPr lang="en-US" sz="4800" b="0" strike="noStrike" spc="-1">
                <a:solidFill>
                  <a:srgbClr val="262626"/>
                </a:solidFill>
                <a:latin typeface="Arial"/>
                <a:ea typeface="Arial Unicode MS"/>
              </a:rPr>
              <a:t>KẾT LUẬN</a:t>
            </a:r>
            <a:endParaRPr lang="en-US" sz="4800" b="0" strike="noStrike" spc="-1">
              <a:solidFill>
                <a:srgbClr val="000000"/>
              </a:solidFill>
              <a:latin typeface="Arial"/>
            </a:endParaRPr>
          </a:p>
        </p:txBody>
      </p:sp>
      <p:grpSp>
        <p:nvGrpSpPr>
          <p:cNvPr id="739" name="Group 11"/>
          <p:cNvGrpSpPr/>
          <p:nvPr/>
        </p:nvGrpSpPr>
        <p:grpSpPr>
          <a:xfrm>
            <a:off x="3819826" y="4273200"/>
            <a:ext cx="2226600" cy="2343731"/>
            <a:chOff x="3303360" y="3851640"/>
            <a:chExt cx="2226600" cy="2866320"/>
          </a:xfrm>
        </p:grpSpPr>
        <p:sp>
          <p:nvSpPr>
            <p:cNvPr id="740" name="CustomShape 12"/>
            <p:cNvSpPr/>
            <p:nvPr/>
          </p:nvSpPr>
          <p:spPr>
            <a:xfrm>
              <a:off x="4156560" y="5524200"/>
              <a:ext cx="1373400" cy="1193760"/>
            </a:xfrm>
            <a:custGeom>
              <a:avLst/>
              <a:gdLst/>
              <a:ahLst/>
              <a:cxnLst/>
              <a:rect l="l" t="t" r="r" b="b"/>
              <a:pathLst>
                <a:path w="1744122" h="1515954">
                  <a:moveTo>
                    <a:pt x="603980" y="1515955"/>
                  </a:moveTo>
                  <a:cubicBezTo>
                    <a:pt x="458248" y="1343552"/>
                    <a:pt x="53435" y="876827"/>
                    <a:pt x="18193" y="836822"/>
                  </a:cubicBezTo>
                  <a:cubicBezTo>
                    <a:pt x="-7525" y="807295"/>
                    <a:pt x="-6572" y="797770"/>
                    <a:pt x="24860" y="774910"/>
                  </a:cubicBezTo>
                  <a:cubicBezTo>
                    <a:pt x="86773" y="728238"/>
                    <a:pt x="1084993" y="63392"/>
                    <a:pt x="1165003" y="8147"/>
                  </a:cubicBezTo>
                  <a:cubicBezTo>
                    <a:pt x="1181195" y="-3283"/>
                    <a:pt x="1188816" y="-3283"/>
                    <a:pt x="1203103" y="11958"/>
                  </a:cubicBezTo>
                  <a:cubicBezTo>
                    <a:pt x="1383125" y="214840"/>
                    <a:pt x="1564100" y="416770"/>
                    <a:pt x="1744123" y="619652"/>
                  </a:cubicBezTo>
                  <a:cubicBezTo>
                    <a:pt x="1724120" y="666325"/>
                    <a:pt x="1685068" y="698710"/>
                    <a:pt x="1651730" y="733000"/>
                  </a:cubicBezTo>
                  <a:cubicBezTo>
                    <a:pt x="1365028" y="1027322"/>
                    <a:pt x="1044988" y="1278783"/>
                    <a:pt x="684943" y="1478808"/>
                  </a:cubicBezTo>
                  <a:cubicBezTo>
                    <a:pt x="659225" y="1492142"/>
                    <a:pt x="634460" y="1510240"/>
                    <a:pt x="603980" y="1515955"/>
                  </a:cubicBez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741" name="CustomShape 13"/>
            <p:cNvSpPr/>
            <p:nvPr/>
          </p:nvSpPr>
          <p:spPr>
            <a:xfrm>
              <a:off x="3303360" y="3851640"/>
              <a:ext cx="1579320" cy="2289240"/>
            </a:xfrm>
            <a:custGeom>
              <a:avLst/>
              <a:gdLst/>
              <a:ahLst/>
              <a:cxnLst/>
              <a:rect l="l" t="t" r="r" b="b"/>
              <a:pathLst>
                <a:path w="2005484" h="2906844">
                  <a:moveTo>
                    <a:pt x="2005485" y="2294387"/>
                  </a:moveTo>
                  <a:cubicBezTo>
                    <a:pt x="1837844" y="2408687"/>
                    <a:pt x="1670205" y="2523939"/>
                    <a:pt x="1502564" y="2638239"/>
                  </a:cubicBezTo>
                  <a:cubicBezTo>
                    <a:pt x="1371119" y="2727775"/>
                    <a:pt x="1229197" y="2818262"/>
                    <a:pt x="1095847" y="2906845"/>
                  </a:cubicBezTo>
                  <a:cubicBezTo>
                    <a:pt x="1025362" y="2854457"/>
                    <a:pt x="855817" y="2739204"/>
                    <a:pt x="725324" y="2624904"/>
                  </a:cubicBezTo>
                  <a:cubicBezTo>
                    <a:pt x="577687" y="2495364"/>
                    <a:pt x="465292" y="2336297"/>
                    <a:pt x="351944" y="2177229"/>
                  </a:cubicBezTo>
                  <a:cubicBezTo>
                    <a:pt x="314797" y="2124842"/>
                    <a:pt x="271934" y="2076264"/>
                    <a:pt x="249074" y="2015304"/>
                  </a:cubicBezTo>
                  <a:cubicBezTo>
                    <a:pt x="235739" y="1981014"/>
                    <a:pt x="229072" y="1945772"/>
                    <a:pt x="227167" y="1910529"/>
                  </a:cubicBezTo>
                  <a:cubicBezTo>
                    <a:pt x="223357" y="1827662"/>
                    <a:pt x="224309" y="1743842"/>
                    <a:pt x="220499" y="1660974"/>
                  </a:cubicBezTo>
                  <a:cubicBezTo>
                    <a:pt x="216689" y="1577154"/>
                    <a:pt x="209069" y="1493334"/>
                    <a:pt x="201449" y="1409514"/>
                  </a:cubicBezTo>
                  <a:cubicBezTo>
                    <a:pt x="191924" y="1296167"/>
                    <a:pt x="209069" y="1195202"/>
                    <a:pt x="320512" y="1135194"/>
                  </a:cubicBezTo>
                  <a:cubicBezTo>
                    <a:pt x="332894" y="1128527"/>
                    <a:pt x="334799" y="1121859"/>
                    <a:pt x="329084" y="1108524"/>
                  </a:cubicBezTo>
                  <a:cubicBezTo>
                    <a:pt x="298605" y="1027562"/>
                    <a:pt x="268124" y="946599"/>
                    <a:pt x="238597" y="865637"/>
                  </a:cubicBezTo>
                  <a:cubicBezTo>
                    <a:pt x="221452" y="852302"/>
                    <a:pt x="217642" y="831347"/>
                    <a:pt x="210974" y="813249"/>
                  </a:cubicBezTo>
                  <a:cubicBezTo>
                    <a:pt x="170017" y="701807"/>
                    <a:pt x="129059" y="591317"/>
                    <a:pt x="88102" y="479874"/>
                  </a:cubicBezTo>
                  <a:cubicBezTo>
                    <a:pt x="62384" y="399864"/>
                    <a:pt x="34762" y="319854"/>
                    <a:pt x="12855" y="237939"/>
                  </a:cubicBezTo>
                  <a:cubicBezTo>
                    <a:pt x="2377" y="198887"/>
                    <a:pt x="-1433" y="157929"/>
                    <a:pt x="472" y="117924"/>
                  </a:cubicBezTo>
                  <a:cubicBezTo>
                    <a:pt x="4282" y="55059"/>
                    <a:pt x="45239" y="10292"/>
                    <a:pt x="108105" y="3624"/>
                  </a:cubicBezTo>
                  <a:cubicBezTo>
                    <a:pt x="134774" y="767"/>
                    <a:pt x="161444" y="-1138"/>
                    <a:pt x="188114" y="767"/>
                  </a:cubicBezTo>
                  <a:cubicBezTo>
                    <a:pt x="236692" y="3624"/>
                    <a:pt x="263362" y="30294"/>
                    <a:pt x="284317" y="69347"/>
                  </a:cubicBezTo>
                  <a:cubicBezTo>
                    <a:pt x="329084" y="151262"/>
                    <a:pt x="370994" y="235082"/>
                    <a:pt x="410999" y="318902"/>
                  </a:cubicBezTo>
                  <a:cubicBezTo>
                    <a:pt x="428144" y="370337"/>
                    <a:pt x="463387" y="413199"/>
                    <a:pt x="474817" y="467492"/>
                  </a:cubicBezTo>
                  <a:cubicBezTo>
                    <a:pt x="527205" y="596079"/>
                    <a:pt x="601499" y="713237"/>
                    <a:pt x="664364" y="835157"/>
                  </a:cubicBezTo>
                  <a:cubicBezTo>
                    <a:pt x="671032" y="847539"/>
                    <a:pt x="677699" y="846587"/>
                    <a:pt x="689130" y="841824"/>
                  </a:cubicBezTo>
                  <a:cubicBezTo>
                    <a:pt x="711989" y="832299"/>
                    <a:pt x="734849" y="823727"/>
                    <a:pt x="758662" y="815154"/>
                  </a:cubicBezTo>
                  <a:cubicBezTo>
                    <a:pt x="821527" y="793247"/>
                    <a:pt x="882487" y="799914"/>
                    <a:pt x="940589" y="830394"/>
                  </a:cubicBezTo>
                  <a:cubicBezTo>
                    <a:pt x="956782" y="838967"/>
                    <a:pt x="973927" y="845634"/>
                    <a:pt x="987262" y="857064"/>
                  </a:cubicBezTo>
                  <a:cubicBezTo>
                    <a:pt x="1038697" y="898974"/>
                    <a:pt x="1096799" y="915167"/>
                    <a:pt x="1163474" y="918024"/>
                  </a:cubicBezTo>
                  <a:cubicBezTo>
                    <a:pt x="1225387" y="919929"/>
                    <a:pt x="1281585" y="947552"/>
                    <a:pt x="1332067" y="979937"/>
                  </a:cubicBezTo>
                  <a:cubicBezTo>
                    <a:pt x="1422555" y="1037087"/>
                    <a:pt x="1520662" y="1066614"/>
                    <a:pt x="1627342" y="1078997"/>
                  </a:cubicBezTo>
                  <a:cubicBezTo>
                    <a:pt x="1758787" y="1093284"/>
                    <a:pt x="1824510" y="1162817"/>
                    <a:pt x="1854037" y="1292357"/>
                  </a:cubicBezTo>
                  <a:cubicBezTo>
                    <a:pt x="1871182" y="1369509"/>
                    <a:pt x="1872135" y="1448567"/>
                    <a:pt x="1879755" y="1525719"/>
                  </a:cubicBezTo>
                  <a:cubicBezTo>
                    <a:pt x="1896899" y="1707647"/>
                    <a:pt x="1902614" y="1890527"/>
                    <a:pt x="1927380" y="2072454"/>
                  </a:cubicBezTo>
                  <a:cubicBezTo>
                    <a:pt x="1940714" y="2151512"/>
                    <a:pt x="1967385" y="2224854"/>
                    <a:pt x="2005485" y="2294387"/>
                  </a:cubicBezTo>
                  <a:close/>
                </a:path>
              </a:pathLst>
            </a:custGeom>
            <a:solidFill>
              <a:srgbClr val="FECBA3"/>
            </a:solidFill>
            <a:ln w="9360">
              <a:noFill/>
            </a:ln>
          </p:spPr>
          <p:style>
            <a:lnRef idx="0">
              <a:scrgbClr r="0" g="0" b="0"/>
            </a:lnRef>
            <a:fillRef idx="0">
              <a:scrgbClr r="0" g="0" b="0"/>
            </a:fillRef>
            <a:effectRef idx="0">
              <a:scrgbClr r="0" g="0" b="0"/>
            </a:effectRef>
            <a:fontRef idx="minor"/>
          </p:style>
        </p:sp>
      </p:grpSp>
      <p:grpSp>
        <p:nvGrpSpPr>
          <p:cNvPr id="752" name="Group 24"/>
          <p:cNvGrpSpPr/>
          <p:nvPr/>
        </p:nvGrpSpPr>
        <p:grpSpPr>
          <a:xfrm>
            <a:off x="6537240" y="2147040"/>
            <a:ext cx="5071320" cy="2224800"/>
            <a:chOff x="6537240" y="2147040"/>
            <a:chExt cx="5071320" cy="2224800"/>
          </a:xfrm>
        </p:grpSpPr>
        <p:sp>
          <p:nvSpPr>
            <p:cNvPr id="753" name="CustomShape 25"/>
            <p:cNvSpPr/>
            <p:nvPr/>
          </p:nvSpPr>
          <p:spPr>
            <a:xfrm>
              <a:off x="6802920" y="2784240"/>
              <a:ext cx="4805640" cy="506520"/>
            </a:xfrm>
            <a:prstGeom prst="rect">
              <a:avLst/>
            </a:prstGeom>
            <a:noFill/>
            <a:ln>
              <a:noFill/>
            </a:ln>
          </p:spPr>
          <p:style>
            <a:lnRef idx="0">
              <a:scrgbClr r="0" g="0" b="0"/>
            </a:lnRef>
            <a:fillRef idx="0">
              <a:scrgbClr r="0" g="0" b="0"/>
            </a:fillRef>
            <a:effectRef idx="0">
              <a:scrgbClr r="0" g="0" b="0"/>
            </a:effectRef>
            <a:fontRef idx="minor"/>
          </p:style>
        </p:sp>
        <p:sp>
          <p:nvSpPr>
            <p:cNvPr id="754" name="CustomShape 26"/>
            <p:cNvSpPr/>
            <p:nvPr/>
          </p:nvSpPr>
          <p:spPr>
            <a:xfrm>
              <a:off x="6537240" y="2147040"/>
              <a:ext cx="5071320" cy="22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00000"/>
                </a:lnSpc>
                <a:buClr>
                  <a:srgbClr val="000000"/>
                </a:buClr>
                <a:buFont typeface="Wingdings" charset="2"/>
                <a:buChar char=""/>
              </a:pPr>
              <a:r>
                <a:rPr lang="en-US" sz="2000" b="0" strike="noStrike" spc="-1" dirty="0" err="1">
                  <a:solidFill>
                    <a:srgbClr val="000000"/>
                  </a:solidFill>
                  <a:latin typeface="Arial"/>
                  <a:ea typeface="Arial Unicode MS"/>
                </a:rPr>
                <a:t>Thực</a:t>
              </a:r>
              <a:r>
                <a:rPr lang="en-US" sz="2000" b="0" strike="noStrike" spc="-1" dirty="0">
                  <a:solidFill>
                    <a:srgbClr val="000000"/>
                  </a:solidFill>
                  <a:latin typeface="Arial"/>
                  <a:ea typeface="Arial Unicode MS"/>
                </a:rPr>
                <a:t> </a:t>
              </a:r>
              <a:r>
                <a:rPr lang="en-US" sz="2000" b="0" strike="noStrike" spc="-1" dirty="0" err="1">
                  <a:solidFill>
                    <a:srgbClr val="000000"/>
                  </a:solidFill>
                  <a:latin typeface="Arial"/>
                  <a:ea typeface="Arial Unicode MS"/>
                </a:rPr>
                <a:t>hiện</a:t>
              </a:r>
              <a:r>
                <a:rPr lang="en-US" sz="2000" b="0" strike="noStrike" spc="-1" dirty="0">
                  <a:solidFill>
                    <a:srgbClr val="000000"/>
                  </a:solidFill>
                  <a:latin typeface="Arial"/>
                  <a:ea typeface="Arial Unicode MS"/>
                </a:rPr>
                <a:t> </a:t>
              </a:r>
              <a:r>
                <a:rPr lang="en-US" sz="2000" b="0" strike="noStrike" spc="-1" dirty="0" err="1">
                  <a:solidFill>
                    <a:srgbClr val="000000"/>
                  </a:solidFill>
                  <a:latin typeface="Arial"/>
                  <a:ea typeface="Arial Unicode MS"/>
                </a:rPr>
                <a:t>đúng</a:t>
              </a:r>
              <a:r>
                <a:rPr lang="en-US" sz="2000" b="0" strike="noStrike" spc="-1" dirty="0">
                  <a:solidFill>
                    <a:srgbClr val="000000"/>
                  </a:solidFill>
                  <a:latin typeface="Arial"/>
                  <a:ea typeface="Arial Unicode MS"/>
                </a:rPr>
                <a:t> </a:t>
              </a:r>
              <a:r>
                <a:rPr lang="en-US" sz="2000" b="0" strike="noStrike" spc="-1" dirty="0" err="1">
                  <a:solidFill>
                    <a:srgbClr val="000000"/>
                  </a:solidFill>
                  <a:latin typeface="Arial"/>
                  <a:ea typeface="Arial Unicode MS"/>
                </a:rPr>
                <a:t>tiến</a:t>
              </a:r>
              <a:r>
                <a:rPr lang="en-US" sz="2000" b="0" strike="noStrike" spc="-1" dirty="0">
                  <a:solidFill>
                    <a:srgbClr val="000000"/>
                  </a:solidFill>
                  <a:latin typeface="Arial"/>
                  <a:ea typeface="Arial Unicode MS"/>
                </a:rPr>
                <a:t> </a:t>
              </a:r>
              <a:r>
                <a:rPr lang="en-US" sz="2000" b="0" strike="noStrike" spc="-1" dirty="0" err="1">
                  <a:solidFill>
                    <a:srgbClr val="000000"/>
                  </a:solidFill>
                  <a:latin typeface="Arial"/>
                  <a:ea typeface="Arial Unicode MS"/>
                </a:rPr>
                <a:t>độ</a:t>
              </a:r>
              <a:endParaRPr lang="en-US" sz="2000" b="0" strike="noStrike" spc="-1" dirty="0">
                <a:latin typeface="Arial"/>
              </a:endParaRPr>
            </a:p>
            <a:p>
              <a:pPr>
                <a:lnSpc>
                  <a:spcPct val="100000"/>
                </a:lnSpc>
              </a:pPr>
              <a:endParaRPr lang="en-US" sz="2000" b="0" strike="noStrike" spc="-1" dirty="0">
                <a:latin typeface="Arial"/>
              </a:endParaRPr>
            </a:p>
            <a:p>
              <a:pPr marL="343080" indent="-342720">
                <a:lnSpc>
                  <a:spcPct val="100000"/>
                </a:lnSpc>
                <a:buClr>
                  <a:srgbClr val="000000"/>
                </a:buClr>
                <a:buFont typeface="Wingdings" charset="2"/>
                <a:buChar char=""/>
              </a:pPr>
              <a:r>
                <a:rPr lang="en-US" sz="2000" b="0" strike="noStrike" spc="-1" dirty="0">
                  <a:solidFill>
                    <a:srgbClr val="000000"/>
                  </a:solidFill>
                  <a:latin typeface="Arial"/>
                  <a:ea typeface="Arial Unicode MS"/>
                </a:rPr>
                <a:t>Website </a:t>
              </a:r>
              <a:r>
                <a:rPr lang="en-US" sz="2000" b="0" strike="noStrike" spc="-1" dirty="0" err="1">
                  <a:solidFill>
                    <a:srgbClr val="000000"/>
                  </a:solidFill>
                  <a:latin typeface="Arial"/>
                  <a:ea typeface="Arial Unicode MS"/>
                </a:rPr>
                <a:t>đảm</a:t>
              </a:r>
              <a:r>
                <a:rPr lang="en-US" sz="2000" b="0" strike="noStrike" spc="-1" dirty="0">
                  <a:solidFill>
                    <a:srgbClr val="000000"/>
                  </a:solidFill>
                  <a:latin typeface="Arial"/>
                  <a:ea typeface="Arial Unicode MS"/>
                </a:rPr>
                <a:t> </a:t>
              </a:r>
              <a:r>
                <a:rPr lang="en-US" sz="2000" b="0" strike="noStrike" spc="-1" dirty="0" err="1">
                  <a:solidFill>
                    <a:srgbClr val="000000"/>
                  </a:solidFill>
                  <a:latin typeface="Arial"/>
                  <a:ea typeface="Arial Unicode MS"/>
                </a:rPr>
                <a:t>bảo</a:t>
              </a:r>
              <a:r>
                <a:rPr lang="en-US" sz="2000" b="0" strike="noStrike" spc="-1" dirty="0">
                  <a:solidFill>
                    <a:srgbClr val="000000"/>
                  </a:solidFill>
                  <a:latin typeface="Arial"/>
                  <a:ea typeface="Arial Unicode MS"/>
                </a:rPr>
                <a:t> </a:t>
              </a:r>
              <a:r>
                <a:rPr lang="en-US" sz="2000" b="0" strike="noStrike" spc="-1" dirty="0" err="1">
                  <a:solidFill>
                    <a:srgbClr val="000000"/>
                  </a:solidFill>
                  <a:latin typeface="Arial"/>
                  <a:ea typeface="Arial Unicode MS"/>
                </a:rPr>
                <a:t>các</a:t>
              </a:r>
              <a:r>
                <a:rPr lang="en-US" sz="2000" b="0" strike="noStrike" spc="-1" dirty="0">
                  <a:solidFill>
                    <a:srgbClr val="000000"/>
                  </a:solidFill>
                  <a:latin typeface="Arial"/>
                  <a:ea typeface="Arial Unicode MS"/>
                </a:rPr>
                <a:t> </a:t>
              </a:r>
              <a:r>
                <a:rPr lang="en-US" sz="2000" b="0" strike="noStrike" spc="-1" dirty="0" err="1">
                  <a:solidFill>
                    <a:srgbClr val="000000"/>
                  </a:solidFill>
                  <a:latin typeface="Arial"/>
                  <a:ea typeface="Arial Unicode MS"/>
                </a:rPr>
                <a:t>chức</a:t>
              </a:r>
              <a:r>
                <a:rPr lang="en-US" sz="2000" b="0" strike="noStrike" spc="-1" dirty="0">
                  <a:solidFill>
                    <a:srgbClr val="000000"/>
                  </a:solidFill>
                  <a:latin typeface="Arial"/>
                  <a:ea typeface="Arial Unicode MS"/>
                </a:rPr>
                <a:t> </a:t>
              </a:r>
              <a:r>
                <a:rPr lang="en-US" sz="2000" b="0" strike="noStrike" spc="-1" dirty="0" err="1">
                  <a:solidFill>
                    <a:srgbClr val="000000"/>
                  </a:solidFill>
                  <a:latin typeface="Arial"/>
                  <a:ea typeface="Arial Unicode MS"/>
                </a:rPr>
                <a:t>năng</a:t>
              </a:r>
              <a:r>
                <a:rPr lang="en-US" sz="2000" b="0" strike="noStrike" spc="-1" dirty="0">
                  <a:solidFill>
                    <a:srgbClr val="000000"/>
                  </a:solidFill>
                  <a:latin typeface="Arial"/>
                  <a:ea typeface="Arial Unicode MS"/>
                </a:rPr>
                <a:t> </a:t>
              </a:r>
              <a:r>
                <a:rPr lang="en-US" sz="2000" b="0" strike="noStrike" spc="-1" dirty="0" err="1">
                  <a:solidFill>
                    <a:srgbClr val="000000"/>
                  </a:solidFill>
                  <a:latin typeface="Arial"/>
                  <a:ea typeface="Arial Unicode MS"/>
                </a:rPr>
                <a:t>cơ</a:t>
              </a:r>
              <a:r>
                <a:rPr lang="en-US" sz="2000" b="0" strike="noStrike" spc="-1" dirty="0">
                  <a:solidFill>
                    <a:srgbClr val="000000"/>
                  </a:solidFill>
                  <a:latin typeface="Arial"/>
                  <a:ea typeface="Arial Unicode MS"/>
                </a:rPr>
                <a:t> </a:t>
              </a:r>
              <a:r>
                <a:rPr lang="en-US" sz="2000" b="0" strike="noStrike" spc="-1" dirty="0" err="1">
                  <a:solidFill>
                    <a:srgbClr val="000000"/>
                  </a:solidFill>
                  <a:latin typeface="Arial"/>
                  <a:ea typeface="Arial Unicode MS"/>
                </a:rPr>
                <a:t>bản</a:t>
              </a:r>
              <a:endParaRPr lang="en-US" sz="2000" b="0" strike="noStrike" spc="-1" dirty="0">
                <a:latin typeface="Arial"/>
              </a:endParaRPr>
            </a:p>
            <a:p>
              <a:pPr marL="343080" indent="-342720">
                <a:lnSpc>
                  <a:spcPct val="100000"/>
                </a:lnSpc>
                <a:buClr>
                  <a:srgbClr val="000000"/>
                </a:buClr>
                <a:buFont typeface="Wingdings" charset="2"/>
                <a:buChar char=""/>
              </a:pPr>
              <a:r>
                <a:rPr lang="en-US" sz="2000" b="0" strike="noStrike" spc="-1" dirty="0" err="1">
                  <a:solidFill>
                    <a:srgbClr val="000000"/>
                  </a:solidFill>
                  <a:latin typeface="Arial"/>
                  <a:ea typeface="Arial Unicode MS"/>
                </a:rPr>
                <a:t>Giao</a:t>
              </a:r>
              <a:r>
                <a:rPr lang="en-US" sz="2000" b="0" strike="noStrike" spc="-1" dirty="0">
                  <a:solidFill>
                    <a:srgbClr val="000000"/>
                  </a:solidFill>
                  <a:latin typeface="Arial"/>
                  <a:ea typeface="Arial Unicode MS"/>
                </a:rPr>
                <a:t> </a:t>
              </a:r>
              <a:r>
                <a:rPr lang="en-US" sz="2000" b="0" strike="noStrike" spc="-1" dirty="0" err="1">
                  <a:solidFill>
                    <a:srgbClr val="000000"/>
                  </a:solidFill>
                  <a:latin typeface="Arial"/>
                  <a:ea typeface="Arial Unicode MS"/>
                </a:rPr>
                <a:t>diện</a:t>
              </a:r>
              <a:r>
                <a:rPr lang="en-US" sz="2000" b="0" strike="noStrike" spc="-1" dirty="0">
                  <a:solidFill>
                    <a:srgbClr val="000000"/>
                  </a:solidFill>
                  <a:latin typeface="Arial"/>
                  <a:ea typeface="Arial Unicode MS"/>
                </a:rPr>
                <a:t> </a:t>
              </a:r>
              <a:r>
                <a:rPr lang="en-US" sz="2000" b="0" strike="noStrike" spc="-1" dirty="0" err="1">
                  <a:solidFill>
                    <a:srgbClr val="000000"/>
                  </a:solidFill>
                  <a:latin typeface="Arial"/>
                  <a:ea typeface="Arial Unicode MS"/>
                </a:rPr>
                <a:t>thân</a:t>
              </a:r>
              <a:r>
                <a:rPr lang="en-US" sz="2000" b="0" strike="noStrike" spc="-1" dirty="0">
                  <a:solidFill>
                    <a:srgbClr val="000000"/>
                  </a:solidFill>
                  <a:latin typeface="Arial"/>
                  <a:ea typeface="Arial Unicode MS"/>
                </a:rPr>
                <a:t> </a:t>
              </a:r>
              <a:r>
                <a:rPr lang="en-US" sz="2000" b="0" strike="noStrike" spc="-1" dirty="0" err="1">
                  <a:solidFill>
                    <a:srgbClr val="000000"/>
                  </a:solidFill>
                  <a:latin typeface="Arial"/>
                  <a:ea typeface="Arial Unicode MS"/>
                </a:rPr>
                <a:t>thiện</a:t>
              </a:r>
              <a:r>
                <a:rPr lang="en-US" sz="2000" b="0" strike="noStrike" spc="-1" dirty="0">
                  <a:solidFill>
                    <a:srgbClr val="000000"/>
                  </a:solidFill>
                  <a:latin typeface="Arial"/>
                  <a:ea typeface="Arial Unicode MS"/>
                </a:rPr>
                <a:t>, </a:t>
              </a:r>
              <a:r>
                <a:rPr lang="en-US" sz="2000" b="0" strike="noStrike" spc="-1" dirty="0" err="1">
                  <a:solidFill>
                    <a:srgbClr val="000000"/>
                  </a:solidFill>
                  <a:latin typeface="Arial"/>
                  <a:ea typeface="Arial Unicode MS"/>
                </a:rPr>
                <a:t>dễ</a:t>
              </a:r>
              <a:r>
                <a:rPr lang="en-US" sz="2000" b="0" strike="noStrike" spc="-1" dirty="0">
                  <a:solidFill>
                    <a:srgbClr val="000000"/>
                  </a:solidFill>
                  <a:latin typeface="Arial"/>
                  <a:ea typeface="Arial Unicode MS"/>
                </a:rPr>
                <a:t> </a:t>
              </a:r>
              <a:r>
                <a:rPr lang="en-US" sz="2000" b="0" strike="noStrike" spc="-1" dirty="0" err="1">
                  <a:solidFill>
                    <a:srgbClr val="000000"/>
                  </a:solidFill>
                  <a:latin typeface="Arial"/>
                  <a:ea typeface="Arial Unicode MS"/>
                </a:rPr>
                <a:t>sử</a:t>
              </a:r>
              <a:r>
                <a:rPr lang="en-US" sz="2000" b="0" strike="noStrike" spc="-1" dirty="0">
                  <a:solidFill>
                    <a:srgbClr val="000000"/>
                  </a:solidFill>
                  <a:latin typeface="Arial"/>
                  <a:ea typeface="Arial Unicode MS"/>
                </a:rPr>
                <a:t> </a:t>
              </a:r>
              <a:r>
                <a:rPr lang="en-US" sz="2000" b="0" strike="noStrike" spc="-1" dirty="0" err="1" smtClean="0">
                  <a:solidFill>
                    <a:srgbClr val="000000"/>
                  </a:solidFill>
                  <a:latin typeface="Arial"/>
                  <a:ea typeface="Arial Unicode MS"/>
                </a:rPr>
                <a:t>dụng</a:t>
              </a:r>
              <a:endParaRPr lang="en-US" sz="2000" b="0" strike="noStrike" spc="-1" dirty="0" smtClean="0">
                <a:solidFill>
                  <a:srgbClr val="000000"/>
                </a:solidFill>
                <a:latin typeface="Arial"/>
                <a:ea typeface="Arial Unicode MS"/>
              </a:endParaRPr>
            </a:p>
            <a:p>
              <a:pPr marL="343080" lvl="0" indent="-342720">
                <a:buClr>
                  <a:srgbClr val="000000"/>
                </a:buClr>
                <a:buFont typeface="Wingdings" charset="2"/>
                <a:buChar char=""/>
              </a:pPr>
              <a:r>
                <a:rPr lang="en-US" sz="2000" dirty="0"/>
                <a:t>Check validate </a:t>
              </a:r>
              <a:r>
                <a:rPr lang="en-US" sz="2000" dirty="0" err="1"/>
                <a:t>các</a:t>
              </a:r>
              <a:r>
                <a:rPr lang="en-US" sz="2000" dirty="0"/>
                <a:t> form, </a:t>
              </a:r>
              <a:r>
                <a:rPr lang="en-US" sz="2000" dirty="0" err="1"/>
                <a:t>hoạt</a:t>
              </a:r>
              <a:r>
                <a:rPr lang="en-US" sz="2000" dirty="0"/>
                <a:t> </a:t>
              </a:r>
              <a:r>
                <a:rPr lang="en-US" sz="2000" dirty="0" err="1"/>
                <a:t>động</a:t>
              </a:r>
              <a:r>
                <a:rPr lang="en-US" sz="2000" dirty="0"/>
                <a:t> </a:t>
              </a:r>
              <a:r>
                <a:rPr lang="en-US" sz="2000" dirty="0" err="1"/>
                <a:t>ổn</a:t>
              </a:r>
              <a:r>
                <a:rPr lang="en-US" sz="2000" dirty="0"/>
                <a:t> </a:t>
              </a:r>
              <a:r>
                <a:rPr lang="en-US" sz="2000" dirty="0" err="1"/>
                <a:t>định</a:t>
              </a:r>
              <a:endParaRPr lang="en-US" sz="2000" dirty="0"/>
            </a:p>
            <a:p>
              <a:pPr marL="360">
                <a:lnSpc>
                  <a:spcPct val="100000"/>
                </a:lnSpc>
                <a:buClr>
                  <a:srgbClr val="000000"/>
                </a:buCl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p:txBody>
        </p:sp>
      </p:grpSp>
      <p:sp>
        <p:nvSpPr>
          <p:cNvPr id="755" name="CustomShape 27"/>
          <p:cNvSpPr/>
          <p:nvPr/>
        </p:nvSpPr>
        <p:spPr>
          <a:xfrm>
            <a:off x="6802920" y="1367640"/>
            <a:ext cx="3504240" cy="63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a:solidFill>
                  <a:srgbClr val="FFC864"/>
                </a:solidFill>
                <a:latin typeface="Arial"/>
                <a:ea typeface="Arial Unicode MS"/>
              </a:rPr>
              <a:t> </a:t>
            </a:r>
            <a:endParaRPr lang="en-US" sz="3600" b="0" strike="noStrike" spc="-1">
              <a:latin typeface="Arial"/>
            </a:endParaRPr>
          </a:p>
        </p:txBody>
      </p:sp>
      <p:sp>
        <p:nvSpPr>
          <p:cNvPr id="756" name="CustomShape 28"/>
          <p:cNvSpPr/>
          <p:nvPr/>
        </p:nvSpPr>
        <p:spPr>
          <a:xfrm>
            <a:off x="1055160" y="1260360"/>
            <a:ext cx="350424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Unicode MS"/>
              </a:rPr>
              <a:t>2. Kết quả chương trình</a:t>
            </a:r>
            <a:endParaRPr lang="en-US" sz="2400" b="0" strike="noStrike" spc="-1">
              <a:latin typeface="Arial"/>
            </a:endParaRPr>
          </a:p>
        </p:txBody>
      </p:sp>
      <p:pic>
        <p:nvPicPr>
          <p:cNvPr id="3074" name="Picture 2" descr="Ứng dụng Instagram - Mạng xã hội ảnh phổ biến nhất thế giới | Link tải  free, cách sử dụ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326" y="237498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52"/>
                                        </p:tgtEl>
                                        <p:attrNameLst>
                                          <p:attrName>style.visibility</p:attrName>
                                        </p:attrNameLst>
                                      </p:cBhvr>
                                      <p:to>
                                        <p:strVal val="visible"/>
                                      </p:to>
                                    </p:set>
                                    <p:animEffect transition="in" filter="wipe(up)">
                                      <p:cBhvr>
                                        <p:cTn id="7" dur="500"/>
                                        <p:tgtEl>
                                          <p:spTgt spid="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2302</TotalTime>
  <Words>432</Words>
  <Application>Microsoft Office PowerPoint</Application>
  <PresentationFormat>Widescreen</PresentationFormat>
  <Paragraphs>104</Paragraphs>
  <Slides>11</Slides>
  <Notes>4</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11</vt:i4>
      </vt:variant>
    </vt:vector>
  </HeadingPairs>
  <TitlesOfParts>
    <vt:vector size="25" baseType="lpstr">
      <vt:lpstr>Arial</vt:lpstr>
      <vt:lpstr>Arial Unicode MS</vt:lpstr>
      <vt:lpstr>Calibri</vt:lpstr>
      <vt:lpstr>DejaVu Sans</vt:lpstr>
      <vt:lpstr>Symbol</vt:lpstr>
      <vt:lpstr>Times New Roman</vt:lpstr>
      <vt:lpstr>Wingdings</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Allppt.com</dc:creator>
  <dc:description/>
  <cp:lastModifiedBy>TIEN</cp:lastModifiedBy>
  <cp:revision>92</cp:revision>
  <dcterms:created xsi:type="dcterms:W3CDTF">2020-01-20T05:08:25Z</dcterms:created>
  <dcterms:modified xsi:type="dcterms:W3CDTF">2021-11-17T13:21:01Z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