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1" r:id="rId5"/>
    <p:sldId id="272" r:id="rId6"/>
    <p:sldId id="273" r:id="rId7"/>
    <p:sldId id="275" r:id="rId8"/>
    <p:sldId id="276" r:id="rId9"/>
    <p:sldId id="263" r:id="rId10"/>
    <p:sldId id="26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C2"/>
    <a:srgbClr val="1F75D3"/>
    <a:srgbClr val="01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E61-96CF-A2C1-9D64-35700560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0C9D-1762-4E12-983C-C41C1B4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8BC-A12B-5BF3-CE0A-71FF06A2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CF15-970D-89AC-24E1-256EECE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4F40-D7CA-550A-7AE0-36B26FC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7D7-2387-EC64-5A4C-47242B0E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03E-3A34-C5E9-01BA-19B7D4A1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D46E-DC95-A8C8-796E-EE0D38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8A94-DBD3-AA7C-52B0-762A5DD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80D5-A92D-2CFE-444D-2B68B32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0CFC-AF33-94D1-BC5C-30B296A8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BB82-0D1F-0382-5350-F5BCF6D9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4C7-19A9-3CE2-3FB5-D18DDD3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AE9-2745-C9DF-3705-17BE46F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385-8876-5006-123C-822CE9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E1F-AD07-FE4D-6096-F576ABE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14B-6F4C-8D47-6826-E1479671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9BB9-2BB4-C558-C42D-5F8AF41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BAAA-52DF-043C-9F6D-5DAFBC6F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EC6A-D550-1DFE-D84F-260BBD7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521-295F-BC73-0951-DAAE041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63C-B5A2-0889-14B1-BDEEB1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900-51AF-5EE2-58E7-4A5EB58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C0B8-E433-CF1A-DB8F-DBCD063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965-3CAA-16C3-0422-0DCB0E6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3DC-A913-98A5-0C4F-100CF9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BD51-6E2C-2210-94B8-179EB034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D5D0-42D3-E9E2-FC69-0604724E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3AB5-634A-A60A-B27B-F419817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C328-0851-F980-CE15-6C156CD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4A00-505B-F7BA-C344-F49A4DB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AAC-4AF4-0B03-C984-1422432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B0D-AD75-DB01-6C08-BB86CEFA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59A-60CD-CD51-43D1-3A3CC8A1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A9C8-0646-F17B-B74C-D4511D2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2289-AE64-8E10-5EB5-FC4DA466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6CDA-9A6D-BE7B-AFC6-E4CDB5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C262C-597D-35BB-F12E-96CE49D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42F6-2397-6EBF-F078-2908850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964-8744-768C-1FC3-47792AC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587F-AC43-5BD0-C50E-6502F3F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7045-B5FF-2B1F-5237-64D0EBF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4689-1E6F-2D2F-B880-441F32F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767-FDC2-3114-0042-B0FA971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9717-FAC7-49F0-EB96-3432F15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7F05-5F69-6450-A1F4-8A04CA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20B-726A-E181-512A-82C86D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364C-5045-9DCF-3487-44627CD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8DFC-93ED-3098-1F86-B690011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A7C9-E651-EECE-5377-99CF2C3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157B-E899-0382-E876-27C13AF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EE8-4AA0-B795-667C-7930429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A81-53FD-0B9E-DC6B-7D49A48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E0F57-DC74-7CFC-2D4D-C027208F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203A-4C36-3242-E96F-B91EB05A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4627-D756-7C91-A130-07516A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9F32-06CB-A53C-5429-3179937B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E1-29A6-3FF3-9D96-8B8FD6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4419-11A1-9A1D-2594-3339711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B148-48B8-767B-6CAB-80BA257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CA48-2ADF-9F52-2169-BFBCBD2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BB51B-3CD3-4CE1-ACE4-0E3A0E4CFD3F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8F03-AADB-B01B-22E7-BA82BE44B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9E6-D6B9-EA04-9100-60736B6C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268"/>
            <a:ext cx="12192000" cy="122201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-145859" y="-502552"/>
            <a:ext cx="2876021" cy="2876021"/>
          </a:xfrm>
          <a:custGeom>
            <a:avLst/>
            <a:gdLst/>
            <a:ahLst/>
            <a:cxnLst/>
            <a:rect l="l" t="t" r="r" b="b"/>
            <a:pathLst>
              <a:path w="4314031" h="4314031">
                <a:moveTo>
                  <a:pt x="0" y="0"/>
                </a:moveTo>
                <a:lnTo>
                  <a:pt x="4314031" y="0"/>
                </a:lnTo>
                <a:lnTo>
                  <a:pt x="4314031" y="4314031"/>
                </a:lnTo>
                <a:lnTo>
                  <a:pt x="0" y="43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1556078" y="2766600"/>
            <a:ext cx="987883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GIỚI THIỆU VÀ MUA BÁN ĐẶC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 HAI LÚA 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 VINH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4394" y="4737100"/>
            <a:ext cx="417133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79"/>
              </a:lnSpc>
            </a:pPr>
            <a:r>
              <a:rPr lang="vi-V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2174" y="4749923"/>
            <a:ext cx="503012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- 117521003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46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2846"/>
              </a:lnSpc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DA21TTC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06692" y="402657"/>
            <a:ext cx="6170965" cy="8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>
              <a:lnSpc>
                <a:spcPts val="380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208" y="1841248"/>
            <a:ext cx="9060276" cy="390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en-US" sz="25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 NGÀNH</a:t>
            </a:r>
            <a:endParaRPr lang="en-US" sz="25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B4160-AA7C-EF31-7ADE-5BA648A8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5" name="Rectangle 720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665CF-A91B-0B0F-6CFB-66BBF78ACA53}"/>
              </a:ext>
            </a:extLst>
          </p:cNvPr>
          <p:cNvSpPr txBox="1"/>
          <p:nvPr/>
        </p:nvSpPr>
        <p:spPr>
          <a:xfrm>
            <a:off x="929640" y="262996"/>
            <a:ext cx="5684519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HƯỚNG </a:t>
            </a:r>
            <a:r>
              <a:rPr 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90016-A214-5278-C8CE-0EC9F567A88E}"/>
              </a:ext>
            </a:extLst>
          </p:cNvPr>
          <p:cNvSpPr txBox="1"/>
          <p:nvPr/>
        </p:nvSpPr>
        <p:spPr>
          <a:xfrm>
            <a:off x="-232664" y="1706214"/>
            <a:ext cx="7011102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frontend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C2348CA-EB24-8F7D-B34F-A9336EE4AA94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9</a:t>
            </a:r>
            <a:r>
              <a:rPr lang="vi-VN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Go forward people Flat design Flat icon with go forward peo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/>
          <a:stretch/>
        </p:blipFill>
        <p:spPr bwMode="auto">
          <a:xfrm>
            <a:off x="6950915" y="1096532"/>
            <a:ext cx="5238037" cy="46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B55B-4922-82AE-710B-0EF93022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B37B27-6BDD-EE2E-A398-554A1BC6BF38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vi-VN" sz="25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760C-05B4-D8B2-477D-C17E8A194DC9}"/>
              </a:ext>
            </a:extLst>
          </p:cNvPr>
          <p:cNvSpPr txBox="1"/>
          <p:nvPr/>
        </p:nvSpPr>
        <p:spPr>
          <a:xfrm>
            <a:off x="1755208" y="240299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 dirty="0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8C457C-F5BC-D9FD-FB44-5388CD85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65988"/>
              </p:ext>
            </p:extLst>
          </p:nvPr>
        </p:nvGraphicFramePr>
        <p:xfrm>
          <a:off x="791621" y="792317"/>
          <a:ext cx="10608758" cy="4900560"/>
        </p:xfrm>
        <a:graphic>
          <a:graphicData uri="http://schemas.openxmlformats.org/drawingml/2006/table">
            <a:tbl>
              <a:tblPr/>
              <a:tblGrid>
                <a:gridCol w="20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1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</a:t>
                      </a:r>
                      <a:r>
                        <a:rPr lang="vi-V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ĐỀ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TÀI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2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SỞ LÝ THUYẾT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3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solidFill>
                            <a:srgbClr val="2A2E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 THỰC HÓA NGHIÊN CỨU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059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4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1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800" dirty="0" smtClean="0">
                          <a:solidFill>
                            <a:srgbClr val="2A2E3A"/>
                          </a:solidFill>
                          <a:latin typeface="+mn-lt"/>
                          <a:cs typeface="Arial" panose="020B0604020202020204" pitchFamily="34" charset="0"/>
                        </a:rPr>
                        <a:t>KẾT LUẬN VÀ HƯỚNG PHÁT TRIỂN</a:t>
                      </a:r>
                      <a:endParaRPr lang="en-US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83739" y="479493"/>
            <a:ext cx="6170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5338916" y="1872625"/>
            <a:ext cx="642507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2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052" name="Picture 4" descr="Website FAQ section. User help desk, customer support, frequently asked questions. Problem solution, quiz game Confused man cartoon charact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"/>
          <a:stretch/>
        </p:blipFill>
        <p:spPr bwMode="auto">
          <a:xfrm>
            <a:off x="521660" y="660664"/>
            <a:ext cx="4689437" cy="50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39643" y="464893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4649811" y="1982006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PHP,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3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6" name="Picture 2" descr="Focus group business research. Data analytics company profitable strategy planning. Dartboard on computer monitor. Corporate goals and achievements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67555"/>
            <a:ext cx="4494237" cy="47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495182" y="54540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234546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eating a Basic Laravel 5 MVC Application in 10 Minutes – Self-Taught  Cod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59" y="2466597"/>
            <a:ext cx="5693393" cy="36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637422" y="69189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5" y="204240"/>
            <a:ext cx="2570296" cy="16926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5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104" name="Picture 8" descr="La popularidad de PHP sube como la espum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27608" r="5990" b="11397"/>
          <a:stretch/>
        </p:blipFill>
        <p:spPr bwMode="auto">
          <a:xfrm>
            <a:off x="3354841" y="2149606"/>
            <a:ext cx="1747520" cy="13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P framework Laravel&quot; Art Board Print by WiloAhadi | Redbubbl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8" b="30669"/>
          <a:stretch/>
        </p:blipFill>
        <p:spPr bwMode="auto">
          <a:xfrm>
            <a:off x="5883620" y="3065052"/>
            <a:ext cx="2174975" cy="11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ySQL ngoại truyện – www.huynhthaihung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88" y="1931681"/>
            <a:ext cx="2445051" cy="15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ootstrap: co to jest? Jak używać?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5" t="8431" r="32478"/>
          <a:stretch/>
        </p:blipFill>
        <p:spPr bwMode="auto">
          <a:xfrm>
            <a:off x="6180422" y="4954536"/>
            <a:ext cx="1581369" cy="13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104" idx="3"/>
          </p:cNvCxnSpPr>
          <p:nvPr/>
        </p:nvCxnSpPr>
        <p:spPr>
          <a:xfrm>
            <a:off x="5102361" y="2830327"/>
            <a:ext cx="977518" cy="59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50738" y="3023314"/>
            <a:ext cx="956382" cy="524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00" idx="2"/>
            <a:endCxn id="4108" idx="0"/>
          </p:cNvCxnSpPr>
          <p:nvPr/>
        </p:nvCxnSpPr>
        <p:spPr>
          <a:xfrm flipH="1">
            <a:off x="6971107" y="4165376"/>
            <a:ext cx="1" cy="789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6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369" y="5768536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diagram of a 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497835" y="1486629"/>
            <a:ext cx="7627462" cy="42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3037840" y="502666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7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0063" y="5850130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diagram of a website&#10;&#10;Description automatically generated"/>
          <p:cNvPicPr/>
          <p:nvPr/>
        </p:nvPicPr>
        <p:blipFill rotWithShape="1">
          <a:blip r:embed="rId3"/>
          <a:srcRect r="4199" b="10958"/>
          <a:stretch/>
        </p:blipFill>
        <p:spPr bwMode="auto">
          <a:xfrm>
            <a:off x="2174240" y="1349071"/>
            <a:ext cx="8249137" cy="43388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181600" y="1465006"/>
            <a:ext cx="1573161" cy="403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60258" y="1543665"/>
            <a:ext cx="142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6771248" y="65887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KẾT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LUẬN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70600-4F09-A56F-6889-E3E211F18C12}"/>
              </a:ext>
            </a:extLst>
          </p:cNvPr>
          <p:cNvSpPr txBox="1"/>
          <p:nvPr/>
        </p:nvSpPr>
        <p:spPr>
          <a:xfrm>
            <a:off x="4764982" y="1625600"/>
            <a:ext cx="6949498" cy="451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8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122" name="Picture 2" descr="Man with pen writing signature on document Licensing signing pact arrangement business agre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11225"/>
          <a:stretch/>
        </p:blipFill>
        <p:spPr bwMode="auto">
          <a:xfrm>
            <a:off x="279371" y="1188757"/>
            <a:ext cx="440944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315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ADLaM Display</vt:lpstr>
      <vt:lpstr>Aptos</vt:lpstr>
      <vt:lpstr>Aptos Display</vt:lpstr>
      <vt:lpstr>Arial</vt:lpstr>
      <vt:lpstr>Calibri</vt:lpstr>
      <vt:lpstr>Helios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Hoàng Nam</dc:creator>
  <cp:lastModifiedBy>Nguyen Huu Luan</cp:lastModifiedBy>
  <cp:revision>27</cp:revision>
  <dcterms:created xsi:type="dcterms:W3CDTF">2025-01-11T12:21:43Z</dcterms:created>
  <dcterms:modified xsi:type="dcterms:W3CDTF">2025-01-14T17:22:48Z</dcterms:modified>
</cp:coreProperties>
</file>