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8" r:id="rId4"/>
    <p:sldId id="271" r:id="rId5"/>
    <p:sldId id="282" r:id="rId6"/>
    <p:sldId id="272" r:id="rId7"/>
    <p:sldId id="273" r:id="rId8"/>
    <p:sldId id="275" r:id="rId9"/>
    <p:sldId id="277" r:id="rId10"/>
    <p:sldId id="263" r:id="rId11"/>
    <p:sldId id="269" r:id="rId12"/>
    <p:sldId id="281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6BC2"/>
    <a:srgbClr val="1F75D3"/>
    <a:srgbClr val="0190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BE61-96CF-A2C1-9D64-35700560C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A0C9D-1762-4E12-983C-C41C1B46F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118BC-A12B-5BF3-CE0A-71FF06A2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FCF15-970D-89AC-24E1-256EECEC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54F40-D7CA-550A-7AE0-36B26FC5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4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D7D7-2387-EC64-5A4C-47242B0E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1103E-3A34-C5E9-01BA-19B7D4A1E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FD46E-DC95-A8C8-796E-EE0D3832C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A8A94-DBD3-AA7C-52B0-762A5DDF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080D5-A92D-2CFE-444D-2B68B321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2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F0CFC-AF33-94D1-BC5C-30B296A8C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0BB82-0D1F-0382-5350-F5BCF6D9D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0D4C7-19A9-3CE2-3FB5-D18DDD34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D2AE9-2745-C9DF-3705-17BE46F3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9F385-8876-5006-123C-822CE949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06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1"/>
          <p:cNvSpPr txBox="1">
            <a:spLocks noGrp="1"/>
          </p:cNvSpPr>
          <p:nvPr>
            <p:ph type="title"/>
          </p:nvPr>
        </p:nvSpPr>
        <p:spPr>
          <a:xfrm>
            <a:off x="2193533" y="2444251"/>
            <a:ext cx="4158000" cy="8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21"/>
          <p:cNvSpPr txBox="1">
            <a:spLocks noGrp="1"/>
          </p:cNvSpPr>
          <p:nvPr>
            <p:ph type="subTitle" idx="1"/>
          </p:nvPr>
        </p:nvSpPr>
        <p:spPr>
          <a:xfrm>
            <a:off x="2193533" y="3340151"/>
            <a:ext cx="4158000" cy="1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790" name="Google Shape;790;p21"/>
          <p:cNvGrpSpPr/>
          <p:nvPr/>
        </p:nvGrpSpPr>
        <p:grpSpPr>
          <a:xfrm>
            <a:off x="466410" y="239147"/>
            <a:ext cx="10270265" cy="6407357"/>
            <a:chOff x="349807" y="179360"/>
            <a:chExt cx="7702699" cy="4805518"/>
          </a:xfrm>
        </p:grpSpPr>
        <p:grpSp>
          <p:nvGrpSpPr>
            <p:cNvPr id="791" name="Google Shape;791;p21"/>
            <p:cNvGrpSpPr/>
            <p:nvPr/>
          </p:nvGrpSpPr>
          <p:grpSpPr>
            <a:xfrm flipH="1">
              <a:off x="349807" y="4799123"/>
              <a:ext cx="838324" cy="185756"/>
              <a:chOff x="4389925" y="459275"/>
              <a:chExt cx="999075" cy="221375"/>
            </a:xfrm>
          </p:grpSpPr>
          <p:sp>
            <p:nvSpPr>
              <p:cNvPr id="792" name="Google Shape;792;p21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3" name="Google Shape;793;p21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4" name="Google Shape;794;p21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5" name="Google Shape;795;p21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6" name="Google Shape;796;p21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7" name="Google Shape;797;p21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8" name="Google Shape;798;p21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9" name="Google Shape;799;p21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0" name="Google Shape;800;p21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1" name="Google Shape;801;p21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2" name="Google Shape;802;p21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3" name="Google Shape;803;p21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04" name="Google Shape;804;p21"/>
            <p:cNvGrpSpPr/>
            <p:nvPr/>
          </p:nvGrpSpPr>
          <p:grpSpPr>
            <a:xfrm flipH="1">
              <a:off x="7214182" y="179360"/>
              <a:ext cx="838324" cy="185756"/>
              <a:chOff x="4389925" y="459275"/>
              <a:chExt cx="999075" cy="221375"/>
            </a:xfrm>
          </p:grpSpPr>
          <p:sp>
            <p:nvSpPr>
              <p:cNvPr id="805" name="Google Shape;805;p21"/>
              <p:cNvSpPr/>
              <p:nvPr/>
            </p:nvSpPr>
            <p:spPr>
              <a:xfrm>
                <a:off x="43899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1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6" name="Google Shape;806;p21"/>
              <p:cNvSpPr/>
              <p:nvPr/>
            </p:nvSpPr>
            <p:spPr>
              <a:xfrm>
                <a:off x="45756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7" name="Google Shape;807;p21"/>
              <p:cNvSpPr/>
              <p:nvPr/>
            </p:nvSpPr>
            <p:spPr>
              <a:xfrm>
                <a:off x="476132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2" y="0"/>
                      <a:pt x="1" y="632"/>
                      <a:pt x="1" y="1412"/>
                    </a:cubicBezTo>
                    <a:cubicBezTo>
                      <a:pt x="1" y="2192"/>
                      <a:pt x="633" y="2824"/>
                      <a:pt x="1413" y="2824"/>
                    </a:cubicBezTo>
                    <a:cubicBezTo>
                      <a:pt x="2192" y="2824"/>
                      <a:pt x="2825" y="2192"/>
                      <a:pt x="2825" y="1412"/>
                    </a:cubicBezTo>
                    <a:cubicBezTo>
                      <a:pt x="2825" y="631"/>
                      <a:pt x="2192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8" name="Google Shape;808;p21"/>
              <p:cNvSpPr/>
              <p:nvPr/>
            </p:nvSpPr>
            <p:spPr>
              <a:xfrm>
                <a:off x="49469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4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9" name="Google Shape;809;p21"/>
              <p:cNvSpPr/>
              <p:nvPr/>
            </p:nvSpPr>
            <p:spPr>
              <a:xfrm>
                <a:off x="51326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3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0" name="Google Shape;810;p21"/>
              <p:cNvSpPr/>
              <p:nvPr/>
            </p:nvSpPr>
            <p:spPr>
              <a:xfrm>
                <a:off x="5318375" y="459275"/>
                <a:ext cx="70625" cy="70625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5" extrusionOk="0">
                    <a:moveTo>
                      <a:pt x="1413" y="0"/>
                    </a:moveTo>
                    <a:cubicBezTo>
                      <a:pt x="634" y="0"/>
                      <a:pt x="1" y="632"/>
                      <a:pt x="1" y="1412"/>
                    </a:cubicBezTo>
                    <a:cubicBezTo>
                      <a:pt x="1" y="2192"/>
                      <a:pt x="634" y="2824"/>
                      <a:pt x="1413" y="2824"/>
                    </a:cubicBezTo>
                    <a:cubicBezTo>
                      <a:pt x="2193" y="2824"/>
                      <a:pt x="2825" y="2192"/>
                      <a:pt x="2825" y="1412"/>
                    </a:cubicBezTo>
                    <a:cubicBezTo>
                      <a:pt x="2825" y="631"/>
                      <a:pt x="2193" y="0"/>
                      <a:pt x="1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1" name="Google Shape;811;p21"/>
              <p:cNvSpPr/>
              <p:nvPr/>
            </p:nvSpPr>
            <p:spPr>
              <a:xfrm>
                <a:off x="43899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1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2" name="Google Shape;812;p21"/>
              <p:cNvSpPr/>
              <p:nvPr/>
            </p:nvSpPr>
            <p:spPr>
              <a:xfrm>
                <a:off x="45756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3" name="Google Shape;813;p21"/>
              <p:cNvSpPr/>
              <p:nvPr/>
            </p:nvSpPr>
            <p:spPr>
              <a:xfrm>
                <a:off x="476132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2" y="1"/>
                      <a:pt x="1" y="634"/>
                      <a:pt x="1" y="1413"/>
                    </a:cubicBezTo>
                    <a:cubicBezTo>
                      <a:pt x="1" y="2194"/>
                      <a:pt x="633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4" y="2825"/>
                      <a:pt x="2825" y="2193"/>
                      <a:pt x="2825" y="1413"/>
                    </a:cubicBezTo>
                    <a:cubicBezTo>
                      <a:pt x="2825" y="633"/>
                      <a:pt x="2192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4" name="Google Shape;814;p21"/>
              <p:cNvSpPr/>
              <p:nvPr/>
            </p:nvSpPr>
            <p:spPr>
              <a:xfrm>
                <a:off x="49469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6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5" name="Google Shape;815;p21"/>
              <p:cNvSpPr/>
              <p:nvPr/>
            </p:nvSpPr>
            <p:spPr>
              <a:xfrm>
                <a:off x="51326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3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1414" y="2825"/>
                      <a:pt x="1415" y="2825"/>
                      <a:pt x="1417" y="2825"/>
                    </a:cubicBezTo>
                    <a:cubicBezTo>
                      <a:pt x="2195" y="2825"/>
                      <a:pt x="2825" y="2193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6" name="Google Shape;816;p21"/>
              <p:cNvSpPr/>
              <p:nvPr/>
            </p:nvSpPr>
            <p:spPr>
              <a:xfrm>
                <a:off x="5318375" y="610000"/>
                <a:ext cx="70625" cy="7065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826" extrusionOk="0">
                    <a:moveTo>
                      <a:pt x="1413" y="1"/>
                    </a:moveTo>
                    <a:cubicBezTo>
                      <a:pt x="634" y="1"/>
                      <a:pt x="1" y="634"/>
                      <a:pt x="1" y="1413"/>
                    </a:cubicBezTo>
                    <a:cubicBezTo>
                      <a:pt x="1" y="2194"/>
                      <a:pt x="634" y="2825"/>
                      <a:pt x="1413" y="2825"/>
                    </a:cubicBezTo>
                    <a:cubicBezTo>
                      <a:pt x="2193" y="2825"/>
                      <a:pt x="2825" y="2194"/>
                      <a:pt x="2825" y="1413"/>
                    </a:cubicBezTo>
                    <a:cubicBezTo>
                      <a:pt x="2825" y="633"/>
                      <a:pt x="2193" y="1"/>
                      <a:pt x="14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17" name="Google Shape;817;p21"/>
          <p:cNvGrpSpPr/>
          <p:nvPr/>
        </p:nvGrpSpPr>
        <p:grpSpPr>
          <a:xfrm>
            <a:off x="180212" y="1685034"/>
            <a:ext cx="11390057" cy="5002271"/>
            <a:chOff x="135158" y="1263775"/>
            <a:chExt cx="8542543" cy="3751703"/>
          </a:xfrm>
        </p:grpSpPr>
        <p:sp>
          <p:nvSpPr>
            <p:cNvPr id="818" name="Google Shape;818;p21"/>
            <p:cNvSpPr/>
            <p:nvPr/>
          </p:nvSpPr>
          <p:spPr>
            <a:xfrm flipH="1">
              <a:off x="135158" y="1263775"/>
              <a:ext cx="286575" cy="248200"/>
            </a:xfrm>
            <a:custGeom>
              <a:avLst/>
              <a:gdLst/>
              <a:ahLst/>
              <a:cxnLst/>
              <a:rect l="l" t="t" r="r" b="b"/>
              <a:pathLst>
                <a:path w="11463" h="9928" extrusionOk="0">
                  <a:moveTo>
                    <a:pt x="2866" y="0"/>
                  </a:moveTo>
                  <a:lnTo>
                    <a:pt x="0" y="4964"/>
                  </a:lnTo>
                  <a:lnTo>
                    <a:pt x="2866" y="9928"/>
                  </a:lnTo>
                  <a:lnTo>
                    <a:pt x="8596" y="9928"/>
                  </a:lnTo>
                  <a:lnTo>
                    <a:pt x="11462" y="4964"/>
                  </a:lnTo>
                  <a:lnTo>
                    <a:pt x="8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21"/>
            <p:cNvSpPr/>
            <p:nvPr/>
          </p:nvSpPr>
          <p:spPr>
            <a:xfrm flipH="1">
              <a:off x="8430750" y="4768527"/>
              <a:ext cx="246951" cy="246951"/>
            </a:xfrm>
            <a:custGeom>
              <a:avLst/>
              <a:gdLst/>
              <a:ahLst/>
              <a:cxnLst/>
              <a:rect l="l" t="t" r="r" b="b"/>
              <a:pathLst>
                <a:path w="16768" h="16768" extrusionOk="0">
                  <a:moveTo>
                    <a:pt x="6510" y="0"/>
                  </a:moveTo>
                  <a:cubicBezTo>
                    <a:pt x="5794" y="0"/>
                    <a:pt x="5212" y="581"/>
                    <a:pt x="5212" y="1299"/>
                  </a:cubicBezTo>
                  <a:lnTo>
                    <a:pt x="5212" y="3914"/>
                  </a:lnTo>
                  <a:cubicBezTo>
                    <a:pt x="5212" y="4630"/>
                    <a:pt x="4631" y="5212"/>
                    <a:pt x="3913" y="5212"/>
                  </a:cubicBezTo>
                  <a:lnTo>
                    <a:pt x="1299" y="5212"/>
                  </a:lnTo>
                  <a:cubicBezTo>
                    <a:pt x="583" y="5212"/>
                    <a:pt x="1" y="5793"/>
                    <a:pt x="1" y="6511"/>
                  </a:cubicBezTo>
                  <a:lnTo>
                    <a:pt x="1" y="10258"/>
                  </a:lnTo>
                  <a:cubicBezTo>
                    <a:pt x="1" y="10975"/>
                    <a:pt x="582" y="11557"/>
                    <a:pt x="1299" y="11557"/>
                  </a:cubicBezTo>
                  <a:lnTo>
                    <a:pt x="3913" y="11557"/>
                  </a:lnTo>
                  <a:cubicBezTo>
                    <a:pt x="4629" y="11557"/>
                    <a:pt x="5212" y="12138"/>
                    <a:pt x="5212" y="12856"/>
                  </a:cubicBezTo>
                  <a:lnTo>
                    <a:pt x="5212" y="15468"/>
                  </a:lnTo>
                  <a:cubicBezTo>
                    <a:pt x="5212" y="16186"/>
                    <a:pt x="5793" y="16767"/>
                    <a:pt x="6510" y="16767"/>
                  </a:cubicBezTo>
                  <a:lnTo>
                    <a:pt x="10258" y="16767"/>
                  </a:lnTo>
                  <a:cubicBezTo>
                    <a:pt x="10975" y="16767"/>
                    <a:pt x="11556" y="16187"/>
                    <a:pt x="11556" y="15468"/>
                  </a:cubicBezTo>
                  <a:lnTo>
                    <a:pt x="11556" y="12855"/>
                  </a:lnTo>
                  <a:cubicBezTo>
                    <a:pt x="11556" y="12138"/>
                    <a:pt x="12137" y="11556"/>
                    <a:pt x="12855" y="11556"/>
                  </a:cubicBezTo>
                  <a:lnTo>
                    <a:pt x="15470" y="11556"/>
                  </a:lnTo>
                  <a:cubicBezTo>
                    <a:pt x="16186" y="11556"/>
                    <a:pt x="16768" y="10975"/>
                    <a:pt x="16768" y="10257"/>
                  </a:cubicBezTo>
                  <a:lnTo>
                    <a:pt x="16768" y="6510"/>
                  </a:lnTo>
                  <a:cubicBezTo>
                    <a:pt x="16768" y="5795"/>
                    <a:pt x="16186" y="5212"/>
                    <a:pt x="15470" y="5212"/>
                  </a:cubicBezTo>
                  <a:lnTo>
                    <a:pt x="12855" y="5212"/>
                  </a:lnTo>
                  <a:cubicBezTo>
                    <a:pt x="12139" y="5212"/>
                    <a:pt x="11556" y="4631"/>
                    <a:pt x="11556" y="3914"/>
                  </a:cubicBezTo>
                  <a:lnTo>
                    <a:pt x="11556" y="1299"/>
                  </a:lnTo>
                  <a:cubicBezTo>
                    <a:pt x="11556" y="582"/>
                    <a:pt x="10976" y="0"/>
                    <a:pt x="10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0" name="Google Shape;820;p21"/>
          <p:cNvGrpSpPr/>
          <p:nvPr/>
        </p:nvGrpSpPr>
        <p:grpSpPr>
          <a:xfrm>
            <a:off x="1257545" y="280833"/>
            <a:ext cx="11922823" cy="5712984"/>
            <a:chOff x="943158" y="210625"/>
            <a:chExt cx="8942117" cy="4284738"/>
          </a:xfrm>
        </p:grpSpPr>
        <p:grpSp>
          <p:nvGrpSpPr>
            <p:cNvPr id="821" name="Google Shape;821;p21"/>
            <p:cNvGrpSpPr/>
            <p:nvPr/>
          </p:nvGrpSpPr>
          <p:grpSpPr>
            <a:xfrm>
              <a:off x="8787483" y="3837613"/>
              <a:ext cx="654775" cy="657750"/>
              <a:chOff x="7663400" y="2447013"/>
              <a:chExt cx="654775" cy="657750"/>
            </a:xfrm>
          </p:grpSpPr>
          <p:sp>
            <p:nvSpPr>
              <p:cNvPr id="822" name="Google Shape;822;p21"/>
              <p:cNvSpPr/>
              <p:nvPr/>
            </p:nvSpPr>
            <p:spPr>
              <a:xfrm>
                <a:off x="7663400" y="2447013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3" name="Google Shape;823;p21"/>
              <p:cNvSpPr/>
              <p:nvPr/>
            </p:nvSpPr>
            <p:spPr>
              <a:xfrm>
                <a:off x="7663400" y="2791638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5"/>
                    </a:lnTo>
                    <a:lnTo>
                      <a:pt x="10847" y="12525"/>
                    </a:lnTo>
                    <a:lnTo>
                      <a:pt x="14462" y="6262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4" name="Google Shape;824;p21"/>
              <p:cNvSpPr/>
              <p:nvPr/>
            </p:nvSpPr>
            <p:spPr>
              <a:xfrm>
                <a:off x="7956600" y="2619313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3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25" name="Google Shape;825;p21"/>
            <p:cNvGrpSpPr/>
            <p:nvPr/>
          </p:nvGrpSpPr>
          <p:grpSpPr>
            <a:xfrm flipH="1">
              <a:off x="943158" y="210625"/>
              <a:ext cx="949825" cy="657750"/>
              <a:chOff x="7368350" y="1175650"/>
              <a:chExt cx="949825" cy="657750"/>
            </a:xfrm>
          </p:grpSpPr>
          <p:sp>
            <p:nvSpPr>
              <p:cNvPr id="826" name="Google Shape;826;p21"/>
              <p:cNvSpPr/>
              <p:nvPr/>
            </p:nvSpPr>
            <p:spPr>
              <a:xfrm>
                <a:off x="7368350" y="1347975"/>
                <a:ext cx="3615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5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4"/>
                    </a:lnTo>
                    <a:lnTo>
                      <a:pt x="10848" y="12524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7" name="Google Shape;827;p21"/>
              <p:cNvSpPr/>
              <p:nvPr/>
            </p:nvSpPr>
            <p:spPr>
              <a:xfrm>
                <a:off x="7663400" y="11756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3"/>
                    </a:lnTo>
                    <a:lnTo>
                      <a:pt x="3616" y="12525"/>
                    </a:lnTo>
                    <a:lnTo>
                      <a:pt x="10846" y="12525"/>
                    </a:lnTo>
                    <a:lnTo>
                      <a:pt x="14462" y="6263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8" name="Google Shape;828;p21"/>
              <p:cNvSpPr/>
              <p:nvPr/>
            </p:nvSpPr>
            <p:spPr>
              <a:xfrm>
                <a:off x="7663400" y="15202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6"/>
                    </a:lnTo>
                    <a:lnTo>
                      <a:pt x="10846" y="12526"/>
                    </a:lnTo>
                    <a:lnTo>
                      <a:pt x="14462" y="6262"/>
                    </a:lnTo>
                    <a:lnTo>
                      <a:pt x="10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9" name="Google Shape;829;p21"/>
              <p:cNvSpPr/>
              <p:nvPr/>
            </p:nvSpPr>
            <p:spPr>
              <a:xfrm>
                <a:off x="7956575" y="1347975"/>
                <a:ext cx="361600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4" h="12525" extrusionOk="0">
                    <a:moveTo>
                      <a:pt x="3616" y="0"/>
                    </a:moveTo>
                    <a:lnTo>
                      <a:pt x="1" y="6262"/>
                    </a:lnTo>
                    <a:lnTo>
                      <a:pt x="3616" y="12524"/>
                    </a:lnTo>
                    <a:lnTo>
                      <a:pt x="10848" y="12524"/>
                    </a:lnTo>
                    <a:lnTo>
                      <a:pt x="14464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30" name="Google Shape;830;p21"/>
            <p:cNvGrpSpPr/>
            <p:nvPr/>
          </p:nvGrpSpPr>
          <p:grpSpPr>
            <a:xfrm>
              <a:off x="8641400" y="230459"/>
              <a:ext cx="1243875" cy="1001841"/>
              <a:chOff x="6198500" y="1668659"/>
              <a:chExt cx="1243875" cy="1001841"/>
            </a:xfrm>
          </p:grpSpPr>
          <p:sp>
            <p:nvSpPr>
              <p:cNvPr id="831" name="Google Shape;831;p21"/>
              <p:cNvSpPr/>
              <p:nvPr/>
            </p:nvSpPr>
            <p:spPr>
              <a:xfrm>
                <a:off x="6493125" y="2011125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4"/>
                    </a:lnTo>
                    <a:lnTo>
                      <a:pt x="3616" y="12526"/>
                    </a:lnTo>
                    <a:lnTo>
                      <a:pt x="10847" y="12526"/>
                    </a:lnTo>
                    <a:lnTo>
                      <a:pt x="14463" y="6264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2" name="Google Shape;832;p21"/>
              <p:cNvSpPr/>
              <p:nvPr/>
            </p:nvSpPr>
            <p:spPr>
              <a:xfrm>
                <a:off x="6198500" y="18404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3" name="Google Shape;833;p21"/>
              <p:cNvSpPr/>
              <p:nvPr/>
            </p:nvSpPr>
            <p:spPr>
              <a:xfrm>
                <a:off x="6493125" y="2357350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6" y="0"/>
                    </a:moveTo>
                    <a:lnTo>
                      <a:pt x="1" y="6264"/>
                    </a:lnTo>
                    <a:lnTo>
                      <a:pt x="3616" y="12526"/>
                    </a:lnTo>
                    <a:lnTo>
                      <a:pt x="10847" y="12526"/>
                    </a:lnTo>
                    <a:lnTo>
                      <a:pt x="14463" y="6264"/>
                    </a:lnTo>
                    <a:lnTo>
                      <a:pt x="108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4" name="Google Shape;834;p21"/>
              <p:cNvSpPr/>
              <p:nvPr/>
            </p:nvSpPr>
            <p:spPr>
              <a:xfrm>
                <a:off x="6786275" y="1840450"/>
                <a:ext cx="36162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5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9" y="12526"/>
                    </a:lnTo>
                    <a:lnTo>
                      <a:pt x="14465" y="6262"/>
                    </a:lnTo>
                    <a:lnTo>
                      <a:pt x="108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5" name="Google Shape;835;p21"/>
              <p:cNvSpPr/>
              <p:nvPr/>
            </p:nvSpPr>
            <p:spPr>
              <a:xfrm>
                <a:off x="6786275" y="2185050"/>
                <a:ext cx="36162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14465" h="12525" extrusionOk="0">
                    <a:moveTo>
                      <a:pt x="3617" y="0"/>
                    </a:moveTo>
                    <a:lnTo>
                      <a:pt x="1" y="6263"/>
                    </a:lnTo>
                    <a:lnTo>
                      <a:pt x="3617" y="12525"/>
                    </a:lnTo>
                    <a:lnTo>
                      <a:pt x="10849" y="12525"/>
                    </a:lnTo>
                    <a:lnTo>
                      <a:pt x="14465" y="6263"/>
                    </a:lnTo>
                    <a:lnTo>
                      <a:pt x="108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6" name="Google Shape;836;p21"/>
              <p:cNvSpPr/>
              <p:nvPr/>
            </p:nvSpPr>
            <p:spPr>
              <a:xfrm>
                <a:off x="7080800" y="1668659"/>
                <a:ext cx="361575" cy="313150"/>
              </a:xfrm>
              <a:custGeom>
                <a:avLst/>
                <a:gdLst/>
                <a:ahLst/>
                <a:cxnLst/>
                <a:rect l="l" t="t" r="r" b="b"/>
                <a:pathLst>
                  <a:path w="14463" h="12526" extrusionOk="0">
                    <a:moveTo>
                      <a:pt x="3617" y="0"/>
                    </a:moveTo>
                    <a:lnTo>
                      <a:pt x="1" y="6262"/>
                    </a:lnTo>
                    <a:lnTo>
                      <a:pt x="3617" y="12526"/>
                    </a:lnTo>
                    <a:lnTo>
                      <a:pt x="10848" y="12526"/>
                    </a:lnTo>
                    <a:lnTo>
                      <a:pt x="14463" y="6262"/>
                    </a:lnTo>
                    <a:lnTo>
                      <a:pt x="10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709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4E1F-AD07-FE4D-6096-F576ABE9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314B-6F4C-8D47-6826-E1479671A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F9BB9-2BB4-C558-C42D-5F8AF41D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6BAAA-52DF-043C-9F6D-5DAFBC6F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EC6A-D550-1DFE-D84F-260BBD76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7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B521-295F-BC73-0951-DAAE041A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763C-B5A2-0889-14B1-BDEEB18FD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BE900-51AF-5EE2-58E7-4A5EB586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2C0B8-E433-CF1A-DB8F-DBCD0636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0D965-3CAA-16C3-0422-0DCB0E6F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8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73DC-A913-98A5-0C4F-100CF947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5BD51-6E2C-2210-94B8-179EB034F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9D5D0-42D3-E9E2-FC69-0604724E7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43AB5-634A-A60A-B27B-F4198175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8C328-0851-F980-CE15-6C156CD1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F4A00-505B-F7BA-C344-F49A4DB7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2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5AAC-4AF4-0B03-C984-1422432C9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C0B0D-AD75-DB01-6C08-BB86CEFAD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1F59A-60CD-CD51-43D1-3A3CC8A1B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6A9C8-0646-F17B-B74C-D4511D275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E2289-AE64-8E10-5EB5-FC4DA466B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846CDA-9A6D-BE7B-AFC6-E4CDB5F9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C262C-597D-35BB-F12E-96CE49DE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042F6-2397-6EBF-F078-29088504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E964-8744-768C-1FC3-47792AC7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20587F-AC43-5BD0-C50E-6502F3FB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B7045-B5FF-2B1F-5237-64D0EBF4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24689-1E6F-2D2F-B880-441F32F7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5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9BA767-FDC2-3114-0042-B0FA97134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B9717-FAC7-49F0-EB96-3432F15E2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57F05-5F69-6450-A1F4-8A04CAFD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7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220B-726A-E181-512A-82C86D19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5364C-5045-9DCF-3487-44627CD77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A8DFC-93ED-3098-1F86-B6900110B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7A7C9-E651-EECE-5377-99CF2C35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E157B-E899-0382-E876-27C13AFF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3CEE8-4AA0-B795-667C-79304294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9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4A81-53FD-0B9E-DC6B-7D49A4856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EE0F57-DC74-7CFC-2D4D-C027208FC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A203A-4C36-3242-E96F-B91EB05AD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A4627-D756-7C91-A130-07516A6A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29F32-06CB-A53C-5429-3179937BD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8B6E1-29A6-3FF3-9D96-8B8FD6C8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6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14419-11A1-9A1D-2594-3339711F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7B148-48B8-767B-6CAB-80BA2576D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2CA48-2ADF-9F52-2169-BFBCBD259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4BB51B-3CD3-4CE1-ACE4-0E3A0E4CFD3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F8F03-AADB-B01B-22E7-BA82BE44B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339E6-D6B9-EA04-9100-60736B6C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7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70268"/>
            <a:ext cx="12192000" cy="122201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145859" y="-502552"/>
            <a:ext cx="2876021" cy="2876021"/>
          </a:xfrm>
          <a:custGeom>
            <a:avLst/>
            <a:gdLst/>
            <a:ahLst/>
            <a:cxnLst/>
            <a:rect l="l" t="t" r="r" b="b"/>
            <a:pathLst>
              <a:path w="4314031" h="4314031">
                <a:moveTo>
                  <a:pt x="0" y="0"/>
                </a:moveTo>
                <a:lnTo>
                  <a:pt x="4314031" y="0"/>
                </a:lnTo>
                <a:lnTo>
                  <a:pt x="4314031" y="4314031"/>
                </a:lnTo>
                <a:lnTo>
                  <a:pt x="0" y="43140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4" name="TextBox 4"/>
          <p:cNvSpPr txBox="1"/>
          <p:nvPr/>
        </p:nvSpPr>
        <p:spPr>
          <a:xfrm>
            <a:off x="-917854" y="2746812"/>
            <a:ext cx="14027703" cy="19902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vi-VN" sz="3200" b="1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imes New Roman" panose="02020603050405020304" charset="0"/>
                <a:cs typeface="Arial" panose="020B0604020202020204" pitchFamily="34" charset="0"/>
              </a:rPr>
              <a:t>TÌM HIỂU API VÀ </a:t>
            </a:r>
            <a:r>
              <a:rPr lang="en-US" altLang="vi-VN" sz="3200" b="1" smtClean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imes New Roman" panose="02020603050405020304" charset="0"/>
                <a:cs typeface="Arial" panose="020B0604020202020204" pitchFamily="34" charset="0"/>
              </a:rPr>
              <a:t>XÂY DỰNG </a:t>
            </a:r>
            <a:r>
              <a:rPr lang="en-US" altLang="vi-VN" sz="3200" b="1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imes New Roman" panose="02020603050405020304" charset="0"/>
                <a:cs typeface="Arial" panose="020B0604020202020204" pitchFamily="34" charset="0"/>
              </a:rPr>
              <a:t>ỨNG DỤNG BÁN DỤNG CỤ </a:t>
            </a:r>
          </a:p>
          <a:p>
            <a:pPr algn="ctr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vi-VN" sz="3200" b="1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imes New Roman" panose="02020603050405020304" charset="0"/>
                <a:cs typeface="Arial" panose="020B0604020202020204" pitchFamily="34" charset="0"/>
              </a:rPr>
              <a:t>THỂ DỤC THỂ THAO TRÊN THIẾT </a:t>
            </a:r>
            <a:r>
              <a:rPr lang="en-US" altLang="vi-VN" sz="3200" b="1" smtClean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imes New Roman" panose="02020603050405020304" charset="0"/>
                <a:cs typeface="Arial" panose="020B0604020202020204" pitchFamily="34" charset="0"/>
              </a:rPr>
              <a:t>BỊ DI </a:t>
            </a:r>
            <a:r>
              <a:rPr lang="en-US" altLang="vi-VN" sz="3200" b="1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Times New Roman" panose="02020603050405020304" charset="0"/>
                <a:cs typeface="Arial" panose="020B0604020202020204" pitchFamily="34" charset="0"/>
              </a:rPr>
              <a:t>ĐỘNG</a:t>
            </a:r>
          </a:p>
          <a:p>
            <a:pPr algn="ctr">
              <a:lnSpc>
                <a:spcPts val="4000"/>
              </a:lnSpc>
            </a:pPr>
            <a:r>
              <a:rPr lang="vi-VN" sz="3200" b="1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54394" y="4737100"/>
            <a:ext cx="4171335" cy="8663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hướng dẫn: 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Ths. </a:t>
            </a:r>
            <a:r>
              <a:rPr lang="en-US" sz="2000" b="1" i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Trịnh Quốc Việt</a:t>
            </a:r>
            <a:endParaRPr lang="en-US" sz="2000" b="1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592174" y="4737100"/>
            <a:ext cx="5030121" cy="866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 b="1" i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</a:t>
            </a:r>
            <a:r>
              <a:rPr lang="en-US" sz="2000" b="1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20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Luân</a:t>
            </a:r>
            <a:r>
              <a:rPr lang="en-US" sz="20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b="1" i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- 117521003</a:t>
            </a:r>
            <a:endParaRPr lang="en-US" sz="2000" b="1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506692" y="402657"/>
            <a:ext cx="7049548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70"/>
              </a:lnSpc>
              <a:spcBef>
                <a:spcPct val="0"/>
              </a:spcBef>
            </a:pPr>
            <a:r>
              <a:rPr lang="en-US" sz="2800" b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TRƯỜNG </a:t>
            </a:r>
            <a:r>
              <a:rPr lang="en-US" sz="2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KỸ THUẬT VÀ CÔNG NGHỆ</a:t>
            </a:r>
          </a:p>
          <a:p>
            <a:pPr algn="ctr">
              <a:lnSpc>
                <a:spcPts val="3808"/>
              </a:lnSpc>
              <a:spcBef>
                <a:spcPct val="0"/>
              </a:spcBef>
            </a:pPr>
            <a:r>
              <a:rPr lang="en-US" sz="2800" b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</a:t>
            </a:r>
            <a:r>
              <a:rPr lang="en-US" sz="2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NGHỆ THÔNG TIN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55206" y="1624671"/>
            <a:ext cx="8681584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</a:t>
            </a:r>
            <a:r>
              <a:rPr lang="en-US" sz="2500" b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CÁO </a:t>
            </a:r>
            <a:r>
              <a:rPr lang="en-US" sz="2500" b="1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KHÓA LUẬN TỐT NGHIỆP</a:t>
            </a:r>
            <a:endParaRPr lang="en-US" sz="25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500" b="1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ĐỀ TÀI</a:t>
            </a:r>
            <a:endParaRPr lang="en-US" sz="25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15649" y="6358056"/>
            <a:ext cx="351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vi-VN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charset="0"/>
                <a:cs typeface="Arial" panose="020B0604020202020204" pitchFamily="34" charset="0"/>
              </a:rPr>
              <a:t>Vĩnh Long, tháng 8 năm </a:t>
            </a:r>
            <a:r>
              <a:rPr lang="en-US" altLang="vi-VN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charset="0"/>
                <a:cs typeface="Arial" panose="020B0604020202020204" pitchFamily="34" charset="0"/>
              </a:rPr>
              <a:t>2025</a:t>
            </a:r>
            <a:endParaRPr lang="en-US" altLang="vi-VN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293766-AD85-97FD-0DAB-913CA5330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4" name="Rectangle 821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216" name="Arc 821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9A8B6D-3608-F966-68BD-3148FD28168A}"/>
              </a:ext>
            </a:extLst>
          </p:cNvPr>
          <p:cNvSpPr txBox="1"/>
          <p:nvPr/>
        </p:nvSpPr>
        <p:spPr>
          <a:xfrm>
            <a:off x="6771248" y="658879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KẾT </a:t>
            </a:r>
            <a:r>
              <a:rPr lang="en-US" sz="4400" b="1" kern="12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LUẬN</a:t>
            </a:r>
            <a:endParaRPr lang="en-US" sz="44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220" name="Freeform: Shape 8219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770600-4F09-A56F-6889-E3E211F18C12}"/>
              </a:ext>
            </a:extLst>
          </p:cNvPr>
          <p:cNvSpPr txBox="1"/>
          <p:nvPr/>
        </p:nvSpPr>
        <p:spPr>
          <a:xfrm>
            <a:off x="4764982" y="1625600"/>
            <a:ext cx="6949498" cy="4512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4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71500" indent="-342900" algn="just">
              <a:lnSpc>
                <a:spcPct val="16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4200" smtClean="0">
                <a:latin typeface="Arial" panose="020B0604020202020204" pitchFamily="34" charset="0"/>
                <a:cs typeface="Arial" panose="020B0604020202020204" pitchFamily="34" charset="0"/>
              </a:rPr>
              <a:t> ứng dụng</a:t>
            </a:r>
            <a:endParaRPr lang="en-US" sz="4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 algn="just">
              <a:lnSpc>
                <a:spcPct val="16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4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 algn="just">
              <a:lnSpc>
                <a:spcPct val="16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sz="4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4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71500" indent="-342900">
              <a:lnSpc>
                <a:spcPct val="17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endParaRPr lang="en-US" sz="4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>
              <a:lnSpc>
                <a:spcPct val="17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mắt</a:t>
            </a:r>
            <a:endParaRPr lang="en-US" sz="4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endParaRPr lang="en-US" sz="2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>
              <a:lnSpc>
                <a:spcPct val="150000"/>
              </a:lnSpc>
              <a:spcAft>
                <a:spcPts val="600"/>
              </a:spcAft>
            </a:pPr>
            <a:r>
              <a:rPr lang="en-US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72453FBC-4BE6-8068-55AD-084D18DDD69E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en-US" sz="2500" b="1" dirty="0" smtClean="0">
                <a:solidFill>
                  <a:schemeClr val="bg1"/>
                </a:solidFill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9</a:t>
            </a:r>
            <a:r>
              <a:rPr lang="vi-VN" sz="2500" b="1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	 </a:t>
            </a:r>
            <a:endParaRPr lang="en-US" sz="2500" b="1" dirty="0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122" name="Picture 2" descr="Man with pen writing signature on document Licensing signing pact arrangement business agreeme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5" r="11225"/>
          <a:stretch/>
        </p:blipFill>
        <p:spPr bwMode="auto">
          <a:xfrm>
            <a:off x="279371" y="1188757"/>
            <a:ext cx="440944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70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FB4160-AA7C-EF31-7ADE-5BA648A8A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05" name="Rectangle 7204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665CF-A91B-0B0F-6CFB-66BBF78ACA53}"/>
              </a:ext>
            </a:extLst>
          </p:cNvPr>
          <p:cNvSpPr txBox="1"/>
          <p:nvPr/>
        </p:nvSpPr>
        <p:spPr>
          <a:xfrm>
            <a:off x="929640" y="262996"/>
            <a:ext cx="5684519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HƯỚNG </a:t>
            </a:r>
            <a:r>
              <a:rPr lang="en-US" sz="4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PHÁT TRIỂN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190016-A214-5278-C8CE-0EC9F567A88E}"/>
              </a:ext>
            </a:extLst>
          </p:cNvPr>
          <p:cNvSpPr txBox="1"/>
          <p:nvPr/>
        </p:nvSpPr>
        <p:spPr>
          <a:xfrm>
            <a:off x="-232664" y="1706214"/>
            <a:ext cx="7011102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cường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500" smtClean="0">
                <a:latin typeface="Arial" panose="020B0604020202020204" pitchFamily="34" charset="0"/>
                <a:cs typeface="Arial" panose="020B0604020202020204" pitchFamily="34" charset="0"/>
              </a:rPr>
              <a:t> ứng dụng</a:t>
            </a:r>
            <a:endParaRPr lang="en-US" sz="2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500" smtClean="0">
                <a:latin typeface="Arial" panose="020B0604020202020204" pitchFamily="34" charset="0"/>
                <a:cs typeface="Arial" panose="020B0604020202020204" pitchFamily="34" charset="0"/>
              </a:rPr>
              <a:t>Cải thiện UI, UX tốt hơn</a:t>
            </a:r>
            <a:endParaRPr lang="en-US" sz="2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gợi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2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err="1" smtClean="0"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sz="2500" smtClean="0">
                <a:latin typeface="Arial" panose="020B0604020202020204" pitchFamily="34" charset="0"/>
                <a:cs typeface="Arial" panose="020B0604020202020204" pitchFamily="34" charset="0"/>
              </a:rPr>
              <a:t> của ứng dụng</a:t>
            </a:r>
            <a:endParaRPr lang="en-US" sz="2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1">
              <a:lnSpc>
                <a:spcPct val="90000"/>
              </a:lnSpc>
              <a:spcAft>
                <a:spcPts val="600"/>
              </a:spcAft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EC2348CA-EB24-8F7D-B34F-A9336EE4AA94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en-US" sz="2500" b="1" dirty="0" smtClean="0">
                <a:solidFill>
                  <a:schemeClr val="bg1"/>
                </a:solidFill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10</a:t>
            </a:r>
            <a:r>
              <a:rPr lang="vi-VN" sz="2500" b="1" dirty="0">
                <a:solidFill>
                  <a:schemeClr val="bg1"/>
                </a:solidFill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	 </a:t>
            </a:r>
            <a:endParaRPr lang="en-US" sz="2500" b="1" dirty="0">
              <a:solidFill>
                <a:schemeClr val="bg1"/>
              </a:solidFill>
              <a:latin typeface="Arial" panose="020B0604020202020204" pitchFamily="34" charset="0"/>
              <a:ea typeface="ADLaM Display" panose="020F0502020204030204" pitchFamily="2" charset="0"/>
              <a:cs typeface="Arial" panose="020B0604020202020204" pitchFamily="34" charset="0"/>
            </a:endParaRPr>
          </a:p>
        </p:txBody>
      </p:sp>
      <p:pic>
        <p:nvPicPr>
          <p:cNvPr id="10242" name="Picture 2" descr="Go forward people Flat design Flat icon with go forward peopl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6"/>
          <a:stretch/>
        </p:blipFill>
        <p:spPr bwMode="auto">
          <a:xfrm>
            <a:off x="6950915" y="1096532"/>
            <a:ext cx="5238037" cy="466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6087" y="847"/>
            <a:ext cx="12179300" cy="6850380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algn="ctr"/>
            <a:endParaRPr lang="en-US" sz="6667">
              <a:ln w="6600">
                <a:solidFill>
                  <a:schemeClr val="accent2"/>
                </a:solidFill>
                <a:prstDash val="solid"/>
              </a:ln>
              <a:solidFill>
                <a:schemeClr val="accent1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en-US" sz="6667">
              <a:ln w="6600">
                <a:solidFill>
                  <a:schemeClr val="accent2"/>
                </a:solidFill>
                <a:prstDash val="solid"/>
              </a:ln>
              <a:solidFill>
                <a:schemeClr val="accent1"/>
              </a:solidFill>
            </a:endParaRPr>
          </a:p>
          <a:p>
            <a:pPr algn="ctr"/>
            <a:r>
              <a:rPr lang="en-US" sz="6667" b="1" smtClean="0">
                <a:ln w="660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sz="6667" b="1">
              <a:ln w="6600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08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6087" y="847"/>
            <a:ext cx="12179300" cy="6850380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algn="ctr"/>
            <a:endParaRPr lang="en-US" sz="6667">
              <a:ln w="6600">
                <a:solidFill>
                  <a:schemeClr val="accent2"/>
                </a:solidFill>
                <a:prstDash val="solid"/>
              </a:ln>
              <a:solidFill>
                <a:schemeClr val="accent1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en-US" sz="6667">
              <a:ln w="6600">
                <a:solidFill>
                  <a:schemeClr val="accent2"/>
                </a:solidFill>
                <a:prstDash val="solid"/>
              </a:ln>
              <a:solidFill>
                <a:schemeClr val="accent1"/>
              </a:solidFill>
            </a:endParaRPr>
          </a:p>
          <a:p>
            <a:pPr algn="ctr"/>
            <a:r>
              <a:rPr lang="en-US" sz="6667" b="1">
                <a:ln w="660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 ơn </a:t>
            </a:r>
            <a:r>
              <a:rPr lang="en-US" sz="6667" b="1" smtClean="0">
                <a:ln w="660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thầy, cô </a:t>
            </a:r>
            <a:endParaRPr lang="en-US" sz="6667" b="1">
              <a:ln w="6600">
                <a:noFill/>
                <a:prstDash val="solid"/>
              </a:ln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6667" b="1">
                <a:ln w="6600">
                  <a:noFill/>
                  <a:prstDash val="solid"/>
                </a:ln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 các bạn đã lắng nghe</a:t>
            </a:r>
          </a:p>
        </p:txBody>
      </p:sp>
    </p:spTree>
    <p:extLst>
      <p:ext uri="{BB962C8B-B14F-4D97-AF65-F5344CB8AC3E}">
        <p14:creationId xmlns:p14="http://schemas.microsoft.com/office/powerpoint/2010/main" val="207468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9B55B-4922-82AE-710B-0EF93022C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6B37B27-6BDD-EE2E-A398-554A1BC6BF38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vi-VN" sz="2500" b="1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1</a:t>
            </a:r>
            <a:r>
              <a:rPr lang="vi-VN" sz="25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	 </a:t>
            </a:r>
            <a:endParaRPr lang="en-US" sz="2500" b="1" dirty="0">
              <a:solidFill>
                <a:schemeClr val="accent1">
                  <a:lumMod val="60000"/>
                  <a:lumOff val="40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93760C-05B4-D8B2-477D-C17E8A194DC9}"/>
              </a:ext>
            </a:extLst>
          </p:cNvPr>
          <p:cNvSpPr txBox="1"/>
          <p:nvPr/>
        </p:nvSpPr>
        <p:spPr>
          <a:xfrm>
            <a:off x="1755208" y="240299"/>
            <a:ext cx="8681584" cy="3961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80"/>
              </a:lnSpc>
            </a:pPr>
            <a:r>
              <a:rPr lang="vi-VN" sz="2700" b="1" dirty="0">
                <a:solidFill>
                  <a:srgbClr val="E822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CHÍNH</a:t>
            </a:r>
            <a:endParaRPr lang="en-US" sz="2700" b="1" dirty="0">
              <a:solidFill>
                <a:srgbClr val="E8223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8A8C457C-F5BC-D9FD-FB44-5388CD85C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465988"/>
              </p:ext>
            </p:extLst>
          </p:nvPr>
        </p:nvGraphicFramePr>
        <p:xfrm>
          <a:off x="791621" y="792317"/>
          <a:ext cx="10608758" cy="4900560"/>
        </p:xfrm>
        <a:graphic>
          <a:graphicData uri="http://schemas.openxmlformats.org/drawingml/2006/table">
            <a:tbl>
              <a:tblPr/>
              <a:tblGrid>
                <a:gridCol w="20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1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5140">
                <a:tc>
                  <a:txBody>
                    <a:bodyPr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sz="2800" b="1" dirty="0">
                          <a:solidFill>
                            <a:srgbClr val="A20E20"/>
                          </a:solidFill>
                          <a:latin typeface="Helios Bold"/>
                        </a:rPr>
                        <a:t>1</a:t>
                      </a:r>
                      <a:endParaRPr lang="en-US" sz="2800" b="1" dirty="0"/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5179"/>
                        </a:lnSpc>
                        <a:defRPr/>
                      </a:pPr>
                      <a:r>
                        <a:rPr lang="vi-V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 </a:t>
                      </a:r>
                      <a:r>
                        <a:rPr lang="vi-VN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</a:t>
                      </a:r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ĐỀ</a:t>
                      </a:r>
                      <a:r>
                        <a:rPr lang="en-US" sz="2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TÀI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140">
                <a:tc>
                  <a:txBody>
                    <a:bodyPr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sz="2800" b="1" dirty="0">
                          <a:solidFill>
                            <a:srgbClr val="A20E20"/>
                          </a:solidFill>
                          <a:latin typeface="Helios Bold"/>
                        </a:rPr>
                        <a:t> 2</a:t>
                      </a:r>
                      <a:endParaRPr lang="en-US" sz="2800" b="1" dirty="0"/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5179"/>
                        </a:lnSpc>
                        <a:defRPr/>
                      </a:pPr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CƠ</a:t>
                      </a:r>
                      <a:r>
                        <a:rPr lang="en-US" sz="2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SỞ LÝ THUYẾT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140">
                <a:tc>
                  <a:txBody>
                    <a:bodyPr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sz="2800" b="1" dirty="0">
                          <a:solidFill>
                            <a:srgbClr val="A20E20"/>
                          </a:solidFill>
                          <a:latin typeface="Helios Bold"/>
                        </a:rPr>
                        <a:t> 3</a:t>
                      </a:r>
                      <a:endParaRPr lang="en-US" sz="2800" b="1" dirty="0"/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5179"/>
                        </a:lnSpc>
                        <a:defRPr/>
                      </a:pPr>
                      <a:r>
                        <a:rPr lang="vi-VN" sz="2800" dirty="0">
                          <a:solidFill>
                            <a:srgbClr val="2A2E3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HIỆN THỰC HÓA NGHIÊN CỨU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0059"/>
                  </a:ext>
                </a:extLst>
              </a:tr>
              <a:tr h="1225140">
                <a:tc>
                  <a:txBody>
                    <a:bodyPr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sz="2800" b="1" dirty="0">
                          <a:solidFill>
                            <a:srgbClr val="A20E20"/>
                          </a:solidFill>
                          <a:latin typeface="Helios Bold"/>
                        </a:rPr>
                        <a:t> 4</a:t>
                      </a:r>
                      <a:endParaRPr lang="en-US" sz="2800" b="1" dirty="0"/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517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800" dirty="0" smtClean="0">
                          <a:solidFill>
                            <a:srgbClr val="2A2E3A"/>
                          </a:solidFill>
                          <a:latin typeface="+mn-lt"/>
                          <a:cs typeface="Arial" panose="020B0604020202020204" pitchFamily="34" charset="0"/>
                        </a:rPr>
                        <a:t>KẾT LUẬN VÀ HƯỚNG PHÁT TRIỂN</a:t>
                      </a:r>
                      <a:endParaRPr lang="en-US" sz="2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97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6680E2-D51F-8AB1-82B8-C3B8797BE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1" name="Rectangle 310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03" name="Arc 310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8BBF6-A588-B2BD-6EE9-CDC21A2E9D01}"/>
              </a:ext>
            </a:extLst>
          </p:cNvPr>
          <p:cNvSpPr txBox="1"/>
          <p:nvPr/>
        </p:nvSpPr>
        <p:spPr>
          <a:xfrm>
            <a:off x="5211097" y="660664"/>
            <a:ext cx="61700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TỔNG </a:t>
            </a:r>
            <a:r>
              <a:rPr lang="en-US" sz="4400" b="1" kern="1200" dirty="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QUAN ĐỀ TÀI</a:t>
            </a:r>
            <a:endParaRPr lang="en-US" sz="4400" b="1" kern="12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105" name="Freeform: Shape 310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6F7AB4-67A8-2DA0-5A51-59E0CEE91DE1}"/>
              </a:ext>
            </a:extLst>
          </p:cNvPr>
          <p:cNvSpPr txBox="1"/>
          <p:nvPr/>
        </p:nvSpPr>
        <p:spPr>
          <a:xfrm>
            <a:off x="5338916" y="1872625"/>
            <a:ext cx="6425070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>
              <a:lnSpc>
                <a:spcPct val="90000"/>
              </a:lnSpc>
              <a:spcAft>
                <a:spcPts val="1800"/>
              </a:spcAft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Nhu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sắm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quảng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sản phẩm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dùng</a:t>
            </a:r>
          </a:p>
          <a:p>
            <a:pPr marL="5715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Tìm hiểu và ứng dụng API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02CF309F-D29A-429B-6BCE-189A857F23F0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vi-VN" sz="2500" b="1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2	 </a:t>
            </a:r>
            <a:endParaRPr lang="en-US" sz="2500" b="1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2052" name="Picture 4" descr="Website FAQ section. User help desk, customer support, frequently asked questions. Problem solution, quiz game Confused man cartoon character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3"/>
          <a:stretch/>
        </p:blipFill>
        <p:spPr bwMode="auto">
          <a:xfrm>
            <a:off x="521660" y="660664"/>
            <a:ext cx="4689437" cy="504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05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6680E2-D51F-8AB1-82B8-C3B8797BE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1" name="Rectangle 310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03" name="Arc 310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8BBF6-A588-B2BD-6EE9-CDC21A2E9D01}"/>
              </a:ext>
            </a:extLst>
          </p:cNvPr>
          <p:cNvSpPr txBox="1"/>
          <p:nvPr/>
        </p:nvSpPr>
        <p:spPr>
          <a:xfrm>
            <a:off x="5139643" y="649644"/>
            <a:ext cx="5837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TỔNG </a:t>
            </a:r>
            <a:r>
              <a:rPr lang="en-US" sz="4400" b="1" kern="1200" dirty="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QUAN ĐỀ TÀI</a:t>
            </a:r>
            <a:endParaRPr lang="en-US" sz="4400" b="1" kern="12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105" name="Freeform: Shape 310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6F7AB4-67A8-2DA0-5A51-59E0CEE91DE1}"/>
              </a:ext>
            </a:extLst>
          </p:cNvPr>
          <p:cNvSpPr txBox="1"/>
          <p:nvPr/>
        </p:nvSpPr>
        <p:spPr>
          <a:xfrm>
            <a:off x="4649811" y="1982006"/>
            <a:ext cx="7064166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app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dụng cụ thể thao,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hàng thể thao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app mobile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, Api, Flutter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n-US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02CF309F-D29A-429B-6BCE-189A857F23F0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3</a:t>
            </a:r>
            <a:r>
              <a:rPr lang="vi-VN" sz="2500" b="1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	 </a:t>
            </a:r>
            <a:endParaRPr lang="en-US" sz="2500" b="1" dirty="0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1026" name="Picture 2" descr="Focus group business research. Data analytics company profitable strategy planning. Dartboard on computer monitor. Corporate goals and achievements concept illust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867555"/>
            <a:ext cx="4494237" cy="471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03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6680E2-D51F-8AB1-82B8-C3B8797BE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1" name="Rectangle 310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03" name="Arc 310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8BBF6-A588-B2BD-6EE9-CDC21A2E9D01}"/>
              </a:ext>
            </a:extLst>
          </p:cNvPr>
          <p:cNvSpPr txBox="1"/>
          <p:nvPr/>
        </p:nvSpPr>
        <p:spPr>
          <a:xfrm>
            <a:off x="4495182" y="545407"/>
            <a:ext cx="5837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CƠ SỞ LÝ THUYẾT</a:t>
            </a:r>
            <a:endParaRPr lang="en-US" sz="4400" b="1" kern="12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105" name="Freeform: Shape 310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02CF309F-D29A-429B-6BCE-189A857F23F0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en-US" sz="2500" b="1" dirty="0" smtClean="0">
                <a:solidFill>
                  <a:schemeClr val="bg1"/>
                </a:solidFill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4</a:t>
            </a:r>
            <a:r>
              <a:rPr lang="vi-VN" sz="2500" b="1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	 </a:t>
            </a:r>
            <a:endParaRPr lang="en-US" sz="2500" b="1" dirty="0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074" name="Picture 2" descr="Hand drawn glossary illust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84" y="234546"/>
            <a:ext cx="2956974" cy="194728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ST, RESTful API란? 개념 살펴보기 | 프로의 개발일지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5"/>
          <a:stretch/>
        </p:blipFill>
        <p:spPr bwMode="auto">
          <a:xfrm>
            <a:off x="2437026" y="2245374"/>
            <a:ext cx="8919231" cy="274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996989" y="3941721"/>
            <a:ext cx="1641987" cy="629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RESTful API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61247" y="5301734"/>
            <a:ext cx="495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Kiến trúc client - server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15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6680E2-D51F-8AB1-82B8-C3B8797BE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1" name="Rectangle 310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03" name="Arc 310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8BBF6-A588-B2BD-6EE9-CDC21A2E9D01}"/>
              </a:ext>
            </a:extLst>
          </p:cNvPr>
          <p:cNvSpPr txBox="1"/>
          <p:nvPr/>
        </p:nvSpPr>
        <p:spPr>
          <a:xfrm>
            <a:off x="4495182" y="545407"/>
            <a:ext cx="5837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CƠ SỞ LÝ THUYẾT</a:t>
            </a:r>
            <a:endParaRPr lang="en-US" sz="4400" b="1" kern="12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105" name="Freeform: Shape 310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02CF309F-D29A-429B-6BCE-189A857F23F0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en-US" sz="2500" b="1" dirty="0" smtClean="0">
                <a:solidFill>
                  <a:schemeClr val="bg1"/>
                </a:solidFill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4</a:t>
            </a:r>
            <a:r>
              <a:rPr lang="vi-VN" sz="2500" b="1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	 </a:t>
            </a:r>
            <a:endParaRPr lang="en-US" sz="2500" b="1" dirty="0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074" name="Picture 2" descr="Hand drawn glossary illust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84" y="234546"/>
            <a:ext cx="2956974" cy="194728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6F7AB4-67A8-2DA0-5A51-59E0CEE91DE1}"/>
              </a:ext>
            </a:extLst>
          </p:cNvPr>
          <p:cNvSpPr txBox="1"/>
          <p:nvPr/>
        </p:nvSpPr>
        <p:spPr>
          <a:xfrm>
            <a:off x="3965798" y="1862697"/>
            <a:ext cx="7064166" cy="4192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n-US" sz="420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vi-VN" sz="4200" smtClean="0">
                <a:cs typeface="Arial" panose="020B0604020202020204" pitchFamily="34" charset="0"/>
              </a:rPr>
              <a:t>Giao </a:t>
            </a:r>
            <a:r>
              <a:rPr lang="vi-VN" sz="4200">
                <a:cs typeface="Arial" panose="020B0604020202020204" pitchFamily="34" charset="0"/>
              </a:rPr>
              <a:t>diện thống nhất (Uniform Interface):</a:t>
            </a:r>
          </a:p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vi-VN" sz="4200">
                <a:cs typeface="Arial" panose="020B0604020202020204" pitchFamily="34" charset="0"/>
              </a:rPr>
              <a:t>2. Không trạng thái (Stateless): </a:t>
            </a:r>
          </a:p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vi-VN" sz="4200" smtClean="0">
                <a:cs typeface="Arial" panose="020B0604020202020204" pitchFamily="34" charset="0"/>
              </a:rPr>
              <a:t>3</a:t>
            </a:r>
            <a:r>
              <a:rPr lang="vi-VN" sz="4200">
                <a:cs typeface="Arial" panose="020B0604020202020204" pitchFamily="34" charset="0"/>
              </a:rPr>
              <a:t>. Khả năng lưu trữ (Cacheable): </a:t>
            </a:r>
          </a:p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vi-VN" sz="4200" smtClean="0">
                <a:cs typeface="Arial" panose="020B0604020202020204" pitchFamily="34" charset="0"/>
              </a:rPr>
              <a:t>4</a:t>
            </a:r>
            <a:r>
              <a:rPr lang="vi-VN" sz="4200">
                <a:cs typeface="Arial" panose="020B0604020202020204" pitchFamily="34" charset="0"/>
              </a:rPr>
              <a:t>. Hệ thống phân lớp (Layered System): </a:t>
            </a:r>
          </a:p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vi-VN" sz="4200">
                <a:cs typeface="Arial" panose="020B0604020202020204" pitchFamily="34" charset="0"/>
              </a:rPr>
              <a:t>5. Hệ thống máy khách-máy chủ (Client-Server): </a:t>
            </a:r>
          </a:p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n-US" sz="4200" dirty="0">
                <a:effectLst/>
                <a:cs typeface="Arial" panose="020B0604020202020204" pitchFamily="34" charset="0"/>
              </a:rPr>
              <a:t>	</a:t>
            </a:r>
            <a:endParaRPr lang="en-US" sz="4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5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6680E2-D51F-8AB1-82B8-C3B8797BE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1" name="Rectangle 310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03" name="Arc 310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8BBF6-A588-B2BD-6EE9-CDC21A2E9D01}"/>
              </a:ext>
            </a:extLst>
          </p:cNvPr>
          <p:cNvSpPr txBox="1"/>
          <p:nvPr/>
        </p:nvSpPr>
        <p:spPr>
          <a:xfrm>
            <a:off x="4637422" y="691897"/>
            <a:ext cx="5837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CƠ SỞ LÝ THUYẾT</a:t>
            </a:r>
            <a:endParaRPr lang="en-US" sz="4400" b="1" kern="12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105" name="Freeform: Shape 310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Hand drawn glossary illust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55" y="204240"/>
            <a:ext cx="2570296" cy="169264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2">
            <a:extLst>
              <a:ext uri="{FF2B5EF4-FFF2-40B4-BE49-F238E27FC236}">
                <a16:creationId xmlns:a16="http://schemas.microsoft.com/office/drawing/2014/main" id="{02CF309F-D29A-429B-6BCE-189A857F23F0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en-US" sz="2500" b="1" dirty="0" smtClean="0">
                <a:solidFill>
                  <a:schemeClr val="bg1"/>
                </a:solidFill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4</a:t>
            </a:r>
            <a:r>
              <a:rPr lang="vi-VN" sz="2500" b="1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	 </a:t>
            </a:r>
            <a:endParaRPr lang="en-US" sz="2500" b="1" dirty="0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102361" y="2830327"/>
            <a:ext cx="977518" cy="5986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750738" y="3023314"/>
            <a:ext cx="956382" cy="5243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971107" y="4165376"/>
            <a:ext cx="1" cy="789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AutoShape 4" descr="How to get started with MongoDB in 10 minutes | by Navindu Jayatilake |  We've moved to freeCodeCamp.org/news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Mongodb png images | PNGW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Mongodb png images | PNGWi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MongoDB | Kangaroo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3223"/>
          <a:stretch/>
        </p:blipFill>
        <p:spPr>
          <a:xfrm>
            <a:off x="3295619" y="1943379"/>
            <a:ext cx="1888741" cy="11814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298" y="3036500"/>
            <a:ext cx="1290700" cy="10823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13" y="4941273"/>
            <a:ext cx="2849616" cy="1178287"/>
          </a:xfrm>
          <a:prstGeom prst="rect">
            <a:avLst/>
          </a:prstGeom>
        </p:spPr>
      </p:pic>
      <p:pic>
        <p:nvPicPr>
          <p:cNvPr id="19" name="Picture 18" descr="logo_flutter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9060" y="1943379"/>
            <a:ext cx="1588135" cy="158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6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6680E2-D51F-8AB1-82B8-C3B8797BE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1" name="Rectangle 310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03" name="Arc 310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8BBF6-A588-B2BD-6EE9-CDC21A2E9D01}"/>
              </a:ext>
            </a:extLst>
          </p:cNvPr>
          <p:cNvSpPr txBox="1"/>
          <p:nvPr/>
        </p:nvSpPr>
        <p:spPr>
          <a:xfrm>
            <a:off x="2438400" y="715604"/>
            <a:ext cx="8707486" cy="81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HIỆN THỰC HÓA NGHIÊN CỨU</a:t>
            </a:r>
            <a:endParaRPr lang="en-US" sz="44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05" name="Freeform: Shape 310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02CF309F-D29A-429B-6BCE-189A857F23F0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en-US" sz="2500" b="1" dirty="0" smtClean="0">
                <a:solidFill>
                  <a:schemeClr val="bg1"/>
                </a:solidFill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7</a:t>
            </a:r>
            <a:r>
              <a:rPr lang="vi-VN" sz="2500" b="1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	 </a:t>
            </a:r>
            <a:endParaRPr lang="en-US" sz="2500" b="1" dirty="0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84800" y="3657600"/>
            <a:ext cx="8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84800" y="5735339"/>
            <a:ext cx="327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latin typeface="Arial" panose="020B0604020202020204" pitchFamily="34" charset="0"/>
                <a:cs typeface="Arial" panose="020B0604020202020204" pitchFamily="34" charset="0"/>
              </a:rPr>
              <a:t>Sơ đồ hệ thống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11" y="1720852"/>
            <a:ext cx="10268175" cy="375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1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6680E2-D51F-8AB1-82B8-C3B8797BE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1" name="Rectangle 310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03" name="Arc 310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8BBF6-A588-B2BD-6EE9-CDC21A2E9D01}"/>
              </a:ext>
            </a:extLst>
          </p:cNvPr>
          <p:cNvSpPr txBox="1"/>
          <p:nvPr/>
        </p:nvSpPr>
        <p:spPr>
          <a:xfrm>
            <a:off x="2438400" y="711200"/>
            <a:ext cx="8636000" cy="8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HIỆN THỰC HÓA NGHIÊN CỨU</a:t>
            </a:r>
            <a:endParaRPr lang="en-US" sz="4400" b="1" kern="120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105" name="Freeform: Shape 310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02CF309F-D29A-429B-6BCE-189A857F23F0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en-US" sz="2500" b="1" dirty="0" smtClean="0">
                <a:solidFill>
                  <a:schemeClr val="bg1"/>
                </a:solidFill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5</a:t>
            </a:r>
            <a:r>
              <a:rPr lang="vi-VN" sz="2500" b="1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	 </a:t>
            </a:r>
            <a:endParaRPr lang="en-US" sz="2500" b="1" dirty="0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84800" y="3657600"/>
            <a:ext cx="8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790229"/>
              </p:ext>
            </p:extLst>
          </p:nvPr>
        </p:nvGraphicFramePr>
        <p:xfrm>
          <a:off x="2438400" y="1597893"/>
          <a:ext cx="8544561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8187">
                  <a:extLst>
                    <a:ext uri="{9D8B030D-6E8A-4147-A177-3AD203B41FA5}">
                      <a16:colId xmlns:a16="http://schemas.microsoft.com/office/drawing/2014/main" val="96683634"/>
                    </a:ext>
                  </a:extLst>
                </a:gridCol>
                <a:gridCol w="2848187">
                  <a:extLst>
                    <a:ext uri="{9D8B030D-6E8A-4147-A177-3AD203B41FA5}">
                      <a16:colId xmlns:a16="http://schemas.microsoft.com/office/drawing/2014/main" val="4111018473"/>
                    </a:ext>
                  </a:extLst>
                </a:gridCol>
                <a:gridCol w="2848187">
                  <a:extLst>
                    <a:ext uri="{9D8B030D-6E8A-4147-A177-3AD203B41FA5}">
                      <a16:colId xmlns:a16="http://schemas.microsoft.com/office/drawing/2014/main" val="719843761"/>
                    </a:ext>
                  </a:extLst>
                </a:gridCol>
              </a:tblGrid>
              <a:tr h="4608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Products</a:t>
                      </a:r>
                      <a:endParaRPr lang="en-US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Orders</a:t>
                      </a:r>
                      <a:endParaRPr lang="en-US" sz="2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159271"/>
                  </a:ext>
                </a:extLst>
              </a:tr>
              <a:tr h="4672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user_id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product_id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order_id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5350"/>
                  </a:ext>
                </a:extLst>
              </a:tr>
              <a:tr h="4672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name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name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products [ ]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636771"/>
                  </a:ext>
                </a:extLst>
              </a:tr>
              <a:tr h="4672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email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totalPrice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456537"/>
                  </a:ext>
                </a:extLst>
              </a:tr>
              <a:tr h="4672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password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images [ ]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address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717898"/>
                  </a:ext>
                </a:extLst>
              </a:tr>
              <a:tr h="4672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address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quantity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userId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363579"/>
                  </a:ext>
                </a:extLst>
              </a:tr>
              <a:tr h="4672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type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price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orderedAt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61861"/>
                  </a:ext>
                </a:extLst>
              </a:tr>
              <a:tr h="4672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cart[]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category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status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193869"/>
                  </a:ext>
                </a:extLst>
              </a:tr>
              <a:tr h="4672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ratings [ ]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665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9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426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ADLaM Display</vt:lpstr>
      <vt:lpstr>Aptos</vt:lpstr>
      <vt:lpstr>Aptos Display</vt:lpstr>
      <vt:lpstr>Arial</vt:lpstr>
      <vt:lpstr>Calibri</vt:lpstr>
      <vt:lpstr>Helios Bold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Hoàng Nam</dc:creator>
  <cp:lastModifiedBy>Nguyen Huu Luan</cp:lastModifiedBy>
  <cp:revision>48</cp:revision>
  <dcterms:created xsi:type="dcterms:W3CDTF">2025-01-11T12:21:43Z</dcterms:created>
  <dcterms:modified xsi:type="dcterms:W3CDTF">2025-09-04T01:06:07Z</dcterms:modified>
</cp:coreProperties>
</file>