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2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71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70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731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2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232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39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97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40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38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10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76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34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34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51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F2F3-1DC4-4521-AB04-C4FF1DC2E8BF}" type="datetimeFigureOut">
              <a:rPr lang="vi-VN" smtClean="0"/>
              <a:t>30/12/2017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3E187-991C-442F-B2D0-4F6AE549B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86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Multimedia Database Systems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Phân đoạn video đơn giản(phát hiện các shot) sử dụng đặc trưng toàn cục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4807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1)Video: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00" y="2160588"/>
            <a:ext cx="6068038" cy="3881437"/>
          </a:xfrm>
        </p:spPr>
      </p:pic>
    </p:spTree>
    <p:extLst>
      <p:ext uri="{BB962C8B-B14F-4D97-AF65-F5344CB8AC3E}">
        <p14:creationId xmlns:p14="http://schemas.microsoft.com/office/powerpoint/2010/main" val="36918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2) Phân đoạn video đơn giản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1930401"/>
            <a:ext cx="5238750" cy="34433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89" y="1930401"/>
            <a:ext cx="3810532" cy="35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964"/>
          </a:xfrm>
        </p:spPr>
        <p:txBody>
          <a:bodyPr>
            <a:normAutofit/>
          </a:bodyPr>
          <a:lstStyle/>
          <a:p>
            <a:r>
              <a:rPr lang="en-US" smtClean="0"/>
              <a:t>3)Phương pháp chung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Tìm</a:t>
            </a:r>
            <a:r>
              <a:rPr lang="en-US" dirty="0" smtClean="0"/>
              <a:t> </a:t>
            </a:r>
            <a:r>
              <a:rPr lang="en-US" dirty="0" err="1" smtClean="0"/>
              <a:t>khoảng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frame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tiếp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: Histogram </a:t>
            </a:r>
            <a:r>
              <a:rPr lang="en-US" dirty="0" err="1" smtClean="0"/>
              <a:t>màu</a:t>
            </a:r>
            <a:endParaRPr lang="en-US" dirty="0" smtClean="0"/>
          </a:p>
          <a:p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ngưỡng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sác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vị trí có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khác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frame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r>
              <a:rPr lang="en-US" dirty="0" smtClean="0"/>
              <a:t>,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cosine,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mahattan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33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964"/>
          </a:xfrm>
        </p:spPr>
        <p:txBody>
          <a:bodyPr>
            <a:normAutofit/>
          </a:bodyPr>
          <a:lstStyle/>
          <a:p>
            <a:r>
              <a:rPr lang="en-US" smtClean="0"/>
              <a:t>3)Phương pháp chung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key-frame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mỗi</a:t>
            </a:r>
            <a:r>
              <a:rPr lang="en-US" dirty="0" smtClean="0"/>
              <a:t> </a:t>
            </a:r>
            <a:r>
              <a:rPr lang="en-US" dirty="0" smtClean="0"/>
              <a:t>shot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frame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shot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histogram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 </a:t>
            </a:r>
            <a:r>
              <a:rPr lang="en-US" dirty="0" err="1" smtClean="0"/>
              <a:t>trong</a:t>
            </a:r>
            <a:r>
              <a:rPr lang="en-US" dirty="0" smtClean="0"/>
              <a:t> shot,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frame </a:t>
            </a:r>
            <a:r>
              <a:rPr lang="en-US" dirty="0" err="1" smtClean="0"/>
              <a:t>có</a:t>
            </a:r>
            <a:r>
              <a:rPr lang="en-US" dirty="0" smtClean="0"/>
              <a:t> histogram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2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 </a:t>
            </a:r>
            <a:r>
              <a:rPr lang="en-US" dirty="0" err="1" smtClean="0"/>
              <a:t>mọt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4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4) Cài đặt ứng dụng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 : </a:t>
            </a:r>
            <a:r>
              <a:rPr lang="en-US" dirty="0" err="1" smtClean="0"/>
              <a:t>Đọc</a:t>
            </a:r>
            <a:r>
              <a:rPr lang="en-US" dirty="0" smtClean="0"/>
              <a:t> Video ,</a:t>
            </a:r>
            <a:r>
              <a:rPr lang="en-US" dirty="0" err="1" smtClean="0"/>
              <a:t>tách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smtClean="0"/>
              <a:t>frame.</a:t>
            </a:r>
            <a:endParaRPr lang="en-US" dirty="0" smtClean="0"/>
          </a:p>
          <a:p>
            <a:r>
              <a:rPr lang="en-US" dirty="0" smtClean="0"/>
              <a:t>B2 : </a:t>
            </a:r>
            <a:r>
              <a:rPr lang="en-US" dirty="0" err="1" smtClean="0"/>
              <a:t>Tính</a:t>
            </a:r>
            <a:r>
              <a:rPr lang="en-US" dirty="0" smtClean="0"/>
              <a:t> Histogram </a:t>
            </a:r>
            <a:r>
              <a:rPr lang="en-US" dirty="0" err="1" smtClean="0"/>
              <a:t>màu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mỗi</a:t>
            </a:r>
            <a:r>
              <a:rPr lang="en-US" dirty="0" smtClean="0"/>
              <a:t> </a:t>
            </a:r>
            <a:r>
              <a:rPr lang="en-US" dirty="0" smtClean="0"/>
              <a:t>frame.</a:t>
            </a:r>
            <a:endParaRPr lang="en-US" dirty="0" smtClean="0"/>
          </a:p>
          <a:p>
            <a:r>
              <a:rPr lang="en-US" dirty="0" smtClean="0"/>
              <a:t>B3 : </a:t>
            </a:r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khoảng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frame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tiếp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khoảng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Euclide,lưu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khoảng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mảng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B4 : </a:t>
            </a:r>
            <a:r>
              <a:rPr lang="en-US" dirty="0" err="1" smtClean="0"/>
              <a:t>Tìm</a:t>
            </a:r>
            <a:r>
              <a:rPr lang="en-US" dirty="0" smtClean="0"/>
              <a:t> </a:t>
            </a:r>
            <a:r>
              <a:rPr lang="en-US" dirty="0" err="1" smtClean="0"/>
              <a:t>ngưỡng</a:t>
            </a:r>
            <a:r>
              <a:rPr lang="en-US" dirty="0" smtClean="0"/>
              <a:t> </a:t>
            </a:r>
            <a:r>
              <a:rPr lang="en-US" dirty="0" err="1" smtClean="0"/>
              <a:t>bằng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lấy</a:t>
            </a:r>
            <a:r>
              <a:rPr lang="en-US" dirty="0" smtClean="0"/>
              <a:t> mean()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B5 </a:t>
            </a:r>
            <a:r>
              <a:rPr lang="en-US" dirty="0" smtClean="0"/>
              <a:t>: So </a:t>
            </a:r>
            <a:r>
              <a:rPr lang="en-US" dirty="0" err="1" smtClean="0"/>
              <a:t>sánh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khoảng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frame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tiếp</a:t>
            </a:r>
            <a:endParaRPr lang="en-US" dirty="0" smtClean="0"/>
          </a:p>
          <a:p>
            <a:pPr lvl="1"/>
            <a:r>
              <a:rPr lang="en-US" dirty="0" err="1" smtClean="0"/>
              <a:t>Nếu</a:t>
            </a:r>
            <a:r>
              <a:rPr lang="en-US" dirty="0" smtClean="0"/>
              <a:t> &lt; </a:t>
            </a:r>
            <a:r>
              <a:rPr lang="en-US" dirty="0" err="1" smtClean="0"/>
              <a:t>ngưỡng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nằm</a:t>
            </a:r>
            <a:r>
              <a:rPr lang="en-US" dirty="0" smtClean="0"/>
              <a:t> </a:t>
            </a:r>
            <a:r>
              <a:rPr lang="en-US" dirty="0" err="1" smtClean="0"/>
              <a:t>cùng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shot</a:t>
            </a:r>
          </a:p>
          <a:p>
            <a:pPr lvl="1"/>
            <a:r>
              <a:rPr lang="en-US" dirty="0" err="1" smtClean="0"/>
              <a:t>Nếu</a:t>
            </a:r>
            <a:r>
              <a:rPr lang="en-US" dirty="0" smtClean="0"/>
              <a:t> &gt; </a:t>
            </a:r>
            <a:r>
              <a:rPr lang="en-US" dirty="0" err="1" smtClean="0"/>
              <a:t>ngưỡng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 frame </a:t>
            </a:r>
            <a:r>
              <a:rPr lang="en-US" dirty="0" err="1" smtClean="0"/>
              <a:t>đo</a:t>
            </a:r>
            <a:r>
              <a:rPr lang="en-US" dirty="0" smtClean="0"/>
              <a:t>́ là </a:t>
            </a:r>
            <a:r>
              <a:rPr lang="en-US" dirty="0" err="1" smtClean="0"/>
              <a:t>biên</a:t>
            </a:r>
            <a:r>
              <a:rPr lang="en-US" dirty="0" smtClean="0"/>
              <a:t>, </a:t>
            </a:r>
            <a:r>
              <a:rPr lang="en-US" dirty="0" err="1" smtClean="0"/>
              <a:t>tức</a:t>
            </a:r>
            <a:r>
              <a:rPr lang="en-US" dirty="0" smtClean="0"/>
              <a:t> </a:t>
            </a:r>
            <a:r>
              <a:rPr lang="en-US" dirty="0" smtClean="0"/>
              <a:t>là có </a:t>
            </a:r>
            <a:r>
              <a:rPr lang="en-US" dirty="0" err="1" smtClean="0"/>
              <a:t>chuyển</a:t>
            </a:r>
            <a:r>
              <a:rPr lang="en-US" dirty="0" smtClean="0"/>
              <a:t> </a:t>
            </a:r>
            <a:r>
              <a:rPr lang="en-US" dirty="0" err="1" smtClean="0"/>
              <a:t>cảnh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73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6)Kết quả: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Cài đặt trương trình thành công</a:t>
            </a:r>
          </a:p>
          <a:p>
            <a:r>
              <a:rPr lang="en-US" smtClean="0"/>
              <a:t>Chạy tốt với một số video dung lượng nhỏ</a:t>
            </a:r>
          </a:p>
          <a:p>
            <a:r>
              <a:rPr lang="en-US" smtClean="0"/>
              <a:t>Kết quả cắt các shot,key-frame khá ổn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32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7) Ưu,nhược điểm của phương pháp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Ưu điểm:</a:t>
            </a:r>
          </a:p>
          <a:p>
            <a:pPr lvl="1"/>
            <a:r>
              <a:rPr lang="en-US" smtClean="0"/>
              <a:t>Dễ cài đặt</a:t>
            </a:r>
          </a:p>
          <a:p>
            <a:pPr lvl="1"/>
            <a:r>
              <a:rPr lang="en-US" smtClean="0"/>
              <a:t>Sử lý nhanh</a:t>
            </a:r>
          </a:p>
          <a:p>
            <a:r>
              <a:rPr lang="en-US" smtClean="0"/>
              <a:t>Nhược điểm:</a:t>
            </a:r>
          </a:p>
          <a:p>
            <a:pPr lvl="1"/>
            <a:r>
              <a:rPr lang="en-US" smtClean="0"/>
              <a:t>Do sử dụng đặc trưng toàn cục nên việc cắt các shot chưa thực sự chính sác</a:t>
            </a:r>
          </a:p>
          <a:p>
            <a:pPr lvl="1"/>
            <a:r>
              <a:rPr lang="en-US" smtClean="0"/>
              <a:t>Việc sác định ngưỡng cắt hợp lý rất khó</a:t>
            </a:r>
          </a:p>
          <a:p>
            <a:pPr lvl="1"/>
            <a:r>
              <a:rPr lang="en-US" smtClean="0"/>
              <a:t>Đối với những video phức tạp,chuyển cảnh đột ngột thì kết quả không tốt lắm</a:t>
            </a:r>
          </a:p>
          <a:p>
            <a:pPr lvl="1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086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381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Multimedia Database Systems</vt:lpstr>
      <vt:lpstr>1)Video:</vt:lpstr>
      <vt:lpstr>2) Phân đoạn video đơn giản</vt:lpstr>
      <vt:lpstr>3)Phương pháp chung</vt:lpstr>
      <vt:lpstr>3)Phương pháp chung</vt:lpstr>
      <vt:lpstr>4) Cài đặt ứng dụng</vt:lpstr>
      <vt:lpstr>6)Kết quả:</vt:lpstr>
      <vt:lpstr>7) Ưu,nhược điểm của phương pháp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Database Systems</dc:title>
  <dc:creator>Nguyen Phat</dc:creator>
  <cp:lastModifiedBy>Admin</cp:lastModifiedBy>
  <cp:revision>10</cp:revision>
  <dcterms:created xsi:type="dcterms:W3CDTF">2017-12-29T15:18:07Z</dcterms:created>
  <dcterms:modified xsi:type="dcterms:W3CDTF">2017-12-30T05:06:12Z</dcterms:modified>
</cp:coreProperties>
</file>