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63" r:id="rId11"/>
    <p:sldId id="272" r:id="rId12"/>
    <p:sldId id="275" r:id="rId13"/>
    <p:sldId id="264" r:id="rId14"/>
    <p:sldId id="267" r:id="rId15"/>
    <p:sldId id="265" r:id="rId16"/>
    <p:sldId id="266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DCC19-61C4-4C57-A59A-300971E39209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B8491-BD34-453F-962A-0C974084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6560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9637B-8C24-404F-97DD-B81FF651BB6E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6C686-5AFA-4739-B1D9-A6A7B30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075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14-Dec-17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14-Dec-17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796834"/>
            <a:ext cx="8689976" cy="901338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3304" y="1920240"/>
            <a:ext cx="757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lữ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9246" y="2873829"/>
            <a:ext cx="724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:  			TS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24745" y="3683726"/>
            <a:ext cx="8686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Nhóm</a:t>
            </a:r>
            <a:r>
              <a:rPr lang="en-US" dirty="0" smtClean="0"/>
              <a:t> 15: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r>
              <a:rPr lang="en-US" dirty="0" smtClean="0"/>
              <a:t>					20143449</a:t>
            </a:r>
          </a:p>
          <a:p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Giang</a:t>
            </a:r>
            <a:r>
              <a:rPr lang="en-US" dirty="0" smtClean="0"/>
              <a:t>					20141265</a:t>
            </a:r>
          </a:p>
          <a:p>
            <a:r>
              <a:rPr lang="en-US" dirty="0" err="1" smtClean="0"/>
              <a:t>Đặng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					20144059</a:t>
            </a:r>
          </a:p>
          <a:p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r>
              <a:rPr lang="en-US" dirty="0" smtClean="0"/>
              <a:t>					20142068</a:t>
            </a:r>
          </a:p>
        </p:txBody>
      </p:sp>
    </p:spTree>
    <p:extLst>
      <p:ext uri="{BB962C8B-B14F-4D97-AF65-F5344CB8AC3E}">
        <p14:creationId xmlns:p14="http://schemas.microsoft.com/office/powerpoint/2010/main" val="7855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34423"/>
            <a:ext cx="9534590" cy="632059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3.2 </a:t>
            </a:r>
            <a:r>
              <a:rPr lang="en-US" sz="2800" dirty="0" err="1" smtClean="0">
                <a:solidFill>
                  <a:schemeClr val="accent1"/>
                </a:solidFill>
              </a:rPr>
              <a:t>Biều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đồ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trình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tự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8777" y="5956663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Chức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tìm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hướng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dẫn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viên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88" y="766482"/>
            <a:ext cx="10016217" cy="495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27" y="174380"/>
            <a:ext cx="9706328" cy="29588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3.2 </a:t>
            </a:r>
            <a:r>
              <a:rPr lang="en-US" dirty="0" err="1" smtClean="0">
                <a:solidFill>
                  <a:schemeClr val="accent1"/>
                </a:solidFill>
              </a:rPr>
              <a:t>Biều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đồ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tự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1943" y="6126480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Chức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tải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tin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hướng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dẫn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viên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7" y="747339"/>
            <a:ext cx="10763793" cy="503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13568"/>
            <a:ext cx="10364451" cy="4526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3.2 </a:t>
            </a:r>
            <a:r>
              <a:rPr lang="en-US" dirty="0" err="1">
                <a:solidFill>
                  <a:schemeClr val="accent1"/>
                </a:solidFill>
              </a:rPr>
              <a:t>Biều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đồ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trình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tự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146344"/>
            <a:ext cx="9549574" cy="3295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2309" y="4898571"/>
            <a:ext cx="764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Chức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chấp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nhận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lời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mời</a:t>
            </a:r>
            <a:r>
              <a:rPr lang="en-US" dirty="0" smtClean="0">
                <a:solidFill>
                  <a:srgbClr val="FF0000"/>
                </a:solidFill>
              </a:rPr>
              <a:t> tour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IV.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kế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tổng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thể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chi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tiết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4.1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err="1" smtClean="0"/>
              <a:t>Gồm</a:t>
            </a:r>
            <a:r>
              <a:rPr lang="en-US" dirty="0" smtClean="0"/>
              <a:t> 5 </a:t>
            </a:r>
            <a:r>
              <a:rPr lang="en-US" dirty="0" err="1" smtClean="0"/>
              <a:t>tầng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  <a:p>
            <a:r>
              <a:rPr lang="en-US" dirty="0" smtClean="0"/>
              <a:t>+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DL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44868"/>
            <a:ext cx="9311666" cy="661643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4.1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Kiến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trúc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tổng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thể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894933"/>
            <a:ext cx="10363826" cy="572051"/>
          </a:xfrm>
        </p:spPr>
        <p:txBody>
          <a:bodyPr/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Tầng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trình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bày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70" y="1319348"/>
            <a:ext cx="8964276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4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4.1 </a:t>
            </a:r>
            <a:r>
              <a:rPr lang="en-US" dirty="0" err="1" smtClean="0">
                <a:solidFill>
                  <a:schemeClr val="accent1"/>
                </a:solidFill>
              </a:rPr>
              <a:t>Kiến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trúc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tổng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thể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30894" y="1831516"/>
            <a:ext cx="8778866" cy="741868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+</a:t>
            </a:r>
            <a:r>
              <a:rPr lang="en-US" dirty="0" err="1" smtClean="0">
                <a:solidFill>
                  <a:schemeClr val="accent3"/>
                </a:solidFill>
              </a:rPr>
              <a:t>Tầng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ứng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dụng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214694"/>
            <a:ext cx="1036445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50" y="70801"/>
            <a:ext cx="10364451" cy="159617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4.1 </a:t>
            </a:r>
            <a:r>
              <a:rPr lang="en-US" dirty="0" err="1" smtClean="0">
                <a:solidFill>
                  <a:schemeClr val="accent1"/>
                </a:solidFill>
              </a:rPr>
              <a:t>Kiến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trúc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tổng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thể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251682"/>
            <a:ext cx="10363826" cy="41529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accent3"/>
                </a:solidFill>
              </a:rPr>
              <a:t>Tầng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nghiệp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vụ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và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truy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cập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dữ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liệu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314" y="1666978"/>
            <a:ext cx="6950115" cy="558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4.2 </a:t>
            </a:r>
            <a:r>
              <a:rPr lang="en-US" dirty="0" err="1" smtClean="0">
                <a:solidFill>
                  <a:schemeClr val="accent1"/>
                </a:solidFill>
              </a:rPr>
              <a:t>thiết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kế</a:t>
            </a:r>
            <a:r>
              <a:rPr lang="en-US" dirty="0" smtClean="0">
                <a:solidFill>
                  <a:schemeClr val="accent1"/>
                </a:solidFill>
              </a:rPr>
              <a:t> chi </a:t>
            </a:r>
            <a:r>
              <a:rPr lang="en-US" dirty="0" err="1" smtClean="0">
                <a:solidFill>
                  <a:schemeClr val="accent1"/>
                </a:solidFill>
              </a:rPr>
              <a:t>tiết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lớp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5" y="2057939"/>
            <a:ext cx="6196774" cy="379267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78" y="1956005"/>
            <a:ext cx="4105848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4.2 </a:t>
            </a:r>
            <a:r>
              <a:rPr lang="en-US" dirty="0" err="1" smtClean="0">
                <a:solidFill>
                  <a:schemeClr val="accent1"/>
                </a:solidFill>
              </a:rPr>
              <a:t>Thiết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kế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giao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028135"/>
            <a:ext cx="10490099" cy="4029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97" y="1763813"/>
            <a:ext cx="10490099" cy="429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972491"/>
            <a:ext cx="10529287" cy="4532812"/>
          </a:xfrm>
        </p:spPr>
      </p:pic>
    </p:spTree>
    <p:extLst>
      <p:ext uri="{BB962C8B-B14F-4D97-AF65-F5344CB8AC3E}">
        <p14:creationId xmlns:p14="http://schemas.microsoft.com/office/powerpoint/2010/main" val="2939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3600" y="745472"/>
            <a:ext cx="815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n w="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600" dirty="0" smtClean="0">
                <a:ln w="0"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3600" dirty="0">
              <a:ln w="0">
                <a:solidFill>
                  <a:schemeClr val="bg2">
                    <a:lumMod val="75000"/>
                  </a:schemeClr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3564301" y="1683287"/>
            <a:ext cx="4724400" cy="685800"/>
            <a:chOff x="1296" y="1824"/>
            <a:chExt cx="2976" cy="432"/>
          </a:xfrm>
        </p:grpSpPr>
        <p:sp>
          <p:nvSpPr>
            <p:cNvPr id="11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2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Text Box 49"/>
            <p:cNvSpPr txBox="1">
              <a:spLocks noChangeArrowheads="1"/>
            </p:cNvSpPr>
            <p:nvPr/>
          </p:nvSpPr>
          <p:spPr bwMode="gray">
            <a:xfrm>
              <a:off x="1856" y="1943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err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Mô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tả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bài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toán</a:t>
              </a:r>
              <a:endPara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Text Box 50"/>
            <p:cNvSpPr txBox="1">
              <a:spLocks noChangeArrowheads="1"/>
            </p:cNvSpPr>
            <p:nvPr/>
          </p:nvSpPr>
          <p:spPr bwMode="gray">
            <a:xfrm>
              <a:off x="1422" y="186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3564301" y="2757779"/>
            <a:ext cx="4724400" cy="685800"/>
            <a:chOff x="1296" y="1824"/>
            <a:chExt cx="2976" cy="432"/>
          </a:xfrm>
        </p:grpSpPr>
        <p:sp>
          <p:nvSpPr>
            <p:cNvPr id="16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7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Text Box 54"/>
            <p:cNvSpPr txBox="1">
              <a:spLocks noChangeArrowheads="1"/>
            </p:cNvSpPr>
            <p:nvPr/>
          </p:nvSpPr>
          <p:spPr bwMode="gray">
            <a:xfrm>
              <a:off x="1824" y="1928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err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Phân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tích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chức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năng</a:t>
              </a:r>
              <a:endPara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20" name="Group 51"/>
          <p:cNvGrpSpPr>
            <a:grpSpLocks/>
          </p:cNvGrpSpPr>
          <p:nvPr/>
        </p:nvGrpSpPr>
        <p:grpSpPr bwMode="auto">
          <a:xfrm>
            <a:off x="3580675" y="4909316"/>
            <a:ext cx="4724400" cy="685800"/>
            <a:chOff x="1296" y="1824"/>
            <a:chExt cx="2976" cy="432"/>
          </a:xfrm>
        </p:grpSpPr>
        <p:sp>
          <p:nvSpPr>
            <p:cNvPr id="2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Text Box 54"/>
            <p:cNvSpPr txBox="1">
              <a:spLocks noChangeArrowheads="1"/>
            </p:cNvSpPr>
            <p:nvPr/>
          </p:nvSpPr>
          <p:spPr bwMode="gray">
            <a:xfrm>
              <a:off x="1846" y="1915"/>
              <a:ext cx="21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err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Thiết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kế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tổng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thể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và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chi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tiết</a:t>
              </a:r>
              <a:endPara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Text Box 55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  <a:endParaRPr lang="en-US" altLang="en-US" sz="2400" b="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Group 56"/>
          <p:cNvGrpSpPr>
            <a:grpSpLocks/>
          </p:cNvGrpSpPr>
          <p:nvPr/>
        </p:nvGrpSpPr>
        <p:grpSpPr bwMode="auto">
          <a:xfrm>
            <a:off x="3580675" y="3812969"/>
            <a:ext cx="4724400" cy="685800"/>
            <a:chOff x="1296" y="1824"/>
            <a:chExt cx="2976" cy="432"/>
          </a:xfrm>
        </p:grpSpPr>
        <p:sp>
          <p:nvSpPr>
            <p:cNvPr id="2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Text Box 59"/>
            <p:cNvSpPr txBox="1">
              <a:spLocks noChangeArrowheads="1"/>
            </p:cNvSpPr>
            <p:nvPr/>
          </p:nvSpPr>
          <p:spPr bwMode="gray">
            <a:xfrm>
              <a:off x="1680" y="1934"/>
              <a:ext cx="24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err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Phân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tích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cấu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trúc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và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hành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vi</a:t>
              </a:r>
              <a:endPara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2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540422"/>
            <a:ext cx="10499619" cy="5849289"/>
          </a:xfrm>
        </p:spPr>
      </p:pic>
    </p:spTree>
    <p:extLst>
      <p:ext uri="{BB962C8B-B14F-4D97-AF65-F5344CB8AC3E}">
        <p14:creationId xmlns:p14="http://schemas.microsoft.com/office/powerpoint/2010/main" val="15592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I.Mô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349" y="2638697"/>
            <a:ext cx="10502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du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du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du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tour,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tour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8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0789" y="836023"/>
            <a:ext cx="894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II.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Phân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chức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năng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0789" y="1482354"/>
            <a:ext cx="962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1.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Biểu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đồ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hoạt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động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1051" y="633548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Nghiệp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vụ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tìm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hướng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dẫn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công</a:t>
            </a:r>
            <a:r>
              <a:rPr lang="en-US" dirty="0" smtClean="0">
                <a:solidFill>
                  <a:srgbClr val="FF0000"/>
                </a:solidFill>
              </a:rPr>
              <a:t> ty du </a:t>
            </a:r>
            <a:r>
              <a:rPr lang="en-US" dirty="0" err="1" smtClean="0">
                <a:solidFill>
                  <a:srgbClr val="FF0000"/>
                </a:solidFill>
              </a:rPr>
              <a:t>lịch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1" y="1851686"/>
            <a:ext cx="7824652" cy="448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8354" y="222069"/>
            <a:ext cx="817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Biểu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đồ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hoạt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động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74" y="591401"/>
            <a:ext cx="8516983" cy="54305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6204857"/>
            <a:ext cx="787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Nghiệp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vụ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Hướng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dẫn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tải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tin </a:t>
            </a:r>
            <a:r>
              <a:rPr lang="en-US" dirty="0" err="1" smtClean="0">
                <a:solidFill>
                  <a:srgbClr val="FF0000"/>
                </a:solidFill>
              </a:rPr>
              <a:t>lên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thống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2411" y="365760"/>
            <a:ext cx="966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Biểu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đồ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usecase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tổng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quan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1050094"/>
            <a:ext cx="10750731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8" y="193114"/>
            <a:ext cx="10364451" cy="1596177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III.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Phân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cấu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trúc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hành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vi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0" y="1230330"/>
            <a:ext cx="638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3.1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Biểu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đồ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lớp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tham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gia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ca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sử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dụng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6451" y="6213035"/>
            <a:ext cx="5865223" cy="3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Biểu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đồ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lớp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gia</a:t>
            </a:r>
            <a:r>
              <a:rPr lang="en-US" dirty="0" smtClean="0">
                <a:solidFill>
                  <a:srgbClr val="FF0000"/>
                </a:solidFill>
              </a:rPr>
              <a:t> ca </a:t>
            </a:r>
            <a:r>
              <a:rPr lang="en-US" dirty="0" err="1" smtClean="0">
                <a:solidFill>
                  <a:srgbClr val="FF0000"/>
                </a:solidFill>
              </a:rPr>
              <a:t>sử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tìm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hướng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dẫn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viên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22" y="1599662"/>
            <a:ext cx="7890827" cy="46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3198"/>
            <a:ext cx="9902897" cy="842014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III.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Phân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cấu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trúc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hành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149" y="1073869"/>
            <a:ext cx="10363826" cy="689617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3.1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Biều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đồ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lớp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tham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gia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ca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sử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dụng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20" y="1763486"/>
            <a:ext cx="10164153" cy="35922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22816" y="5473338"/>
            <a:ext cx="65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Chức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tải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tin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hướng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dẫn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viên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2" y="378824"/>
            <a:ext cx="7637930" cy="57476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3.1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Biều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đồ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lớp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tham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gia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ca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sử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dụng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3">
                    <a:lumMod val="75000"/>
                  </a:schemeClr>
                </a:solidFill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5" y="953590"/>
            <a:ext cx="9453283" cy="3953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8765" y="5112451"/>
            <a:ext cx="736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Chức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chấp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nhận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lời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mời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201</TotalTime>
  <Words>411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Tw Cen MT</vt:lpstr>
      <vt:lpstr>Droplet</vt:lpstr>
      <vt:lpstr>Phân tích và thiết kế hệ thông thông tin</vt:lpstr>
      <vt:lpstr>PowerPoint Presentation</vt:lpstr>
      <vt:lpstr>I.Mô tả bài toán</vt:lpstr>
      <vt:lpstr>PowerPoint Presentation</vt:lpstr>
      <vt:lpstr>PowerPoint Presentation</vt:lpstr>
      <vt:lpstr>PowerPoint Presentation</vt:lpstr>
      <vt:lpstr>III. Phân tích cấu trúc và hành vi</vt:lpstr>
      <vt:lpstr>III. Phân tích cấu trúc và hành vi</vt:lpstr>
      <vt:lpstr>3.1 Biều đồ lớp tham gia ca sử dụng </vt:lpstr>
      <vt:lpstr>3.2 Biều đồ trình tự</vt:lpstr>
      <vt:lpstr>3.2 Biều đồ trình tự</vt:lpstr>
      <vt:lpstr>3.2 Biều đồ trình tự</vt:lpstr>
      <vt:lpstr>IV. Thiết kế tổng thể và chi tiết</vt:lpstr>
      <vt:lpstr>4.1 Kiến trúc tổng thể</vt:lpstr>
      <vt:lpstr>4.1 Kiến trúc tổng thể</vt:lpstr>
      <vt:lpstr>4.1 Kiến trúc tổng thể</vt:lpstr>
      <vt:lpstr>4.2 thiết kế chi tiết lớp</vt:lpstr>
      <vt:lpstr>4.2 Thiết kế giao diện</vt:lpstr>
      <vt:lpstr>4.3 Thiết kế cơ sở dữ liệu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và thiết kế hệ thông thông tin</dc:title>
  <dc:creator>phu nguyen huu</dc:creator>
  <cp:lastModifiedBy>phu nguyen huu</cp:lastModifiedBy>
  <cp:revision>20</cp:revision>
  <dcterms:created xsi:type="dcterms:W3CDTF">2017-12-14T14:22:38Z</dcterms:created>
  <dcterms:modified xsi:type="dcterms:W3CDTF">2017-12-14T17:43:44Z</dcterms:modified>
</cp:coreProperties>
</file>