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57" r:id="rId5"/>
    <p:sldId id="265" r:id="rId6"/>
    <p:sldId id="259" r:id="rId7"/>
    <p:sldId id="258" r:id="rId8"/>
    <p:sldId id="260" r:id="rId9"/>
    <p:sldId id="261" r:id="rId10"/>
    <p:sldId id="266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8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52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93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969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8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6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2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8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9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6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15939-81D1-42B3-AB23-6008B5C5051B}" type="datetimeFigureOut">
              <a:rPr lang="en-US" smtClean="0"/>
              <a:t>23-May-18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3F42E0-3B96-4462-A0E1-E5B93C560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ntri.com.v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topwords/vietnamese-stopwords/master/vietnamese-stopwords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40327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Trình diễn và tìm kiếm thông tin</a:t>
            </a:r>
            <a:br>
              <a:rPr lang="en-US" smtClean="0"/>
            </a:br>
            <a:r>
              <a:rPr lang="en-US" smtClean="0"/>
              <a:t>Nhóm 15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5943600"/>
            <a:ext cx="8596668" cy="610802"/>
          </a:xfrm>
        </p:spPr>
        <p:txBody>
          <a:bodyPr>
            <a:normAutofit/>
          </a:bodyPr>
          <a:lstStyle/>
          <a:p>
            <a:pPr algn="ctr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Giáo viên hướng dẫn: TS.Nguyễn Bá Ngọc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8" y="1817699"/>
            <a:ext cx="878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Đề tài: Sử dụng Solr xây dựng máy tìm kiếm</a:t>
            </a:r>
            <a:endParaRPr 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803563" y="2402474"/>
            <a:ext cx="87976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tham gia:</a:t>
            </a: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Hữu  Phú			20143449</a:t>
            </a:r>
          </a:p>
          <a:p>
            <a:pPr lvl="2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Thị Hải Hà			20141322</a:t>
            </a:r>
          </a:p>
          <a:p>
            <a:pPr lvl="2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Thị Hồng				20141869</a:t>
            </a:r>
          </a:p>
          <a:p>
            <a:pPr lvl="2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 Đức Nhất			20143302</a:t>
            </a:r>
          </a:p>
          <a:p>
            <a:pPr lvl="2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Khánh Thiện		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20142468</a:t>
            </a:r>
          </a:p>
          <a:p>
            <a:pPr lvl="2"/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418" y="5327198"/>
            <a:ext cx="435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Link:</a:t>
            </a:r>
            <a:r>
              <a:rPr lang="en-US" sz="2000" smtClean="0">
                <a:solidFill>
                  <a:srgbClr val="00B0F0"/>
                </a:solidFill>
              </a:rPr>
              <a:t>http://103.237.98.46</a:t>
            </a:r>
            <a:endParaRPr lang="en-US" sz="20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291"/>
          </a:xfrm>
        </p:spPr>
        <p:txBody>
          <a:bodyPr/>
          <a:lstStyle/>
          <a:p>
            <a:r>
              <a:rPr lang="en-US" smtClean="0"/>
              <a:t>V.Đánh giá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3891"/>
            <a:ext cx="8596668" cy="430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độ chính xác của 2 hệ thống sau khi cải tiến ( không dấu )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64" y="1774102"/>
            <a:ext cx="6200740" cy="49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VI.Tổng kết</a:t>
            </a:r>
            <a:endParaRPr 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Kết quả trả về tương đối chính xác.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Hỗ trợ các chức năng cơ bản của việc tìm kiếm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điểm: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Việc tách từ của đang tách theo dấu câu và khoảng trắng chưa tính đến ngữ nghĩa.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Gợi ý, sửa từ khóa còn hạn chế do lượng từ khóa trong cơ sở dữ liệu còn ít.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6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127"/>
          </a:xfrm>
        </p:spPr>
        <p:txBody>
          <a:bodyPr/>
          <a:lstStyle/>
          <a:p>
            <a:r>
              <a:rPr lang="en-US" smtClean="0"/>
              <a:t>VII.Demo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7964"/>
            <a:ext cx="8596668" cy="4323399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thông thường và highlight từ khóa.</a:t>
            </a: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với từ khóa không dấu</a:t>
            </a:r>
          </a:p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Gơi ý từ khóa và sửa lỗi từ khóa</a:t>
            </a:r>
            <a:r>
              <a:rPr lang="en-US" smtClean="0"/>
              <a:t>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7127" y="2604655"/>
            <a:ext cx="840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Cám ơn thầy và các bạn đã lắng nghe !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1215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38546"/>
            <a:ext cx="8596668" cy="872836"/>
          </a:xfrm>
        </p:spPr>
        <p:txBody>
          <a:bodyPr/>
          <a:lstStyle/>
          <a:p>
            <a:r>
              <a:rPr lang="en-US" smtClean="0"/>
              <a:t>Giới thiệu bài toán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842655"/>
            <a:ext cx="8596668" cy="515389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1 hệ thống tìm kiếm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Nội dung: tin tức hằng ngày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truy vấn : Tiếng việt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nội dung trình bày: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solr và đánh index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 search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651164"/>
          </a:xfrm>
        </p:spPr>
        <p:txBody>
          <a:bodyPr>
            <a:normAutofit fontScale="90000"/>
          </a:bodyPr>
          <a:lstStyle/>
          <a:p>
            <a:r>
              <a:rPr lang="en-US" smtClean="0"/>
              <a:t>I.Xây dựng kiến trúc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61709" y="1260764"/>
            <a:ext cx="5686425" cy="4762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5" y="2764706"/>
            <a:ext cx="46843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search nhận các request từ client, gọi api tới solr.</a:t>
            </a:r>
          </a:p>
          <a:p>
            <a:pPr marL="285750" indent="-28575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Solr index dữ liệu, tìm kiếm và trả kết quả cho websearch.</a:t>
            </a:r>
          </a:p>
          <a:p>
            <a:pPr marL="285750" indent="-28575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lưu các từ khóa client tìm kiếm để hỗ trợ gợi ý, sửa lỗi từ khóa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II.Thu thập dữ liệu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Công cụ sử dụng: thư viện Jsoup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Ngôn ngữ: Java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Nguồn dữ liệu: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http://www.dantri.com.vn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Các trường lưu trữ: 4 trường</a:t>
            </a:r>
          </a:p>
          <a:p>
            <a:pPr lvl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lvl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Chủ đề</a:t>
            </a:r>
          </a:p>
          <a:p>
            <a:pPr lvl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  <a:p>
            <a:pPr lvl="1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Lượng dữ liệu đã thu thập được: 8000 records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Dữ liệu được làm sạch sau khi thu thập.</a:t>
            </a:r>
          </a:p>
          <a:p>
            <a:pPr lvl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2945"/>
          </a:xfrm>
        </p:spPr>
        <p:txBody>
          <a:bodyPr/>
          <a:lstStyle/>
          <a:p>
            <a:r>
              <a:rPr lang="en-US" smtClean="0"/>
              <a:t>III.Cấu hình solr và đánh index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4007"/>
            <a:ext cx="8596668" cy="3880773"/>
          </a:xfrm>
        </p:spPr>
        <p:txBody>
          <a:bodyPr>
            <a:normAutofit/>
          </a:bodyPr>
          <a:lstStyle/>
          <a:p>
            <a:r>
              <a:rPr lang="en-US" smtClean="0"/>
              <a:t>Tạo ra 1 file từ dừng tiếng việt stopwords_vn.txt từ thư viện từ dừng tiếng việt </a:t>
            </a:r>
            <a:r>
              <a:rPr lang="en-US" u="sng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u="sng" smtClean="0">
                <a:solidFill>
                  <a:srgbClr val="0070C0"/>
                </a:solidFill>
                <a:hlinkClick r:id="rId2"/>
              </a:rPr>
              <a:t>raw.githubusercontent.com/stopwords/vietnamese-stopwords/master/vietnamese-stopwords.txt</a:t>
            </a:r>
            <a:endParaRPr lang="en-US" u="sng" smtClean="0">
              <a:solidFill>
                <a:srgbClr val="0070C0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Cấu hình solr loại bỏ từ dừng tiếng việt</a:t>
            </a:r>
          </a:p>
          <a:p>
            <a:pPr marL="0" indent="0">
              <a:buNone/>
            </a:pPr>
            <a:r>
              <a:rPr lang="en-US" i="1"/>
              <a:t>&lt;filter class="solr.StopFilterFactory" 					words="lang/stopwords_vn.txt" ignoreCase="true</a:t>
            </a:r>
            <a:r>
              <a:rPr lang="en-US" i="1" smtClean="0"/>
              <a:t>"/&gt;</a:t>
            </a:r>
          </a:p>
          <a:p>
            <a:r>
              <a:rPr lang="en-US" smtClean="0"/>
              <a:t>Cấu hình solr tạo ra các term không dấu từ các từ có dấu</a:t>
            </a:r>
          </a:p>
          <a:p>
            <a:pPr marL="0" indent="0">
              <a:buNone/>
            </a:pPr>
            <a:r>
              <a:rPr lang="en-US" i="1"/>
              <a:t>&lt;filter class="solr.ASCIIFoldingFilterFactory" 				preserveOriginal="true</a:t>
            </a:r>
            <a:r>
              <a:rPr lang="en-US" i="1" smtClean="0"/>
              <a:t>"/&gt;</a:t>
            </a:r>
            <a:r>
              <a:rPr lang="en-US"/>
              <a:t>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u="sng" smtClean="0">
                <a:solidFill>
                  <a:srgbClr val="0070C0"/>
                </a:solidFill>
              </a:rPr>
              <a:t> 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1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2945"/>
          </a:xfrm>
        </p:spPr>
        <p:txBody>
          <a:bodyPr>
            <a:normAutofit/>
          </a:bodyPr>
          <a:lstStyle/>
          <a:p>
            <a:r>
              <a:rPr lang="en-US" smtClean="0"/>
              <a:t>III.Cấu hình solr và đánh index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400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u="sng" smtClean="0">
                <a:solidFill>
                  <a:srgbClr val="0070C0"/>
                </a:solidFill>
              </a:rPr>
              <a:t> 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0327" y="1261514"/>
            <a:ext cx="9102436" cy="4695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800" y="6248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Đánh index cho từ “Tôi yêu bách khoa”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545"/>
          </a:xfrm>
        </p:spPr>
        <p:txBody>
          <a:bodyPr/>
          <a:lstStyle/>
          <a:p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IV.Xây dựng web search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10145"/>
            <a:ext cx="8596668" cy="4531217"/>
          </a:xfrm>
        </p:spPr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Web server với Laravel Framework 5.4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Thống kê các từ khóa tìm kiếm nhiều nhất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Gợi ý từ khóa khi người dùng gõ dựa trên top từ khóa nhều nhất.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Highlight từ khóa tìm kiếm trên kết quả mà solr trả về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Sửa lỗi từ khóa dựa trên thống kê top 100 từ khóa nhiều nhất và độ đo tương động jaccard.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Tìm kiếm không dấu : Do đánh solr đánh index tạo ra các term không dấu.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Xây dựng phân trang cho kết quả trả về.</a:t>
            </a: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9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4625"/>
            <a:ext cx="8189016" cy="734150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V.Đánh giá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5999" y="6113524"/>
            <a:ext cx="624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Đo độ chính xác của 20 truy vấn : 15 có dấu + 5 không dấu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18506"/>
              </p:ext>
            </p:extLst>
          </p:nvPr>
        </p:nvGraphicFramePr>
        <p:xfrm>
          <a:off x="249378" y="898769"/>
          <a:ext cx="10210803" cy="5086397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2872451">
                  <a:extLst>
                    <a:ext uri="{9D8B030D-6E8A-4147-A177-3AD203B41FA5}">
                      <a16:colId xmlns:a16="http://schemas.microsoft.com/office/drawing/2014/main" val="1689439735"/>
                    </a:ext>
                  </a:extLst>
                </a:gridCol>
                <a:gridCol w="2872451">
                  <a:extLst>
                    <a:ext uri="{9D8B030D-6E8A-4147-A177-3AD203B41FA5}">
                      <a16:colId xmlns:a16="http://schemas.microsoft.com/office/drawing/2014/main" val="2791868486"/>
                    </a:ext>
                  </a:extLst>
                </a:gridCol>
                <a:gridCol w="2416673">
                  <a:extLst>
                    <a:ext uri="{9D8B030D-6E8A-4147-A177-3AD203B41FA5}">
                      <a16:colId xmlns:a16="http://schemas.microsoft.com/office/drawing/2014/main" val="311641326"/>
                    </a:ext>
                  </a:extLst>
                </a:gridCol>
                <a:gridCol w="2049228">
                  <a:extLst>
                    <a:ext uri="{9D8B030D-6E8A-4147-A177-3AD203B41FA5}">
                      <a16:colId xmlns:a16="http://schemas.microsoft.com/office/drawing/2014/main" val="2136570924"/>
                    </a:ext>
                  </a:extLst>
                </a:gridCol>
              </a:tblGrid>
              <a:tr h="430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Từ khóa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Số kết quả đúng/30 kết quả đầu tiên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Số kết quả đúng/60 kết quả đầu tiên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Recall ( Cột B chia cho cột 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1808012638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U23 Việt Nam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555636369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Trạm thu phí BOT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92189807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Tổng thống Trump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1553429018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vi-VN" sz="1000" u="none" strike="noStrike">
                          <a:effectLst/>
                        </a:rPr>
                        <a:t>Thưởng tết 2018</a:t>
                      </a:r>
                      <a:endParaRPr lang="vi-V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537186908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Ô tô giảm giá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1676379650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Arsenal  Watford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912911051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Giá xăng dầu tăng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1390119036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Lịch nghỉ Tết 2018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1966665958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MU Liverpool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1556291829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Pháo hoa đêm giao thừa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2245177330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Mỹ  gặp Triều Tiên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4201984528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Tiền ảo Bitcoin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646407505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Các đội tham dự world cup 2018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782067962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Taxi truyền thống với Uber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2143044022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Thay Van Nhu Cuong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3826610765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Thoi tiet mien bac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2238737913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Gia xang tang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3758620270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Khong khi lanh mien bac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3824032800"/>
                  </a:ext>
                </a:extLst>
              </a:tr>
              <a:tr h="245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Dinh La Thang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0" marR="8930" marT="8930" marB="0" anchor="b"/>
                </a:tc>
                <a:extLst>
                  <a:ext uri="{0D108BD9-81ED-4DB2-BD59-A6C34878D82A}">
                    <a16:rowId xmlns:a16="http://schemas.microsoft.com/office/drawing/2014/main" val="327227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3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88" y="110837"/>
            <a:ext cx="8596668" cy="734291"/>
          </a:xfrm>
        </p:spPr>
        <p:txBody>
          <a:bodyPr/>
          <a:lstStyle/>
          <a:p>
            <a:r>
              <a:rPr lang="en-US" smtClean="0"/>
              <a:t>V.Đánh giá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664298"/>
            <a:ext cx="8596668" cy="430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độ chính xác của 2 hệ thống sau khi cải tiến ( có dấu )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094509"/>
            <a:ext cx="7704665" cy="53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602</TotalTime>
  <Words>670</Words>
  <Application>Microsoft Office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Trình diễn và tìm kiếm thông tin Nhóm 15</vt:lpstr>
      <vt:lpstr>Giới thiệu bài toán</vt:lpstr>
      <vt:lpstr>I.Xây dựng kiến trúc</vt:lpstr>
      <vt:lpstr>II.Thu thập dữ liệu</vt:lpstr>
      <vt:lpstr>III.Cấu hình solr và đánh index</vt:lpstr>
      <vt:lpstr>III.Cấu hình solr và đánh index</vt:lpstr>
      <vt:lpstr>IV.Xây dựng web search</vt:lpstr>
      <vt:lpstr>V.Đánh giá</vt:lpstr>
      <vt:lpstr>V.Đánh giá</vt:lpstr>
      <vt:lpstr>V.Đánh giá</vt:lpstr>
      <vt:lpstr>VI.Tổng kết</vt:lpstr>
      <vt:lpstr>VII.Demo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Trình diễn và tìm kiếm thông tin Nhóm 15</dc:title>
  <dc:creator>phu nguyen huu</dc:creator>
  <cp:lastModifiedBy>phu nguyen huu</cp:lastModifiedBy>
  <cp:revision>22</cp:revision>
  <dcterms:created xsi:type="dcterms:W3CDTF">2018-03-14T06:44:44Z</dcterms:created>
  <dcterms:modified xsi:type="dcterms:W3CDTF">2018-05-23T07:59:27Z</dcterms:modified>
</cp:coreProperties>
</file>