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3.jpeg" ContentType="image/jpeg"/>
  <Override PartName="/ppt/media/image19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4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558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3987000" y="1437480"/>
            <a:ext cx="1177560" cy="9396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3987000" y="1437480"/>
            <a:ext cx="1177560" cy="93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90120" y="2463480"/>
            <a:ext cx="77720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558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58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987000" y="1437480"/>
            <a:ext cx="1177560" cy="9396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987000" y="1437480"/>
            <a:ext cx="1177560" cy="93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90120" y="2463480"/>
            <a:ext cx="77720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558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558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3987000" y="1437480"/>
            <a:ext cx="1177560" cy="9396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3987000" y="1437480"/>
            <a:ext cx="1177560" cy="93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690120" y="2463480"/>
            <a:ext cx="77720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672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93960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55880" y="192816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672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55880" y="1437480"/>
            <a:ext cx="313164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367280" y="1928160"/>
            <a:ext cx="6417360" cy="44784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6047280" y="1824480"/>
            <a:ext cx="2876040" cy="71352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619360" y="1696320"/>
            <a:ext cx="5544000" cy="84960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828880" y="1708560"/>
            <a:ext cx="5467680" cy="77400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609520" y="1694880"/>
            <a:ext cx="3307680" cy="65124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11680" y="1679400"/>
            <a:ext cx="8723160" cy="132948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28600" y="228600"/>
            <a:ext cx="8695440" cy="60346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6054840" y="5499360"/>
            <a:ext cx="2879640" cy="71460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622240" y="5370840"/>
            <a:ext cx="5551200" cy="85104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2832120" y="5383080"/>
            <a:ext cx="5474520" cy="77508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616360" y="5369760"/>
            <a:ext cx="3312000" cy="65196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211680" y="5353920"/>
            <a:ext cx="8723160" cy="133128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12/14/16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BF847D4-7578-481D-BD71-9FEADC6256B2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  <a:endParaRPr lang="en-US" sz="18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  <a:endParaRPr lang="en-US" sz="16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6047280" y="1824480"/>
            <a:ext cx="2876040" cy="71352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2619360" y="1696320"/>
            <a:ext cx="5544000" cy="84960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2828880" y="1708560"/>
            <a:ext cx="5467680" cy="77400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5609520" y="1694880"/>
            <a:ext cx="3307680" cy="65124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211680" y="1679400"/>
            <a:ext cx="8723160" cy="132948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LevelClick to edit Master text styles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57636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2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855720" indent="-22824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143000" indent="-22824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18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1463040" indent="-22824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16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12/14/16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D19BF96-6F3B-4163-96B9-D2585BFFA8D5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 hidden="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6047280" y="1824480"/>
            <a:ext cx="2876040" cy="71352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2619360" y="1696320"/>
            <a:ext cx="5544000" cy="84960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828880" y="1708560"/>
            <a:ext cx="5467680" cy="77400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5609520" y="1694880"/>
            <a:ext cx="3307680" cy="65124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211680" y="1679400"/>
            <a:ext cx="8723160" cy="132948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228600" y="228600"/>
            <a:ext cx="8695440" cy="4736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6047280" y="4203720"/>
            <a:ext cx="2876040" cy="71352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2619360" y="4075200"/>
            <a:ext cx="5544000" cy="84960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2828880" y="4087440"/>
            <a:ext cx="5467680" cy="77400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5609520" y="4074120"/>
            <a:ext cx="3307680" cy="65124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>
            <a:off x="211680" y="4058640"/>
            <a:ext cx="8723160" cy="132948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13"/>
          <p:cNvSpPr>
            <a:spLocks noGrp="1"/>
          </p:cNvSpPr>
          <p:nvPr>
            <p:ph type="title"/>
          </p:nvPr>
        </p:nvSpPr>
        <p:spPr>
          <a:xfrm>
            <a:off x="690120" y="2463480"/>
            <a:ext cx="7772040" cy="15235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9" name="PlaceHolder 14"/>
          <p:cNvSpPr>
            <a:spLocks noGrp="1"/>
          </p:cNvSpPr>
          <p:nvPr>
            <p:ph type="body"/>
          </p:nvPr>
        </p:nvSpPr>
        <p:spPr>
          <a:xfrm>
            <a:off x="1367280" y="1437480"/>
            <a:ext cx="6417360" cy="93960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LevelClick to edit Master text styles</a:t>
            </a:r>
            <a:endParaRPr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0" name="PlaceHolder 15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12/14/16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16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17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A881582-AB88-4BC0-A98A-381F72C028A9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2130480"/>
            <a:ext cx="914364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MÔN HỌC: LẬP TRÌNH MẠNG</a:t>
            </a:r>
            <a:r>
              <a:rPr b="1" i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i="1" lang="en-US" sz="4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ĐỀ TÀI: Xây dựng dịch vụ quản lý file </a:t>
            </a: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
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4509000"/>
            <a:ext cx="9143640" cy="234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r>
              <a:rPr b="1" i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Giảng viên: TS. Trần Hải Anh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Sinh viên: Nguyễn Hữu Tiến - 20133945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1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Lê Tất Tùng - 20134394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25D5C45-D30C-43D8-A300-DA1AE9B26E62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32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Lý thuyết về lập trình socket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32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Kết nối database sử dụng ngôn ngữ C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32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Cấu trúc thông tin gửi nhận giữa client và server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32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Mô tả thực hiện các chức năng cụ thể của bài toán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Nội dung trình bày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A1C24858-6604-466D-A783-E85E8BD79464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Để kết nối giữa một client và server trên mạng LAN, WAN hay Internet và ngay bên trong máy tính. 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Một khi socket đã được thiết lập phù hợp, hai máy tính có thể trao đổi dịch vụ và dữ liệu.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Mỗi socket có thể được xem như một điểm cuối trong một kết nối, bao gồm: host name và port.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Có hai loại socket: stream sockets(SOCK_STREAM) 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343080" indent="-273960">
              <a:lnSpc>
                <a:spcPct val="100000"/>
              </a:lnSpc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và datagram sockets(SOCK_DGRAM)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Lý thuyết về lập trình socket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F4BA54C-842C-4176-BADA-24582BE6ADF7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ontent Placeholder 3" descr=""/>
          <p:cNvPicPr/>
          <p:nvPr/>
        </p:nvPicPr>
        <p:blipFill>
          <a:blip r:embed="rId1"/>
          <a:stretch/>
        </p:blipFill>
        <p:spPr>
          <a:xfrm>
            <a:off x="971640" y="2277000"/>
            <a:ext cx="7560360" cy="3799800"/>
          </a:xfrm>
          <a:prstGeom prst="rect">
            <a:avLst/>
          </a:prstGeom>
          <a:ln>
            <a:noFill/>
          </a:ln>
        </p:spPr>
      </p:pic>
      <p:sp>
        <p:nvSpPr>
          <p:cNvPr id="160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Mô hình Stream sockets(TCP)‏</a:t>
            </a: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
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D2098BA6-FC96-47B0-964F-4B7B02AAEA45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Content Placeholder 3" descr=""/>
          <p:cNvPicPr/>
          <p:nvPr/>
        </p:nvPicPr>
        <p:blipFill>
          <a:blip r:embed="rId1"/>
          <a:stretch/>
        </p:blipFill>
        <p:spPr>
          <a:xfrm>
            <a:off x="179640" y="2952000"/>
            <a:ext cx="1944000" cy="232056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Mô hình bài toán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65" name="Picture 4" descr=""/>
          <p:cNvPicPr/>
          <p:nvPr/>
        </p:nvPicPr>
        <p:blipFill>
          <a:blip r:embed="rId2"/>
          <a:stretch/>
        </p:blipFill>
        <p:spPr>
          <a:xfrm>
            <a:off x="3996000" y="2997000"/>
            <a:ext cx="1942920" cy="1942920"/>
          </a:xfrm>
          <a:prstGeom prst="rect">
            <a:avLst/>
          </a:prstGeom>
          <a:ln>
            <a:noFill/>
          </a:ln>
        </p:spPr>
      </p:pic>
      <p:pic>
        <p:nvPicPr>
          <p:cNvPr id="166" name="Picture 5" descr=""/>
          <p:cNvPicPr/>
          <p:nvPr/>
        </p:nvPicPr>
        <p:blipFill>
          <a:blip r:embed="rId3"/>
          <a:stretch/>
        </p:blipFill>
        <p:spPr>
          <a:xfrm>
            <a:off x="7283880" y="3141000"/>
            <a:ext cx="1872000" cy="194292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2483640" y="3645000"/>
            <a:ext cx="1079640" cy="467280"/>
          </a:xfrm>
          <a:prstGeom prst="left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6203880" y="3645000"/>
            <a:ext cx="1079640" cy="467280"/>
          </a:xfrm>
          <a:prstGeom prst="left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169" name="TextShape 4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23B4359-E98E-42D9-8776-9F6B282832E5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Content Placeholder 3" descr=""/>
          <p:cNvPicPr/>
          <p:nvPr/>
        </p:nvPicPr>
        <p:blipFill>
          <a:blip r:embed="rId1"/>
          <a:stretch/>
        </p:blipFill>
        <p:spPr>
          <a:xfrm>
            <a:off x="467640" y="2925000"/>
            <a:ext cx="2304000" cy="2750400"/>
          </a:xfrm>
          <a:prstGeom prst="rect">
            <a:avLst/>
          </a:prstGeom>
          <a:ln>
            <a:noFill/>
          </a:ln>
        </p:spPr>
      </p:pic>
      <p:sp>
        <p:nvSpPr>
          <p:cNvPr id="172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Client - Server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73" name="Picture 4" descr=""/>
          <p:cNvPicPr/>
          <p:nvPr/>
        </p:nvPicPr>
        <p:blipFill>
          <a:blip r:embed="rId2"/>
          <a:stretch/>
        </p:blipFill>
        <p:spPr>
          <a:xfrm>
            <a:off x="6588360" y="3117240"/>
            <a:ext cx="1942920" cy="2230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276000" y="3357000"/>
            <a:ext cx="2952000" cy="64764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3276000" y="4437000"/>
            <a:ext cx="2808000" cy="694800"/>
          </a:xfrm>
          <a:prstGeom prst="lef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pic>
        <p:nvPicPr>
          <p:cNvPr id="176" name="Picture 11" descr=""/>
          <p:cNvPicPr/>
          <p:nvPr/>
        </p:nvPicPr>
        <p:blipFill>
          <a:blip r:embed="rId3"/>
          <a:stretch/>
        </p:blipFill>
        <p:spPr>
          <a:xfrm>
            <a:off x="3676680" y="2793960"/>
            <a:ext cx="1790640" cy="514080"/>
          </a:xfrm>
          <a:prstGeom prst="rect">
            <a:avLst/>
          </a:prstGeom>
          <a:ln>
            <a:noFill/>
          </a:ln>
        </p:spPr>
      </p:pic>
      <p:pic>
        <p:nvPicPr>
          <p:cNvPr id="177" name="Picture 12" descr=""/>
          <p:cNvPicPr/>
          <p:nvPr/>
        </p:nvPicPr>
        <p:blipFill>
          <a:blip r:embed="rId4"/>
          <a:stretch/>
        </p:blipFill>
        <p:spPr>
          <a:xfrm>
            <a:off x="3784680" y="5132160"/>
            <a:ext cx="1790640" cy="514080"/>
          </a:xfrm>
          <a:prstGeom prst="rect">
            <a:avLst/>
          </a:prstGeom>
          <a:ln>
            <a:noFill/>
          </a:ln>
        </p:spPr>
      </p:pic>
      <p:sp>
        <p:nvSpPr>
          <p:cNvPr id="178" name="TextShape 4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FAD53476-7763-4324-9C9A-C2134A7EA3B3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2061000"/>
            <a:ext cx="9143640" cy="446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typedef struct Obj {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char method[METHOD_LEN];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char typeData[TYPE_DATA_LEN];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char fileName[FILE_NAME_LEN];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char file[FILE_LEN];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 fileSize;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char listFile[ARRAY_FILE_LEN][FILE_NAME_LEN];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 sizeListFile;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 userID;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char userName[USER_NAME_LEN];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char passWord[PASS_WORD_LEN];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 status;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Font typeface="Symbol"/>
              <a:buChar char=""/>
            </a:pPr>
            <a:r>
              <a:rPr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} Object;</a:t>
            </a:r>
            <a:endParaRPr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Cấu trúc object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2050D96-B476-4287-B418-8F9EE50C0DFD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Content Placeholder 3" descr=""/>
          <p:cNvPicPr/>
          <p:nvPr/>
        </p:nvPicPr>
        <p:blipFill>
          <a:blip r:embed="rId1"/>
          <a:stretch/>
        </p:blipFill>
        <p:spPr>
          <a:xfrm>
            <a:off x="683640" y="2853000"/>
            <a:ext cx="2230920" cy="2374920"/>
          </a:xfrm>
          <a:prstGeom prst="rect">
            <a:avLst/>
          </a:prstGeom>
          <a:ln>
            <a:noFill/>
          </a:ln>
        </p:spPr>
      </p:pic>
      <p:sp>
        <p:nvSpPr>
          <p:cNvPr id="185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Server - Database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86" name="Picture 4" descr=""/>
          <p:cNvPicPr/>
          <p:nvPr/>
        </p:nvPicPr>
        <p:blipFill>
          <a:blip r:embed="rId2"/>
          <a:stretch/>
        </p:blipFill>
        <p:spPr>
          <a:xfrm>
            <a:off x="6804360" y="2925000"/>
            <a:ext cx="2016000" cy="2178000"/>
          </a:xfrm>
          <a:prstGeom prst="rect">
            <a:avLst/>
          </a:prstGeom>
          <a:ln>
            <a:noFill/>
          </a:ln>
        </p:spPr>
      </p:pic>
      <p:pic>
        <p:nvPicPr>
          <p:cNvPr id="187" name="Picture 2" descr=""/>
          <p:cNvPicPr/>
          <p:nvPr/>
        </p:nvPicPr>
        <p:blipFill>
          <a:blip r:embed="rId3"/>
          <a:stretch/>
        </p:blipFill>
        <p:spPr>
          <a:xfrm>
            <a:off x="3420000" y="3156840"/>
            <a:ext cx="3090600" cy="780840"/>
          </a:xfrm>
          <a:prstGeom prst="rect">
            <a:avLst/>
          </a:prstGeom>
          <a:ln>
            <a:noFill/>
          </a:ln>
        </p:spPr>
      </p:pic>
      <p:pic>
        <p:nvPicPr>
          <p:cNvPr id="188" name="Picture 3" descr=""/>
          <p:cNvPicPr/>
          <p:nvPr/>
        </p:nvPicPr>
        <p:blipFill>
          <a:blip r:embed="rId4"/>
          <a:stretch/>
        </p:blipFill>
        <p:spPr>
          <a:xfrm>
            <a:off x="3417480" y="4253400"/>
            <a:ext cx="2944440" cy="828360"/>
          </a:xfrm>
          <a:prstGeom prst="rect">
            <a:avLst/>
          </a:prstGeom>
          <a:ln>
            <a:noFill/>
          </a:ln>
        </p:spPr>
      </p:pic>
      <p:pic>
        <p:nvPicPr>
          <p:cNvPr id="189" name="Picture 5" descr=""/>
          <p:cNvPicPr/>
          <p:nvPr/>
        </p:nvPicPr>
        <p:blipFill>
          <a:blip r:embed="rId5"/>
          <a:stretch/>
        </p:blipFill>
        <p:spPr>
          <a:xfrm>
            <a:off x="3770280" y="2194920"/>
            <a:ext cx="2238480" cy="961920"/>
          </a:xfrm>
          <a:prstGeom prst="rect">
            <a:avLst/>
          </a:prstGeom>
          <a:ln>
            <a:noFill/>
          </a:ln>
        </p:spPr>
      </p:pic>
      <p:pic>
        <p:nvPicPr>
          <p:cNvPr id="190" name="Picture 6" descr=""/>
          <p:cNvPicPr/>
          <p:nvPr/>
        </p:nvPicPr>
        <p:blipFill>
          <a:blip r:embed="rId6"/>
          <a:stretch/>
        </p:blipFill>
        <p:spPr>
          <a:xfrm>
            <a:off x="3605400" y="5103360"/>
            <a:ext cx="3198600" cy="701280"/>
          </a:xfrm>
          <a:prstGeom prst="rect">
            <a:avLst/>
          </a:prstGeom>
          <a:ln>
            <a:noFill/>
          </a:ln>
        </p:spPr>
      </p:pic>
      <p:sp>
        <p:nvSpPr>
          <p:cNvPr id="191" name="TextShape 2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1518799-EAD5-405C-B10A-C7A4B8AE605F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90120" y="2463480"/>
            <a:ext cx="7772040" cy="152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Demo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9E4D5CD-CD7C-4477-A77F-A1BA37D6274D}" type="slidenum"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Copyright © ISTeam-Team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d"/>
  </p:transition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141</TotalTime>
  <Application>LibreOffice/5.0.6.2$Linux_X86_64 LibreOffice_project/00m0$Build-2</Application>
  <Paragraphs>52</Paragraphs>
  <Company>Truong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2016-12-11T10:45:39Z</dcterms:created>
  <dc:creator>Nguyen</dc:creator>
  <dc:language>en-US</dc:language>
  <dcterms:modified xsi:type="dcterms:W3CDTF">2016-12-14T14:03:08Z</dcterms:modified>
  <cp:revision>8</cp:revision>
  <dc:title>MÔN HỌC: LẬP TRÌNH MẠNG ĐỀ TÀI: Xây dựng dịch vụ quản lý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Truong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