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8" r:id="rId4"/>
    <p:sldId id="259" r:id="rId5"/>
    <p:sldId id="260" r:id="rId6"/>
    <p:sldId id="261" r:id="rId7"/>
    <p:sldId id="293" r:id="rId8"/>
    <p:sldId id="262" r:id="rId9"/>
    <p:sldId id="263" r:id="rId10"/>
    <p:sldId id="268" r:id="rId11"/>
    <p:sldId id="269" r:id="rId12"/>
    <p:sldId id="270" r:id="rId13"/>
    <p:sldId id="271" r:id="rId14"/>
    <p:sldId id="297" r:id="rId15"/>
    <p:sldId id="291" r:id="rId16"/>
    <p:sldId id="292" r:id="rId17"/>
    <p:sldId id="294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8" r:id="rId26"/>
    <p:sldId id="287" r:id="rId27"/>
    <p:sldId id="289" r:id="rId28"/>
    <p:sldId id="290" r:id="rId29"/>
    <p:sldId id="295" r:id="rId30"/>
    <p:sldId id="282" r:id="rId31"/>
    <p:sldId id="283" r:id="rId32"/>
    <p:sldId id="284" r:id="rId33"/>
    <p:sldId id="296" r:id="rId34"/>
    <p:sldId id="264" r:id="rId35"/>
    <p:sldId id="285" r:id="rId36"/>
    <p:sldId id="299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2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D50A-EA6F-4BA8-BE1F-47A67E66AE6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34AC-36DF-4B2A-8D12-DB7581B0D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96409" y="1737154"/>
            <a:ext cx="9471590" cy="5120843"/>
          </a:xfrm>
        </p:spPr>
        <p:txBody>
          <a:bodyPr>
            <a:normAutofit/>
          </a:bodyPr>
          <a:lstStyle/>
          <a:p>
            <a:pPr algn="l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Monolithic and Microservices</a:t>
            </a:r>
          </a:p>
          <a:p>
            <a:pPr algn="l"/>
            <a:endParaRPr lang="en-US" sz="180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algn="l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technical common in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CQRS</a:t>
            </a:r>
          </a:p>
          <a:p>
            <a:pPr lvl="1" algn="l"/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Microservices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Config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Eureka: Service Discovery and load balancing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Gateway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Resilience4j: Circuit breaker, Rate limiter, Retry</a:t>
            </a:r>
          </a:p>
          <a:p>
            <a:pPr lvl="1"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Observability and monitoring</a:t>
            </a: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96410" y="786213"/>
            <a:ext cx="9471589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Topic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6410" y="1486968"/>
            <a:ext cx="9471589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8903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2" y="2812008"/>
            <a:ext cx="3866705" cy="3237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64" y="2730781"/>
            <a:ext cx="3314700" cy="340042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2221907"/>
            <a:ext cx="9144000" cy="423871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DDD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9654" y="1110511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77368" y="1811266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4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5162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2367185"/>
            <a:ext cx="9144000" cy="347813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DDD</a:t>
            </a:r>
          </a:p>
          <a:p>
            <a:pPr algn="l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Layer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Aggregates, Aggregates Roots, Repositories, Domain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Events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Transfer Objects, Authorization....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Layer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Persistence, Dependency Injection, Caching, Message Broker...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6925" y="1021223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86925" y="1721978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03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3708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2367185"/>
            <a:ext cx="9144000" cy="381997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5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DDD?</a:t>
            </a:r>
          </a:p>
          <a:p>
            <a:pPr algn="l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understanding the Domain(subject area), object model, interactions</a:t>
            </a:r>
          </a:p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Distilling your daily work language as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Ubiquitious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  <a:p>
            <a:pPr algn="l"/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 and cover learning challenges across people</a:t>
            </a:r>
          </a:p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Bussines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Analyst, Domain Expert, Developer</a:t>
            </a:r>
          </a:p>
          <a:p>
            <a:pPr algn="l"/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model driven design not Database!</a:t>
            </a:r>
          </a:p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Creates 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langugage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Distilled by knowledge over the time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5471" y="1025496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5471" y="1726251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922947"/>
            <a:ext cx="9144000" cy="640934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370176" y="1965533"/>
            <a:ext cx="9144000" cy="469164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DDD applied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37" y="863126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16537" y="1563881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15767"/>
            <a:ext cx="4960834" cy="4181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52" y="2415767"/>
            <a:ext cx="1638300" cy="119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52" y="3987447"/>
            <a:ext cx="1638300" cy="103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71" y="5290364"/>
            <a:ext cx="23145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1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922947"/>
            <a:ext cx="9144000" cy="640934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370176" y="1965533"/>
            <a:ext cx="9144000" cy="469164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DDD applied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37" y="863126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16537" y="1563881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52" y="2415767"/>
            <a:ext cx="1638300" cy="119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52" y="3987447"/>
            <a:ext cx="1638300" cy="103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271" y="5290364"/>
            <a:ext cx="2314575" cy="1038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176" y="2415767"/>
            <a:ext cx="4762500" cy="42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8071"/>
          </a:xfrm>
        </p:spPr>
        <p:txBody>
          <a:bodyPr>
            <a:normAutofit fontScale="90000"/>
          </a:bodyPr>
          <a:lstStyle/>
          <a:p>
            <a:endParaRPr lang="en-US" sz="40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2367185"/>
            <a:ext cx="9144000" cy="28906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Domain Driven Design</a:t>
            </a:r>
          </a:p>
          <a:p>
            <a:pPr algn="l"/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Communication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Flexibility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Maintainability</a:t>
            </a:r>
          </a:p>
          <a:p>
            <a:pPr algn="l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https://codezup.com/what-is-domain-driven-design-ddd-pros-cons/</a:t>
            </a:r>
          </a:p>
          <a:p>
            <a:pPr algn="l"/>
            <a:br>
              <a:rPr lang="en-US" b="1" dirty="0"/>
            </a:b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012677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713432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0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2367185"/>
            <a:ext cx="9144000" cy="2890615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DDD</a:t>
            </a:r>
          </a:p>
          <a:p>
            <a:pPr algn="l"/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Requires Domain Expertise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Costly</a:t>
            </a:r>
          </a:p>
          <a:p>
            <a:pPr algn="l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https://codezup.com/what-is-domain-driven-design-ddd-pros-cons/</a:t>
            </a:r>
          </a:p>
          <a:p>
            <a:pPr algn="l"/>
            <a:b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6745" y="1128045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46745" y="1828800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9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49165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41461"/>
            <a:ext cx="9144000" cy="1867271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75970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technical common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876725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1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46615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452643"/>
            <a:ext cx="9144000" cy="324740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strong consistency?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systems, we can use ACID Transactions with ease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systems, we need to support Distributed Transactions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Concurrency Control/Locking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 2PL)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Atomic Commit Protocol (ex 2PC, 3PC)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Majority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protocols (ex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Raft)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059679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768979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3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4"/>
            <a:ext cx="9144000" cy="640934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452643"/>
            <a:ext cx="9144000" cy="280515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Use 2PC to  handle Distributed Transactions</a:t>
            </a:r>
          </a:p>
          <a:p>
            <a:pPr algn="l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50" y="3030285"/>
            <a:ext cx="6000750" cy="36004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940038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649338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1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11" y="786213"/>
            <a:ext cx="9471589" cy="700755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93" y="1632247"/>
            <a:ext cx="7973226" cy="447603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96410" y="786213"/>
            <a:ext cx="9471589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6410" y="1486968"/>
            <a:ext cx="9471589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5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4"/>
            <a:ext cx="9144000" cy="658025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452643"/>
            <a:ext cx="9144000" cy="30850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2PC: Drawbacks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Reduced throughput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Single Point failure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doesn't support transactions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Little too chatty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Most cloud platforms advertise the fact that don't implement 2PC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948583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657883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2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4"/>
            <a:ext cx="9144000" cy="666572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53541"/>
            <a:ext cx="9144000" cy="31042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different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12" y="2674834"/>
            <a:ext cx="7465820" cy="400339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888764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598064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3"/>
            <a:ext cx="9144000" cy="675117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53541"/>
            <a:ext cx="9144000" cy="31042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different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Sagas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"Unit of Work" pattern applied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Saga: Long running local transaction broken into separate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interleavable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Saga: Sequence of transactions running across multiple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decouped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are ACD (No Isolation)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888763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598063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4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3"/>
            <a:ext cx="9144000" cy="692209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53541"/>
            <a:ext cx="9144000" cy="31042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sagas work?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saga coordinates its local transactions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triggers the next step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FAILED/CANCELED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coodinates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local compensating transactions and triggers the prior step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888763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598063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7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3"/>
            <a:ext cx="9144000" cy="675117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53541"/>
            <a:ext cx="9144000" cy="31042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Sagas can use Orchestration or Choreography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Choreography-based sagas: No centralized coordinator; participants triggered by domain events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Orchestration: centralized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coodinator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for triggering saga participants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3992364"/>
            <a:ext cx="4315626" cy="233903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888764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598064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7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3"/>
            <a:ext cx="9144000" cy="692209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53541"/>
            <a:ext cx="9144000" cy="31042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Choreography pattern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08" y="2713409"/>
            <a:ext cx="7135739" cy="33455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930423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639723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18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3"/>
            <a:ext cx="9144000" cy="683663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53541"/>
            <a:ext cx="9144000" cy="31042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 pattern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02" y="2735659"/>
            <a:ext cx="7152830" cy="327203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896239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605539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39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3"/>
            <a:ext cx="9144000" cy="675117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53541"/>
            <a:ext cx="9144000" cy="31042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SAGA Pattern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better fault tolerance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error handling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asynchronous processing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distributed transactions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https://www.geeksforgeeks.org/saga-design-pattern/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888763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598063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4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4"/>
            <a:ext cx="9144000" cy="658026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153541"/>
            <a:ext cx="9144000" cy="3104260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SAGA Pattern </a:t>
            </a:r>
          </a:p>
          <a:p>
            <a:pPr algn="l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complexity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support: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careful design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latency</a:t>
            </a:r>
          </a:p>
          <a:p>
            <a:pPr marL="342900" indent="-342900" algn="l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https://www.geeksforgeeks.org/saga-design-pattern/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888764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598064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69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491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technical common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41461"/>
            <a:ext cx="9144000" cy="1858725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75970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technical common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876725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846"/>
            <a:ext cx="10515600" cy="618653"/>
          </a:xfrm>
        </p:spPr>
        <p:txBody>
          <a:bodyPr>
            <a:noAutofit/>
          </a:bodyPr>
          <a:lstStyle/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2259" y="1690688"/>
            <a:ext cx="2267230" cy="43513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913133" y="1825625"/>
            <a:ext cx="7440667" cy="1943070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Speed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https://www.geeksforgeeks.org/monolithic-vs-microservices-architecture/#advantages-of-using-a-monolithic-architecture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913133" y="4102159"/>
            <a:ext cx="7380006" cy="2153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6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endParaRPr lang="en-US" sz="1400" b="1" dirty="0"/>
          </a:p>
          <a:p>
            <a:pPr marL="457200" lvl="1" indent="0" fontAlgn="base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https://www.geeksforgeeks.org/monolithic-vs-microservices-architecture/#disadvantages-of-using-a-monolithic-architecture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00848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1201603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3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2831"/>
            <a:ext cx="9144000" cy="686328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384277"/>
            <a:ext cx="9144000" cy="287352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 apply saga patter (or other pattern), I get problem about consistency the following: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2" y="3096089"/>
            <a:ext cx="5950640" cy="356899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1059679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768979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84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3"/>
            <a:ext cx="9144000" cy="623843"/>
          </a:xfrm>
        </p:spPr>
        <p:txBody>
          <a:bodyPr>
            <a:normAutofit fontScale="90000"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974079"/>
            <a:ext cx="9144000" cy="328372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make sure atomic and consistent with persist() and publish() method. We create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outbox_table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to DB and use schedule to publish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33921"/>
            <a:ext cx="8180582" cy="392407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888763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598063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2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8763"/>
            <a:ext cx="9144000" cy="700755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974079"/>
            <a:ext cx="9144000" cy="328372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Outbox patter looks like a good solution to solve the consistency problem. But it still has disadvantages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event: Need handle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idempotent consumer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real time: Difficult real time state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888763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598063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06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49165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41462"/>
            <a:ext cx="9144000" cy="207237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CQRS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75970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technical common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876725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69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42755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469735"/>
            <a:ext cx="9144000" cy="278806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CQRS Design Pattern?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CQRS stands for Common Query Responsibility Segregation</a:t>
            </a:r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63" y="3413467"/>
            <a:ext cx="4924425" cy="244894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1059679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CQRS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768979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22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06436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469734"/>
            <a:ext cx="9144000" cy="38285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should CQRS be used?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reading/accessing performance has become very slow due to large number of read and write operations going on simultaneously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read and write workloads have different requirements for latency, scaling, and consistency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reading data queries are much more in number than the writing data queries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complex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059679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CQRS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768979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90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D562C-E93A-E8A7-7652-60577170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5" y="45108"/>
            <a:ext cx="8789329" cy="67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4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469735"/>
            <a:ext cx="9144000" cy="2788065"/>
          </a:xfrm>
        </p:spPr>
        <p:txBody>
          <a:bodyPr>
            <a:normAutofit/>
          </a:bodyPr>
          <a:lstStyle/>
          <a:p>
            <a:pPr algn="l"/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16" y="589936"/>
            <a:ext cx="7737988" cy="44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554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04059"/>
            <a:ext cx="5181600" cy="451002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3956701"/>
            <a:ext cx="5459338" cy="2717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Overhead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Complexity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Debugging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/>
            </a:b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https://www.geeksforgeeks.org/monolithic-vs-microservices-architecture/#disadvantages-of-using-a-microservices-architecture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248400" y="1421952"/>
            <a:ext cx="5181600" cy="2384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Maintenance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Diversity</a:t>
            </a:r>
            <a:b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https://www.geeksforgeeks.org/monolithic-vs-microservices-architecture/#advantages-of-using-a-microservices-architecture</a:t>
            </a:r>
            <a:br>
              <a:rPr lang="en-US" sz="1200" b="1" dirty="0"/>
            </a:b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500848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201603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740"/>
          </a:xfrm>
        </p:spPr>
        <p:txBody>
          <a:bodyPr>
            <a:normAutofit/>
          </a:bodyPr>
          <a:lstStyle/>
          <a:p>
            <a:pPr algn="ctr"/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9016"/>
            <a:ext cx="3990901" cy="3306201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9101" y="1606608"/>
            <a:ext cx="6345237" cy="371411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8410" y="2014521"/>
            <a:ext cx="4060691" cy="368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do we need to use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500848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1201603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6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49165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41462"/>
            <a:ext cx="9144000" cy="1867271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75970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technical common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876725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1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49165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41462"/>
            <a:ext cx="9144000" cy="1815996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75970"/>
            <a:ext cx="91440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technical common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876725"/>
            <a:ext cx="9144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0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462"/>
          </a:xfrm>
        </p:spPr>
        <p:txBody>
          <a:bodyPr>
            <a:normAutofit/>
          </a:bodyPr>
          <a:lstStyle/>
          <a:p>
            <a:pPr algn="ctr"/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068"/>
            <a:ext cx="10515600" cy="48657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of Enterprise Software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Maintenance, as software grows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Mixing presentation, application and domain logics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Mixing infrastructure and business code, makes hard to switch technology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Testability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10" y="3577171"/>
            <a:ext cx="4019550" cy="30194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41833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42588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9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46616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2367185"/>
            <a:ext cx="9144000" cy="377724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DDD?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technology or methodology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DDD: Introduces boundaries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is a domain? Operational of your app.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 food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Boudary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Domain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Ubiquitous Language: Common language used by domain experts and developers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Tactical DDD: Implement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Entities, Aggregates, Aggregate Root, Value Objects, Domain Events, Domain Services, Application services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9116" y="1068224"/>
            <a:ext cx="10515600" cy="700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 (DDD)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9116" y="1768979"/>
            <a:ext cx="105156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1032</Words>
  <Application>Microsoft Macintosh PowerPoint</Application>
  <PresentationFormat>Widescreen</PresentationFormat>
  <Paragraphs>210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technical common in 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Huu Phong</cp:lastModifiedBy>
  <cp:revision>105</cp:revision>
  <dcterms:created xsi:type="dcterms:W3CDTF">2024-06-26T01:47:33Z</dcterms:created>
  <dcterms:modified xsi:type="dcterms:W3CDTF">2024-06-28T01:28:31Z</dcterms:modified>
</cp:coreProperties>
</file>