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ed Hat Display"/>
      <p:regular r:id="rId30"/>
      <p:bold r:id="rId31"/>
      <p:italic r:id="rId32"/>
      <p:boldItalic r:id="rId33"/>
    </p:embeddedFont>
    <p:embeddedFont>
      <p:font typeface="Commissioner"/>
      <p:regular r:id="rId34"/>
      <p:bold r:id="rId35"/>
    </p:embeddedFont>
    <p:embeddedFont>
      <p:font typeface="Syne"/>
      <p:regular r:id="rId36"/>
      <p:bold r:id="rId37"/>
    </p:embeddedFont>
    <p:embeddedFont>
      <p:font typeface="Black Han Sans"/>
      <p:regular r:id="rId38"/>
    </p:embeddedFont>
    <p:embeddedFont>
      <p:font typeface="Francois One"/>
      <p:regular r:id="rId39"/>
    </p:embeddedFont>
    <p:embeddedFont>
      <p:font typeface="Syne SemiBold"/>
      <p:regular r:id="rId40"/>
      <p:bold r:id="rId41"/>
    </p:embeddedFont>
    <p:embeddedFont>
      <p:font typeface="Barlow SemiBold"/>
      <p:regular r:id="rId42"/>
      <p:bold r:id="rId43"/>
      <p:italic r:id="rId44"/>
      <p:boldItalic r:id="rId45"/>
    </p:embeddedFont>
    <p:embeddedFont>
      <p:font typeface="Commissioner ExtraBold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yneSemiBold-regular.fntdata"/><Relationship Id="rId42" Type="http://schemas.openxmlformats.org/officeDocument/2006/relationships/font" Target="fonts/BarlowSemiBold-regular.fntdata"/><Relationship Id="rId41" Type="http://schemas.openxmlformats.org/officeDocument/2006/relationships/font" Target="fonts/SyneSemiBold-bold.fntdata"/><Relationship Id="rId44" Type="http://schemas.openxmlformats.org/officeDocument/2006/relationships/font" Target="fonts/BarlowSemiBold-italic.fntdata"/><Relationship Id="rId43" Type="http://schemas.openxmlformats.org/officeDocument/2006/relationships/font" Target="fonts/BarlowSemiBold-bold.fntdata"/><Relationship Id="rId46" Type="http://schemas.openxmlformats.org/officeDocument/2006/relationships/font" Target="fonts/CommissionerExtraBold-bold.fntdata"/><Relationship Id="rId45" Type="http://schemas.openxmlformats.org/officeDocument/2006/relationships/font" Target="fonts/Barlow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Display-bold.fntdata"/><Relationship Id="rId30" Type="http://schemas.openxmlformats.org/officeDocument/2006/relationships/font" Target="fonts/RedHatDisplay-regular.fntdata"/><Relationship Id="rId33" Type="http://schemas.openxmlformats.org/officeDocument/2006/relationships/font" Target="fonts/RedHatDisplay-boldItalic.fntdata"/><Relationship Id="rId32" Type="http://schemas.openxmlformats.org/officeDocument/2006/relationships/font" Target="fonts/RedHatDisplay-italic.fntdata"/><Relationship Id="rId35" Type="http://schemas.openxmlformats.org/officeDocument/2006/relationships/font" Target="fonts/Commissioner-bold.fntdata"/><Relationship Id="rId34" Type="http://schemas.openxmlformats.org/officeDocument/2006/relationships/font" Target="fonts/Commissioner-regular.fntdata"/><Relationship Id="rId37" Type="http://schemas.openxmlformats.org/officeDocument/2006/relationships/font" Target="fonts/Syne-bold.fntdata"/><Relationship Id="rId36" Type="http://schemas.openxmlformats.org/officeDocument/2006/relationships/font" Target="fonts/Syne-regular.fntdata"/><Relationship Id="rId39" Type="http://schemas.openxmlformats.org/officeDocument/2006/relationships/font" Target="fonts/FrancoisOne-regular.fntdata"/><Relationship Id="rId38" Type="http://schemas.openxmlformats.org/officeDocument/2006/relationships/font" Target="fonts/BlackHanSans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0418b63a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0418b63a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f76583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f76583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10ee6ad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10ee6ad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f7658316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f7658316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f76583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f76583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10ee6ad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10ee6ad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710ee6ad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710ee6ad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3f765831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3f765831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f765831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3f765831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3f765831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3f765831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10ee6a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710ee6a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10ee6ad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10ee6ad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710ee6ad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710ee6ad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710ee6a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710ee6a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710ee6ad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710ee6ad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710ee6ad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710ee6ad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10ee6ad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710ee6ad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f869567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f869567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f869567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f869567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710ee6ad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710ee6ad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subTitle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10800000">
            <a:off x="7126268" y="-29887"/>
            <a:ext cx="2117712" cy="1377063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-3093192" y="2632759"/>
            <a:ext cx="4684127" cy="3017491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0800000">
            <a:off x="-3346390" y="1967594"/>
            <a:ext cx="5871840" cy="3682656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flipH="1" rot="10800000">
            <a:off x="6726600" y="-233325"/>
            <a:ext cx="2947210" cy="1506323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-798250" y="3199269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10369521">
            <a:off x="-177835" y="3407852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7318425" y="-149877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60700"/>
            <a:ext cx="2635657" cy="1136802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3" y="4475810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2" type="title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subTitle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6"/>
          <p:cNvSpPr txBox="1"/>
          <p:nvPr>
            <p:ph idx="4" type="title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5" type="subTitle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6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7749100" y="350502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5" y="4535527"/>
            <a:ext cx="4002127" cy="748110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0" y="3954513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10800000">
            <a:off x="-79600" y="-109724"/>
            <a:ext cx="2755853" cy="596752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subTitle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1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2" type="title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0"/>
          <p:cNvSpPr txBox="1"/>
          <p:nvPr>
            <p:ph hasCustomPrompt="1" idx="3" type="title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/>
          <p:nvPr>
            <p:ph idx="4" type="title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6" type="title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7" type="title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8" type="subTitle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0"/>
          <p:cNvSpPr txBox="1"/>
          <p:nvPr>
            <p:ph hasCustomPrompt="1" idx="9" type="title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flipH="1" rot="10800000">
            <a:off x="7837877" y="2932289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31060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4064989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4636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379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29" y="48373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 rot="10800000">
            <a:off x="-1878175" y="444848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05750"/>
            <a:ext cx="2992011" cy="129050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294825"/>
            <a:ext cx="1730425" cy="1563650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4396125"/>
            <a:ext cx="1569328" cy="802086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79" y="3997770"/>
            <a:ext cx="2034125" cy="1470151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8" y="-25560"/>
            <a:ext cx="1178967" cy="766635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4"/>
          <p:cNvSpPr txBox="1"/>
          <p:nvPr>
            <p:ph idx="3" type="title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4"/>
          <p:cNvSpPr txBox="1"/>
          <p:nvPr>
            <p:ph idx="5" type="title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6" type="subTitle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10175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0" y="3807400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0" y="473725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101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title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3" type="subTitle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7050425" y="-69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565175" y="-5228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10715375">
            <a:off x="82814" y="-123614"/>
            <a:ext cx="2550299" cy="103669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8035125" y="4066175"/>
            <a:ext cx="1744004" cy="1327363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rot="7605318">
            <a:off x="-713630" y="3173473"/>
            <a:ext cx="1917229" cy="1847179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hasCustomPrompt="1" idx="2" type="title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/>
          <p:nvPr>
            <p:ph idx="3" type="subTitle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26"/>
          <p:cNvSpPr txBox="1"/>
          <p:nvPr>
            <p:ph hasCustomPrompt="1" idx="4" type="title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rect b="b" l="l" r="r" t="t"/>
            <a:pathLst>
              <a:path extrusionOk="0" h="15646" w="16846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rect b="b" l="l" r="r" t="t"/>
            <a:pathLst>
              <a:path extrusionOk="0" h="6773" w="18414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7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7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5" type="title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6" type="subTitle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27"/>
          <p:cNvSpPr txBox="1"/>
          <p:nvPr>
            <p:ph idx="7" type="title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8" type="subTitle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8" y="-39891"/>
            <a:ext cx="3099547" cy="57939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 rot="10800000">
            <a:off x="-615684" y="-337073"/>
            <a:ext cx="3275626" cy="709303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28"/>
          <p:cNvSpPr txBox="1"/>
          <p:nvPr>
            <p:ph idx="2" type="subTitle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1" name="Google Shape;231;p28"/>
          <p:cNvSpPr txBox="1"/>
          <p:nvPr>
            <p:ph idx="3" type="subTitle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28"/>
          <p:cNvSpPr txBox="1"/>
          <p:nvPr>
            <p:ph idx="4" type="subTitle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8"/>
          <p:cNvSpPr txBox="1"/>
          <p:nvPr>
            <p:ph idx="5" type="subTitle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8"/>
          <p:cNvSpPr txBox="1"/>
          <p:nvPr>
            <p:ph idx="6" type="subTitle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28"/>
          <p:cNvSpPr txBox="1"/>
          <p:nvPr>
            <p:ph idx="7" type="subTitle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28"/>
          <p:cNvSpPr txBox="1"/>
          <p:nvPr>
            <p:ph idx="8" type="subTitle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28"/>
          <p:cNvSpPr txBox="1"/>
          <p:nvPr>
            <p:ph idx="9" type="subTitle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28"/>
          <p:cNvSpPr txBox="1"/>
          <p:nvPr>
            <p:ph idx="13" type="subTitle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28"/>
          <p:cNvSpPr txBox="1"/>
          <p:nvPr>
            <p:ph idx="14" type="subTitle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8"/>
          <p:cNvSpPr txBox="1"/>
          <p:nvPr>
            <p:ph idx="15" type="subTitle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80725" y="-1252900"/>
            <a:ext cx="3222108" cy="2328758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3975925" y="4354225"/>
            <a:ext cx="5193507" cy="97081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 rot="9900048">
            <a:off x="-185655" y="66977"/>
            <a:ext cx="2914762" cy="508641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/>
          <p:nvPr/>
        </p:nvSpPr>
        <p:spPr>
          <a:xfrm>
            <a:off x="8217375" y="3969600"/>
            <a:ext cx="701350" cy="689700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027075" y="3051700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660780" y="2610576"/>
            <a:ext cx="1397159" cy="1373951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419132" y="2682990"/>
            <a:ext cx="5042005" cy="257668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hasCustomPrompt="1"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hasCustomPrompt="1" idx="2" type="title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hasCustomPrompt="1" idx="4" type="title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30"/>
          <p:cNvSpPr/>
          <p:nvPr/>
        </p:nvSpPr>
        <p:spPr>
          <a:xfrm>
            <a:off x="-824250" y="-1263175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" type="subTitle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2" type="subTitle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subTitle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4" type="subTitle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2"/>
          <p:cNvSpPr txBox="1"/>
          <p:nvPr>
            <p:ph idx="2" type="subTitle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NÂNG CA0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1597000" y="3549250"/>
            <a:ext cx="38949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NHÓM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4A4A"/>
                </a:solidFill>
                <a:latin typeface="Commissioner"/>
                <a:ea typeface="Commissioner"/>
                <a:cs typeface="Commissioner"/>
                <a:sym typeface="Commissioner"/>
              </a:rPr>
              <a:t>Chức năng dành cho người quản trị</a:t>
            </a:r>
            <a:endParaRPr b="1">
              <a:solidFill>
                <a:srgbClr val="164A4A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4A4A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4"/>
          <p:cNvSpPr txBox="1"/>
          <p:nvPr>
            <p:ph idx="1" type="subTitle"/>
          </p:nvPr>
        </p:nvSpPr>
        <p:spPr>
          <a:xfrm>
            <a:off x="1455600" y="3344326"/>
            <a:ext cx="32652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Bao gồm các chức năng cơ bản: thêm/ xóa/ sửa (sách, chủ đề, tác giả)</a:t>
            </a:r>
            <a:endParaRPr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88" y="1756925"/>
            <a:ext cx="4370712" cy="245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KIẾN TRÚC ỨNG DỤNG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68610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404" name="Google Shape;404;p46"/>
          <p:cNvSpPr txBox="1"/>
          <p:nvPr>
            <p:ph idx="1" type="subTitle"/>
          </p:nvPr>
        </p:nvSpPr>
        <p:spPr>
          <a:xfrm>
            <a:off x="843000" y="1436150"/>
            <a:ext cx="74379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Được viết bằng ASP.NET Core Web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50" y="2204600"/>
            <a:ext cx="4726752" cy="265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265400" y="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Reactjs</a:t>
            </a:r>
            <a:endParaRPr/>
          </a:p>
        </p:txBody>
      </p:sp>
      <p:sp>
        <p:nvSpPr>
          <p:cNvPr id="411" name="Google Shape;411;p47"/>
          <p:cNvSpPr txBox="1"/>
          <p:nvPr>
            <p:ph idx="1" type="subTitle"/>
          </p:nvPr>
        </p:nvSpPr>
        <p:spPr>
          <a:xfrm>
            <a:off x="265400" y="583575"/>
            <a:ext cx="8651100" cy="45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Trong thư mục src: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*Thư mục components: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+Footer, Header.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+Main: Dùng để chứa toàn bộ trang web.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+Swiper: Chứa hai icon trái phải dùng để di chuyển slide.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*Thư mục context: Dùng để chứa useContext.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*Thư mục Page: Dùng để tạo các trang Catalog.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*Thư mục Routes: Dùng để chứa các privateRouter bắt buộc phải đăng nhập mới dùng được cái tính năng của User.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KẾT QUẢ ĐẠT ĐƯỢC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/>
          <p:nvPr/>
        </p:nvSpPr>
        <p:spPr>
          <a:xfrm>
            <a:off x="3669731" y="3136288"/>
            <a:ext cx="2374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677519" y="3136288"/>
            <a:ext cx="2374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9"/>
          <p:cNvSpPr txBox="1"/>
          <p:nvPr>
            <p:ph idx="1" type="subTitle"/>
          </p:nvPr>
        </p:nvSpPr>
        <p:spPr>
          <a:xfrm>
            <a:off x="367624" y="1948625"/>
            <a:ext cx="26451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Đã hoàn thành thiết kế UI cho website quản lý ebook, tạo prototype cho web.</a:t>
            </a:r>
            <a:endParaRPr sz="1400"/>
          </a:p>
        </p:txBody>
      </p:sp>
      <p:sp>
        <p:nvSpPr>
          <p:cNvPr id="426" name="Google Shape;426;p4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ĐẠT ĐƯỢC THEO CÁ NHÂN</a:t>
            </a:r>
            <a:endParaRPr/>
          </a:p>
        </p:txBody>
      </p:sp>
      <p:sp>
        <p:nvSpPr>
          <p:cNvPr id="427" name="Google Shape;427;p49"/>
          <p:cNvSpPr txBox="1"/>
          <p:nvPr>
            <p:ph type="title"/>
          </p:nvPr>
        </p:nvSpPr>
        <p:spPr>
          <a:xfrm>
            <a:off x="369725" y="3203950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Quang Định</a:t>
            </a:r>
            <a:endParaRPr/>
          </a:p>
        </p:txBody>
      </p:sp>
      <p:sp>
        <p:nvSpPr>
          <p:cNvPr id="428" name="Google Shape;428;p49"/>
          <p:cNvSpPr txBox="1"/>
          <p:nvPr>
            <p:ph idx="2" type="title"/>
          </p:nvPr>
        </p:nvSpPr>
        <p:spPr>
          <a:xfrm>
            <a:off x="336193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 Tiến</a:t>
            </a:r>
            <a:endParaRPr/>
          </a:p>
        </p:txBody>
      </p:sp>
      <p:sp>
        <p:nvSpPr>
          <p:cNvPr id="429" name="Google Shape;429;p49"/>
          <p:cNvSpPr txBox="1"/>
          <p:nvPr>
            <p:ph idx="3" type="subTitle"/>
          </p:nvPr>
        </p:nvSpPr>
        <p:spPr>
          <a:xfrm>
            <a:off x="336193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Hoàn thành xây dựng giao diện cho website quản lý ebook.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6775156" y="3191513"/>
            <a:ext cx="2374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 txBox="1"/>
          <p:nvPr>
            <p:ph idx="2" type="title"/>
          </p:nvPr>
        </p:nvSpPr>
        <p:spPr>
          <a:xfrm>
            <a:off x="6467356" y="3259163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Trọng Vỹ</a:t>
            </a:r>
            <a:endParaRPr/>
          </a:p>
        </p:txBody>
      </p:sp>
      <p:sp>
        <p:nvSpPr>
          <p:cNvPr id="432" name="Google Shape;432;p49"/>
          <p:cNvSpPr txBox="1"/>
          <p:nvPr>
            <p:ph idx="3" type="subTitle"/>
          </p:nvPr>
        </p:nvSpPr>
        <p:spPr>
          <a:xfrm>
            <a:off x="6467356" y="2002897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Xử lý back-end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/>
          <p:nvPr/>
        </p:nvSpPr>
        <p:spPr>
          <a:xfrm>
            <a:off x="1790475" y="1719733"/>
            <a:ext cx="569100" cy="56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>
            <a:off x="1153875" y="2541850"/>
            <a:ext cx="1842300" cy="411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CHUNG</a:t>
            </a:r>
            <a:endParaRPr/>
          </a:p>
        </p:txBody>
      </p:sp>
      <p:sp>
        <p:nvSpPr>
          <p:cNvPr id="440" name="Google Shape;440;p50"/>
          <p:cNvSpPr txBox="1"/>
          <p:nvPr>
            <p:ph idx="1" type="subTitle"/>
          </p:nvPr>
        </p:nvSpPr>
        <p:spPr>
          <a:xfrm>
            <a:off x="1059525" y="3028275"/>
            <a:ext cx="2514000" cy="132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Nhóm đã hoàn tất website sau 3 giai đoạn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Thiết kế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Lập trình Front-end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Lập trình Back-end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0"/>
          <p:cNvSpPr txBox="1"/>
          <p:nvPr>
            <p:ph idx="2" type="title"/>
          </p:nvPr>
        </p:nvSpPr>
        <p:spPr>
          <a:xfrm>
            <a:off x="1059975" y="25926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5/2022</a:t>
            </a:r>
            <a:endParaRPr/>
          </a:p>
        </p:txBody>
      </p:sp>
      <p:grpSp>
        <p:nvGrpSpPr>
          <p:cNvPr id="442" name="Google Shape;442;p50"/>
          <p:cNvGrpSpPr/>
          <p:nvPr/>
        </p:nvGrpSpPr>
        <p:grpSpPr>
          <a:xfrm>
            <a:off x="1909520" y="1845734"/>
            <a:ext cx="318829" cy="317091"/>
            <a:chOff x="4062662" y="3384760"/>
            <a:chExt cx="463819" cy="461290"/>
          </a:xfrm>
        </p:grpSpPr>
        <p:sp>
          <p:nvSpPr>
            <p:cNvPr id="443" name="Google Shape;443;p50"/>
            <p:cNvSpPr/>
            <p:nvPr/>
          </p:nvSpPr>
          <p:spPr>
            <a:xfrm>
              <a:off x="4463627" y="3696787"/>
              <a:ext cx="29389" cy="27068"/>
            </a:xfrm>
            <a:custGeom>
              <a:rect b="b" l="l" r="r" t="t"/>
              <a:pathLst>
                <a:path extrusionOk="0" h="385" w="418">
                  <a:moveTo>
                    <a:pt x="204" y="1"/>
                  </a:moveTo>
                  <a:cubicBezTo>
                    <a:pt x="159" y="1"/>
                    <a:pt x="119" y="18"/>
                    <a:pt x="84" y="39"/>
                  </a:cubicBezTo>
                  <a:cubicBezTo>
                    <a:pt x="24" y="87"/>
                    <a:pt x="0" y="182"/>
                    <a:pt x="24" y="254"/>
                  </a:cubicBezTo>
                  <a:cubicBezTo>
                    <a:pt x="36" y="325"/>
                    <a:pt x="119" y="385"/>
                    <a:pt x="203" y="385"/>
                  </a:cubicBezTo>
                  <a:cubicBezTo>
                    <a:pt x="310" y="385"/>
                    <a:pt x="381" y="313"/>
                    <a:pt x="393" y="242"/>
                  </a:cubicBezTo>
                  <a:cubicBezTo>
                    <a:pt x="417" y="146"/>
                    <a:pt x="369" y="63"/>
                    <a:pt x="298" y="27"/>
                  </a:cubicBezTo>
                  <a:cubicBezTo>
                    <a:pt x="265" y="8"/>
                    <a:pt x="233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4447738" y="3500628"/>
              <a:ext cx="41060" cy="34873"/>
            </a:xfrm>
            <a:custGeom>
              <a:rect b="b" l="l" r="r" t="t"/>
              <a:pathLst>
                <a:path extrusionOk="0" h="496" w="584">
                  <a:moveTo>
                    <a:pt x="362" y="1"/>
                  </a:moveTo>
                  <a:cubicBezTo>
                    <a:pt x="337" y="1"/>
                    <a:pt x="311" y="7"/>
                    <a:pt x="286" y="19"/>
                  </a:cubicBezTo>
                  <a:lnTo>
                    <a:pt x="0" y="138"/>
                  </a:lnTo>
                  <a:cubicBezTo>
                    <a:pt x="60" y="257"/>
                    <a:pt x="107" y="377"/>
                    <a:pt x="143" y="496"/>
                  </a:cubicBezTo>
                  <a:lnTo>
                    <a:pt x="429" y="377"/>
                  </a:lnTo>
                  <a:cubicBezTo>
                    <a:pt x="536" y="329"/>
                    <a:pt x="584" y="234"/>
                    <a:pt x="536" y="127"/>
                  </a:cubicBezTo>
                  <a:cubicBezTo>
                    <a:pt x="501" y="48"/>
                    <a:pt x="433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4206652" y="3399384"/>
              <a:ext cx="36841" cy="39021"/>
            </a:xfrm>
            <a:custGeom>
              <a:rect b="b" l="l" r="r" t="t"/>
              <a:pathLst>
                <a:path extrusionOk="0" h="555" w="524">
                  <a:moveTo>
                    <a:pt x="238" y="0"/>
                  </a:moveTo>
                  <a:cubicBezTo>
                    <a:pt x="211" y="0"/>
                    <a:pt x="184" y="6"/>
                    <a:pt x="155" y="19"/>
                  </a:cubicBezTo>
                  <a:cubicBezTo>
                    <a:pt x="48" y="66"/>
                    <a:pt x="0" y="162"/>
                    <a:pt x="48" y="269"/>
                  </a:cubicBezTo>
                  <a:lnTo>
                    <a:pt x="167" y="554"/>
                  </a:lnTo>
                  <a:cubicBezTo>
                    <a:pt x="286" y="495"/>
                    <a:pt x="405" y="447"/>
                    <a:pt x="524" y="400"/>
                  </a:cubicBezTo>
                  <a:lnTo>
                    <a:pt x="405" y="114"/>
                  </a:lnTo>
                  <a:cubicBezTo>
                    <a:pt x="370" y="44"/>
                    <a:pt x="31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4105339" y="3642580"/>
              <a:ext cx="41060" cy="34380"/>
            </a:xfrm>
            <a:custGeom>
              <a:rect b="b" l="l" r="r" t="t"/>
              <a:pathLst>
                <a:path extrusionOk="0" h="489" w="584">
                  <a:moveTo>
                    <a:pt x="429" y="1"/>
                  </a:moveTo>
                  <a:lnTo>
                    <a:pt x="155" y="120"/>
                  </a:lnTo>
                  <a:cubicBezTo>
                    <a:pt x="48" y="155"/>
                    <a:pt x="0" y="263"/>
                    <a:pt x="48" y="370"/>
                  </a:cubicBezTo>
                  <a:cubicBezTo>
                    <a:pt x="72" y="441"/>
                    <a:pt x="155" y="489"/>
                    <a:pt x="227" y="489"/>
                  </a:cubicBezTo>
                  <a:cubicBezTo>
                    <a:pt x="250" y="489"/>
                    <a:pt x="262" y="489"/>
                    <a:pt x="298" y="477"/>
                  </a:cubicBezTo>
                  <a:lnTo>
                    <a:pt x="584" y="358"/>
                  </a:lnTo>
                  <a:cubicBezTo>
                    <a:pt x="524" y="227"/>
                    <a:pt x="477" y="10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4347268" y="3398611"/>
              <a:ext cx="36068" cy="38950"/>
            </a:xfrm>
            <a:custGeom>
              <a:rect b="b" l="l" r="r" t="t"/>
              <a:pathLst>
                <a:path extrusionOk="0" h="554" w="513">
                  <a:moveTo>
                    <a:pt x="292" y="1"/>
                  </a:moveTo>
                  <a:cubicBezTo>
                    <a:pt x="214" y="1"/>
                    <a:pt x="146" y="50"/>
                    <a:pt x="119" y="113"/>
                  </a:cubicBezTo>
                  <a:lnTo>
                    <a:pt x="0" y="399"/>
                  </a:lnTo>
                  <a:cubicBezTo>
                    <a:pt x="119" y="446"/>
                    <a:pt x="238" y="494"/>
                    <a:pt x="358" y="554"/>
                  </a:cubicBezTo>
                  <a:lnTo>
                    <a:pt x="477" y="268"/>
                  </a:lnTo>
                  <a:cubicBezTo>
                    <a:pt x="512" y="161"/>
                    <a:pt x="465" y="54"/>
                    <a:pt x="369" y="18"/>
                  </a:cubicBezTo>
                  <a:cubicBezTo>
                    <a:pt x="343" y="6"/>
                    <a:pt x="317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4448582" y="3639205"/>
              <a:ext cx="41060" cy="34451"/>
            </a:xfrm>
            <a:custGeom>
              <a:rect b="b" l="l" r="r" t="t"/>
              <a:pathLst>
                <a:path extrusionOk="0" h="490" w="584">
                  <a:moveTo>
                    <a:pt x="143" y="1"/>
                  </a:moveTo>
                  <a:cubicBezTo>
                    <a:pt x="107" y="120"/>
                    <a:pt x="60" y="239"/>
                    <a:pt x="0" y="358"/>
                  </a:cubicBezTo>
                  <a:lnTo>
                    <a:pt x="286" y="477"/>
                  </a:lnTo>
                  <a:cubicBezTo>
                    <a:pt x="310" y="489"/>
                    <a:pt x="333" y="489"/>
                    <a:pt x="357" y="489"/>
                  </a:cubicBezTo>
                  <a:cubicBezTo>
                    <a:pt x="429" y="489"/>
                    <a:pt x="512" y="442"/>
                    <a:pt x="536" y="370"/>
                  </a:cubicBezTo>
                  <a:cubicBezTo>
                    <a:pt x="583" y="263"/>
                    <a:pt x="524" y="168"/>
                    <a:pt x="429" y="120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4104495" y="3504143"/>
              <a:ext cx="41060" cy="34732"/>
            </a:xfrm>
            <a:custGeom>
              <a:rect b="b" l="l" r="r" t="t"/>
              <a:pathLst>
                <a:path extrusionOk="0" h="494" w="584">
                  <a:moveTo>
                    <a:pt x="220" y="0"/>
                  </a:moveTo>
                  <a:cubicBezTo>
                    <a:pt x="143" y="0"/>
                    <a:pt x="75" y="49"/>
                    <a:pt x="48" y="112"/>
                  </a:cubicBezTo>
                  <a:cubicBezTo>
                    <a:pt x="1" y="219"/>
                    <a:pt x="60" y="327"/>
                    <a:pt x="143" y="374"/>
                  </a:cubicBezTo>
                  <a:lnTo>
                    <a:pt x="429" y="493"/>
                  </a:lnTo>
                  <a:cubicBezTo>
                    <a:pt x="477" y="374"/>
                    <a:pt x="524" y="255"/>
                    <a:pt x="584" y="136"/>
                  </a:cubicBezTo>
                  <a:lnTo>
                    <a:pt x="298" y="17"/>
                  </a:lnTo>
                  <a:cubicBezTo>
                    <a:pt x="272" y="5"/>
                    <a:pt x="246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4407522" y="3441499"/>
              <a:ext cx="39443" cy="37896"/>
            </a:xfrm>
            <a:custGeom>
              <a:rect b="b" l="l" r="r" t="t"/>
              <a:pathLst>
                <a:path extrusionOk="0" h="539" w="561">
                  <a:moveTo>
                    <a:pt x="346" y="0"/>
                  </a:moveTo>
                  <a:cubicBezTo>
                    <a:pt x="298" y="0"/>
                    <a:pt x="251" y="21"/>
                    <a:pt x="215" y="63"/>
                  </a:cubicBezTo>
                  <a:lnTo>
                    <a:pt x="1" y="265"/>
                  </a:lnTo>
                  <a:cubicBezTo>
                    <a:pt x="96" y="336"/>
                    <a:pt x="179" y="432"/>
                    <a:pt x="274" y="539"/>
                  </a:cubicBezTo>
                  <a:lnTo>
                    <a:pt x="477" y="325"/>
                  </a:lnTo>
                  <a:cubicBezTo>
                    <a:pt x="560" y="253"/>
                    <a:pt x="560" y="134"/>
                    <a:pt x="477" y="63"/>
                  </a:cubicBezTo>
                  <a:cubicBezTo>
                    <a:pt x="441" y="21"/>
                    <a:pt x="394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4406678" y="3699529"/>
              <a:ext cx="38599" cy="37685"/>
            </a:xfrm>
            <a:custGeom>
              <a:rect b="b" l="l" r="r" t="t"/>
              <a:pathLst>
                <a:path extrusionOk="0" h="536" w="549">
                  <a:moveTo>
                    <a:pt x="275" y="0"/>
                  </a:moveTo>
                  <a:cubicBezTo>
                    <a:pt x="191" y="95"/>
                    <a:pt x="108" y="179"/>
                    <a:pt x="1" y="274"/>
                  </a:cubicBezTo>
                  <a:lnTo>
                    <a:pt x="215" y="476"/>
                  </a:lnTo>
                  <a:cubicBezTo>
                    <a:pt x="251" y="524"/>
                    <a:pt x="298" y="536"/>
                    <a:pt x="346" y="536"/>
                  </a:cubicBezTo>
                  <a:cubicBezTo>
                    <a:pt x="394" y="536"/>
                    <a:pt x="453" y="524"/>
                    <a:pt x="477" y="476"/>
                  </a:cubicBezTo>
                  <a:cubicBezTo>
                    <a:pt x="548" y="405"/>
                    <a:pt x="548" y="286"/>
                    <a:pt x="477" y="21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4148015" y="3440444"/>
              <a:ext cx="38599" cy="37333"/>
            </a:xfrm>
            <a:custGeom>
              <a:rect b="b" l="l" r="r" t="t"/>
              <a:pathLst>
                <a:path extrusionOk="0" h="531" w="549">
                  <a:moveTo>
                    <a:pt x="213" y="0"/>
                  </a:moveTo>
                  <a:cubicBezTo>
                    <a:pt x="164" y="0"/>
                    <a:pt x="114" y="18"/>
                    <a:pt x="72" y="54"/>
                  </a:cubicBezTo>
                  <a:cubicBezTo>
                    <a:pt x="1" y="137"/>
                    <a:pt x="1" y="256"/>
                    <a:pt x="72" y="328"/>
                  </a:cubicBezTo>
                  <a:lnTo>
                    <a:pt x="286" y="530"/>
                  </a:lnTo>
                  <a:cubicBezTo>
                    <a:pt x="358" y="447"/>
                    <a:pt x="453" y="351"/>
                    <a:pt x="548" y="268"/>
                  </a:cubicBezTo>
                  <a:lnTo>
                    <a:pt x="346" y="54"/>
                  </a:lnTo>
                  <a:cubicBezTo>
                    <a:pt x="310" y="18"/>
                    <a:pt x="26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4147172" y="3698686"/>
              <a:ext cx="38599" cy="37755"/>
            </a:xfrm>
            <a:custGeom>
              <a:rect b="b" l="l" r="r" t="t"/>
              <a:pathLst>
                <a:path extrusionOk="0" h="537" w="549">
                  <a:moveTo>
                    <a:pt x="287" y="0"/>
                  </a:moveTo>
                  <a:lnTo>
                    <a:pt x="72" y="203"/>
                  </a:lnTo>
                  <a:cubicBezTo>
                    <a:pt x="1" y="286"/>
                    <a:pt x="1" y="405"/>
                    <a:pt x="72" y="477"/>
                  </a:cubicBezTo>
                  <a:cubicBezTo>
                    <a:pt x="120" y="524"/>
                    <a:pt x="167" y="536"/>
                    <a:pt x="215" y="536"/>
                  </a:cubicBezTo>
                  <a:cubicBezTo>
                    <a:pt x="251" y="536"/>
                    <a:pt x="310" y="524"/>
                    <a:pt x="346" y="477"/>
                  </a:cubicBezTo>
                  <a:lnTo>
                    <a:pt x="548" y="274"/>
                  </a:lnTo>
                  <a:cubicBezTo>
                    <a:pt x="465" y="191"/>
                    <a:pt x="370" y="107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4465315" y="3574803"/>
              <a:ext cx="37685" cy="27701"/>
            </a:xfrm>
            <a:custGeom>
              <a:rect b="b" l="l" r="r" t="t"/>
              <a:pathLst>
                <a:path extrusionOk="0" h="394" w="536">
                  <a:moveTo>
                    <a:pt x="0" y="0"/>
                  </a:moveTo>
                  <a:cubicBezTo>
                    <a:pt x="0" y="60"/>
                    <a:pt x="12" y="143"/>
                    <a:pt x="12" y="203"/>
                  </a:cubicBezTo>
                  <a:cubicBezTo>
                    <a:pt x="12" y="262"/>
                    <a:pt x="12" y="334"/>
                    <a:pt x="0" y="393"/>
                  </a:cubicBezTo>
                  <a:lnTo>
                    <a:pt x="310" y="393"/>
                  </a:lnTo>
                  <a:cubicBezTo>
                    <a:pt x="405" y="393"/>
                    <a:pt x="488" y="334"/>
                    <a:pt x="500" y="250"/>
                  </a:cubicBezTo>
                  <a:cubicBezTo>
                    <a:pt x="536" y="131"/>
                    <a:pt x="453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4089449" y="3574803"/>
              <a:ext cx="37685" cy="28475"/>
            </a:xfrm>
            <a:custGeom>
              <a:rect b="b" l="l" r="r" t="t"/>
              <a:pathLst>
                <a:path extrusionOk="0" h="405" w="536">
                  <a:moveTo>
                    <a:pt x="226" y="0"/>
                  </a:moveTo>
                  <a:cubicBezTo>
                    <a:pt x="143" y="0"/>
                    <a:pt x="60" y="60"/>
                    <a:pt x="36" y="155"/>
                  </a:cubicBezTo>
                  <a:cubicBezTo>
                    <a:pt x="0" y="286"/>
                    <a:pt x="95" y="405"/>
                    <a:pt x="226" y="405"/>
                  </a:cubicBezTo>
                  <a:lnTo>
                    <a:pt x="536" y="405"/>
                  </a:lnTo>
                  <a:cubicBezTo>
                    <a:pt x="536" y="345"/>
                    <a:pt x="524" y="274"/>
                    <a:pt x="524" y="215"/>
                  </a:cubicBezTo>
                  <a:cubicBezTo>
                    <a:pt x="536" y="143"/>
                    <a:pt x="536" y="72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4283639" y="3384760"/>
              <a:ext cx="26014" cy="34380"/>
            </a:xfrm>
            <a:custGeom>
              <a:rect b="b" l="l" r="r" t="t"/>
              <a:pathLst>
                <a:path extrusionOk="0" h="489" w="370">
                  <a:moveTo>
                    <a:pt x="191" y="0"/>
                  </a:moveTo>
                  <a:cubicBezTo>
                    <a:pt x="84" y="0"/>
                    <a:pt x="0" y="96"/>
                    <a:pt x="0" y="191"/>
                  </a:cubicBezTo>
                  <a:lnTo>
                    <a:pt x="0" y="489"/>
                  </a:lnTo>
                  <a:cubicBezTo>
                    <a:pt x="60" y="489"/>
                    <a:pt x="108" y="477"/>
                    <a:pt x="191" y="477"/>
                  </a:cubicBezTo>
                  <a:cubicBezTo>
                    <a:pt x="262" y="477"/>
                    <a:pt x="310" y="477"/>
                    <a:pt x="370" y="489"/>
                  </a:cubicBezTo>
                  <a:lnTo>
                    <a:pt x="370" y="191"/>
                  </a:lnTo>
                  <a:cubicBezTo>
                    <a:pt x="370" y="96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4187388" y="3438335"/>
              <a:ext cx="50270" cy="55332"/>
            </a:xfrm>
            <a:custGeom>
              <a:rect b="b" l="l" r="r" t="t"/>
              <a:pathLst>
                <a:path extrusionOk="0" h="787" w="715">
                  <a:moveTo>
                    <a:pt x="441" y="0"/>
                  </a:moveTo>
                  <a:cubicBezTo>
                    <a:pt x="274" y="84"/>
                    <a:pt x="131" y="179"/>
                    <a:pt x="0" y="298"/>
                  </a:cubicBezTo>
                  <a:lnTo>
                    <a:pt x="488" y="786"/>
                  </a:lnTo>
                  <a:cubicBezTo>
                    <a:pt x="560" y="739"/>
                    <a:pt x="631" y="679"/>
                    <a:pt x="715" y="643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4127134" y="3537962"/>
              <a:ext cx="53574" cy="37755"/>
            </a:xfrm>
            <a:custGeom>
              <a:rect b="b" l="l" r="r" t="t"/>
              <a:pathLst>
                <a:path extrusionOk="0" h="537" w="762">
                  <a:moveTo>
                    <a:pt x="107" y="0"/>
                  </a:moveTo>
                  <a:cubicBezTo>
                    <a:pt x="48" y="155"/>
                    <a:pt x="24" y="334"/>
                    <a:pt x="0" y="536"/>
                  </a:cubicBezTo>
                  <a:lnTo>
                    <a:pt x="702" y="536"/>
                  </a:lnTo>
                  <a:cubicBezTo>
                    <a:pt x="714" y="441"/>
                    <a:pt x="738" y="358"/>
                    <a:pt x="762" y="26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4144711" y="3479325"/>
              <a:ext cx="57793" cy="52801"/>
            </a:xfrm>
            <a:custGeom>
              <a:rect b="b" l="l" r="r" t="t"/>
              <a:pathLst>
                <a:path extrusionOk="0" h="751" w="822">
                  <a:moveTo>
                    <a:pt x="333" y="1"/>
                  </a:moveTo>
                  <a:cubicBezTo>
                    <a:pt x="214" y="144"/>
                    <a:pt x="95" y="310"/>
                    <a:pt x="0" y="489"/>
                  </a:cubicBezTo>
                  <a:lnTo>
                    <a:pt x="667" y="751"/>
                  </a:lnTo>
                  <a:cubicBezTo>
                    <a:pt x="703" y="656"/>
                    <a:pt x="750" y="560"/>
                    <a:pt x="822" y="489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4242650" y="3419071"/>
              <a:ext cx="41060" cy="53645"/>
            </a:xfrm>
            <a:custGeom>
              <a:rect b="b" l="l" r="r" t="t"/>
              <a:pathLst>
                <a:path extrusionOk="0" h="763" w="584">
                  <a:moveTo>
                    <a:pt x="583" y="1"/>
                  </a:moveTo>
                  <a:cubicBezTo>
                    <a:pt x="381" y="24"/>
                    <a:pt x="191" y="60"/>
                    <a:pt x="0" y="120"/>
                  </a:cubicBezTo>
                  <a:lnTo>
                    <a:pt x="262" y="763"/>
                  </a:lnTo>
                  <a:cubicBezTo>
                    <a:pt x="369" y="727"/>
                    <a:pt x="476" y="715"/>
                    <a:pt x="583" y="70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4413357" y="3534587"/>
              <a:ext cx="52871" cy="40286"/>
            </a:xfrm>
            <a:custGeom>
              <a:rect b="b" l="l" r="r" t="t"/>
              <a:pathLst>
                <a:path extrusionOk="0" h="573" w="752">
                  <a:moveTo>
                    <a:pt x="632" y="1"/>
                  </a:moveTo>
                  <a:lnTo>
                    <a:pt x="1" y="263"/>
                  </a:lnTo>
                  <a:cubicBezTo>
                    <a:pt x="25" y="382"/>
                    <a:pt x="37" y="477"/>
                    <a:pt x="49" y="572"/>
                  </a:cubicBezTo>
                  <a:lnTo>
                    <a:pt x="751" y="572"/>
                  </a:lnTo>
                  <a:cubicBezTo>
                    <a:pt x="739" y="382"/>
                    <a:pt x="692" y="19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4392476" y="3479325"/>
              <a:ext cx="55332" cy="50340"/>
            </a:xfrm>
            <a:custGeom>
              <a:rect b="b" l="l" r="r" t="t"/>
              <a:pathLst>
                <a:path extrusionOk="0" h="716" w="787">
                  <a:moveTo>
                    <a:pt x="488" y="1"/>
                  </a:moveTo>
                  <a:lnTo>
                    <a:pt x="0" y="489"/>
                  </a:lnTo>
                  <a:cubicBezTo>
                    <a:pt x="36" y="560"/>
                    <a:pt x="96" y="632"/>
                    <a:pt x="143" y="715"/>
                  </a:cubicBezTo>
                  <a:lnTo>
                    <a:pt x="786" y="441"/>
                  </a:lnTo>
                  <a:cubicBezTo>
                    <a:pt x="691" y="275"/>
                    <a:pt x="608" y="132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4353104" y="3437491"/>
              <a:ext cx="53645" cy="57019"/>
            </a:xfrm>
            <a:custGeom>
              <a:rect b="b" l="l" r="r" t="t"/>
              <a:pathLst>
                <a:path extrusionOk="0" h="811" w="763">
                  <a:moveTo>
                    <a:pt x="275" y="1"/>
                  </a:moveTo>
                  <a:lnTo>
                    <a:pt x="1" y="644"/>
                  </a:lnTo>
                  <a:cubicBezTo>
                    <a:pt x="108" y="691"/>
                    <a:pt x="203" y="739"/>
                    <a:pt x="275" y="810"/>
                  </a:cubicBezTo>
                  <a:lnTo>
                    <a:pt x="763" y="322"/>
                  </a:lnTo>
                  <a:cubicBezTo>
                    <a:pt x="608" y="203"/>
                    <a:pt x="453" y="84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4311270" y="3419071"/>
              <a:ext cx="37755" cy="53645"/>
            </a:xfrm>
            <a:custGeom>
              <a:rect b="b" l="l" r="r" t="t"/>
              <a:pathLst>
                <a:path extrusionOk="0" h="763" w="537">
                  <a:moveTo>
                    <a:pt x="0" y="1"/>
                  </a:moveTo>
                  <a:lnTo>
                    <a:pt x="0" y="703"/>
                  </a:lnTo>
                  <a:cubicBezTo>
                    <a:pt x="96" y="715"/>
                    <a:pt x="179" y="727"/>
                    <a:pt x="274" y="763"/>
                  </a:cubicBezTo>
                  <a:lnTo>
                    <a:pt x="536" y="108"/>
                  </a:lnTo>
                  <a:cubicBezTo>
                    <a:pt x="381" y="48"/>
                    <a:pt x="203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4390789" y="3645111"/>
              <a:ext cx="57793" cy="53645"/>
            </a:xfrm>
            <a:custGeom>
              <a:rect b="b" l="l" r="r" t="t"/>
              <a:pathLst>
                <a:path extrusionOk="0" h="763" w="822">
                  <a:moveTo>
                    <a:pt x="167" y="0"/>
                  </a:moveTo>
                  <a:cubicBezTo>
                    <a:pt x="120" y="107"/>
                    <a:pt x="72" y="191"/>
                    <a:pt x="0" y="274"/>
                  </a:cubicBezTo>
                  <a:lnTo>
                    <a:pt x="489" y="762"/>
                  </a:lnTo>
                  <a:cubicBezTo>
                    <a:pt x="608" y="619"/>
                    <a:pt x="727" y="453"/>
                    <a:pt x="822" y="27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4413357" y="3601590"/>
              <a:ext cx="52871" cy="37685"/>
            </a:xfrm>
            <a:custGeom>
              <a:rect b="b" l="l" r="r" t="t"/>
              <a:pathLst>
                <a:path extrusionOk="0" h="536" w="752">
                  <a:moveTo>
                    <a:pt x="60" y="0"/>
                  </a:moveTo>
                  <a:cubicBezTo>
                    <a:pt x="37" y="107"/>
                    <a:pt x="25" y="191"/>
                    <a:pt x="1" y="262"/>
                  </a:cubicBezTo>
                  <a:lnTo>
                    <a:pt x="656" y="536"/>
                  </a:lnTo>
                  <a:cubicBezTo>
                    <a:pt x="715" y="369"/>
                    <a:pt x="739" y="191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4146328" y="3648415"/>
              <a:ext cx="55332" cy="50340"/>
            </a:xfrm>
            <a:custGeom>
              <a:rect b="b" l="l" r="r" t="t"/>
              <a:pathLst>
                <a:path extrusionOk="0" h="716" w="787">
                  <a:moveTo>
                    <a:pt x="644" y="1"/>
                  </a:moveTo>
                  <a:lnTo>
                    <a:pt x="1" y="275"/>
                  </a:lnTo>
                  <a:cubicBezTo>
                    <a:pt x="84" y="430"/>
                    <a:pt x="179" y="584"/>
                    <a:pt x="299" y="715"/>
                  </a:cubicBezTo>
                  <a:lnTo>
                    <a:pt x="787" y="227"/>
                  </a:lnTo>
                  <a:cubicBezTo>
                    <a:pt x="739" y="144"/>
                    <a:pt x="680" y="72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4127134" y="3601590"/>
              <a:ext cx="53574" cy="40216"/>
            </a:xfrm>
            <a:custGeom>
              <a:rect b="b" l="l" r="r" t="t"/>
              <a:pathLst>
                <a:path extrusionOk="0" h="572" w="762">
                  <a:moveTo>
                    <a:pt x="0" y="0"/>
                  </a:moveTo>
                  <a:cubicBezTo>
                    <a:pt x="12" y="191"/>
                    <a:pt x="60" y="381"/>
                    <a:pt x="119" y="572"/>
                  </a:cubicBezTo>
                  <a:lnTo>
                    <a:pt x="762" y="310"/>
                  </a:lnTo>
                  <a:cubicBezTo>
                    <a:pt x="738" y="203"/>
                    <a:pt x="714" y="107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4262688" y="3556031"/>
              <a:ext cx="69604" cy="64542"/>
            </a:xfrm>
            <a:custGeom>
              <a:rect b="b" l="l" r="r" t="t"/>
              <a:pathLst>
                <a:path extrusionOk="0" h="918" w="990">
                  <a:moveTo>
                    <a:pt x="494" y="0"/>
                  </a:moveTo>
                  <a:cubicBezTo>
                    <a:pt x="472" y="0"/>
                    <a:pt x="451" y="2"/>
                    <a:pt x="429" y="5"/>
                  </a:cubicBezTo>
                  <a:cubicBezTo>
                    <a:pt x="179" y="29"/>
                    <a:pt x="1" y="267"/>
                    <a:pt x="37" y="529"/>
                  </a:cubicBezTo>
                  <a:cubicBezTo>
                    <a:pt x="68" y="752"/>
                    <a:pt x="261" y="918"/>
                    <a:pt x="479" y="918"/>
                  </a:cubicBezTo>
                  <a:cubicBezTo>
                    <a:pt x="506" y="918"/>
                    <a:pt x="533" y="915"/>
                    <a:pt x="560" y="910"/>
                  </a:cubicBezTo>
                  <a:cubicBezTo>
                    <a:pt x="810" y="886"/>
                    <a:pt x="989" y="648"/>
                    <a:pt x="953" y="398"/>
                  </a:cubicBezTo>
                  <a:cubicBezTo>
                    <a:pt x="910" y="160"/>
                    <a:pt x="709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4202434" y="3494441"/>
              <a:ext cx="188424" cy="188424"/>
            </a:xfrm>
            <a:custGeom>
              <a:rect b="b" l="l" r="r" t="t"/>
              <a:pathLst>
                <a:path extrusionOk="0" h="2680" w="2680">
                  <a:moveTo>
                    <a:pt x="1346" y="500"/>
                  </a:moveTo>
                  <a:cubicBezTo>
                    <a:pt x="1798" y="500"/>
                    <a:pt x="2191" y="869"/>
                    <a:pt x="2191" y="1346"/>
                  </a:cubicBezTo>
                  <a:cubicBezTo>
                    <a:pt x="2191" y="1810"/>
                    <a:pt x="1810" y="2191"/>
                    <a:pt x="1346" y="2191"/>
                  </a:cubicBezTo>
                  <a:cubicBezTo>
                    <a:pt x="882" y="2191"/>
                    <a:pt x="489" y="1822"/>
                    <a:pt x="489" y="1346"/>
                  </a:cubicBezTo>
                  <a:cubicBezTo>
                    <a:pt x="489" y="881"/>
                    <a:pt x="870" y="500"/>
                    <a:pt x="1346" y="500"/>
                  </a:cubicBezTo>
                  <a:close/>
                  <a:moveTo>
                    <a:pt x="1346" y="0"/>
                  </a:moveTo>
                  <a:cubicBezTo>
                    <a:pt x="608" y="0"/>
                    <a:pt x="1" y="596"/>
                    <a:pt x="1" y="1346"/>
                  </a:cubicBezTo>
                  <a:cubicBezTo>
                    <a:pt x="1" y="2072"/>
                    <a:pt x="596" y="2679"/>
                    <a:pt x="1346" y="2679"/>
                  </a:cubicBezTo>
                  <a:cubicBezTo>
                    <a:pt x="2072" y="2679"/>
                    <a:pt x="2679" y="2084"/>
                    <a:pt x="2679" y="1346"/>
                  </a:cubicBezTo>
                  <a:cubicBezTo>
                    <a:pt x="2679" y="619"/>
                    <a:pt x="2072" y="0"/>
                    <a:pt x="1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4357322" y="3684413"/>
              <a:ext cx="50270" cy="48653"/>
            </a:xfrm>
            <a:custGeom>
              <a:rect b="b" l="l" r="r" t="t"/>
              <a:pathLst>
                <a:path extrusionOk="0" h="692" w="715">
                  <a:moveTo>
                    <a:pt x="226" y="1"/>
                  </a:moveTo>
                  <a:cubicBezTo>
                    <a:pt x="155" y="60"/>
                    <a:pt x="84" y="96"/>
                    <a:pt x="0" y="144"/>
                  </a:cubicBezTo>
                  <a:lnTo>
                    <a:pt x="215" y="680"/>
                  </a:lnTo>
                  <a:lnTo>
                    <a:pt x="238" y="680"/>
                  </a:lnTo>
                  <a:cubicBezTo>
                    <a:pt x="298" y="680"/>
                    <a:pt x="357" y="680"/>
                    <a:pt x="417" y="691"/>
                  </a:cubicBezTo>
                  <a:cubicBezTo>
                    <a:pt x="524" y="632"/>
                    <a:pt x="619" y="561"/>
                    <a:pt x="715" y="489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4188232" y="3683640"/>
              <a:ext cx="51957" cy="49426"/>
            </a:xfrm>
            <a:custGeom>
              <a:rect b="b" l="l" r="r" t="t"/>
              <a:pathLst>
                <a:path extrusionOk="0" h="703" w="739">
                  <a:moveTo>
                    <a:pt x="488" y="0"/>
                  </a:moveTo>
                  <a:lnTo>
                    <a:pt x="0" y="500"/>
                  </a:lnTo>
                  <a:cubicBezTo>
                    <a:pt x="84" y="572"/>
                    <a:pt x="191" y="643"/>
                    <a:pt x="286" y="702"/>
                  </a:cubicBezTo>
                  <a:cubicBezTo>
                    <a:pt x="322" y="691"/>
                    <a:pt x="381" y="691"/>
                    <a:pt x="441" y="691"/>
                  </a:cubicBezTo>
                  <a:lnTo>
                    <a:pt x="536" y="691"/>
                  </a:lnTo>
                  <a:lnTo>
                    <a:pt x="738" y="167"/>
                  </a:lnTo>
                  <a:cubicBezTo>
                    <a:pt x="655" y="119"/>
                    <a:pt x="560" y="71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4310427" y="3703678"/>
              <a:ext cx="36068" cy="37755"/>
            </a:xfrm>
            <a:custGeom>
              <a:rect b="b" l="l" r="r" t="t"/>
              <a:pathLst>
                <a:path extrusionOk="0" h="537" w="513">
                  <a:moveTo>
                    <a:pt x="298" y="1"/>
                  </a:moveTo>
                  <a:cubicBezTo>
                    <a:pt x="215" y="36"/>
                    <a:pt x="108" y="48"/>
                    <a:pt x="0" y="60"/>
                  </a:cubicBezTo>
                  <a:lnTo>
                    <a:pt x="0" y="406"/>
                  </a:lnTo>
                  <a:cubicBezTo>
                    <a:pt x="96" y="441"/>
                    <a:pt x="155" y="465"/>
                    <a:pt x="227" y="513"/>
                  </a:cubicBezTo>
                  <a:cubicBezTo>
                    <a:pt x="251" y="525"/>
                    <a:pt x="310" y="537"/>
                    <a:pt x="358" y="537"/>
                  </a:cubicBezTo>
                  <a:cubicBezTo>
                    <a:pt x="405" y="537"/>
                    <a:pt x="465" y="525"/>
                    <a:pt x="489" y="513"/>
                  </a:cubicBezTo>
                  <a:cubicBezTo>
                    <a:pt x="489" y="513"/>
                    <a:pt x="512" y="513"/>
                    <a:pt x="512" y="501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4250173" y="3706209"/>
              <a:ext cx="33537" cy="35224"/>
            </a:xfrm>
            <a:custGeom>
              <a:rect b="b" l="l" r="r" t="t"/>
              <a:pathLst>
                <a:path extrusionOk="0" h="501" w="477">
                  <a:moveTo>
                    <a:pt x="203" y="0"/>
                  </a:moveTo>
                  <a:lnTo>
                    <a:pt x="0" y="501"/>
                  </a:lnTo>
                  <a:lnTo>
                    <a:pt x="119" y="501"/>
                  </a:lnTo>
                  <a:cubicBezTo>
                    <a:pt x="155" y="501"/>
                    <a:pt x="215" y="489"/>
                    <a:pt x="250" y="477"/>
                  </a:cubicBezTo>
                  <a:cubicBezTo>
                    <a:pt x="322" y="429"/>
                    <a:pt x="381" y="405"/>
                    <a:pt x="476" y="381"/>
                  </a:cubicBezTo>
                  <a:lnTo>
                    <a:pt x="476" y="4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4062662" y="3758096"/>
              <a:ext cx="463819" cy="87955"/>
            </a:xfrm>
            <a:custGeom>
              <a:rect b="b" l="l" r="r" t="t"/>
              <a:pathLst>
                <a:path extrusionOk="0" h="1251" w="6597">
                  <a:moveTo>
                    <a:pt x="6572" y="1"/>
                  </a:moveTo>
                  <a:lnTo>
                    <a:pt x="6572" y="1"/>
                  </a:lnTo>
                  <a:lnTo>
                    <a:pt x="6572" y="1"/>
                  </a:lnTo>
                  <a:cubicBezTo>
                    <a:pt x="6580" y="1"/>
                    <a:pt x="6588" y="1"/>
                    <a:pt x="6596" y="1"/>
                  </a:cubicBezTo>
                  <a:close/>
                  <a:moveTo>
                    <a:pt x="0" y="1"/>
                  </a:moveTo>
                  <a:lnTo>
                    <a:pt x="0" y="1251"/>
                  </a:lnTo>
                  <a:lnTo>
                    <a:pt x="6572" y="1251"/>
                  </a:lnTo>
                  <a:lnTo>
                    <a:pt x="6572" y="1"/>
                  </a:lnTo>
                  <a:lnTo>
                    <a:pt x="6572" y="1"/>
                  </a:lnTo>
                  <a:cubicBezTo>
                    <a:pt x="6501" y="5"/>
                    <a:pt x="6448" y="28"/>
                    <a:pt x="6394" y="60"/>
                  </a:cubicBezTo>
                  <a:cubicBezTo>
                    <a:pt x="6311" y="120"/>
                    <a:pt x="6191" y="155"/>
                    <a:pt x="6061" y="155"/>
                  </a:cubicBezTo>
                  <a:cubicBezTo>
                    <a:pt x="5918" y="155"/>
                    <a:pt x="5799" y="120"/>
                    <a:pt x="5715" y="60"/>
                  </a:cubicBezTo>
                  <a:cubicBezTo>
                    <a:pt x="5656" y="36"/>
                    <a:pt x="5596" y="1"/>
                    <a:pt x="5525" y="1"/>
                  </a:cubicBezTo>
                  <a:lnTo>
                    <a:pt x="5489" y="1"/>
                  </a:lnTo>
                  <a:cubicBezTo>
                    <a:pt x="5418" y="1"/>
                    <a:pt x="5358" y="24"/>
                    <a:pt x="5299" y="60"/>
                  </a:cubicBezTo>
                  <a:cubicBezTo>
                    <a:pt x="5203" y="120"/>
                    <a:pt x="5084" y="155"/>
                    <a:pt x="4953" y="155"/>
                  </a:cubicBezTo>
                  <a:cubicBezTo>
                    <a:pt x="4822" y="155"/>
                    <a:pt x="4703" y="120"/>
                    <a:pt x="4608" y="60"/>
                  </a:cubicBezTo>
                  <a:cubicBezTo>
                    <a:pt x="4548" y="36"/>
                    <a:pt x="4489" y="1"/>
                    <a:pt x="4417" y="1"/>
                  </a:cubicBezTo>
                  <a:lnTo>
                    <a:pt x="4394" y="1"/>
                  </a:lnTo>
                  <a:cubicBezTo>
                    <a:pt x="4310" y="1"/>
                    <a:pt x="4251" y="24"/>
                    <a:pt x="4191" y="60"/>
                  </a:cubicBezTo>
                  <a:cubicBezTo>
                    <a:pt x="4108" y="120"/>
                    <a:pt x="3989" y="155"/>
                    <a:pt x="3858" y="155"/>
                  </a:cubicBezTo>
                  <a:cubicBezTo>
                    <a:pt x="3715" y="155"/>
                    <a:pt x="3596" y="120"/>
                    <a:pt x="3513" y="60"/>
                  </a:cubicBezTo>
                  <a:cubicBezTo>
                    <a:pt x="3453" y="36"/>
                    <a:pt x="3394" y="1"/>
                    <a:pt x="3322" y="1"/>
                  </a:cubicBezTo>
                  <a:lnTo>
                    <a:pt x="3286" y="1"/>
                  </a:lnTo>
                  <a:cubicBezTo>
                    <a:pt x="3215" y="1"/>
                    <a:pt x="3155" y="24"/>
                    <a:pt x="3096" y="60"/>
                  </a:cubicBezTo>
                  <a:cubicBezTo>
                    <a:pt x="3001" y="120"/>
                    <a:pt x="2882" y="155"/>
                    <a:pt x="2751" y="155"/>
                  </a:cubicBezTo>
                  <a:cubicBezTo>
                    <a:pt x="2620" y="155"/>
                    <a:pt x="2501" y="120"/>
                    <a:pt x="2405" y="60"/>
                  </a:cubicBezTo>
                  <a:cubicBezTo>
                    <a:pt x="2346" y="36"/>
                    <a:pt x="2286" y="1"/>
                    <a:pt x="2215" y="1"/>
                  </a:cubicBezTo>
                  <a:lnTo>
                    <a:pt x="2191" y="1"/>
                  </a:lnTo>
                  <a:cubicBezTo>
                    <a:pt x="2108" y="1"/>
                    <a:pt x="2048" y="24"/>
                    <a:pt x="1989" y="60"/>
                  </a:cubicBezTo>
                  <a:cubicBezTo>
                    <a:pt x="1905" y="120"/>
                    <a:pt x="1786" y="155"/>
                    <a:pt x="1655" y="155"/>
                  </a:cubicBezTo>
                  <a:cubicBezTo>
                    <a:pt x="1512" y="155"/>
                    <a:pt x="1393" y="120"/>
                    <a:pt x="1310" y="60"/>
                  </a:cubicBezTo>
                  <a:cubicBezTo>
                    <a:pt x="1250" y="36"/>
                    <a:pt x="1191" y="1"/>
                    <a:pt x="1119" y="1"/>
                  </a:cubicBezTo>
                  <a:lnTo>
                    <a:pt x="1084" y="1"/>
                  </a:lnTo>
                  <a:cubicBezTo>
                    <a:pt x="1012" y="1"/>
                    <a:pt x="953" y="24"/>
                    <a:pt x="893" y="60"/>
                  </a:cubicBezTo>
                  <a:cubicBezTo>
                    <a:pt x="798" y="120"/>
                    <a:pt x="679" y="155"/>
                    <a:pt x="548" y="155"/>
                  </a:cubicBezTo>
                  <a:cubicBezTo>
                    <a:pt x="429" y="155"/>
                    <a:pt x="310" y="120"/>
                    <a:pt x="226" y="60"/>
                  </a:cubicBezTo>
                  <a:cubicBezTo>
                    <a:pt x="167" y="13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1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HƯỚNG PHÁT TRIỂN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1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713250" y="469500"/>
            <a:ext cx="73716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PHÁT TRIỂN CỦA WEBSITE</a:t>
            </a:r>
            <a:endParaRPr/>
          </a:p>
        </p:txBody>
      </p:sp>
      <p:sp>
        <p:nvSpPr>
          <p:cNvPr id="488" name="Google Shape;488;p52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tương lai sẽ hoàn thiện ứng dụng tốt hơn về cả về giao diện và chức năng.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3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3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3407675" y="3161075"/>
            <a:ext cx="2308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6035451" y="3161075"/>
            <a:ext cx="2308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778699" y="3140950"/>
            <a:ext cx="23085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Trọng Vỹ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>
            <p:ph idx="2" type="title"/>
          </p:nvPr>
        </p:nvSpPr>
        <p:spPr>
          <a:xfrm>
            <a:off x="3405275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Minh Tiến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>
            <p:ph idx="4" type="title"/>
          </p:nvPr>
        </p:nvSpPr>
        <p:spPr>
          <a:xfrm>
            <a:off x="60330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Quang Định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NHÓM 2</a:t>
            </a:r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350" y="1317025"/>
            <a:ext cx="1640700" cy="16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611" y="1318987"/>
            <a:ext cx="1636776" cy="163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562" y="1318987"/>
            <a:ext cx="1636776" cy="16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"/>
          <p:cNvSpPr/>
          <p:nvPr/>
        </p:nvSpPr>
        <p:spPr>
          <a:xfrm>
            <a:off x="5337884" y="1644325"/>
            <a:ext cx="19797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>
            <a:off x="3346632" y="3229725"/>
            <a:ext cx="19797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>
            <a:off x="1803582" y="1644325"/>
            <a:ext cx="19797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4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ĐỊNH</a:t>
            </a:r>
            <a:endParaRPr/>
          </a:p>
        </p:txBody>
      </p:sp>
      <p:sp>
        <p:nvSpPr>
          <p:cNvPr id="504" name="Google Shape;504;p54"/>
          <p:cNvSpPr txBox="1"/>
          <p:nvPr>
            <p:ph idx="1" type="subTitle"/>
          </p:nvPr>
        </p:nvSpPr>
        <p:spPr>
          <a:xfrm>
            <a:off x="1346074" y="2227550"/>
            <a:ext cx="32748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Chịu trách nhiệm thiết kế toàn bộ website như hình ảnh, typography, …. Gọi chung là thiết kế UX/UI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4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Tiến</a:t>
            </a:r>
            <a:endParaRPr/>
          </a:p>
        </p:txBody>
      </p:sp>
      <p:sp>
        <p:nvSpPr>
          <p:cNvPr id="506" name="Google Shape;506;p54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Dựa trên bản thiết kế sẽ lập trình giao diện Front-end.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4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CÔNG CÔNG VIỆC</a:t>
            </a:r>
            <a:endParaRPr/>
          </a:p>
        </p:txBody>
      </p:sp>
      <p:sp>
        <p:nvSpPr>
          <p:cNvPr id="508" name="Google Shape;508;p54"/>
          <p:cNvSpPr txBox="1"/>
          <p:nvPr>
            <p:ph idx="5" type="title"/>
          </p:nvPr>
        </p:nvSpPr>
        <p:spPr>
          <a:xfrm>
            <a:off x="288718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Vỹ</a:t>
            </a:r>
            <a:endParaRPr/>
          </a:p>
        </p:txBody>
      </p:sp>
      <p:sp>
        <p:nvSpPr>
          <p:cNvPr id="509" name="Google Shape;509;p54"/>
          <p:cNvSpPr txBox="1"/>
          <p:nvPr>
            <p:ph idx="6" type="subTitle"/>
          </p:nvPr>
        </p:nvSpPr>
        <p:spPr>
          <a:xfrm>
            <a:off x="288718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Sau khi thực hiện xong việc làm giao diện, Vỹ sẽ làm phần Back-end.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CÁM ƠN THẦY ĐÃ THEO DÕI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5658325" y="2158313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658325" y="88770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1691850" y="213780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1691850" y="88770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768850" y="1989595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4768850" y="711025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766277" y="1989589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766277" y="711014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 txBox="1"/>
          <p:nvPr>
            <p:ph type="title"/>
          </p:nvPr>
        </p:nvSpPr>
        <p:spPr>
          <a:xfrm>
            <a:off x="748575" y="14885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322" name="Google Shape;322;p37"/>
          <p:cNvSpPr txBox="1"/>
          <p:nvPr>
            <p:ph idx="2" type="title"/>
          </p:nvPr>
        </p:nvSpPr>
        <p:spPr>
          <a:xfrm>
            <a:off x="1715700" y="88770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GIỚI THIỆU, CÔNG NGHỆ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 txBox="1"/>
          <p:nvPr>
            <p:ph idx="3" type="title"/>
          </p:nvPr>
        </p:nvSpPr>
        <p:spPr>
          <a:xfrm>
            <a:off x="833058" y="80760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4" name="Google Shape;324;p37"/>
          <p:cNvSpPr txBox="1"/>
          <p:nvPr>
            <p:ph idx="4" type="title"/>
          </p:nvPr>
        </p:nvSpPr>
        <p:spPr>
          <a:xfrm>
            <a:off x="1689545" y="213780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KIẾN TRÚC CỦA ỨNG DỤNG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>
            <p:ph idx="6" type="title"/>
          </p:nvPr>
        </p:nvSpPr>
        <p:spPr>
          <a:xfrm>
            <a:off x="831516" y="208767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37"/>
          <p:cNvSpPr txBox="1"/>
          <p:nvPr>
            <p:ph idx="7" type="title"/>
          </p:nvPr>
        </p:nvSpPr>
        <p:spPr>
          <a:xfrm>
            <a:off x="5702776" y="88770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CÁC CHỨC NĂNG CHÍNH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 txBox="1"/>
          <p:nvPr>
            <p:ph idx="9" type="title"/>
          </p:nvPr>
        </p:nvSpPr>
        <p:spPr>
          <a:xfrm>
            <a:off x="4847093" y="80761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8" name="Google Shape;328;p37"/>
          <p:cNvSpPr txBox="1"/>
          <p:nvPr>
            <p:ph idx="13" type="title"/>
          </p:nvPr>
        </p:nvSpPr>
        <p:spPr>
          <a:xfrm>
            <a:off x="5702776" y="2177225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KẾT QUẢ ĐẠT ĐƯỢC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/>
          <p:nvPr>
            <p:ph idx="15" type="title"/>
          </p:nvPr>
        </p:nvSpPr>
        <p:spPr>
          <a:xfrm>
            <a:off x="4847093" y="208768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5658325" y="3597738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1691850" y="360720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4768850" y="3429020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766277" y="3429014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>
            <p:ph idx="4" type="title"/>
          </p:nvPr>
        </p:nvSpPr>
        <p:spPr>
          <a:xfrm>
            <a:off x="1689545" y="360720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HƯỚNG PHÁT TRIỂN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/>
          <p:nvPr>
            <p:ph idx="6" type="title"/>
          </p:nvPr>
        </p:nvSpPr>
        <p:spPr>
          <a:xfrm>
            <a:off x="831516" y="352710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6" name="Google Shape;336;p37"/>
          <p:cNvSpPr txBox="1"/>
          <p:nvPr>
            <p:ph idx="13" type="title"/>
          </p:nvPr>
        </p:nvSpPr>
        <p:spPr>
          <a:xfrm>
            <a:off x="5702776" y="361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>
            <p:ph idx="15" type="title"/>
          </p:nvPr>
        </p:nvSpPr>
        <p:spPr>
          <a:xfrm>
            <a:off x="4847093" y="352710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GIỚI THIỆU, CÔNG NGHỆ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ĐỀ TÀI</a:t>
            </a:r>
            <a:endParaRPr/>
          </a:p>
        </p:txBody>
      </p:sp>
      <p:sp>
        <p:nvSpPr>
          <p:cNvPr id="350" name="Google Shape;350;p39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Nhóm thực hiện đề tài về quản lý sách điện tử online để người dùng có thể tải sách miễn phí.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983180" y="1031700"/>
            <a:ext cx="46020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NGHỆ SỬ DỤNG</a:t>
            </a:r>
            <a:endParaRPr/>
          </a:p>
        </p:txBody>
      </p:sp>
      <p:sp>
        <p:nvSpPr>
          <p:cNvPr id="356" name="Google Shape;356;p40"/>
          <p:cNvSpPr txBox="1"/>
          <p:nvPr>
            <p:ph idx="1" type="subTitle"/>
          </p:nvPr>
        </p:nvSpPr>
        <p:spPr>
          <a:xfrm>
            <a:off x="975125" y="2414725"/>
            <a:ext cx="3265200" cy="125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Figma: Thiết kế Web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HTML, CSS, JS, ReactJS: Front-end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PHP: Back-end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850" y="2040925"/>
            <a:ext cx="785676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300" y="2040925"/>
            <a:ext cx="939050" cy="70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200" y="2040925"/>
            <a:ext cx="785674" cy="78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300" y="2040937"/>
            <a:ext cx="785676" cy="7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8375" y="3163086"/>
            <a:ext cx="1454920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3300" y="3244474"/>
            <a:ext cx="2096522" cy="7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CÁC CHỨC NĂNG CHÍNH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TẢI MIỄN PHÍ</a:t>
            </a:r>
            <a:endParaRPr/>
          </a:p>
        </p:txBody>
      </p:sp>
      <p:sp>
        <p:nvSpPr>
          <p:cNvPr id="375" name="Google Shape;375;p42"/>
          <p:cNvSpPr txBox="1"/>
          <p:nvPr>
            <p:ph idx="1" type="subTitle"/>
          </p:nvPr>
        </p:nvSpPr>
        <p:spPr>
          <a:xfrm>
            <a:off x="1602550" y="2242351"/>
            <a:ext cx="32652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Người dùng có thể tải sách miễn phí thay vì phải trả phí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25" y="1393025"/>
            <a:ext cx="3031501" cy="22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725" y="1466776"/>
            <a:ext cx="3686664" cy="207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LIÊN HỆ GÓP Ý</a:t>
            </a:r>
            <a:endParaRPr/>
          </a:p>
        </p:txBody>
      </p:sp>
      <p:sp>
        <p:nvSpPr>
          <p:cNvPr id="383" name="Google Shape;383;p43"/>
          <p:cNvSpPr txBox="1"/>
          <p:nvPr>
            <p:ph idx="1" type="subTitle"/>
          </p:nvPr>
        </p:nvSpPr>
        <p:spPr>
          <a:xfrm>
            <a:off x="1455600" y="2252851"/>
            <a:ext cx="32652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Người dùng có thể góp ý để đóng góp ý kiến giúp cải thiện website.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275" y="1243875"/>
            <a:ext cx="2762722" cy="21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