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393" r:id="rId2"/>
    <p:sldId id="394" r:id="rId3"/>
    <p:sldId id="395" r:id="rId4"/>
    <p:sldId id="396" r:id="rId5"/>
    <p:sldId id="397" r:id="rId6"/>
    <p:sldId id="398" r:id="rId7"/>
    <p:sldId id="399" r:id="rId8"/>
    <p:sldId id="400" r:id="rId9"/>
    <p:sldId id="401" r:id="rId10"/>
    <p:sldId id="402" r:id="rId11"/>
    <p:sldId id="403" r:id="rId12"/>
    <p:sldId id="404" r:id="rId13"/>
    <p:sldId id="405" r:id="rId14"/>
    <p:sldId id="406" r:id="rId15"/>
    <p:sldId id="407" r:id="rId16"/>
    <p:sldId id="408" r:id="rId17"/>
    <p:sldId id="409" r:id="rId18"/>
    <p:sldId id="410" r:id="rId19"/>
    <p:sldId id="411" r:id="rId20"/>
    <p:sldId id="412"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custDataLst>
    <p:tags r:id="rId31"/>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pos="2880">
          <p15:clr>
            <a:srgbClr val="A4A3A4"/>
          </p15:clr>
        </p15:guide>
        <p15:guide id="2" orient="horz"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CC99"/>
    <a:srgbClr val="FFCC66"/>
    <a:srgbClr val="FF9966"/>
    <a:srgbClr val="CC3300"/>
    <a:srgbClr val="FF99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89428" autoAdjust="0"/>
  </p:normalViewPr>
  <p:slideViewPr>
    <p:cSldViewPr>
      <p:cViewPr varScale="1">
        <p:scale>
          <a:sx n="40" d="100"/>
          <a:sy n="40" d="100"/>
        </p:scale>
        <p:origin x="804" y="54"/>
      </p:cViewPr>
      <p:guideLst>
        <p:guide pos="2880"/>
        <p:guide orient="horz" pos="244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5EE7F7-25FC-4751-9F47-5D0CA286B8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vi-VN"/>
          </a:p>
        </p:txBody>
      </p:sp>
      <p:sp>
        <p:nvSpPr>
          <p:cNvPr id="3" name="Date Placeholder 2">
            <a:extLst>
              <a:ext uri="{FF2B5EF4-FFF2-40B4-BE49-F238E27FC236}">
                <a16:creationId xmlns:a16="http://schemas.microsoft.com/office/drawing/2014/main" id="{6A73E934-CEAE-42A7-8C73-3BD65FD8397F}"/>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C7ACF4AD-017F-4827-8DDF-47E560FDDFFF}" type="datetimeFigureOut">
              <a:rPr lang="vi-VN"/>
              <a:pPr>
                <a:defRPr/>
              </a:pPr>
              <a:t>24/05/2021</a:t>
            </a:fld>
            <a:endParaRPr lang="vi-VN"/>
          </a:p>
        </p:txBody>
      </p:sp>
      <p:sp>
        <p:nvSpPr>
          <p:cNvPr id="4" name="Slide Image Placeholder 3">
            <a:extLst>
              <a:ext uri="{FF2B5EF4-FFF2-40B4-BE49-F238E27FC236}">
                <a16:creationId xmlns:a16="http://schemas.microsoft.com/office/drawing/2014/main" id="{3044A55A-CFCA-4052-B1F5-E3395EE3E64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a:extLst>
              <a:ext uri="{FF2B5EF4-FFF2-40B4-BE49-F238E27FC236}">
                <a16:creationId xmlns:a16="http://schemas.microsoft.com/office/drawing/2014/main" id="{A4E1809A-1489-41EF-B00B-817AF94F432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vi-VN" noProof="0"/>
          </a:p>
        </p:txBody>
      </p:sp>
      <p:sp>
        <p:nvSpPr>
          <p:cNvPr id="6" name="Footer Placeholder 5">
            <a:extLst>
              <a:ext uri="{FF2B5EF4-FFF2-40B4-BE49-F238E27FC236}">
                <a16:creationId xmlns:a16="http://schemas.microsoft.com/office/drawing/2014/main" id="{08E760ED-6069-48C8-9334-C080B2FE29A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vi-VN"/>
          </a:p>
        </p:txBody>
      </p:sp>
      <p:sp>
        <p:nvSpPr>
          <p:cNvPr id="7" name="Slide Number Placeholder 6">
            <a:extLst>
              <a:ext uri="{FF2B5EF4-FFF2-40B4-BE49-F238E27FC236}">
                <a16:creationId xmlns:a16="http://schemas.microsoft.com/office/drawing/2014/main" id="{B8A9EFCE-8A93-402D-8349-296EA208831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0C9BFB5-0CC9-485E-92F0-AFF0DB896D33}" type="slidenum">
              <a:rPr lang="vi-VN" altLang="en-US"/>
              <a:pPr/>
              <a:t>‹#›</a:t>
            </a:fld>
            <a:endParaRPr lang="vi-V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38DF53C4-1438-4259-8B88-5DDF0ABC9C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A001F700-AEC8-4659-A321-81B5BF7A4EC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15364" name="Slide Number Placeholder 3">
            <a:extLst>
              <a:ext uri="{FF2B5EF4-FFF2-40B4-BE49-F238E27FC236}">
                <a16:creationId xmlns:a16="http://schemas.microsoft.com/office/drawing/2014/main" id="{0EF48B9F-8C78-4822-9F88-C1450CA95C9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B07C19-3053-4862-AEA5-4CD4B8569127}" type="slidenum">
              <a:rPr lang="vi-VN" altLang="vi-VN"/>
              <a:pPr/>
              <a:t>1</a:t>
            </a:fld>
            <a:endParaRPr lang="vi-VN" alt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52426086-E101-4794-8840-6B727E9F529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D7FBB177-93A9-4FA0-A736-196CF154BA9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33796" name="Slide Number Placeholder 3">
            <a:extLst>
              <a:ext uri="{FF2B5EF4-FFF2-40B4-BE49-F238E27FC236}">
                <a16:creationId xmlns:a16="http://schemas.microsoft.com/office/drawing/2014/main" id="{53FD0551-6F72-4DF5-B845-7F0500B2F1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07B52C-861D-42DA-8DEB-DFEAEB8FBA70}" type="slidenum">
              <a:rPr lang="vi-VN" altLang="vi-VN"/>
              <a:pPr/>
              <a:t>10</a:t>
            </a:fld>
            <a:endParaRPr lang="vi-VN" altLang="vi-V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9A712CD2-5ACE-4F7F-BF31-79367DB9D2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9482731F-07BA-4D4C-A16B-9BF4066397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35844" name="Slide Number Placeholder 3">
            <a:extLst>
              <a:ext uri="{FF2B5EF4-FFF2-40B4-BE49-F238E27FC236}">
                <a16:creationId xmlns:a16="http://schemas.microsoft.com/office/drawing/2014/main" id="{BC5E1249-C4AC-4EF5-BCD7-EEE7DB7F6B6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0902EBC-0F9C-4ECC-B340-60B048707818}" type="slidenum">
              <a:rPr lang="vi-VN" altLang="vi-VN"/>
              <a:pPr/>
              <a:t>11</a:t>
            </a:fld>
            <a:endParaRPr lang="vi-VN" altLang="vi-V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6E64CAB4-ED29-45E0-BB1F-2632A7D117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BAB3B704-6971-409E-A995-1237E032B28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37892" name="Slide Number Placeholder 3">
            <a:extLst>
              <a:ext uri="{FF2B5EF4-FFF2-40B4-BE49-F238E27FC236}">
                <a16:creationId xmlns:a16="http://schemas.microsoft.com/office/drawing/2014/main" id="{10BB119D-855C-4E8F-ACB9-E08BAEAC55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5C5038-9EAA-4CA9-B967-294CC089F15C}" type="slidenum">
              <a:rPr lang="vi-VN" altLang="vi-VN"/>
              <a:pPr/>
              <a:t>12</a:t>
            </a:fld>
            <a:endParaRPr lang="vi-VN" altLang="vi-V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6F0A6BE3-72E3-432B-B319-645FA7801C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2BC65E92-F2EB-4268-89F1-5E30B96337C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39940" name="Slide Number Placeholder 3">
            <a:extLst>
              <a:ext uri="{FF2B5EF4-FFF2-40B4-BE49-F238E27FC236}">
                <a16:creationId xmlns:a16="http://schemas.microsoft.com/office/drawing/2014/main" id="{CDBA13EF-E145-4A61-B0A6-D34C34A19D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06E39E-8355-41CD-8E18-25C77FB830E5}" type="slidenum">
              <a:rPr lang="vi-VN" altLang="vi-VN"/>
              <a:pPr/>
              <a:t>13</a:t>
            </a:fld>
            <a:endParaRPr lang="vi-VN" altLang="vi-V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9B09837C-7C41-497C-9CA9-8158AA8033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173EEBA1-F4D6-44F9-A3F3-74BB3E01FA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Trong bản Word bài 10 và 11 không thấy có câu này</a:t>
            </a:r>
            <a:endParaRPr lang="vi-VN" altLang="vi-VN"/>
          </a:p>
          <a:p>
            <a:pPr eaLnBrk="1" hangingPunct="1">
              <a:spcBef>
                <a:spcPct val="0"/>
              </a:spcBef>
            </a:pPr>
            <a:r>
              <a:rPr lang="en-US" altLang="vi-VN"/>
              <a:t>B</a:t>
            </a:r>
            <a:endParaRPr lang="vi-VN" altLang="vi-VN"/>
          </a:p>
        </p:txBody>
      </p:sp>
      <p:sp>
        <p:nvSpPr>
          <p:cNvPr id="41988" name="Slide Number Placeholder 3">
            <a:extLst>
              <a:ext uri="{FF2B5EF4-FFF2-40B4-BE49-F238E27FC236}">
                <a16:creationId xmlns:a16="http://schemas.microsoft.com/office/drawing/2014/main" id="{DFF04FE0-164F-4E8F-8BDD-1BB2463CFC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6A7292-F332-43F3-AFA9-2D7D08CC2C1D}" type="slidenum">
              <a:rPr lang="vi-VN" altLang="vi-VN"/>
              <a:pPr/>
              <a:t>14</a:t>
            </a:fld>
            <a:endParaRPr lang="vi-VN" altLang="vi-V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F7B59713-B8C6-453E-B2C7-8C64CE4548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EAE9A500-7CAD-4E26-BBC7-E19E4ECE660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44036" name="Slide Number Placeholder 3">
            <a:extLst>
              <a:ext uri="{FF2B5EF4-FFF2-40B4-BE49-F238E27FC236}">
                <a16:creationId xmlns:a16="http://schemas.microsoft.com/office/drawing/2014/main" id="{FE10A769-6FBE-41CD-B107-18DFF49A30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81258D-8EBC-480D-A9AE-F23CD0EA56D6}" type="slidenum">
              <a:rPr lang="vi-VN" altLang="vi-VN"/>
              <a:pPr/>
              <a:t>15</a:t>
            </a:fld>
            <a:endParaRPr lang="vi-VN" altLang="vi-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ECC5A6BA-733C-49B9-A6CF-BA695E15BC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8976376E-CB4D-49D9-BF28-CD72263BD1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46084" name="Slide Number Placeholder 3">
            <a:extLst>
              <a:ext uri="{FF2B5EF4-FFF2-40B4-BE49-F238E27FC236}">
                <a16:creationId xmlns:a16="http://schemas.microsoft.com/office/drawing/2014/main" id="{24966571-627E-41B8-8005-B46486CEB8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372F29-D34F-44E4-8FA7-6AA3315EE190}" type="slidenum">
              <a:rPr lang="vi-VN" altLang="vi-VN"/>
              <a:pPr/>
              <a:t>16</a:t>
            </a:fld>
            <a:endParaRPr lang="vi-VN" altLang="vi-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35AF7A55-A428-43F5-B5F0-5FFE383949F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F12093DC-79CC-4939-AFB2-EFD68C9C2E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48132" name="Slide Number Placeholder 3">
            <a:extLst>
              <a:ext uri="{FF2B5EF4-FFF2-40B4-BE49-F238E27FC236}">
                <a16:creationId xmlns:a16="http://schemas.microsoft.com/office/drawing/2014/main" id="{F5289695-BE51-4A32-9C5D-0D654FCC2A2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488D42-CBEB-40C8-9249-C06723236EA2}" type="slidenum">
              <a:rPr lang="vi-VN" altLang="vi-VN"/>
              <a:pPr/>
              <a:t>17</a:t>
            </a:fld>
            <a:endParaRPr lang="vi-VN" altLang="vi-V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B13E10D8-D7D3-468A-89DD-769DD53584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3A3F7854-7F12-46D4-B484-26182744D8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50180" name="Slide Number Placeholder 3">
            <a:extLst>
              <a:ext uri="{FF2B5EF4-FFF2-40B4-BE49-F238E27FC236}">
                <a16:creationId xmlns:a16="http://schemas.microsoft.com/office/drawing/2014/main" id="{62DF56D5-E4FB-4414-9A05-B4EAE7B9B2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2C555A-E2F3-4CB3-B3E4-32F8B969EC87}" type="slidenum">
              <a:rPr lang="vi-VN" altLang="vi-VN"/>
              <a:pPr/>
              <a:t>18</a:t>
            </a:fld>
            <a:endParaRPr lang="vi-VN" altLang="vi-V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C137E9B8-5F37-47A4-B3E5-3DA16803A4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9BFD610D-7FDE-4CC2-80A6-3C6664C2FBE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52228" name="Slide Number Placeholder 3">
            <a:extLst>
              <a:ext uri="{FF2B5EF4-FFF2-40B4-BE49-F238E27FC236}">
                <a16:creationId xmlns:a16="http://schemas.microsoft.com/office/drawing/2014/main" id="{34825467-2A47-456D-8784-414456E67C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C3DF32-AAD5-4FA0-B56D-06AD4FFCA64E}" type="slidenum">
              <a:rPr lang="vi-VN" altLang="vi-VN"/>
              <a:pPr/>
              <a:t>19</a:t>
            </a:fld>
            <a:endParaRPr lang="vi-VN" altLang="vi-V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BCEA7908-D165-4882-8244-D02A256453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8EBB72F6-0D5F-44E1-AAAC-AEBE3E9D00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17412" name="Slide Number Placeholder 3">
            <a:extLst>
              <a:ext uri="{FF2B5EF4-FFF2-40B4-BE49-F238E27FC236}">
                <a16:creationId xmlns:a16="http://schemas.microsoft.com/office/drawing/2014/main" id="{32856AD0-4839-4784-B93E-25110E8D0E4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AFAEA22-2BDC-4520-9646-DB19AD4015B3}" type="slidenum">
              <a:rPr lang="vi-VN" altLang="vi-VN"/>
              <a:pPr/>
              <a:t>2</a:t>
            </a:fld>
            <a:endParaRPr lang="vi-VN" alt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D118E950-3A24-4E20-A2B4-3413A0B192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0F94644A-89D0-49D7-8AC6-04C4105A2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54276" name="Slide Number Placeholder 3">
            <a:extLst>
              <a:ext uri="{FF2B5EF4-FFF2-40B4-BE49-F238E27FC236}">
                <a16:creationId xmlns:a16="http://schemas.microsoft.com/office/drawing/2014/main" id="{45FF732E-2767-4300-A099-5A6C6D9807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89B1EC-B538-4F2F-AFFE-F790E19C70CC}" type="slidenum">
              <a:rPr lang="vi-VN" altLang="vi-VN"/>
              <a:pPr/>
              <a:t>20</a:t>
            </a:fld>
            <a:endParaRPr lang="vi-VN" altLang="vi-V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95C808FC-5EB8-4FCB-8FC3-273C7D11C7B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FC89444E-8C9F-4157-AA05-163CA33D857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19460" name="Slide Number Placeholder 3">
            <a:extLst>
              <a:ext uri="{FF2B5EF4-FFF2-40B4-BE49-F238E27FC236}">
                <a16:creationId xmlns:a16="http://schemas.microsoft.com/office/drawing/2014/main" id="{1AF1E517-EAB7-4009-8C3D-B3B963918F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5595F8F-B60E-4B88-8799-24455EB85D00}" type="slidenum">
              <a:rPr lang="vi-VN" altLang="vi-VN"/>
              <a:pPr/>
              <a:t>3</a:t>
            </a:fld>
            <a:endParaRPr lang="vi-VN" altLang="vi-V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FB8209A2-FAAA-4393-8060-BC4ACAA1759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3DC4EBE4-F9FD-44B8-BD31-1907099D59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A</a:t>
            </a:r>
            <a:endParaRPr lang="vi-VN" altLang="vi-VN"/>
          </a:p>
        </p:txBody>
      </p:sp>
      <p:sp>
        <p:nvSpPr>
          <p:cNvPr id="21508" name="Slide Number Placeholder 3">
            <a:extLst>
              <a:ext uri="{FF2B5EF4-FFF2-40B4-BE49-F238E27FC236}">
                <a16:creationId xmlns:a16="http://schemas.microsoft.com/office/drawing/2014/main" id="{A594B45C-0F5F-4B94-86EC-A6EF66D2A59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E302D0-98C6-4DE3-8C6C-627C140704DA}" type="slidenum">
              <a:rPr lang="vi-VN" altLang="vi-VN"/>
              <a:pPr/>
              <a:t>4</a:t>
            </a:fld>
            <a:endParaRPr lang="vi-VN" altLang="vi-V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297C9FFC-212B-433F-BA2C-3E6A2118FF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B0BF38DD-AB0F-40EF-A535-0A21E91F40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C</a:t>
            </a:r>
            <a:endParaRPr lang="vi-VN" altLang="vi-VN"/>
          </a:p>
        </p:txBody>
      </p:sp>
      <p:sp>
        <p:nvSpPr>
          <p:cNvPr id="23556" name="Slide Number Placeholder 3">
            <a:extLst>
              <a:ext uri="{FF2B5EF4-FFF2-40B4-BE49-F238E27FC236}">
                <a16:creationId xmlns:a16="http://schemas.microsoft.com/office/drawing/2014/main" id="{59EDCAAF-6E05-4FE3-B1BC-3B2E5628FC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187F7F-BFF4-4511-A726-3AE85EC182F6}" type="slidenum">
              <a:rPr lang="vi-VN" altLang="vi-VN"/>
              <a:pPr/>
              <a:t>5</a:t>
            </a:fld>
            <a:endParaRPr lang="vi-VN" altLang="vi-V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8A498BFC-6A58-4693-A418-8DF0438220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B978B492-8883-41C2-A615-16932B151E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vi-VN"/>
              <a:t>A</a:t>
            </a:r>
            <a:endParaRPr lang="vi-VN" altLang="vi-VN"/>
          </a:p>
          <a:p>
            <a:pPr eaLnBrk="1" hangingPunct="1">
              <a:spcBef>
                <a:spcPct val="0"/>
              </a:spcBef>
            </a:pPr>
            <a:endParaRPr lang="vi-VN" altLang="vi-VN"/>
          </a:p>
        </p:txBody>
      </p:sp>
      <p:sp>
        <p:nvSpPr>
          <p:cNvPr id="25604" name="Slide Number Placeholder 3">
            <a:extLst>
              <a:ext uri="{FF2B5EF4-FFF2-40B4-BE49-F238E27FC236}">
                <a16:creationId xmlns:a16="http://schemas.microsoft.com/office/drawing/2014/main" id="{1EEBD544-6FB5-4424-96B2-F3A6785521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001379-F150-4EA7-A163-754E86BC2BBA}" type="slidenum">
              <a:rPr lang="vi-VN" altLang="vi-VN"/>
              <a:pPr/>
              <a:t>6</a:t>
            </a:fld>
            <a:endParaRPr lang="vi-VN" altLang="vi-V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FF468F93-A860-4159-8468-633ECC61D43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D71DBA1F-71DB-41C9-924E-84EA51D30A2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D</a:t>
            </a:r>
            <a:endParaRPr lang="vi-VN" altLang="vi-VN"/>
          </a:p>
        </p:txBody>
      </p:sp>
      <p:sp>
        <p:nvSpPr>
          <p:cNvPr id="27652" name="Slide Number Placeholder 3">
            <a:extLst>
              <a:ext uri="{FF2B5EF4-FFF2-40B4-BE49-F238E27FC236}">
                <a16:creationId xmlns:a16="http://schemas.microsoft.com/office/drawing/2014/main" id="{A5360CD0-522F-438E-9E24-A4EC8EF7670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4A41B8-1ADD-4A0B-9601-162B9E3BDF00}" type="slidenum">
              <a:rPr lang="vi-VN" altLang="vi-VN"/>
              <a:pPr/>
              <a:t>7</a:t>
            </a:fld>
            <a:endParaRPr lang="vi-VN" altLang="vi-V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9423C099-C470-46B9-B6DE-CCD40CD21D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6CB694CD-9049-4BDC-B71B-4983722E89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C</a:t>
            </a:r>
            <a:endParaRPr lang="vi-VN" altLang="vi-VN"/>
          </a:p>
        </p:txBody>
      </p:sp>
      <p:sp>
        <p:nvSpPr>
          <p:cNvPr id="29700" name="Slide Number Placeholder 3">
            <a:extLst>
              <a:ext uri="{FF2B5EF4-FFF2-40B4-BE49-F238E27FC236}">
                <a16:creationId xmlns:a16="http://schemas.microsoft.com/office/drawing/2014/main" id="{3AF58A9B-0547-4072-967E-0779454F7F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A4DCCA-158B-4798-878D-B8BDF2E9807B}" type="slidenum">
              <a:rPr lang="vi-VN" altLang="vi-VN"/>
              <a:pPr/>
              <a:t>8</a:t>
            </a:fld>
            <a:endParaRPr lang="vi-VN" altLang="vi-V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12B58DF4-0324-4EE3-B4A7-76E87E9B517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221F41E0-0922-4464-80D0-676BE9514DC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vi-VN"/>
              <a:t>B</a:t>
            </a:r>
            <a:endParaRPr lang="vi-VN" altLang="vi-VN"/>
          </a:p>
        </p:txBody>
      </p:sp>
      <p:sp>
        <p:nvSpPr>
          <p:cNvPr id="31748" name="Slide Number Placeholder 3">
            <a:extLst>
              <a:ext uri="{FF2B5EF4-FFF2-40B4-BE49-F238E27FC236}">
                <a16:creationId xmlns:a16="http://schemas.microsoft.com/office/drawing/2014/main" id="{B1D2C7FE-55A2-458B-8933-BC467A4E83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B9EECE1-1A1B-42D8-BBBF-EBCD65EB3192}" type="slidenum">
              <a:rPr lang="vi-VN" altLang="vi-VN"/>
              <a:pPr/>
              <a:t>9</a:t>
            </a:fld>
            <a:endParaRPr lang="vi-VN" altLang="vi-V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D3AA18C-0B1F-48D2-B554-E9608BAD546F}"/>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1757451-A3C4-45F2-951A-BE223D0CCBDA}"/>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E7014A9-BB9F-48FF-8278-0A696BA89045}"/>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D09349AF-3972-4C99-BA46-E22B24873257}" type="slidenum">
              <a:rPr lang="en-US" altLang="vi-VN"/>
              <a:pPr/>
              <a:t>‹#›</a:t>
            </a:fld>
            <a:endParaRPr lang="en-US" altLang="vi-VN"/>
          </a:p>
        </p:txBody>
      </p:sp>
    </p:spTree>
    <p:extLst>
      <p:ext uri="{BB962C8B-B14F-4D97-AF65-F5344CB8AC3E}">
        <p14:creationId xmlns:p14="http://schemas.microsoft.com/office/powerpoint/2010/main" val="123788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5D74D9A-1738-4E60-B964-3EB4DD56DDB1}"/>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D4FF2C0-DABE-4E29-AC39-3C242E575151}"/>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F61367A-B900-4FF9-82D4-7DF5E0217E49}"/>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36ADAA2F-5457-4B1B-8952-90398E31EA13}" type="slidenum">
              <a:rPr lang="en-US" altLang="vi-VN"/>
              <a:pPr/>
              <a:t>‹#›</a:t>
            </a:fld>
            <a:endParaRPr lang="en-US" altLang="vi-VN"/>
          </a:p>
        </p:txBody>
      </p:sp>
    </p:spTree>
    <p:extLst>
      <p:ext uri="{BB962C8B-B14F-4D97-AF65-F5344CB8AC3E}">
        <p14:creationId xmlns:p14="http://schemas.microsoft.com/office/powerpoint/2010/main" val="351036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A8128E6-C7B7-48A3-B067-BFCFCE81D4FF}"/>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3CAC067-93C8-4A69-A6A4-D72EFC85E758}"/>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B331B6B-2EC5-4555-AFB8-B89277B1EEAC}"/>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47AAC1C6-A8A5-4A95-AE8B-B332EE3D5A2E}" type="slidenum">
              <a:rPr lang="en-US" altLang="vi-VN"/>
              <a:pPr/>
              <a:t>‹#›</a:t>
            </a:fld>
            <a:endParaRPr lang="en-US" altLang="vi-VN"/>
          </a:p>
        </p:txBody>
      </p:sp>
    </p:spTree>
    <p:extLst>
      <p:ext uri="{BB962C8B-B14F-4D97-AF65-F5344CB8AC3E}">
        <p14:creationId xmlns:p14="http://schemas.microsoft.com/office/powerpoint/2010/main" val="427877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AA2033F-4CE3-46D4-9A46-622FB9FB3DC6}"/>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A096C75-0DB6-4613-86E8-50ADA50997D9}"/>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9A3F23-C27D-4D41-A01F-A587C58A13AB}"/>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4A5CC33-174A-4CEC-AB1A-E75BD783AF4D}" type="slidenum">
              <a:rPr lang="en-US" altLang="vi-VN"/>
              <a:pPr/>
              <a:t>‹#›</a:t>
            </a:fld>
            <a:endParaRPr lang="en-US" altLang="vi-VN"/>
          </a:p>
        </p:txBody>
      </p:sp>
    </p:spTree>
    <p:extLst>
      <p:ext uri="{BB962C8B-B14F-4D97-AF65-F5344CB8AC3E}">
        <p14:creationId xmlns:p14="http://schemas.microsoft.com/office/powerpoint/2010/main" val="62809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6B572E8-6DDC-4B9F-B276-2FD233F9514E}"/>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96F3A67-D16F-4989-848F-70207CA62F58}"/>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DB64491-5229-4490-8FBE-9868CA895E78}"/>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F1E8BFB-EB1F-414C-8AB5-4B641A8D04D5}" type="slidenum">
              <a:rPr lang="en-US" altLang="vi-VN"/>
              <a:pPr/>
              <a:t>‹#›</a:t>
            </a:fld>
            <a:endParaRPr lang="en-US" altLang="vi-VN"/>
          </a:p>
        </p:txBody>
      </p:sp>
    </p:spTree>
    <p:extLst>
      <p:ext uri="{BB962C8B-B14F-4D97-AF65-F5344CB8AC3E}">
        <p14:creationId xmlns:p14="http://schemas.microsoft.com/office/powerpoint/2010/main" val="249131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2">
            <a:extLst>
              <a:ext uri="{FF2B5EF4-FFF2-40B4-BE49-F238E27FC236}">
                <a16:creationId xmlns:a16="http://schemas.microsoft.com/office/drawing/2014/main" id="{38BB3DDB-F43F-4212-BD48-13EB944465C7}"/>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3">
            <a:extLst>
              <a:ext uri="{FF2B5EF4-FFF2-40B4-BE49-F238E27FC236}">
                <a16:creationId xmlns:a16="http://schemas.microsoft.com/office/drawing/2014/main" id="{3B5948A0-82C0-4A98-9382-2B6403809A5E}"/>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4">
            <a:extLst>
              <a:ext uri="{FF2B5EF4-FFF2-40B4-BE49-F238E27FC236}">
                <a16:creationId xmlns:a16="http://schemas.microsoft.com/office/drawing/2014/main" id="{DD188A4A-797C-4648-8E74-0F701384B860}"/>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5ED87C76-0106-487C-B009-FDEAEC812648}" type="slidenum">
              <a:rPr lang="en-US" altLang="vi-VN"/>
              <a:pPr/>
              <a:t>‹#›</a:t>
            </a:fld>
            <a:endParaRPr lang="en-US" altLang="vi-VN"/>
          </a:p>
        </p:txBody>
      </p:sp>
    </p:spTree>
    <p:extLst>
      <p:ext uri="{BB962C8B-B14F-4D97-AF65-F5344CB8AC3E}">
        <p14:creationId xmlns:p14="http://schemas.microsoft.com/office/powerpoint/2010/main" val="2187246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21BDC03-414F-4355-AF43-AE8BC067513B}"/>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CCF25F1-3B69-4EAA-BE4A-213B87F3EB3A}"/>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A604EFA-216C-4A9B-BA86-11A32D775AC8}"/>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ADECE72-F35D-4EB9-84DB-25393541C9BB}" type="slidenum">
              <a:rPr lang="en-US" altLang="vi-VN"/>
              <a:pPr/>
              <a:t>‹#›</a:t>
            </a:fld>
            <a:endParaRPr lang="en-US" altLang="vi-VN"/>
          </a:p>
        </p:txBody>
      </p:sp>
    </p:spTree>
    <p:extLst>
      <p:ext uri="{BB962C8B-B14F-4D97-AF65-F5344CB8AC3E}">
        <p14:creationId xmlns:p14="http://schemas.microsoft.com/office/powerpoint/2010/main" val="346473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a:extLst>
              <a:ext uri="{FF2B5EF4-FFF2-40B4-BE49-F238E27FC236}">
                <a16:creationId xmlns:a16="http://schemas.microsoft.com/office/drawing/2014/main" id="{549A8784-07B3-4362-B870-04D9E9D0E10A}"/>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6FD7185-2682-4C96-809B-EE019A7D58DB}"/>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E99DA58-3533-4C71-B0F9-51D7304A7615}"/>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959E863-B731-4CDB-8068-38D78847F6C3}" type="slidenum">
              <a:rPr lang="en-US" altLang="vi-VN"/>
              <a:pPr/>
              <a:t>‹#›</a:t>
            </a:fld>
            <a:endParaRPr lang="en-US" altLang="vi-VN"/>
          </a:p>
        </p:txBody>
      </p:sp>
    </p:spTree>
    <p:extLst>
      <p:ext uri="{BB962C8B-B14F-4D97-AF65-F5344CB8AC3E}">
        <p14:creationId xmlns:p14="http://schemas.microsoft.com/office/powerpoint/2010/main" val="172868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6DC3242-0236-46F1-81A3-1C641D52F88D}"/>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BA9863B-6E59-4B06-9403-2B530CD89165}"/>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A84C16F-7BFE-4924-AC52-359E3AF29A72}"/>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7E166CF8-6ADA-4A08-8ABD-686C6B174E0D}" type="slidenum">
              <a:rPr lang="en-US" altLang="vi-VN"/>
              <a:pPr/>
              <a:t>‹#›</a:t>
            </a:fld>
            <a:endParaRPr lang="en-US" altLang="vi-VN"/>
          </a:p>
        </p:txBody>
      </p:sp>
    </p:spTree>
    <p:extLst>
      <p:ext uri="{BB962C8B-B14F-4D97-AF65-F5344CB8AC3E}">
        <p14:creationId xmlns:p14="http://schemas.microsoft.com/office/powerpoint/2010/main" val="344715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2">
            <a:extLst>
              <a:ext uri="{FF2B5EF4-FFF2-40B4-BE49-F238E27FC236}">
                <a16:creationId xmlns:a16="http://schemas.microsoft.com/office/drawing/2014/main" id="{4D076CE3-25BB-4AA4-8609-FB4D0A52E791}"/>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3">
            <a:extLst>
              <a:ext uri="{FF2B5EF4-FFF2-40B4-BE49-F238E27FC236}">
                <a16:creationId xmlns:a16="http://schemas.microsoft.com/office/drawing/2014/main" id="{55C6F746-242D-4FAF-B509-B9561F2443E6}"/>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4">
            <a:extLst>
              <a:ext uri="{FF2B5EF4-FFF2-40B4-BE49-F238E27FC236}">
                <a16:creationId xmlns:a16="http://schemas.microsoft.com/office/drawing/2014/main" id="{859C4869-FDCE-413A-A05E-6BF897BED420}"/>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4F46C254-654C-4FB0-892A-9510707B67A3}" type="slidenum">
              <a:rPr lang="en-US" altLang="vi-VN"/>
              <a:pPr/>
              <a:t>‹#›</a:t>
            </a:fld>
            <a:endParaRPr lang="en-US" altLang="vi-VN"/>
          </a:p>
        </p:txBody>
      </p:sp>
    </p:spTree>
    <p:extLst>
      <p:ext uri="{BB962C8B-B14F-4D97-AF65-F5344CB8AC3E}">
        <p14:creationId xmlns:p14="http://schemas.microsoft.com/office/powerpoint/2010/main" val="351785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2">
            <a:extLst>
              <a:ext uri="{FF2B5EF4-FFF2-40B4-BE49-F238E27FC236}">
                <a16:creationId xmlns:a16="http://schemas.microsoft.com/office/drawing/2014/main" id="{3849EBBB-3829-4AD2-88A2-70D8A544D13F}"/>
              </a:ext>
            </a:extLst>
          </p:cNvPr>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6" name="Footer Placeholder 13">
            <a:extLst>
              <a:ext uri="{FF2B5EF4-FFF2-40B4-BE49-F238E27FC236}">
                <a16:creationId xmlns:a16="http://schemas.microsoft.com/office/drawing/2014/main" id="{27C5AC9D-33C8-47ED-9140-58C99DFF5BBA}"/>
              </a:ext>
            </a:extLst>
          </p:cNvPr>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p>
        </p:txBody>
      </p:sp>
      <p:sp>
        <p:nvSpPr>
          <p:cNvPr id="7" name="Slide Number Placeholder 14">
            <a:extLst>
              <a:ext uri="{FF2B5EF4-FFF2-40B4-BE49-F238E27FC236}">
                <a16:creationId xmlns:a16="http://schemas.microsoft.com/office/drawing/2014/main" id="{2F640744-E189-40C3-A40D-8AF2411DAE1C}"/>
              </a:ext>
            </a:extLst>
          </p:cNvPr>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CEE27472-41DD-4868-BD99-A82440432DAB}" type="slidenum">
              <a:rPr lang="en-US" altLang="vi-VN"/>
              <a:pPr/>
              <a:t>‹#›</a:t>
            </a:fld>
            <a:endParaRPr lang="en-US" altLang="vi-VN"/>
          </a:p>
        </p:txBody>
      </p:sp>
    </p:spTree>
    <p:extLst>
      <p:ext uri="{BB962C8B-B14F-4D97-AF65-F5344CB8AC3E}">
        <p14:creationId xmlns:p14="http://schemas.microsoft.com/office/powerpoint/2010/main" val="182769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7">
            <a:extLst>
              <a:ext uri="{FF2B5EF4-FFF2-40B4-BE49-F238E27FC236}">
                <a16:creationId xmlns:a16="http://schemas.microsoft.com/office/drawing/2014/main" id="{60B8FBD5-4896-4F44-B0D8-DEDE5E7EE6D3}"/>
              </a:ext>
            </a:extLst>
          </p:cNvPr>
          <p:cNvGrpSpPr>
            <a:grpSpLocks/>
          </p:cNvGrpSpPr>
          <p:nvPr userDrawn="1"/>
        </p:nvGrpSpPr>
        <p:grpSpPr bwMode="auto">
          <a:xfrm>
            <a:off x="173038" y="31750"/>
            <a:ext cx="8797925" cy="730250"/>
            <a:chOff x="142875" y="30480"/>
            <a:chExt cx="8797290" cy="730250"/>
          </a:xfrm>
        </p:grpSpPr>
        <p:pic>
          <p:nvPicPr>
            <p:cNvPr id="1027" name="Picture 8">
              <a:extLst>
                <a:ext uri="{FF2B5EF4-FFF2-40B4-BE49-F238E27FC236}">
                  <a16:creationId xmlns:a16="http://schemas.microsoft.com/office/drawing/2014/main" id="{1BC97459-EA0A-4186-AEF6-1FFAAFBCFC2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42875" y="41592"/>
              <a:ext cx="1217613"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28" name="Group 10">
              <a:extLst>
                <a:ext uri="{FF2B5EF4-FFF2-40B4-BE49-F238E27FC236}">
                  <a16:creationId xmlns:a16="http://schemas.microsoft.com/office/drawing/2014/main" id="{120D8C8A-70A5-4708-8EFB-8CB803DF6C72}"/>
                </a:ext>
              </a:extLst>
            </p:cNvPr>
            <p:cNvGrpSpPr>
              <a:grpSpLocks/>
            </p:cNvGrpSpPr>
            <p:nvPr userDrawn="1"/>
          </p:nvGrpSpPr>
          <p:grpSpPr bwMode="auto">
            <a:xfrm>
              <a:off x="1488440" y="30480"/>
              <a:ext cx="7451725" cy="720725"/>
              <a:chOff x="1770400" y="1008617"/>
              <a:chExt cx="7221200" cy="897558"/>
            </a:xfrm>
          </p:grpSpPr>
          <p:grpSp>
            <p:nvGrpSpPr>
              <p:cNvPr id="1029" name="Group 11">
                <a:extLst>
                  <a:ext uri="{FF2B5EF4-FFF2-40B4-BE49-F238E27FC236}">
                    <a16:creationId xmlns:a16="http://schemas.microsoft.com/office/drawing/2014/main" id="{E9D8B4EE-4C63-4813-9063-8BDB4F284EEC}"/>
                  </a:ext>
                </a:extLst>
              </p:cNvPr>
              <p:cNvGrpSpPr>
                <a:grpSpLocks/>
              </p:cNvGrpSpPr>
              <p:nvPr userDrawn="1"/>
            </p:nvGrpSpPr>
            <p:grpSpPr bwMode="auto">
              <a:xfrm>
                <a:off x="1770400" y="1008617"/>
                <a:ext cx="7221200" cy="897558"/>
                <a:chOff x="1770400" y="1523999"/>
                <a:chExt cx="7221200" cy="897558"/>
              </a:xfrm>
            </p:grpSpPr>
            <p:sp>
              <p:nvSpPr>
                <p:cNvPr id="14" name="Rounded Rectangle 11">
                  <a:extLst>
                    <a:ext uri="{FF2B5EF4-FFF2-40B4-BE49-F238E27FC236}">
                      <a16:creationId xmlns:a16="http://schemas.microsoft.com/office/drawing/2014/main" id="{AEF15EE7-67AA-43AF-B848-5A1C076728CD}"/>
                    </a:ext>
                  </a:extLst>
                </p:cNvPr>
                <p:cNvSpPr/>
                <p:nvPr userDrawn="1"/>
              </p:nvSpPr>
              <p:spPr>
                <a:xfrm>
                  <a:off x="1770921" y="1523999"/>
                  <a:ext cx="7220679" cy="897558"/>
                </a:xfrm>
                <a:prstGeom prst="roundRect">
                  <a:avLst>
                    <a:gd name="adj" fmla="val 10000"/>
                  </a:avLst>
                </a:prstGeom>
                <a:blipFill rotWithShape="0">
                  <a:blip r:embed="rId14"/>
                  <a:tile tx="0" ty="0" sx="100000" sy="100000" flip="none" algn="tl"/>
                </a:blipFill>
                <a:ln w="12700">
                  <a:solidFill>
                    <a:schemeClr val="accent6">
                      <a:lumMod val="60000"/>
                      <a:lumOff val="4000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defRPr/>
                  </a:pPr>
                  <a:endParaRPr lang="en-US"/>
                </a:p>
              </p:txBody>
            </p:sp>
            <p:sp>
              <p:nvSpPr>
                <p:cNvPr id="15" name="Rounded Rectangle 4">
                  <a:extLst>
                    <a:ext uri="{FF2B5EF4-FFF2-40B4-BE49-F238E27FC236}">
                      <a16:creationId xmlns:a16="http://schemas.microsoft.com/office/drawing/2014/main" id="{CA519567-1ADD-4411-9F58-A6F899A69F6F}"/>
                    </a:ext>
                  </a:extLst>
                </p:cNvPr>
                <p:cNvSpPr/>
                <p:nvPr userDrawn="1"/>
              </p:nvSpPr>
              <p:spPr>
                <a:xfrm>
                  <a:off x="1972435" y="1553655"/>
                  <a:ext cx="5199381" cy="840224"/>
                </a:xfrm>
                <a:prstGeom prst="rect">
                  <a:avLst/>
                </a:prstGeom>
              </p:spPr>
              <p:style>
                <a:lnRef idx="0">
                  <a:scrgbClr r="0" g="0" b="0"/>
                </a:lnRef>
                <a:fillRef idx="0">
                  <a:scrgbClr r="0" g="0" b="0"/>
                </a:fillRef>
                <a:effectRef idx="0">
                  <a:scrgbClr r="0" g="0" b="0"/>
                </a:effectRef>
                <a:fontRef idx="minor">
                  <a:schemeClr val="lt1"/>
                </a:fontRef>
              </p:style>
              <p:txBody>
                <a:bodyPr lIns="16510" tIns="16510" rIns="16510" bIns="16510" spcCol="127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defTabSz="1155700">
                    <a:lnSpc>
                      <a:spcPct val="90000"/>
                    </a:lnSpc>
                    <a:spcAft>
                      <a:spcPct val="35000"/>
                    </a:spcAft>
                    <a:defRPr/>
                  </a:pPr>
                  <a:endParaRPr lang="vi-VN" sz="2600" dirty="0">
                    <a:solidFill>
                      <a:schemeClr val="tx1"/>
                    </a:solidFill>
                    <a:cs typeface="Arial" pitchFamily="34" charset="0"/>
                  </a:endParaRPr>
                </a:p>
              </p:txBody>
            </p:sp>
            <p:sp>
              <p:nvSpPr>
                <p:cNvPr id="1033" name="WordArt 15">
                  <a:extLst>
                    <a:ext uri="{FF2B5EF4-FFF2-40B4-BE49-F238E27FC236}">
                      <a16:creationId xmlns:a16="http://schemas.microsoft.com/office/drawing/2014/main" id="{6BDC5FA7-725B-46A9-AF24-C58BA8B9F7B4}"/>
                    </a:ext>
                  </a:extLst>
                </p:cNvPr>
                <p:cNvSpPr>
                  <a:spLocks noChangeArrowheads="1" noChangeShapeType="1" noTextEdit="1"/>
                </p:cNvSpPr>
                <p:nvPr userDrawn="1"/>
              </p:nvSpPr>
              <p:spPr bwMode="auto">
                <a:xfrm>
                  <a:off x="2098228" y="1573433"/>
                  <a:ext cx="6565115" cy="385309"/>
                </a:xfrm>
                <a:prstGeom prst="rect">
                  <a:avLst/>
                </a:prstGeom>
              </p:spPr>
              <p:txBody>
                <a:bodyPr wrap="none" fromWordArt="1">
                  <a:prstTxWarp prst="textPlain">
                    <a:avLst>
                      <a:gd name="adj" fmla="val 50000"/>
                    </a:avLst>
                  </a:prstTxWarp>
                </a:bodyPr>
                <a:lstStyle/>
                <a:p>
                  <a:pPr algn="ctr"/>
                  <a:r>
                    <a:rPr lang="vi-VN"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rPr>
                    <a:t>TRƯỜNG ĐẠI HỌC TÔN ĐỨC THẮNG</a:t>
                  </a:r>
                  <a:endParaRPr lang="en-US" sz="3600" b="1" kern="10" spc="720">
                    <a:ln w="3175">
                      <a:solidFill>
                        <a:srgbClr val="FF0000"/>
                      </a:solidFill>
                      <a:round/>
                      <a:headEnd/>
                      <a:tailEnd/>
                    </a:ln>
                    <a:solidFill>
                      <a:srgbClr val="FF0000"/>
                    </a:solidFill>
                    <a:latin typeface="Verdana" panose="020B0604030504040204" pitchFamily="34" charset="0"/>
                    <a:ea typeface="Verdana" panose="020B0604030504040204" pitchFamily="34" charset="0"/>
                  </a:endParaRPr>
                </a:p>
              </p:txBody>
            </p:sp>
          </p:grpSp>
          <p:sp>
            <p:nvSpPr>
              <p:cNvPr id="1030" name="WordArt 15">
                <a:extLst>
                  <a:ext uri="{FF2B5EF4-FFF2-40B4-BE49-F238E27FC236}">
                    <a16:creationId xmlns:a16="http://schemas.microsoft.com/office/drawing/2014/main" id="{E68100F7-9FF8-488C-99C0-E3FA0F6B3EFB}"/>
                  </a:ext>
                </a:extLst>
              </p:cNvPr>
              <p:cNvSpPr>
                <a:spLocks noChangeArrowheads="1" noChangeShapeType="1" noTextEdit="1"/>
              </p:cNvSpPr>
              <p:nvPr userDrawn="1"/>
            </p:nvSpPr>
            <p:spPr bwMode="auto">
              <a:xfrm>
                <a:off x="1833771" y="1507193"/>
                <a:ext cx="7091602" cy="36107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200" b="1" kern="10">
                    <a:solidFill>
                      <a:srgbClr val="0000CC"/>
                    </a:solidFill>
                    <a:latin typeface="Times New Roman" panose="02020603050405020304" pitchFamily="18" charset="0"/>
                    <a:cs typeface="Times New Roman" panose="02020603050405020304" pitchFamily="18" charset="0"/>
                  </a:rPr>
                  <a:t>TRUNG TÂM GIÁO DỤC QUỐC PHÒNG VÀ AN NINH</a:t>
                </a:r>
              </a:p>
            </p:txBody>
          </p:sp>
        </p:grpSp>
      </p:gr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1.wav"/><Relationship Id="rId7" Type="http://schemas.openxmlformats.org/officeDocument/2006/relationships/slide" Target="slide7.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3.wav"/><Relationship Id="rId4" Type="http://schemas.openxmlformats.org/officeDocument/2006/relationships/audio" Target="../media/audio2.wav"/></Relationships>
</file>

<file path=ppt/slides/_rels/slide1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audio" Target="../media/audio1.wav"/><Relationship Id="rId7" Type="http://schemas.openxmlformats.org/officeDocument/2006/relationships/image" Target="../media/image4.gi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slide" Target="slide7.xml"/><Relationship Id="rId5" Type="http://schemas.openxmlformats.org/officeDocument/2006/relationships/audio" Target="../media/audio3.wav"/><Relationship Id="rId4" Type="http://schemas.openxmlformats.org/officeDocument/2006/relationships/audio" Target="../media/audio2.wav"/></Relationships>
</file>

<file path=ppt/slides/_rels/slide1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8" Type="http://schemas.openxmlformats.org/officeDocument/2006/relationships/image" Target="../media/image4.gif"/><Relationship Id="rId3" Type="http://schemas.openxmlformats.org/officeDocument/2006/relationships/audio" Target="../media/audio3.wav"/><Relationship Id="rId7" Type="http://schemas.openxmlformats.org/officeDocument/2006/relationships/slide" Target="slide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audio" Target="../media/audio2.wav"/><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508" name="Oval 44">
            <a:extLst>
              <a:ext uri="{FF2B5EF4-FFF2-40B4-BE49-F238E27FC236}">
                <a16:creationId xmlns:a16="http://schemas.microsoft.com/office/drawing/2014/main" id="{235D8009-998A-4CD1-BA58-65055C212612}"/>
              </a:ext>
            </a:extLst>
          </p:cNvPr>
          <p:cNvSpPr>
            <a:spLocks noChangeArrowheads="1"/>
          </p:cNvSpPr>
          <p:nvPr/>
        </p:nvSpPr>
        <p:spPr bwMode="auto">
          <a:xfrm>
            <a:off x="5041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5123" name="Picture 15" descr="people008">
            <a:extLst>
              <a:ext uri="{FF2B5EF4-FFF2-40B4-BE49-F238E27FC236}">
                <a16:creationId xmlns:a16="http://schemas.microsoft.com/office/drawing/2014/main" id="{979564E1-903F-4182-BB00-D429FE393897}"/>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B62FBC8-0EC3-458D-820C-21A9AC37F4D6}"/>
              </a:ext>
            </a:extLst>
          </p:cNvPr>
          <p:cNvSpPr txBox="1">
            <a:spLocks noChangeArrowheads="1"/>
          </p:cNvSpPr>
          <p:nvPr/>
        </p:nvSpPr>
        <p:spPr bwMode="auto">
          <a:xfrm>
            <a:off x="1503363" y="893763"/>
            <a:ext cx="7223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000" i="1"/>
              <a:t>“Hình</a:t>
            </a:r>
            <a:r>
              <a:rPr lang="vi-VN" altLang="en-US" sz="2000" b="1" i="1"/>
              <a:t> </a:t>
            </a:r>
            <a:r>
              <a:rPr lang="vi-VN" altLang="en-US" sz="2000" i="1"/>
              <a:t>thức thích hợp để tập hợp, thu hút đông đảo quần chúng lao động và giải quyết những nhiệm vụ đặt ra trong công tác bảo vệ an ninh trật tự”</a:t>
            </a:r>
            <a:r>
              <a:rPr lang="vi-VN" altLang="en-US" sz="2000"/>
              <a:t> là một trong những vị trí, tác dụng của: </a:t>
            </a:r>
            <a:endParaRPr lang="en-US" altLang="en-US" sz="2000"/>
          </a:p>
        </p:txBody>
      </p:sp>
      <p:sp>
        <p:nvSpPr>
          <p:cNvPr id="65549" name="AutoShape 13">
            <a:extLst>
              <a:ext uri="{FF2B5EF4-FFF2-40B4-BE49-F238E27FC236}">
                <a16:creationId xmlns:a16="http://schemas.microsoft.com/office/drawing/2014/main" id="{7CF1F36C-AAC5-41B2-A2CF-CE60AC3E010C}"/>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300" dirty="0">
                <a:latin typeface="Arial" charset="0"/>
              </a:rPr>
              <a:t>A. </a:t>
            </a:r>
            <a:r>
              <a:rPr lang="vi-VN" sz="2400" dirty="0">
                <a:latin typeface="Arial" charset="0"/>
              </a:rPr>
              <a:t>Phong trào toàn dân </a:t>
            </a:r>
            <a:endParaRPr lang="en-US" sz="2400" dirty="0">
              <a:latin typeface="Arial" charset="0"/>
            </a:endParaRPr>
          </a:p>
          <a:p>
            <a:pPr algn="ctr" eaLnBrk="1" hangingPunct="1">
              <a:defRPr/>
            </a:pPr>
            <a:r>
              <a:rPr lang="vi-VN" sz="2400" dirty="0">
                <a:latin typeface="Arial" charset="0"/>
              </a:rPr>
              <a:t>bảo vệ an ninh Tổ quốc</a:t>
            </a:r>
            <a:endParaRPr lang="en-US" sz="2300" dirty="0">
              <a:latin typeface="Times New Roman" pitchFamily="18" charset="0"/>
              <a:cs typeface="Times New Roman" pitchFamily="18" charset="0"/>
            </a:endParaRPr>
          </a:p>
        </p:txBody>
      </p:sp>
      <p:sp>
        <p:nvSpPr>
          <p:cNvPr id="65545" name="AutoShape 9">
            <a:extLst>
              <a:ext uri="{FF2B5EF4-FFF2-40B4-BE49-F238E27FC236}">
                <a16:creationId xmlns:a16="http://schemas.microsoft.com/office/drawing/2014/main" id="{017EBA76-A424-42CD-8B0C-5F7DBDE3901B}"/>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300" dirty="0">
                <a:latin typeface="Arial" charset="0"/>
              </a:rPr>
              <a:t>C. </a:t>
            </a:r>
            <a:r>
              <a:rPr lang="en-US" sz="2400" dirty="0" err="1">
                <a:latin typeface="Arial" charset="0"/>
              </a:rPr>
              <a:t>Phong</a:t>
            </a:r>
            <a:r>
              <a:rPr lang="en-US" sz="2400" dirty="0">
                <a:latin typeface="Arial" charset="0"/>
              </a:rPr>
              <a:t> </a:t>
            </a:r>
            <a:r>
              <a:rPr lang="en-US" sz="2400" dirty="0" err="1">
                <a:latin typeface="Arial" charset="0"/>
              </a:rPr>
              <a:t>trào</a:t>
            </a:r>
            <a:r>
              <a:rPr lang="en-US" sz="2400" dirty="0">
                <a:latin typeface="Arial" charset="0"/>
              </a:rPr>
              <a:t> </a:t>
            </a:r>
            <a:r>
              <a:rPr lang="en-US" sz="2400" dirty="0" err="1">
                <a:latin typeface="Arial" charset="0"/>
              </a:rPr>
              <a:t>vì</a:t>
            </a:r>
            <a:r>
              <a:rPr lang="en-US" sz="2400" dirty="0">
                <a:latin typeface="Arial" charset="0"/>
              </a:rPr>
              <a:t> an </a:t>
            </a:r>
            <a:r>
              <a:rPr lang="en-US" sz="2400" dirty="0" err="1">
                <a:latin typeface="Arial" charset="0"/>
              </a:rPr>
              <a:t>ninh</a:t>
            </a:r>
            <a:r>
              <a:rPr lang="en-US" sz="2400" dirty="0">
                <a:latin typeface="Arial" charset="0"/>
              </a:rPr>
              <a:t>, </a:t>
            </a:r>
          </a:p>
          <a:p>
            <a:pPr algn="ctr">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vi-VN" sz="2400" dirty="0">
              <a:latin typeface="Arial" charset="0"/>
            </a:endParaRPr>
          </a:p>
        </p:txBody>
      </p:sp>
      <p:sp>
        <p:nvSpPr>
          <p:cNvPr id="62486" name="Oval 22">
            <a:extLst>
              <a:ext uri="{FF2B5EF4-FFF2-40B4-BE49-F238E27FC236}">
                <a16:creationId xmlns:a16="http://schemas.microsoft.com/office/drawing/2014/main" id="{D3240962-0BA6-4F2A-A130-054AFB6D21DF}"/>
              </a:ext>
            </a:extLst>
          </p:cNvPr>
          <p:cNvSpPr>
            <a:spLocks noChangeArrowheads="1"/>
          </p:cNvSpPr>
          <p:nvPr/>
        </p:nvSpPr>
        <p:spPr bwMode="auto">
          <a:xfrm>
            <a:off x="50323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4344" name="Picture 23" descr="ani32">
            <a:hlinkClick r:id="rId7" action="ppaction://hlinksldjump"/>
            <a:extLst>
              <a:ext uri="{FF2B5EF4-FFF2-40B4-BE49-F238E27FC236}">
                <a16:creationId xmlns:a16="http://schemas.microsoft.com/office/drawing/2014/main" id="{8C23E531-E7C6-4F6C-B94D-32EAE61A9343}"/>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02600" y="6094413"/>
            <a:ext cx="6350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88" name="Oval 24">
            <a:extLst>
              <a:ext uri="{FF2B5EF4-FFF2-40B4-BE49-F238E27FC236}">
                <a16:creationId xmlns:a16="http://schemas.microsoft.com/office/drawing/2014/main" id="{26810496-F8B6-441F-9196-04E9CBA2529C}"/>
              </a:ext>
            </a:extLst>
          </p:cNvPr>
          <p:cNvSpPr>
            <a:spLocks noChangeArrowheads="1"/>
          </p:cNvSpPr>
          <p:nvPr/>
        </p:nvSpPr>
        <p:spPr bwMode="auto">
          <a:xfrm>
            <a:off x="5029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62495" name="Oval 31">
            <a:extLst>
              <a:ext uri="{FF2B5EF4-FFF2-40B4-BE49-F238E27FC236}">
                <a16:creationId xmlns:a16="http://schemas.microsoft.com/office/drawing/2014/main" id="{55BDBFE4-D459-47C8-A06A-41A087E1FAD1}"/>
              </a:ext>
            </a:extLst>
          </p:cNvPr>
          <p:cNvSpPr>
            <a:spLocks noChangeArrowheads="1"/>
          </p:cNvSpPr>
          <p:nvPr/>
        </p:nvSpPr>
        <p:spPr bwMode="auto">
          <a:xfrm>
            <a:off x="5029200"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62496" name="Oval 32">
            <a:extLst>
              <a:ext uri="{FF2B5EF4-FFF2-40B4-BE49-F238E27FC236}">
                <a16:creationId xmlns:a16="http://schemas.microsoft.com/office/drawing/2014/main" id="{5BF8918C-8C40-4AA1-A8B5-8ABD496B9792}"/>
              </a:ext>
            </a:extLst>
          </p:cNvPr>
          <p:cNvSpPr>
            <a:spLocks noChangeArrowheads="1"/>
          </p:cNvSpPr>
          <p:nvPr/>
        </p:nvSpPr>
        <p:spPr bwMode="auto">
          <a:xfrm>
            <a:off x="50323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62497" name="Oval 33">
            <a:extLst>
              <a:ext uri="{FF2B5EF4-FFF2-40B4-BE49-F238E27FC236}">
                <a16:creationId xmlns:a16="http://schemas.microsoft.com/office/drawing/2014/main" id="{89DBADE8-7047-45ED-8385-65EDDA724622}"/>
              </a:ext>
            </a:extLst>
          </p:cNvPr>
          <p:cNvSpPr>
            <a:spLocks noChangeArrowheads="1"/>
          </p:cNvSpPr>
          <p:nvPr/>
        </p:nvSpPr>
        <p:spPr bwMode="auto">
          <a:xfrm>
            <a:off x="5041900"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62498" name="Oval 34">
            <a:extLst>
              <a:ext uri="{FF2B5EF4-FFF2-40B4-BE49-F238E27FC236}">
                <a16:creationId xmlns:a16="http://schemas.microsoft.com/office/drawing/2014/main" id="{552F1BBE-B822-4199-8189-E3CA0CAB89CC}"/>
              </a:ext>
            </a:extLst>
          </p:cNvPr>
          <p:cNvSpPr>
            <a:spLocks noChangeArrowheads="1"/>
          </p:cNvSpPr>
          <p:nvPr/>
        </p:nvSpPr>
        <p:spPr bwMode="auto">
          <a:xfrm>
            <a:off x="5041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62499" name="Oval 35">
            <a:extLst>
              <a:ext uri="{FF2B5EF4-FFF2-40B4-BE49-F238E27FC236}">
                <a16:creationId xmlns:a16="http://schemas.microsoft.com/office/drawing/2014/main" id="{6D923DAC-C005-4FE1-8541-5D25951F5C2C}"/>
              </a:ext>
            </a:extLst>
          </p:cNvPr>
          <p:cNvSpPr>
            <a:spLocks noChangeArrowheads="1"/>
          </p:cNvSpPr>
          <p:nvPr/>
        </p:nvSpPr>
        <p:spPr bwMode="auto">
          <a:xfrm>
            <a:off x="50323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62512" name="Text Box 48">
            <a:extLst>
              <a:ext uri="{FF2B5EF4-FFF2-40B4-BE49-F238E27FC236}">
                <a16:creationId xmlns:a16="http://schemas.microsoft.com/office/drawing/2014/main" id="{FD0D1AF8-E7C2-4B6B-884A-A9FEA2266866}"/>
              </a:ext>
            </a:extLst>
          </p:cNvPr>
          <p:cNvSpPr txBox="1">
            <a:spLocks noChangeArrowheads="1"/>
          </p:cNvSpPr>
          <p:nvPr/>
        </p:nvSpPr>
        <p:spPr bwMode="auto">
          <a:xfrm>
            <a:off x="35814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62513" name="Text Box 49">
            <a:extLst>
              <a:ext uri="{FF2B5EF4-FFF2-40B4-BE49-F238E27FC236}">
                <a16:creationId xmlns:a16="http://schemas.microsoft.com/office/drawing/2014/main" id="{4FA36F2D-116E-4701-8277-DF96F2D5984C}"/>
              </a:ext>
            </a:extLst>
          </p:cNvPr>
          <p:cNvSpPr txBox="1">
            <a:spLocks noChangeArrowheads="1"/>
          </p:cNvSpPr>
          <p:nvPr/>
        </p:nvSpPr>
        <p:spPr bwMode="auto">
          <a:xfrm>
            <a:off x="47244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9">
            <a:extLst>
              <a:ext uri="{FF2B5EF4-FFF2-40B4-BE49-F238E27FC236}">
                <a16:creationId xmlns:a16="http://schemas.microsoft.com/office/drawing/2014/main" id="{60AAB2CB-6972-45F8-A635-8E6FF1621E4F}"/>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300" dirty="0">
                <a:latin typeface="Arial" charset="0"/>
              </a:rPr>
              <a:t>B. </a:t>
            </a:r>
            <a:r>
              <a:rPr lang="vi-VN" sz="2400" dirty="0">
                <a:latin typeface="Arial" charset="0"/>
              </a:rPr>
              <a:t>Phong trào phòng chống</a:t>
            </a:r>
            <a:endParaRPr lang="en-US" sz="2400" dirty="0">
              <a:latin typeface="Arial" charset="0"/>
            </a:endParaRPr>
          </a:p>
          <a:p>
            <a:pPr algn="ctr">
              <a:defRPr/>
            </a:pPr>
            <a:r>
              <a:rPr lang="vi-VN" sz="2400" dirty="0">
                <a:latin typeface="Arial" charset="0"/>
              </a:rPr>
              <a:t> tội phạm và tệ nạn xã hội</a:t>
            </a:r>
          </a:p>
        </p:txBody>
      </p:sp>
      <p:sp>
        <p:nvSpPr>
          <p:cNvPr id="27" name="AutoShape 9">
            <a:extLst>
              <a:ext uri="{FF2B5EF4-FFF2-40B4-BE49-F238E27FC236}">
                <a16:creationId xmlns:a16="http://schemas.microsoft.com/office/drawing/2014/main" id="{DF1B4B99-E490-4E36-B20B-6D688CD00A6F}"/>
              </a:ext>
            </a:extLst>
          </p:cNvPr>
          <p:cNvSpPr>
            <a:spLocks noChangeArrowheads="1"/>
          </p:cNvSpPr>
          <p:nvPr/>
        </p:nvSpPr>
        <p:spPr bwMode="auto">
          <a:xfrm>
            <a:off x="47244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marL="457200" indent="-457200" algn="ctr" eaLnBrk="1" hangingPunct="1">
              <a:defRPr/>
            </a:pPr>
            <a:r>
              <a:rPr lang="en-US" sz="2300" dirty="0">
                <a:latin typeface="Arial" charset="0"/>
              </a:rPr>
              <a:t>D. </a:t>
            </a:r>
            <a:r>
              <a:rPr lang="en-US" sz="2400" dirty="0" err="1">
                <a:latin typeface="Arial" charset="0"/>
              </a:rPr>
              <a:t>Phong</a:t>
            </a:r>
            <a:r>
              <a:rPr lang="en-US" sz="2400" dirty="0">
                <a:latin typeface="Arial" charset="0"/>
              </a:rPr>
              <a:t> </a:t>
            </a:r>
            <a:r>
              <a:rPr lang="en-US" sz="2400" dirty="0" err="1">
                <a:latin typeface="Arial" charset="0"/>
              </a:rPr>
              <a:t>trào</a:t>
            </a:r>
            <a:r>
              <a:rPr lang="en-US" sz="2400" dirty="0">
                <a:latin typeface="Arial" charset="0"/>
              </a:rPr>
              <a:t> </a:t>
            </a:r>
            <a:r>
              <a:rPr lang="en-US" sz="2400" dirty="0" err="1">
                <a:latin typeface="Arial" charset="0"/>
              </a:rPr>
              <a:t>giữ</a:t>
            </a:r>
            <a:r>
              <a:rPr lang="en-US" sz="2400" dirty="0">
                <a:latin typeface="Arial" charset="0"/>
              </a:rPr>
              <a:t> </a:t>
            </a:r>
            <a:r>
              <a:rPr lang="en-US" sz="2400" dirty="0" err="1">
                <a:latin typeface="Arial" charset="0"/>
              </a:rPr>
              <a:t>gìn</a:t>
            </a:r>
            <a:r>
              <a:rPr lang="en-US" sz="2400" dirty="0">
                <a:latin typeface="Arial" charset="0"/>
              </a:rPr>
              <a:t> </a:t>
            </a:r>
          </a:p>
          <a:p>
            <a:pPr marL="457200" indent="-457200" algn="ctr" eaLnBrk="1" hangingPunct="1">
              <a:defRPr/>
            </a:pPr>
            <a:r>
              <a:rPr lang="en-US" sz="2400" dirty="0" err="1">
                <a:latin typeface="Arial" charset="0"/>
              </a:rPr>
              <a:t>trật</a:t>
            </a:r>
            <a:r>
              <a:rPr lang="en-US" sz="2400" dirty="0">
                <a:latin typeface="Arial" charset="0"/>
              </a:rPr>
              <a:t> </a:t>
            </a:r>
            <a:r>
              <a:rPr lang="en-US" sz="2400" dirty="0" err="1">
                <a:latin typeface="Arial" charset="0"/>
              </a:rPr>
              <a:t>tự</a:t>
            </a:r>
            <a:r>
              <a:rPr lang="en-US" sz="2400" dirty="0">
                <a:latin typeface="Arial" charset="0"/>
              </a:rPr>
              <a:t>, an </a:t>
            </a:r>
            <a:r>
              <a:rPr lang="en-US" sz="2400" dirty="0" err="1">
                <a:latin typeface="Arial" charset="0"/>
              </a:rPr>
              <a:t>toàn</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endParaRPr lang="en-US" sz="2300" dirty="0">
              <a:latin typeface="Arial" charset="0"/>
            </a:endParaRPr>
          </a:p>
        </p:txBody>
      </p:sp>
      <p:sp>
        <p:nvSpPr>
          <p:cNvPr id="21" name="Rectangle: Rounded Corners 20">
            <a:extLst>
              <a:ext uri="{FF2B5EF4-FFF2-40B4-BE49-F238E27FC236}">
                <a16:creationId xmlns:a16="http://schemas.microsoft.com/office/drawing/2014/main" id="{12C008AB-4864-4C45-9227-A40B77A990A1}"/>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01</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84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68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78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88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62512"/>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62513"/>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62499"/>
                                        </p:tgtEl>
                                      </p:cBhvr>
                                    </p:animEffect>
                                    <p:set>
                                      <p:cBhvr>
                                        <p:cTn id="34" dur="1" fill="hold">
                                          <p:stCondLst>
                                            <p:cond delay="499"/>
                                          </p:stCondLst>
                                        </p:cTn>
                                        <p:tgtEl>
                                          <p:spTgt spid="62499"/>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62498"/>
                                        </p:tgtEl>
                                      </p:cBhvr>
                                    </p:animEffect>
                                    <p:set>
                                      <p:cBhvr>
                                        <p:cTn id="38" dur="1" fill="hold">
                                          <p:stCondLst>
                                            <p:cond delay="499"/>
                                          </p:stCondLst>
                                        </p:cTn>
                                        <p:tgtEl>
                                          <p:spTgt spid="62498"/>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62497"/>
                                        </p:tgtEl>
                                      </p:cBhvr>
                                    </p:animEffect>
                                    <p:set>
                                      <p:cBhvr>
                                        <p:cTn id="42" dur="1" fill="hold">
                                          <p:stCondLst>
                                            <p:cond delay="499"/>
                                          </p:stCondLst>
                                        </p:cTn>
                                        <p:tgtEl>
                                          <p:spTgt spid="62497"/>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62496"/>
                                        </p:tgtEl>
                                      </p:cBhvr>
                                    </p:animEffect>
                                    <p:set>
                                      <p:cBhvr>
                                        <p:cTn id="46" dur="1" fill="hold">
                                          <p:stCondLst>
                                            <p:cond delay="499"/>
                                          </p:stCondLst>
                                        </p:cTn>
                                        <p:tgtEl>
                                          <p:spTgt spid="62496"/>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62495"/>
                                        </p:tgtEl>
                                      </p:cBhvr>
                                    </p:animEffect>
                                    <p:set>
                                      <p:cBhvr>
                                        <p:cTn id="50" dur="1" fill="hold">
                                          <p:stCondLst>
                                            <p:cond delay="499"/>
                                          </p:stCondLst>
                                        </p:cTn>
                                        <p:tgtEl>
                                          <p:spTgt spid="62495"/>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62488"/>
                                        </p:tgtEl>
                                      </p:cBhvr>
                                    </p:animEffect>
                                    <p:set>
                                      <p:cBhvr>
                                        <p:cTn id="54" dur="1" fill="hold">
                                          <p:stCondLst>
                                            <p:cond delay="499"/>
                                          </p:stCondLst>
                                        </p:cTn>
                                        <p:tgtEl>
                                          <p:spTgt spid="62488"/>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62486"/>
                                        </p:tgtEl>
                                      </p:cBhvr>
                                    </p:animEffect>
                                    <p:set>
                                      <p:cBhvr>
                                        <p:cTn id="58" dur="1" fill="hold">
                                          <p:stCondLst>
                                            <p:cond delay="499"/>
                                          </p:stCondLst>
                                        </p:cTn>
                                        <p:tgtEl>
                                          <p:spTgt spid="6248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62508"/>
                                        </p:tgtEl>
                                      </p:cBhvr>
                                    </p:animEffect>
                                    <p:set>
                                      <p:cBhvr>
                                        <p:cTn id="62" dur="1" fill="hold">
                                          <p:stCondLst>
                                            <p:cond delay="499"/>
                                          </p:stCondLst>
                                        </p:cTn>
                                        <p:tgtEl>
                                          <p:spTgt spid="62508"/>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62512"/>
                  </p:tgtEl>
                </p:cond>
              </p:nextCondLst>
            </p:seq>
            <p:seq concurrent="1" nextAc="seek">
              <p:cTn id="63" restart="whenNotActive" fill="hold" evtFilter="cancelBubble" nodeType="interactiveSeq">
                <p:stCondLst>
                  <p:cond evt="onClick" delay="0">
                    <p:tgtEl>
                      <p:spTgt spid="5123"/>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65549"/>
                                        </p:tgtEl>
                                        <p:attrNameLst>
                                          <p:attrName>style.color</p:attrName>
                                        </p:attrNameLst>
                                      </p:cBhvr>
                                      <p:by>
                                        <p:hsl h="-7200000" s="0" l="0"/>
                                      </p:by>
                                    </p:animClr>
                                    <p:animClr clrSpc="hsl" dir="cw">
                                      <p:cBhvr>
                                        <p:cTn id="68" dur="500" fill="hold"/>
                                        <p:tgtEl>
                                          <p:spTgt spid="65549"/>
                                        </p:tgtEl>
                                        <p:attrNameLst>
                                          <p:attrName>fillcolor</p:attrName>
                                        </p:attrNameLst>
                                      </p:cBhvr>
                                      <p:by>
                                        <p:hsl h="-7200000" s="0" l="0"/>
                                      </p:by>
                                    </p:animClr>
                                    <p:animClr clrSpc="hsl" dir="cw">
                                      <p:cBhvr>
                                        <p:cTn id="69" dur="500" fill="hold"/>
                                        <p:tgtEl>
                                          <p:spTgt spid="65549"/>
                                        </p:tgtEl>
                                        <p:attrNameLst>
                                          <p:attrName>stroke.color</p:attrName>
                                        </p:attrNameLst>
                                      </p:cBhvr>
                                      <p:by>
                                        <p:hsl h="-7200000" s="0" l="0"/>
                                      </p:by>
                                    </p:animClr>
                                    <p:set>
                                      <p:cBhvr>
                                        <p:cTn id="70" dur="500" fill="hold"/>
                                        <p:tgtEl>
                                          <p:spTgt spid="65549"/>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5123"/>
                  </p:tgtEl>
                </p:cond>
              </p:nextCondLst>
            </p:seq>
          </p:childTnLst>
        </p:cTn>
      </p:par>
    </p:tnLst>
    <p:bldLst>
      <p:bldP spid="62508" grpId="0" animBg="1"/>
      <p:bldP spid="65540" grpId="0"/>
      <p:bldP spid="65549" grpId="0" animBg="1"/>
      <p:bldP spid="65549" grpId="1" animBg="1"/>
      <p:bldP spid="65545" grpId="0" animBg="1"/>
      <p:bldP spid="62486" grpId="0" animBg="1"/>
      <p:bldP spid="62488" grpId="0" animBg="1"/>
      <p:bldP spid="62495" grpId="0" animBg="1"/>
      <p:bldP spid="62496" grpId="0" animBg="1"/>
      <p:bldP spid="62497" grpId="0" animBg="1"/>
      <p:bldP spid="62498" grpId="0" animBg="1"/>
      <p:bldP spid="62499" grpId="0" animBg="1"/>
      <p:bldP spid="62513" grpId="0" animBg="1"/>
      <p:bldP spid="26" grpId="0" animBg="1"/>
      <p:bldP spid="27"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Oval 2">
            <a:extLst>
              <a:ext uri="{FF2B5EF4-FFF2-40B4-BE49-F238E27FC236}">
                <a16:creationId xmlns:a16="http://schemas.microsoft.com/office/drawing/2014/main" id="{671DE656-5BA2-4DF8-8376-2828BC5F66CB}"/>
              </a:ext>
            </a:extLst>
          </p:cNvPr>
          <p:cNvSpPr>
            <a:spLocks noChangeArrowheads="1"/>
          </p:cNvSpPr>
          <p:nvPr/>
        </p:nvSpPr>
        <p:spPr bwMode="auto">
          <a:xfrm>
            <a:off x="46243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1381" name="Picture 15" descr="people008">
            <a:extLst>
              <a:ext uri="{FF2B5EF4-FFF2-40B4-BE49-F238E27FC236}">
                <a16:creationId xmlns:a16="http://schemas.microsoft.com/office/drawing/2014/main" id="{E238108F-B7C8-4E06-B3E4-EA2F310C692D}"/>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EDC28F9-7365-4042-881D-C2828EB72D9F}"/>
              </a:ext>
            </a:extLst>
          </p:cNvPr>
          <p:cNvSpPr txBox="1">
            <a:spLocks noChangeArrowheads="1"/>
          </p:cNvSpPr>
          <p:nvPr/>
        </p:nvSpPr>
        <p:spPr bwMode="auto">
          <a:xfrm>
            <a:off x="1600200" y="1169988"/>
            <a:ext cx="7378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Một trong những vị trí, tác dụng của phong trào toàn dân bảo vệ an ninh Tổ quốc là:</a:t>
            </a:r>
            <a:endParaRPr lang="en-US" altLang="en-US" sz="2400" i="1"/>
          </a:p>
        </p:txBody>
      </p:sp>
      <p:sp>
        <p:nvSpPr>
          <p:cNvPr id="65541" name="AutoShape 5">
            <a:extLst>
              <a:ext uri="{FF2B5EF4-FFF2-40B4-BE49-F238E27FC236}">
                <a16:creationId xmlns:a16="http://schemas.microsoft.com/office/drawing/2014/main" id="{831760DD-3AE5-477F-9941-D2F8734B00C1}"/>
              </a:ext>
            </a:extLst>
          </p:cNvPr>
          <p:cNvSpPr>
            <a:spLocks noChangeArrowheads="1"/>
          </p:cNvSpPr>
          <p:nvPr/>
        </p:nvSpPr>
        <p:spPr bwMode="auto">
          <a:xfrm>
            <a:off x="47244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000" dirty="0">
                <a:latin typeface="Arial" charset="0"/>
              </a:rPr>
              <a:t>D. </a:t>
            </a:r>
            <a:r>
              <a:rPr lang="vi-VN" sz="2000" dirty="0">
                <a:latin typeface="Arial" charset="0"/>
              </a:rPr>
              <a:t>Là hình thức cơ bản để tập </a:t>
            </a:r>
            <a:endParaRPr lang="en-US" sz="2000" dirty="0">
              <a:latin typeface="Arial" charset="0"/>
            </a:endParaRPr>
          </a:p>
          <a:p>
            <a:pPr algn="ctr">
              <a:defRPr/>
            </a:pPr>
            <a:r>
              <a:rPr lang="vi-VN" sz="2000" dirty="0">
                <a:latin typeface="Arial" charset="0"/>
              </a:rPr>
              <a:t>hợp thu hút đông đảo quần chúng</a:t>
            </a:r>
            <a:endParaRPr lang="en-US" sz="2000" dirty="0">
              <a:latin typeface="Arial" charset="0"/>
            </a:endParaRPr>
          </a:p>
          <a:p>
            <a:pPr algn="ctr">
              <a:defRPr/>
            </a:pPr>
            <a:r>
              <a:rPr lang="vi-VN" sz="2000" dirty="0">
                <a:latin typeface="Arial" charset="0"/>
              </a:rPr>
              <a:t> phát huy quyền làm chủ </a:t>
            </a:r>
            <a:r>
              <a:rPr lang="vi-VN" sz="2000">
                <a:latin typeface="Arial" charset="0"/>
              </a:rPr>
              <a:t>của QCND</a:t>
            </a:r>
          </a:p>
          <a:p>
            <a:pPr algn="ctr">
              <a:defRPr/>
            </a:pPr>
            <a:r>
              <a:rPr lang="vi-VN" sz="2000">
                <a:latin typeface="Arial" charset="0"/>
              </a:rPr>
              <a:t>tham </a:t>
            </a:r>
            <a:r>
              <a:rPr lang="vi-VN" sz="2000" dirty="0">
                <a:latin typeface="Arial" charset="0"/>
              </a:rPr>
              <a:t>gia </a:t>
            </a:r>
            <a:r>
              <a:rPr lang="vi-VN" sz="2000">
                <a:latin typeface="Arial" charset="0"/>
              </a:rPr>
              <a:t>bảo vệ ANTT</a:t>
            </a:r>
            <a:endParaRPr lang="en-US" sz="2000" dirty="0">
              <a:latin typeface="Arial" charset="0"/>
            </a:endParaRPr>
          </a:p>
        </p:txBody>
      </p:sp>
      <p:sp>
        <p:nvSpPr>
          <p:cNvPr id="65549" name="AutoShape 13">
            <a:extLst>
              <a:ext uri="{FF2B5EF4-FFF2-40B4-BE49-F238E27FC236}">
                <a16:creationId xmlns:a16="http://schemas.microsoft.com/office/drawing/2014/main" id="{4608EAFB-23DB-4ED2-B390-D9786691185C}"/>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000" dirty="0">
                <a:latin typeface="Arial" charset="0"/>
              </a:rPr>
              <a:t> C. </a:t>
            </a:r>
            <a:r>
              <a:rPr lang="vi-VN" sz="2000" dirty="0">
                <a:latin typeface="Arial" charset="0"/>
              </a:rPr>
              <a:t>Một thành phần không </a:t>
            </a:r>
            <a:endParaRPr lang="en-US" sz="2000" dirty="0">
              <a:latin typeface="Arial" charset="0"/>
            </a:endParaRPr>
          </a:p>
          <a:p>
            <a:pPr algn="ctr">
              <a:defRPr/>
            </a:pPr>
            <a:r>
              <a:rPr lang="vi-VN" sz="2000" dirty="0">
                <a:latin typeface="Arial" charset="0"/>
              </a:rPr>
              <a:t>thể thiếu trong phong trào </a:t>
            </a:r>
            <a:endParaRPr lang="en-US" sz="2000" dirty="0">
              <a:latin typeface="Arial" charset="0"/>
            </a:endParaRPr>
          </a:p>
          <a:p>
            <a:pPr algn="ctr">
              <a:defRPr/>
            </a:pPr>
            <a:r>
              <a:rPr lang="vi-VN" sz="2000" dirty="0">
                <a:latin typeface="Arial" charset="0"/>
              </a:rPr>
              <a:t>cách mạng </a:t>
            </a:r>
            <a:r>
              <a:rPr lang="en-US" sz="2000" dirty="0">
                <a:latin typeface="Arial" charset="0"/>
              </a:rPr>
              <a:t>XHCN</a:t>
            </a:r>
            <a:r>
              <a:rPr lang="vi-VN" sz="2000" dirty="0">
                <a:latin typeface="Arial" charset="0"/>
              </a:rPr>
              <a:t> để bảo </a:t>
            </a:r>
            <a:endParaRPr lang="en-US" sz="2000" dirty="0">
              <a:latin typeface="Arial" charset="0"/>
            </a:endParaRPr>
          </a:p>
          <a:p>
            <a:pPr algn="ctr">
              <a:defRPr/>
            </a:pPr>
            <a:r>
              <a:rPr lang="vi-VN" sz="2000" dirty="0">
                <a:latin typeface="Arial" charset="0"/>
              </a:rPr>
              <a:t>vệ an ninh Tổ quốc </a:t>
            </a:r>
            <a:endParaRPr lang="en-US" sz="2000" dirty="0">
              <a:latin typeface="Arial" charset="0"/>
            </a:endParaRPr>
          </a:p>
        </p:txBody>
      </p:sp>
      <p:sp>
        <p:nvSpPr>
          <p:cNvPr id="101395" name="Oval 19">
            <a:extLst>
              <a:ext uri="{FF2B5EF4-FFF2-40B4-BE49-F238E27FC236}">
                <a16:creationId xmlns:a16="http://schemas.microsoft.com/office/drawing/2014/main" id="{8D7C515B-17F8-4430-9B70-6AE210639852}"/>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2776" name="Picture 20" descr="ani32">
            <a:hlinkClick r:id="rId7" action="ppaction://hlinksldjump"/>
            <a:extLst>
              <a:ext uri="{FF2B5EF4-FFF2-40B4-BE49-F238E27FC236}">
                <a16:creationId xmlns:a16="http://schemas.microsoft.com/office/drawing/2014/main" id="{61470BB3-B304-4150-827A-A37D7ACF976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14362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7" name="Oval 21">
            <a:extLst>
              <a:ext uri="{FF2B5EF4-FFF2-40B4-BE49-F238E27FC236}">
                <a16:creationId xmlns:a16="http://schemas.microsoft.com/office/drawing/2014/main" id="{23A7467F-5A1F-413E-9411-D793EF7E7260}"/>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1398" name="Oval 22">
            <a:extLst>
              <a:ext uri="{FF2B5EF4-FFF2-40B4-BE49-F238E27FC236}">
                <a16:creationId xmlns:a16="http://schemas.microsoft.com/office/drawing/2014/main" id="{C9FFBE3F-5729-496B-A74F-1C5455C7A228}"/>
              </a:ext>
            </a:extLst>
          </p:cNvPr>
          <p:cNvSpPr>
            <a:spLocks noChangeArrowheads="1"/>
          </p:cNvSpPr>
          <p:nvPr/>
        </p:nvSpPr>
        <p:spPr bwMode="auto">
          <a:xfrm>
            <a:off x="4624388" y="61039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1399" name="Oval 23">
            <a:extLst>
              <a:ext uri="{FF2B5EF4-FFF2-40B4-BE49-F238E27FC236}">
                <a16:creationId xmlns:a16="http://schemas.microsoft.com/office/drawing/2014/main" id="{6021103F-6B4A-4D26-81DF-171C5062039D}"/>
              </a:ext>
            </a:extLst>
          </p:cNvPr>
          <p:cNvSpPr>
            <a:spLocks noChangeArrowheads="1"/>
          </p:cNvSpPr>
          <p:nvPr/>
        </p:nvSpPr>
        <p:spPr bwMode="auto">
          <a:xfrm>
            <a:off x="4640263" y="60626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1400" name="Oval 24">
            <a:extLst>
              <a:ext uri="{FF2B5EF4-FFF2-40B4-BE49-F238E27FC236}">
                <a16:creationId xmlns:a16="http://schemas.microsoft.com/office/drawing/2014/main" id="{617E9C18-AB59-4749-82D5-20E1A45676E6}"/>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1401" name="Oval 25">
            <a:extLst>
              <a:ext uri="{FF2B5EF4-FFF2-40B4-BE49-F238E27FC236}">
                <a16:creationId xmlns:a16="http://schemas.microsoft.com/office/drawing/2014/main" id="{5AF37F45-9E9A-4269-9C8A-FEF9944BAB34}"/>
              </a:ext>
            </a:extLst>
          </p:cNvPr>
          <p:cNvSpPr>
            <a:spLocks noChangeArrowheads="1"/>
          </p:cNvSpPr>
          <p:nvPr/>
        </p:nvSpPr>
        <p:spPr bwMode="auto">
          <a:xfrm>
            <a:off x="464026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1402" name="Oval 26">
            <a:extLst>
              <a:ext uri="{FF2B5EF4-FFF2-40B4-BE49-F238E27FC236}">
                <a16:creationId xmlns:a16="http://schemas.microsoft.com/office/drawing/2014/main" id="{4B017774-D465-4F6C-AD0A-6083878D4098}"/>
              </a:ext>
            </a:extLst>
          </p:cNvPr>
          <p:cNvSpPr>
            <a:spLocks noChangeArrowheads="1"/>
          </p:cNvSpPr>
          <p:nvPr/>
        </p:nvSpPr>
        <p:spPr bwMode="auto">
          <a:xfrm>
            <a:off x="4624388" y="610711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1403" name="Text Box 27">
            <a:extLst>
              <a:ext uri="{FF2B5EF4-FFF2-40B4-BE49-F238E27FC236}">
                <a16:creationId xmlns:a16="http://schemas.microsoft.com/office/drawing/2014/main" id="{3357AE11-0571-4805-846C-46F65B9306CB}"/>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1404" name="Text Box 28">
            <a:extLst>
              <a:ext uri="{FF2B5EF4-FFF2-40B4-BE49-F238E27FC236}">
                <a16:creationId xmlns:a16="http://schemas.microsoft.com/office/drawing/2014/main" id="{18C5355E-2DE2-4B0A-86BA-9BC671E21DA0}"/>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F5E6B054-5DD8-4340-8823-C8C9ED917161}"/>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000" dirty="0">
                <a:latin typeface="Arial" charset="0"/>
              </a:rPr>
              <a:t> A. </a:t>
            </a:r>
            <a:r>
              <a:rPr lang="en-US" sz="2000" dirty="0" err="1">
                <a:latin typeface="Arial" charset="0"/>
              </a:rPr>
              <a:t>Một</a:t>
            </a:r>
            <a:r>
              <a:rPr lang="en-US" sz="2000" dirty="0">
                <a:latin typeface="Arial" charset="0"/>
              </a:rPr>
              <a:t> </a:t>
            </a:r>
            <a:r>
              <a:rPr lang="en-US" sz="2000" dirty="0" err="1">
                <a:latin typeface="Arial" charset="0"/>
              </a:rPr>
              <a:t>hình</a:t>
            </a:r>
            <a:r>
              <a:rPr lang="en-US" sz="2000" dirty="0">
                <a:latin typeface="Arial" charset="0"/>
              </a:rPr>
              <a:t> </a:t>
            </a:r>
            <a:r>
              <a:rPr lang="en-US" sz="2000" dirty="0" err="1">
                <a:latin typeface="Arial" charset="0"/>
              </a:rPr>
              <a:t>thức</a:t>
            </a:r>
            <a:r>
              <a:rPr lang="en-US" sz="2000" dirty="0">
                <a:latin typeface="Arial" charset="0"/>
              </a:rPr>
              <a:t> </a:t>
            </a:r>
            <a:r>
              <a:rPr lang="en-US" sz="2000" dirty="0" err="1">
                <a:latin typeface="Arial" charset="0"/>
              </a:rPr>
              <a:t>quan</a:t>
            </a:r>
            <a:r>
              <a:rPr lang="en-US" sz="2000" dirty="0">
                <a:latin typeface="Arial" charset="0"/>
              </a:rPr>
              <a:t> </a:t>
            </a:r>
            <a:r>
              <a:rPr lang="en-US" sz="2000" dirty="0" err="1">
                <a:latin typeface="Arial" charset="0"/>
              </a:rPr>
              <a:t>trọng</a:t>
            </a:r>
            <a:endParaRPr lang="en-US" sz="2000" dirty="0">
              <a:latin typeface="Arial" charset="0"/>
            </a:endParaRPr>
          </a:p>
          <a:p>
            <a:pPr algn="ctr">
              <a:defRPr/>
            </a:pPr>
            <a:r>
              <a:rPr lang="en-US" sz="2000" dirty="0">
                <a:latin typeface="Arial" charset="0"/>
              </a:rPr>
              <a:t> </a:t>
            </a:r>
            <a:r>
              <a:rPr lang="en-US" sz="2000" dirty="0" err="1">
                <a:latin typeface="Arial" charset="0"/>
              </a:rPr>
              <a:t>trong</a:t>
            </a:r>
            <a:r>
              <a:rPr lang="en-US" sz="2000" dirty="0">
                <a:latin typeface="Arial" charset="0"/>
              </a:rPr>
              <a:t> </a:t>
            </a:r>
            <a:r>
              <a:rPr lang="en-US" sz="2000" dirty="0" err="1">
                <a:latin typeface="Arial" charset="0"/>
              </a:rPr>
              <a:t>bảo</a:t>
            </a:r>
            <a:r>
              <a:rPr lang="en-US" sz="2000" dirty="0">
                <a:latin typeface="Arial" charset="0"/>
              </a:rPr>
              <a:t> </a:t>
            </a:r>
            <a:r>
              <a:rPr lang="en-US" sz="2000" dirty="0" err="1">
                <a:latin typeface="Arial" charset="0"/>
              </a:rPr>
              <a:t>vệ</a:t>
            </a:r>
            <a:r>
              <a:rPr lang="en-US" sz="2000" dirty="0">
                <a:latin typeface="Arial" charset="0"/>
              </a:rPr>
              <a:t> an </a:t>
            </a:r>
            <a:r>
              <a:rPr lang="en-US" sz="2000" dirty="0" err="1">
                <a:latin typeface="Arial" charset="0"/>
              </a:rPr>
              <a:t>ninh</a:t>
            </a:r>
            <a:r>
              <a:rPr lang="en-US" sz="2000" dirty="0">
                <a:latin typeface="Arial" charset="0"/>
              </a:rPr>
              <a:t> </a:t>
            </a:r>
            <a:r>
              <a:rPr lang="en-US" sz="2000" dirty="0" err="1">
                <a:latin typeface="Arial" charset="0"/>
              </a:rPr>
              <a:t>quốc</a:t>
            </a:r>
            <a:r>
              <a:rPr lang="en-US" sz="2000" dirty="0">
                <a:latin typeface="Arial" charset="0"/>
              </a:rPr>
              <a:t> </a:t>
            </a:r>
            <a:r>
              <a:rPr lang="en-US" sz="2000" dirty="0" err="1">
                <a:latin typeface="Arial" charset="0"/>
              </a:rPr>
              <a:t>gia</a:t>
            </a:r>
            <a:endParaRPr lang="en-US" sz="2000" dirty="0">
              <a:latin typeface="Arial" charset="0"/>
            </a:endParaRPr>
          </a:p>
          <a:p>
            <a:pPr algn="ctr">
              <a:defRPr/>
            </a:pPr>
            <a:r>
              <a:rPr lang="en-US" sz="2000" dirty="0">
                <a:latin typeface="Arial" charset="0"/>
              </a:rPr>
              <a:t> </a:t>
            </a:r>
            <a:r>
              <a:rPr lang="en-US" sz="2000" dirty="0" err="1">
                <a:latin typeface="Arial" charset="0"/>
              </a:rPr>
              <a:t>và</a:t>
            </a:r>
            <a:r>
              <a:rPr lang="en-US" sz="2000" dirty="0">
                <a:latin typeface="Arial" charset="0"/>
              </a:rPr>
              <a:t> </a:t>
            </a:r>
            <a:r>
              <a:rPr lang="en-US" sz="2000" dirty="0" err="1">
                <a:latin typeface="Arial" charset="0"/>
              </a:rPr>
              <a:t>trật</a:t>
            </a:r>
            <a:r>
              <a:rPr lang="en-US" sz="2000" dirty="0">
                <a:latin typeface="Arial" charset="0"/>
              </a:rPr>
              <a:t> </a:t>
            </a:r>
            <a:r>
              <a:rPr lang="en-US" sz="2000" dirty="0" err="1">
                <a:latin typeface="Arial" charset="0"/>
              </a:rPr>
              <a:t>tự</a:t>
            </a:r>
            <a:r>
              <a:rPr lang="en-US" sz="2000" dirty="0">
                <a:latin typeface="Arial" charset="0"/>
              </a:rPr>
              <a:t>, an </a:t>
            </a:r>
            <a:r>
              <a:rPr lang="en-US" sz="2000" dirty="0" err="1">
                <a:latin typeface="Arial" charset="0"/>
              </a:rPr>
              <a:t>toàn</a:t>
            </a:r>
            <a:r>
              <a:rPr lang="en-US" sz="2000" dirty="0">
                <a:latin typeface="Arial" charset="0"/>
              </a:rPr>
              <a:t> </a:t>
            </a:r>
            <a:r>
              <a:rPr lang="en-US" sz="2000" dirty="0" err="1">
                <a:latin typeface="Arial" charset="0"/>
              </a:rPr>
              <a:t>xã</a:t>
            </a:r>
            <a:r>
              <a:rPr lang="en-US" sz="2000" dirty="0">
                <a:latin typeface="Arial" charset="0"/>
              </a:rPr>
              <a:t> </a:t>
            </a:r>
            <a:r>
              <a:rPr lang="en-US" sz="2000" dirty="0" err="1">
                <a:latin typeface="Arial" charset="0"/>
              </a:rPr>
              <a:t>hội</a:t>
            </a:r>
            <a:r>
              <a:rPr lang="en-US" sz="2000" dirty="0">
                <a:latin typeface="Arial" charset="0"/>
              </a:rPr>
              <a:t> </a:t>
            </a:r>
            <a:r>
              <a:rPr lang="en-US" sz="2000" dirty="0" err="1">
                <a:latin typeface="Arial" charset="0"/>
              </a:rPr>
              <a:t>trong</a:t>
            </a:r>
            <a:endParaRPr lang="en-US" sz="2000" dirty="0">
              <a:latin typeface="Arial" charset="0"/>
            </a:endParaRPr>
          </a:p>
          <a:p>
            <a:pPr algn="ctr">
              <a:defRPr/>
            </a:pPr>
            <a:r>
              <a:rPr lang="en-US" sz="2000" dirty="0">
                <a:latin typeface="Arial" charset="0"/>
              </a:rPr>
              <a:t> </a:t>
            </a:r>
            <a:r>
              <a:rPr lang="en-US" sz="2000" dirty="0" err="1">
                <a:latin typeface="Arial" charset="0"/>
              </a:rPr>
              <a:t>cả</a:t>
            </a:r>
            <a:r>
              <a:rPr lang="en-US" sz="2000" dirty="0">
                <a:latin typeface="Arial" charset="0"/>
              </a:rPr>
              <a:t> </a:t>
            </a:r>
            <a:r>
              <a:rPr lang="en-US" sz="2000" dirty="0" err="1">
                <a:latin typeface="Arial" charset="0"/>
              </a:rPr>
              <a:t>nước</a:t>
            </a:r>
            <a:r>
              <a:rPr lang="en-US" sz="2000" dirty="0">
                <a:latin typeface="Arial" charset="0"/>
              </a:rPr>
              <a:t>, </a:t>
            </a:r>
            <a:r>
              <a:rPr lang="en-US" sz="2000" dirty="0" err="1">
                <a:latin typeface="Arial" charset="0"/>
              </a:rPr>
              <a:t>từng</a:t>
            </a:r>
            <a:r>
              <a:rPr lang="en-US" sz="2000" dirty="0">
                <a:latin typeface="Arial" charset="0"/>
              </a:rPr>
              <a:t> </a:t>
            </a:r>
            <a:r>
              <a:rPr lang="en-US" sz="2000" dirty="0" err="1">
                <a:latin typeface="Arial" charset="0"/>
              </a:rPr>
              <a:t>địa</a:t>
            </a:r>
            <a:r>
              <a:rPr lang="en-US" sz="2000" dirty="0">
                <a:latin typeface="Arial" charset="0"/>
              </a:rPr>
              <a:t> </a:t>
            </a:r>
            <a:r>
              <a:rPr lang="en-US" sz="2000" dirty="0" err="1">
                <a:latin typeface="Arial" charset="0"/>
              </a:rPr>
              <a:t>phương</a:t>
            </a:r>
            <a:endParaRPr lang="vi-VN" sz="2000" b="1" dirty="0">
              <a:latin typeface="Arial" charset="0"/>
            </a:endParaRPr>
          </a:p>
        </p:txBody>
      </p:sp>
      <p:sp>
        <p:nvSpPr>
          <p:cNvPr id="28" name="AutoShape 13">
            <a:extLst>
              <a:ext uri="{FF2B5EF4-FFF2-40B4-BE49-F238E27FC236}">
                <a16:creationId xmlns:a16="http://schemas.microsoft.com/office/drawing/2014/main" id="{C2543C35-FB5F-4915-9E30-DC594232D95E}"/>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000" dirty="0">
                <a:latin typeface="Arial" charset="0"/>
              </a:rPr>
              <a:t> B. </a:t>
            </a:r>
            <a:r>
              <a:rPr lang="vi-VN" sz="2000" dirty="0">
                <a:latin typeface="Arial" charset="0"/>
              </a:rPr>
              <a:t>Một bộ phận liên quan </a:t>
            </a:r>
            <a:endParaRPr lang="en-US" sz="2000" dirty="0">
              <a:latin typeface="Arial" charset="0"/>
            </a:endParaRPr>
          </a:p>
          <a:p>
            <a:pPr algn="ctr">
              <a:defRPr/>
            </a:pPr>
            <a:r>
              <a:rPr lang="vi-VN" sz="2000" dirty="0">
                <a:latin typeface="Arial" charset="0"/>
              </a:rPr>
              <a:t>chặt chẽ, gắn bó với nhiệm vụ</a:t>
            </a:r>
            <a:endParaRPr lang="en-US" sz="2000" dirty="0">
              <a:latin typeface="Arial" charset="0"/>
            </a:endParaRPr>
          </a:p>
          <a:p>
            <a:pPr algn="ctr">
              <a:defRPr/>
            </a:pPr>
            <a:r>
              <a:rPr lang="vi-VN" sz="2000" dirty="0">
                <a:latin typeface="Arial" charset="0"/>
              </a:rPr>
              <a:t> bảo vệ an ninh quốc gia và</a:t>
            </a:r>
            <a:endParaRPr lang="en-US" sz="2000" dirty="0">
              <a:latin typeface="Arial" charset="0"/>
            </a:endParaRPr>
          </a:p>
          <a:p>
            <a:pPr algn="ctr">
              <a:defRPr/>
            </a:pPr>
            <a:r>
              <a:rPr lang="vi-VN" sz="2000" dirty="0">
                <a:latin typeface="Arial" charset="0"/>
              </a:rPr>
              <a:t> trật tự an toàn xã hội</a:t>
            </a:r>
            <a:endParaRPr lang="en-US" sz="2000" dirty="0">
              <a:latin typeface="Arial" charset="0"/>
            </a:endParaRPr>
          </a:p>
        </p:txBody>
      </p:sp>
      <p:sp>
        <p:nvSpPr>
          <p:cNvPr id="20" name="Rectangle: Rounded Corners 19">
            <a:extLst>
              <a:ext uri="{FF2B5EF4-FFF2-40B4-BE49-F238E27FC236}">
                <a16:creationId xmlns:a16="http://schemas.microsoft.com/office/drawing/2014/main" id="{834502F0-5EAC-486E-942A-4A77C9CAEEF7}"/>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10</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6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138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1381"/>
                  </p:tgtEl>
                </p:cond>
              </p:nextCondLst>
            </p:seq>
            <p:seq concurrent="1" nextAc="seek">
              <p:cTn id="34" restart="whenNotActive" fill="hold" evtFilter="cancelBubble" nodeType="interactiveSeq">
                <p:stCondLst>
                  <p:cond evt="onClick" delay="0">
                    <p:tgtEl>
                      <p:spTgt spid="10140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140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1402"/>
                                        </p:tgtEl>
                                      </p:cBhvr>
                                    </p:animEffect>
                                    <p:set>
                                      <p:cBhvr>
                                        <p:cTn id="42" dur="1" fill="hold">
                                          <p:stCondLst>
                                            <p:cond delay="499"/>
                                          </p:stCondLst>
                                        </p:cTn>
                                        <p:tgtEl>
                                          <p:spTgt spid="10140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1401"/>
                                        </p:tgtEl>
                                      </p:cBhvr>
                                    </p:animEffect>
                                    <p:set>
                                      <p:cBhvr>
                                        <p:cTn id="46" dur="1" fill="hold">
                                          <p:stCondLst>
                                            <p:cond delay="499"/>
                                          </p:stCondLst>
                                        </p:cTn>
                                        <p:tgtEl>
                                          <p:spTgt spid="10140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1400"/>
                                        </p:tgtEl>
                                      </p:cBhvr>
                                    </p:animEffect>
                                    <p:set>
                                      <p:cBhvr>
                                        <p:cTn id="50" dur="1" fill="hold">
                                          <p:stCondLst>
                                            <p:cond delay="499"/>
                                          </p:stCondLst>
                                        </p:cTn>
                                        <p:tgtEl>
                                          <p:spTgt spid="10140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1399"/>
                                        </p:tgtEl>
                                      </p:cBhvr>
                                    </p:animEffect>
                                    <p:set>
                                      <p:cBhvr>
                                        <p:cTn id="54" dur="1" fill="hold">
                                          <p:stCondLst>
                                            <p:cond delay="499"/>
                                          </p:stCondLst>
                                        </p:cTn>
                                        <p:tgtEl>
                                          <p:spTgt spid="10139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1398"/>
                                        </p:tgtEl>
                                      </p:cBhvr>
                                    </p:animEffect>
                                    <p:set>
                                      <p:cBhvr>
                                        <p:cTn id="58" dur="1" fill="hold">
                                          <p:stCondLst>
                                            <p:cond delay="499"/>
                                          </p:stCondLst>
                                        </p:cTn>
                                        <p:tgtEl>
                                          <p:spTgt spid="10139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1397"/>
                                        </p:tgtEl>
                                      </p:cBhvr>
                                    </p:animEffect>
                                    <p:set>
                                      <p:cBhvr>
                                        <p:cTn id="62" dur="1" fill="hold">
                                          <p:stCondLst>
                                            <p:cond delay="499"/>
                                          </p:stCondLst>
                                        </p:cTn>
                                        <p:tgtEl>
                                          <p:spTgt spid="10139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1395"/>
                                        </p:tgtEl>
                                      </p:cBhvr>
                                    </p:animEffect>
                                    <p:set>
                                      <p:cBhvr>
                                        <p:cTn id="66" dur="1" fill="hold">
                                          <p:stCondLst>
                                            <p:cond delay="499"/>
                                          </p:stCondLst>
                                        </p:cTn>
                                        <p:tgtEl>
                                          <p:spTgt spid="10139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1378"/>
                                        </p:tgtEl>
                                      </p:cBhvr>
                                    </p:animEffect>
                                    <p:set>
                                      <p:cBhvr>
                                        <p:cTn id="70" dur="1" fill="hold">
                                          <p:stCondLst>
                                            <p:cond delay="499"/>
                                          </p:stCondLst>
                                        </p:cTn>
                                        <p:tgtEl>
                                          <p:spTgt spid="10137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1403"/>
                  </p:tgtEl>
                </p:cond>
              </p:nextCondLst>
            </p:seq>
          </p:childTnLst>
        </p:cTn>
      </p:par>
    </p:tnLst>
    <p:bldLst>
      <p:bldP spid="101378" grpId="0" animBg="1"/>
      <p:bldP spid="65540" grpId="0"/>
      <p:bldP spid="65541" grpId="0" animBg="1"/>
      <p:bldP spid="65541" grpId="1" animBg="1"/>
      <p:bldP spid="65549" grpId="0" animBg="1"/>
      <p:bldP spid="101395" grpId="0" animBg="1"/>
      <p:bldP spid="101397" grpId="0" animBg="1"/>
      <p:bldP spid="101398" grpId="0" animBg="1"/>
      <p:bldP spid="101399" grpId="0" animBg="1"/>
      <p:bldP spid="101400" grpId="0" animBg="1"/>
      <p:bldP spid="101401" grpId="0" animBg="1"/>
      <p:bldP spid="101402" grpId="0" animBg="1"/>
      <p:bldP spid="101404"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Oval 2">
            <a:extLst>
              <a:ext uri="{FF2B5EF4-FFF2-40B4-BE49-F238E27FC236}">
                <a16:creationId xmlns:a16="http://schemas.microsoft.com/office/drawing/2014/main" id="{410FACFA-446A-483E-938C-1575D2F9123D}"/>
              </a:ext>
            </a:extLst>
          </p:cNvPr>
          <p:cNvSpPr>
            <a:spLocks noChangeArrowheads="1"/>
          </p:cNvSpPr>
          <p:nvPr/>
        </p:nvSpPr>
        <p:spPr bwMode="auto">
          <a:xfrm>
            <a:off x="4651375"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2405" name="Picture 15" descr="people008">
            <a:extLst>
              <a:ext uri="{FF2B5EF4-FFF2-40B4-BE49-F238E27FC236}">
                <a16:creationId xmlns:a16="http://schemas.microsoft.com/office/drawing/2014/main" id="{0492E47C-1D9A-485F-A7DF-EF342505AF4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7DE5D48-8EE0-479F-9964-5AEAABF33CB0}"/>
              </a:ext>
            </a:extLst>
          </p:cNvPr>
          <p:cNvSpPr txBox="1">
            <a:spLocks noChangeArrowheads="1"/>
          </p:cNvSpPr>
          <p:nvPr/>
        </p:nvSpPr>
        <p:spPr bwMode="auto">
          <a:xfrm>
            <a:off x="1447800" y="966788"/>
            <a:ext cx="75025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Một trong những nội dung cơ bản của công tác xây dựng phong trào toàn dân bảo vệ an ninh Tổ quốc là:</a:t>
            </a:r>
            <a:endParaRPr lang="en-US" altLang="en-US" sz="2400" i="1"/>
          </a:p>
        </p:txBody>
      </p:sp>
      <p:sp>
        <p:nvSpPr>
          <p:cNvPr id="65541" name="AutoShape 5">
            <a:extLst>
              <a:ext uri="{FF2B5EF4-FFF2-40B4-BE49-F238E27FC236}">
                <a16:creationId xmlns:a16="http://schemas.microsoft.com/office/drawing/2014/main" id="{3CA186DF-32E8-4607-B990-274D14284E56}"/>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200" dirty="0">
                <a:solidFill>
                  <a:schemeClr val="tx1"/>
                </a:solidFill>
              </a:rPr>
              <a:t>C. </a:t>
            </a:r>
            <a:r>
              <a:rPr lang="vi-VN" sz="2200" dirty="0">
                <a:solidFill>
                  <a:schemeClr val="tx1"/>
                </a:solidFill>
              </a:rPr>
              <a:t>Vận động toàn dân tích </a:t>
            </a:r>
            <a:endParaRPr lang="en-US" sz="2200" dirty="0">
              <a:solidFill>
                <a:schemeClr val="tx1"/>
              </a:solidFill>
            </a:endParaRPr>
          </a:p>
          <a:p>
            <a:pPr algn="ctr">
              <a:defRPr/>
            </a:pPr>
            <a:r>
              <a:rPr lang="en-US" sz="2200" dirty="0" err="1">
                <a:solidFill>
                  <a:schemeClr val="tx1"/>
                </a:solidFill>
              </a:rPr>
              <a:t>cực</a:t>
            </a:r>
            <a:r>
              <a:rPr lang="en-US" sz="2200" dirty="0">
                <a:solidFill>
                  <a:schemeClr val="tx1"/>
                </a:solidFill>
              </a:rPr>
              <a:t> </a:t>
            </a:r>
            <a:r>
              <a:rPr lang="vi-VN" sz="2200" dirty="0">
                <a:solidFill>
                  <a:schemeClr val="tx1"/>
                </a:solidFill>
              </a:rPr>
              <a:t>tham gia chương trình</a:t>
            </a:r>
            <a:r>
              <a:rPr lang="en-US" sz="2200" dirty="0">
                <a:solidFill>
                  <a:schemeClr val="tx1"/>
                </a:solidFill>
              </a:rPr>
              <a:t> </a:t>
            </a:r>
            <a:r>
              <a:rPr lang="en-US" sz="2200" dirty="0" err="1">
                <a:solidFill>
                  <a:schemeClr val="tx1"/>
                </a:solidFill>
              </a:rPr>
              <a:t>quốc</a:t>
            </a:r>
            <a:r>
              <a:rPr lang="vi-VN" sz="2200" dirty="0">
                <a:solidFill>
                  <a:schemeClr val="tx1"/>
                </a:solidFill>
              </a:rPr>
              <a:t> </a:t>
            </a:r>
            <a:endParaRPr lang="en-US" sz="2200" dirty="0">
              <a:solidFill>
                <a:schemeClr val="tx1"/>
              </a:solidFill>
            </a:endParaRPr>
          </a:p>
          <a:p>
            <a:pPr algn="ctr">
              <a:defRPr/>
            </a:pPr>
            <a:r>
              <a:rPr lang="vi-VN" sz="2200" dirty="0">
                <a:solidFill>
                  <a:schemeClr val="tx1"/>
                </a:solidFill>
              </a:rPr>
              <a:t>gia phòng chống tội phạm</a:t>
            </a:r>
            <a:endParaRPr lang="en-US" sz="2200" dirty="0">
              <a:solidFill>
                <a:schemeClr val="tx1"/>
              </a:solidFill>
            </a:endParaRPr>
          </a:p>
        </p:txBody>
      </p:sp>
      <p:sp>
        <p:nvSpPr>
          <p:cNvPr id="65549" name="AutoShape 13">
            <a:extLst>
              <a:ext uri="{FF2B5EF4-FFF2-40B4-BE49-F238E27FC236}">
                <a16:creationId xmlns:a16="http://schemas.microsoft.com/office/drawing/2014/main" id="{84AB7E3C-2537-4CC2-9608-6E0E1C478949}"/>
              </a:ext>
            </a:extLst>
          </p:cNvPr>
          <p:cNvSpPr>
            <a:spLocks noChangeArrowheads="1"/>
          </p:cNvSpPr>
          <p:nvPr/>
        </p:nvSpPr>
        <p:spPr bwMode="auto">
          <a:xfrm>
            <a:off x="4756150" y="2286000"/>
            <a:ext cx="4159250" cy="13716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200" dirty="0">
                <a:solidFill>
                  <a:schemeClr val="tx1"/>
                </a:solidFill>
              </a:rPr>
              <a:t> B. </a:t>
            </a:r>
            <a:r>
              <a:rPr lang="vi-VN" sz="2200" dirty="0">
                <a:solidFill>
                  <a:schemeClr val="tx1"/>
                </a:solidFill>
              </a:rPr>
              <a:t>Nắm tình hình, xây </a:t>
            </a:r>
            <a:endParaRPr lang="en-US" sz="2200" dirty="0">
              <a:solidFill>
                <a:schemeClr val="tx1"/>
              </a:solidFill>
            </a:endParaRPr>
          </a:p>
          <a:p>
            <a:pPr algn="ctr">
              <a:defRPr/>
            </a:pPr>
            <a:r>
              <a:rPr lang="en-US" sz="2200" dirty="0">
                <a:solidFill>
                  <a:schemeClr val="tx1"/>
                </a:solidFill>
              </a:rPr>
              <a:t>d</a:t>
            </a:r>
            <a:r>
              <a:rPr lang="vi-VN" sz="2200" dirty="0">
                <a:solidFill>
                  <a:schemeClr val="tx1"/>
                </a:solidFill>
              </a:rPr>
              <a:t>ựng</a:t>
            </a:r>
            <a:r>
              <a:rPr lang="en-US" sz="2200" dirty="0">
                <a:solidFill>
                  <a:schemeClr val="tx1"/>
                </a:solidFill>
              </a:rPr>
              <a:t> </a:t>
            </a:r>
            <a:r>
              <a:rPr lang="vi-VN" sz="2200" dirty="0">
                <a:solidFill>
                  <a:schemeClr val="tx1"/>
                </a:solidFill>
              </a:rPr>
              <a:t>kế hoạch </a:t>
            </a:r>
            <a:r>
              <a:rPr lang="vi-VN" sz="2200">
                <a:solidFill>
                  <a:schemeClr val="tx1"/>
                </a:solidFill>
              </a:rPr>
              <a:t>phát động phong</a:t>
            </a:r>
          </a:p>
          <a:p>
            <a:pPr algn="ctr">
              <a:defRPr/>
            </a:pPr>
            <a:r>
              <a:rPr lang="vi-VN" sz="2200">
                <a:solidFill>
                  <a:schemeClr val="tx1"/>
                </a:solidFill>
              </a:rPr>
              <a:t>trào </a:t>
            </a:r>
            <a:r>
              <a:rPr lang="vi-VN" sz="2200" dirty="0">
                <a:solidFill>
                  <a:schemeClr val="tx1"/>
                </a:solidFill>
              </a:rPr>
              <a:t>toàn dân </a:t>
            </a:r>
            <a:r>
              <a:rPr lang="vi-VN" sz="2200">
                <a:solidFill>
                  <a:schemeClr val="tx1"/>
                </a:solidFill>
              </a:rPr>
              <a:t>bảo vệ  ANTQ</a:t>
            </a:r>
            <a:endParaRPr lang="vi-VN" sz="2200" b="1" dirty="0">
              <a:solidFill>
                <a:schemeClr val="tx1"/>
              </a:solidFill>
            </a:endParaRPr>
          </a:p>
        </p:txBody>
      </p:sp>
      <p:sp>
        <p:nvSpPr>
          <p:cNvPr id="102419" name="Oval 19">
            <a:extLst>
              <a:ext uri="{FF2B5EF4-FFF2-40B4-BE49-F238E27FC236}">
                <a16:creationId xmlns:a16="http://schemas.microsoft.com/office/drawing/2014/main" id="{1CFE7487-6534-4752-8BEE-F534019FF635}"/>
              </a:ext>
            </a:extLst>
          </p:cNvPr>
          <p:cNvSpPr>
            <a:spLocks noChangeArrowheads="1"/>
          </p:cNvSpPr>
          <p:nvPr/>
        </p:nvSpPr>
        <p:spPr bwMode="auto">
          <a:xfrm>
            <a:off x="46482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4824" name="Picture 20" descr="ani32">
            <a:hlinkClick r:id="rId7" action="ppaction://hlinksldjump"/>
            <a:extLst>
              <a:ext uri="{FF2B5EF4-FFF2-40B4-BE49-F238E27FC236}">
                <a16:creationId xmlns:a16="http://schemas.microsoft.com/office/drawing/2014/main" id="{86CE1430-60A2-4685-BDEC-E0454263084C}"/>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340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1" name="Oval 21">
            <a:extLst>
              <a:ext uri="{FF2B5EF4-FFF2-40B4-BE49-F238E27FC236}">
                <a16:creationId xmlns:a16="http://schemas.microsoft.com/office/drawing/2014/main" id="{6858E616-65CE-4750-9033-8581B6AB1BB4}"/>
              </a:ext>
            </a:extLst>
          </p:cNvPr>
          <p:cNvSpPr>
            <a:spLocks noChangeArrowheads="1"/>
          </p:cNvSpPr>
          <p:nvPr/>
        </p:nvSpPr>
        <p:spPr bwMode="auto">
          <a:xfrm>
            <a:off x="465455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2422" name="Oval 22">
            <a:extLst>
              <a:ext uri="{FF2B5EF4-FFF2-40B4-BE49-F238E27FC236}">
                <a16:creationId xmlns:a16="http://schemas.microsoft.com/office/drawing/2014/main" id="{C40346AB-9652-4480-A9E2-A9840A88D760}"/>
              </a:ext>
            </a:extLst>
          </p:cNvPr>
          <p:cNvSpPr>
            <a:spLocks noChangeArrowheads="1"/>
          </p:cNvSpPr>
          <p:nvPr/>
        </p:nvSpPr>
        <p:spPr bwMode="auto">
          <a:xfrm>
            <a:off x="465455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2423" name="Oval 23">
            <a:extLst>
              <a:ext uri="{FF2B5EF4-FFF2-40B4-BE49-F238E27FC236}">
                <a16:creationId xmlns:a16="http://schemas.microsoft.com/office/drawing/2014/main" id="{2F0A1421-B7D2-4299-BAB5-1BCF68D3F364}"/>
              </a:ext>
            </a:extLst>
          </p:cNvPr>
          <p:cNvSpPr>
            <a:spLocks noChangeArrowheads="1"/>
          </p:cNvSpPr>
          <p:nvPr/>
        </p:nvSpPr>
        <p:spPr bwMode="auto">
          <a:xfrm>
            <a:off x="4657725" y="61737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2424" name="Oval 24">
            <a:extLst>
              <a:ext uri="{FF2B5EF4-FFF2-40B4-BE49-F238E27FC236}">
                <a16:creationId xmlns:a16="http://schemas.microsoft.com/office/drawing/2014/main" id="{52613803-89C2-4134-87BB-32F358AC2342}"/>
              </a:ext>
            </a:extLst>
          </p:cNvPr>
          <p:cNvSpPr>
            <a:spLocks noChangeArrowheads="1"/>
          </p:cNvSpPr>
          <p:nvPr/>
        </p:nvSpPr>
        <p:spPr bwMode="auto">
          <a:xfrm>
            <a:off x="4633913" y="61801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2425" name="Oval 25">
            <a:extLst>
              <a:ext uri="{FF2B5EF4-FFF2-40B4-BE49-F238E27FC236}">
                <a16:creationId xmlns:a16="http://schemas.microsoft.com/office/drawing/2014/main" id="{14D16DD9-96C8-46AE-8CC1-157AEA835CB5}"/>
              </a:ext>
            </a:extLst>
          </p:cNvPr>
          <p:cNvSpPr>
            <a:spLocks noChangeArrowheads="1"/>
          </p:cNvSpPr>
          <p:nvPr/>
        </p:nvSpPr>
        <p:spPr bwMode="auto">
          <a:xfrm>
            <a:off x="4651375" y="61801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2426" name="Oval 26">
            <a:extLst>
              <a:ext uri="{FF2B5EF4-FFF2-40B4-BE49-F238E27FC236}">
                <a16:creationId xmlns:a16="http://schemas.microsoft.com/office/drawing/2014/main" id="{0326177B-29AE-4714-A74B-8E9B5EDBEAD2}"/>
              </a:ext>
            </a:extLst>
          </p:cNvPr>
          <p:cNvSpPr>
            <a:spLocks noChangeArrowheads="1"/>
          </p:cNvSpPr>
          <p:nvPr/>
        </p:nvSpPr>
        <p:spPr bwMode="auto">
          <a:xfrm>
            <a:off x="4633913" y="61690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2427" name="Text Box 27">
            <a:extLst>
              <a:ext uri="{FF2B5EF4-FFF2-40B4-BE49-F238E27FC236}">
                <a16:creationId xmlns:a16="http://schemas.microsoft.com/office/drawing/2014/main" id="{DA39255E-82B1-455F-BA5F-43BA08793119}"/>
              </a:ext>
            </a:extLst>
          </p:cNvPr>
          <p:cNvSpPr txBox="1">
            <a:spLocks noChangeArrowheads="1"/>
          </p:cNvSpPr>
          <p:nvPr/>
        </p:nvSpPr>
        <p:spPr bwMode="auto">
          <a:xfrm>
            <a:off x="3352800" y="62626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2428" name="Text Box 28">
            <a:extLst>
              <a:ext uri="{FF2B5EF4-FFF2-40B4-BE49-F238E27FC236}">
                <a16:creationId xmlns:a16="http://schemas.microsoft.com/office/drawing/2014/main" id="{FBFD584D-24B9-4687-9FC9-A73A20CDC67F}"/>
              </a:ext>
            </a:extLst>
          </p:cNvPr>
          <p:cNvSpPr txBox="1">
            <a:spLocks noChangeArrowheads="1"/>
          </p:cNvSpPr>
          <p:nvPr/>
        </p:nvSpPr>
        <p:spPr bwMode="auto">
          <a:xfrm>
            <a:off x="44196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8" name="AutoShape 13">
            <a:extLst>
              <a:ext uri="{FF2B5EF4-FFF2-40B4-BE49-F238E27FC236}">
                <a16:creationId xmlns:a16="http://schemas.microsoft.com/office/drawing/2014/main" id="{B5885404-D850-4C15-BB5A-0C95D15A5D8D}"/>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200" dirty="0">
                <a:solidFill>
                  <a:schemeClr val="tx1"/>
                </a:solidFill>
              </a:rPr>
              <a:t> A. </a:t>
            </a:r>
            <a:r>
              <a:rPr lang="vi-VN" sz="2200" dirty="0">
                <a:solidFill>
                  <a:schemeClr val="tx1"/>
                </a:solidFill>
              </a:rPr>
              <a:t>Vận động nhân dân </a:t>
            </a:r>
            <a:endParaRPr lang="en-US" sz="2200" dirty="0">
              <a:solidFill>
                <a:schemeClr val="tx1"/>
              </a:solidFill>
            </a:endParaRPr>
          </a:p>
          <a:p>
            <a:pPr algn="ctr">
              <a:defRPr/>
            </a:pPr>
            <a:r>
              <a:rPr lang="vi-VN" sz="2200" dirty="0">
                <a:solidFill>
                  <a:schemeClr val="tx1"/>
                </a:solidFill>
              </a:rPr>
              <a:t>xây dựng khu dân </a:t>
            </a:r>
            <a:r>
              <a:rPr lang="vi-VN" sz="2200">
                <a:solidFill>
                  <a:schemeClr val="tx1"/>
                </a:solidFill>
              </a:rPr>
              <a:t>cư văn hóa,</a:t>
            </a:r>
          </a:p>
          <a:p>
            <a:pPr algn="ctr">
              <a:defRPr/>
            </a:pPr>
            <a:r>
              <a:rPr lang="vi-VN" sz="2200">
                <a:solidFill>
                  <a:schemeClr val="tx1"/>
                </a:solidFill>
              </a:rPr>
              <a:t>giữ gìn TTAT xã hội</a:t>
            </a:r>
            <a:endParaRPr lang="en-US" sz="2200" dirty="0">
              <a:solidFill>
                <a:schemeClr val="tx1"/>
              </a:solidFill>
            </a:endParaRPr>
          </a:p>
        </p:txBody>
      </p:sp>
      <p:sp>
        <p:nvSpPr>
          <p:cNvPr id="29" name="AutoShape 13">
            <a:extLst>
              <a:ext uri="{FF2B5EF4-FFF2-40B4-BE49-F238E27FC236}">
                <a16:creationId xmlns:a16="http://schemas.microsoft.com/office/drawing/2014/main" id="{A0924A94-849B-448D-ADBC-BDD5F5F4B5B1}"/>
              </a:ext>
            </a:extLst>
          </p:cNvPr>
          <p:cNvSpPr>
            <a:spLocks noChangeArrowheads="1"/>
          </p:cNvSpPr>
          <p:nvPr/>
        </p:nvSpPr>
        <p:spPr bwMode="auto">
          <a:xfrm>
            <a:off x="4756150" y="4114800"/>
            <a:ext cx="4159250" cy="13716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fr-FR" sz="2200" dirty="0">
                <a:solidFill>
                  <a:schemeClr val="tx1"/>
                </a:solidFill>
              </a:rPr>
              <a:t> D. </a:t>
            </a:r>
            <a:r>
              <a:rPr lang="vi-VN" sz="2200" dirty="0">
                <a:solidFill>
                  <a:schemeClr val="tx1"/>
                </a:solidFill>
              </a:rPr>
              <a:t>Nắm tình hình và vận </a:t>
            </a:r>
            <a:endParaRPr lang="en-US" sz="2200" dirty="0">
              <a:solidFill>
                <a:schemeClr val="tx1"/>
              </a:solidFill>
            </a:endParaRPr>
          </a:p>
          <a:p>
            <a:pPr algn="ctr">
              <a:defRPr/>
            </a:pPr>
            <a:r>
              <a:rPr lang="vi-VN" sz="2200" dirty="0">
                <a:solidFill>
                  <a:schemeClr val="tx1"/>
                </a:solidFill>
              </a:rPr>
              <a:t>động toàn dân tích cực tham</a:t>
            </a:r>
            <a:endParaRPr lang="en-US" sz="2200" dirty="0">
              <a:solidFill>
                <a:schemeClr val="tx1"/>
              </a:solidFill>
            </a:endParaRPr>
          </a:p>
          <a:p>
            <a:pPr algn="ctr">
              <a:defRPr/>
            </a:pPr>
            <a:r>
              <a:rPr lang="vi-VN" sz="2200" dirty="0">
                <a:solidFill>
                  <a:schemeClr val="tx1"/>
                </a:solidFill>
              </a:rPr>
              <a:t> gia phong trào bảo </a:t>
            </a:r>
            <a:r>
              <a:rPr lang="vi-VN" sz="2200">
                <a:solidFill>
                  <a:schemeClr val="tx1"/>
                </a:solidFill>
              </a:rPr>
              <a:t>vệ ANTT</a:t>
            </a:r>
            <a:endParaRPr lang="en-US" sz="2200" dirty="0">
              <a:solidFill>
                <a:schemeClr val="tx1"/>
              </a:solidFill>
            </a:endParaRPr>
          </a:p>
        </p:txBody>
      </p:sp>
      <p:sp>
        <p:nvSpPr>
          <p:cNvPr id="22" name="Rectangle: Rounded Corners 21">
            <a:extLst>
              <a:ext uri="{FF2B5EF4-FFF2-40B4-BE49-F238E27FC236}">
                <a16:creationId xmlns:a16="http://schemas.microsoft.com/office/drawing/2014/main" id="{5738B2AB-7C52-4707-BB8B-A037585FE81E}"/>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11</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5160"/>
                            </p:stCondLst>
                            <p:childTnLst>
                              <p:par>
                                <p:cTn id="19" presetID="4" presetClass="entr" presetSubtype="32"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ox(out)">
                                      <p:cBhvr>
                                        <p:cTn id="21" dur="1000"/>
                                        <p:tgtEl>
                                          <p:spTgt spid="28"/>
                                        </p:tgtEl>
                                      </p:cBhvr>
                                    </p:animEffect>
                                  </p:childTnLst>
                                </p:cTn>
                              </p:par>
                            </p:childTnLst>
                          </p:cTn>
                        </p:par>
                        <p:par>
                          <p:cTn id="22" fill="hold" nodeType="afterGroup">
                            <p:stCondLst>
                              <p:cond delay="616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240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2405"/>
                  </p:tgtEl>
                </p:cond>
              </p:nextCondLst>
            </p:seq>
            <p:seq concurrent="1" nextAc="seek">
              <p:cTn id="34" restart="whenNotActive" fill="hold" evtFilter="cancelBubble" nodeType="interactiveSeq">
                <p:stCondLst>
                  <p:cond evt="onClick" delay="0">
                    <p:tgtEl>
                      <p:spTgt spid="10242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242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2426"/>
                                        </p:tgtEl>
                                      </p:cBhvr>
                                    </p:animEffect>
                                    <p:set>
                                      <p:cBhvr>
                                        <p:cTn id="42" dur="1" fill="hold">
                                          <p:stCondLst>
                                            <p:cond delay="499"/>
                                          </p:stCondLst>
                                        </p:cTn>
                                        <p:tgtEl>
                                          <p:spTgt spid="10242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2425"/>
                                        </p:tgtEl>
                                      </p:cBhvr>
                                    </p:animEffect>
                                    <p:set>
                                      <p:cBhvr>
                                        <p:cTn id="46" dur="1" fill="hold">
                                          <p:stCondLst>
                                            <p:cond delay="499"/>
                                          </p:stCondLst>
                                        </p:cTn>
                                        <p:tgtEl>
                                          <p:spTgt spid="10242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2424"/>
                                        </p:tgtEl>
                                      </p:cBhvr>
                                    </p:animEffect>
                                    <p:set>
                                      <p:cBhvr>
                                        <p:cTn id="50" dur="1" fill="hold">
                                          <p:stCondLst>
                                            <p:cond delay="499"/>
                                          </p:stCondLst>
                                        </p:cTn>
                                        <p:tgtEl>
                                          <p:spTgt spid="10242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2423"/>
                                        </p:tgtEl>
                                      </p:cBhvr>
                                    </p:animEffect>
                                    <p:set>
                                      <p:cBhvr>
                                        <p:cTn id="54" dur="1" fill="hold">
                                          <p:stCondLst>
                                            <p:cond delay="499"/>
                                          </p:stCondLst>
                                        </p:cTn>
                                        <p:tgtEl>
                                          <p:spTgt spid="10242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2422"/>
                                        </p:tgtEl>
                                      </p:cBhvr>
                                    </p:animEffect>
                                    <p:set>
                                      <p:cBhvr>
                                        <p:cTn id="58" dur="1" fill="hold">
                                          <p:stCondLst>
                                            <p:cond delay="499"/>
                                          </p:stCondLst>
                                        </p:cTn>
                                        <p:tgtEl>
                                          <p:spTgt spid="10242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2421"/>
                                        </p:tgtEl>
                                      </p:cBhvr>
                                    </p:animEffect>
                                    <p:set>
                                      <p:cBhvr>
                                        <p:cTn id="62" dur="1" fill="hold">
                                          <p:stCondLst>
                                            <p:cond delay="499"/>
                                          </p:stCondLst>
                                        </p:cTn>
                                        <p:tgtEl>
                                          <p:spTgt spid="10242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2419"/>
                                        </p:tgtEl>
                                      </p:cBhvr>
                                    </p:animEffect>
                                    <p:set>
                                      <p:cBhvr>
                                        <p:cTn id="66" dur="1" fill="hold">
                                          <p:stCondLst>
                                            <p:cond delay="499"/>
                                          </p:stCondLst>
                                        </p:cTn>
                                        <p:tgtEl>
                                          <p:spTgt spid="10241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2402"/>
                                        </p:tgtEl>
                                      </p:cBhvr>
                                    </p:animEffect>
                                    <p:set>
                                      <p:cBhvr>
                                        <p:cTn id="70" dur="1" fill="hold">
                                          <p:stCondLst>
                                            <p:cond delay="499"/>
                                          </p:stCondLst>
                                        </p:cTn>
                                        <p:tgtEl>
                                          <p:spTgt spid="10240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2427"/>
                  </p:tgtEl>
                </p:cond>
              </p:nextCondLst>
            </p:seq>
          </p:childTnLst>
        </p:cTn>
      </p:par>
    </p:tnLst>
    <p:bldLst>
      <p:bldP spid="102402" grpId="0" animBg="1"/>
      <p:bldP spid="65540" grpId="0"/>
      <p:bldP spid="65541" grpId="0" animBg="1"/>
      <p:bldP spid="65541" grpId="1" animBg="1"/>
      <p:bldP spid="65549" grpId="0" animBg="1"/>
      <p:bldP spid="102419" grpId="0" animBg="1"/>
      <p:bldP spid="102421" grpId="0" animBg="1"/>
      <p:bldP spid="102422" grpId="0" animBg="1"/>
      <p:bldP spid="102423" grpId="0" animBg="1"/>
      <p:bldP spid="102424" grpId="0" animBg="1"/>
      <p:bldP spid="102425" grpId="0" animBg="1"/>
      <p:bldP spid="102426" grpId="0" animBg="1"/>
      <p:bldP spid="102428"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Oval 2">
            <a:extLst>
              <a:ext uri="{FF2B5EF4-FFF2-40B4-BE49-F238E27FC236}">
                <a16:creationId xmlns:a16="http://schemas.microsoft.com/office/drawing/2014/main" id="{095CFDAD-FED4-495C-99EC-8A320F350949}"/>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3429" name="Picture 15" descr="people008">
            <a:extLst>
              <a:ext uri="{FF2B5EF4-FFF2-40B4-BE49-F238E27FC236}">
                <a16:creationId xmlns:a16="http://schemas.microsoft.com/office/drawing/2014/main" id="{E0E090E4-A3BA-40E5-B3CA-2C35E0930CA7}"/>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7989BE1-71BC-4E2A-8155-E80C3B82B400}"/>
              </a:ext>
            </a:extLst>
          </p:cNvPr>
          <p:cNvSpPr txBox="1">
            <a:spLocks noChangeArrowheads="1"/>
          </p:cNvSpPr>
          <p:nvPr/>
        </p:nvSpPr>
        <p:spPr bwMode="auto">
          <a:xfrm>
            <a:off x="1462088" y="946150"/>
            <a:ext cx="73533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QCND đông đảo là nền tảng, là chỗ dựa vững chắc để tổ chức xây dựng nền ANND là nội dung của :</a:t>
            </a:r>
          </a:p>
        </p:txBody>
      </p:sp>
      <p:sp>
        <p:nvSpPr>
          <p:cNvPr id="65541" name="AutoShape 5">
            <a:extLst>
              <a:ext uri="{FF2B5EF4-FFF2-40B4-BE49-F238E27FC236}">
                <a16:creationId xmlns:a16="http://schemas.microsoft.com/office/drawing/2014/main" id="{405781C3-4912-400E-9F10-5B699EDE986A}"/>
              </a:ext>
            </a:extLst>
          </p:cNvPr>
          <p:cNvSpPr>
            <a:spLocks noChangeArrowheads="1"/>
          </p:cNvSpPr>
          <p:nvPr/>
        </p:nvSpPr>
        <p:spPr bwMode="auto">
          <a:xfrm>
            <a:off x="228600" y="4114800"/>
            <a:ext cx="41783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Vai</a:t>
            </a:r>
            <a:r>
              <a:rPr lang="en-US" sz="2400" dirty="0">
                <a:latin typeface="Arial" charset="0"/>
              </a:rPr>
              <a:t> </a:t>
            </a:r>
            <a:r>
              <a:rPr lang="en-US" sz="2400" dirty="0" err="1">
                <a:latin typeface="Arial" charset="0"/>
              </a:rPr>
              <a:t>trò</a:t>
            </a:r>
            <a:r>
              <a:rPr lang="en-US" sz="2400" dirty="0">
                <a:latin typeface="Arial" charset="0"/>
              </a:rPr>
              <a:t> </a:t>
            </a:r>
            <a:r>
              <a:rPr lang="en-US" sz="2400" dirty="0" err="1">
                <a:latin typeface="Arial" charset="0"/>
              </a:rPr>
              <a:t>của</a:t>
            </a:r>
            <a:r>
              <a:rPr lang="en-US" sz="2400" dirty="0">
                <a:latin typeface="Arial" charset="0"/>
              </a:rPr>
              <a:t> </a:t>
            </a:r>
          </a:p>
          <a:p>
            <a:pPr algn="ctr">
              <a:defRPr/>
            </a:pPr>
            <a:r>
              <a:rPr lang="en-US" sz="2400" dirty="0" err="1">
                <a:latin typeface="Arial" charset="0"/>
              </a:rPr>
              <a:t>quần</a:t>
            </a:r>
            <a:r>
              <a:rPr lang="en-US" sz="2400" dirty="0">
                <a:latin typeface="Arial" charset="0"/>
              </a:rPr>
              <a:t> </a:t>
            </a:r>
            <a:r>
              <a:rPr lang="en-US" sz="2400" dirty="0" err="1">
                <a:latin typeface="Arial" charset="0"/>
              </a:rPr>
              <a:t>chúng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p>
          <a:p>
            <a:pPr algn="ctr">
              <a:defRPr/>
            </a:pPr>
            <a:r>
              <a:rPr lang="en-US" sz="2400" err="1">
                <a:latin typeface="Arial" charset="0"/>
              </a:rPr>
              <a:t>trong</a:t>
            </a:r>
            <a:r>
              <a:rPr lang="en-US" sz="2400">
                <a:latin typeface="Arial" charset="0"/>
              </a:rPr>
              <a:t> BVTQ</a:t>
            </a:r>
            <a:endParaRPr lang="en-US" sz="2400" dirty="0">
              <a:latin typeface="Arial" charset="0"/>
            </a:endParaRPr>
          </a:p>
        </p:txBody>
      </p:sp>
      <p:sp>
        <p:nvSpPr>
          <p:cNvPr id="65549" name="AutoShape 13">
            <a:extLst>
              <a:ext uri="{FF2B5EF4-FFF2-40B4-BE49-F238E27FC236}">
                <a16:creationId xmlns:a16="http://schemas.microsoft.com/office/drawing/2014/main" id="{BF324C58-DEAF-4B91-BD3C-4512AFEA7995}"/>
              </a:ext>
            </a:extLst>
          </p:cNvPr>
          <p:cNvSpPr>
            <a:spLocks noChangeArrowheads="1"/>
          </p:cNvSpPr>
          <p:nvPr/>
        </p:nvSpPr>
        <p:spPr bwMode="auto">
          <a:xfrm>
            <a:off x="4737100" y="4114800"/>
            <a:ext cx="4178300" cy="13430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Hiệu</a:t>
            </a:r>
            <a:r>
              <a:rPr lang="en-US" sz="2400" dirty="0">
                <a:latin typeface="Arial" charset="0"/>
              </a:rPr>
              <a:t> </a:t>
            </a:r>
            <a:r>
              <a:rPr lang="en-US" sz="2400" dirty="0" err="1">
                <a:latin typeface="Arial" charset="0"/>
              </a:rPr>
              <a:t>quả</a:t>
            </a:r>
            <a:r>
              <a:rPr lang="en-US" sz="2400" dirty="0">
                <a:latin typeface="Arial" charset="0"/>
              </a:rPr>
              <a:t> </a:t>
            </a:r>
            <a:r>
              <a:rPr lang="en-US" sz="2400" dirty="0" err="1">
                <a:latin typeface="Arial" charset="0"/>
              </a:rPr>
              <a:t>của</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quần</a:t>
            </a:r>
            <a:r>
              <a:rPr lang="en-US" sz="2400" dirty="0">
                <a:latin typeface="Arial" charset="0"/>
              </a:rPr>
              <a:t> </a:t>
            </a:r>
            <a:r>
              <a:rPr lang="en-US" sz="2400" dirty="0" err="1">
                <a:latin typeface="Arial" charset="0"/>
              </a:rPr>
              <a:t>chúng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p>
          <a:p>
            <a:pPr algn="ctr" eaLnBrk="1" hangingPunct="1">
              <a:defRPr/>
            </a:pPr>
            <a:r>
              <a:rPr lang="en-US" sz="2400" err="1">
                <a:latin typeface="Arial" charset="0"/>
              </a:rPr>
              <a:t>trong</a:t>
            </a:r>
            <a:r>
              <a:rPr lang="en-US" sz="2400">
                <a:latin typeface="Arial" charset="0"/>
              </a:rPr>
              <a:t> BVTQ</a:t>
            </a:r>
            <a:endParaRPr lang="en-US" sz="2400" b="1" dirty="0">
              <a:latin typeface="Arial" charset="0"/>
            </a:endParaRPr>
          </a:p>
        </p:txBody>
      </p:sp>
      <p:sp>
        <p:nvSpPr>
          <p:cNvPr id="103443" name="Oval 19">
            <a:extLst>
              <a:ext uri="{FF2B5EF4-FFF2-40B4-BE49-F238E27FC236}">
                <a16:creationId xmlns:a16="http://schemas.microsoft.com/office/drawing/2014/main" id="{EB12DF30-2B66-4C87-A8D3-377CB097A8DA}"/>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6872" name="Picture 20" descr="ani32">
            <a:hlinkClick r:id="rId7" action="ppaction://hlinksldjump"/>
            <a:extLst>
              <a:ext uri="{FF2B5EF4-FFF2-40B4-BE49-F238E27FC236}">
                <a16:creationId xmlns:a16="http://schemas.microsoft.com/office/drawing/2014/main" id="{557129F4-1951-4C7A-91D0-C8A438C2909F}"/>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93088" y="60753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45" name="Oval 21">
            <a:extLst>
              <a:ext uri="{FF2B5EF4-FFF2-40B4-BE49-F238E27FC236}">
                <a16:creationId xmlns:a16="http://schemas.microsoft.com/office/drawing/2014/main" id="{2D290977-69B9-4B76-8734-A148C4DDEABF}"/>
              </a:ext>
            </a:extLst>
          </p:cNvPr>
          <p:cNvSpPr>
            <a:spLocks noChangeArrowheads="1"/>
          </p:cNvSpPr>
          <p:nvPr/>
        </p:nvSpPr>
        <p:spPr bwMode="auto">
          <a:xfrm>
            <a:off x="47371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3446" name="Oval 22">
            <a:extLst>
              <a:ext uri="{FF2B5EF4-FFF2-40B4-BE49-F238E27FC236}">
                <a16:creationId xmlns:a16="http://schemas.microsoft.com/office/drawing/2014/main" id="{42F2C0D9-F636-459D-9813-50BCEEF0A846}"/>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3447" name="Oval 23">
            <a:extLst>
              <a:ext uri="{FF2B5EF4-FFF2-40B4-BE49-F238E27FC236}">
                <a16:creationId xmlns:a16="http://schemas.microsoft.com/office/drawing/2014/main" id="{4683F63A-1A79-402B-8918-F012D0CE4657}"/>
              </a:ext>
            </a:extLst>
          </p:cNvPr>
          <p:cNvSpPr>
            <a:spLocks noChangeArrowheads="1"/>
          </p:cNvSpPr>
          <p:nvPr/>
        </p:nvSpPr>
        <p:spPr bwMode="auto">
          <a:xfrm>
            <a:off x="4737100" y="60245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3448" name="Oval 24">
            <a:extLst>
              <a:ext uri="{FF2B5EF4-FFF2-40B4-BE49-F238E27FC236}">
                <a16:creationId xmlns:a16="http://schemas.microsoft.com/office/drawing/2014/main" id="{6B7963D9-3B8D-413F-A7A8-C8898A037E34}"/>
              </a:ext>
            </a:extLst>
          </p:cNvPr>
          <p:cNvSpPr>
            <a:spLocks noChangeArrowheads="1"/>
          </p:cNvSpPr>
          <p:nvPr/>
        </p:nvSpPr>
        <p:spPr bwMode="auto">
          <a:xfrm>
            <a:off x="4737100"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3449" name="Oval 25">
            <a:extLst>
              <a:ext uri="{FF2B5EF4-FFF2-40B4-BE49-F238E27FC236}">
                <a16:creationId xmlns:a16="http://schemas.microsoft.com/office/drawing/2014/main" id="{7BB9F53A-B304-4987-8EB9-F65F87ADEA33}"/>
              </a:ext>
            </a:extLst>
          </p:cNvPr>
          <p:cNvSpPr>
            <a:spLocks noChangeArrowheads="1"/>
          </p:cNvSpPr>
          <p:nvPr/>
        </p:nvSpPr>
        <p:spPr bwMode="auto">
          <a:xfrm>
            <a:off x="4737100" y="60245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3450" name="Oval 26">
            <a:extLst>
              <a:ext uri="{FF2B5EF4-FFF2-40B4-BE49-F238E27FC236}">
                <a16:creationId xmlns:a16="http://schemas.microsoft.com/office/drawing/2014/main" id="{523814C1-F391-409D-BC23-E73BC51F1F20}"/>
              </a:ext>
            </a:extLst>
          </p:cNvPr>
          <p:cNvSpPr>
            <a:spLocks noChangeArrowheads="1"/>
          </p:cNvSpPr>
          <p:nvPr/>
        </p:nvSpPr>
        <p:spPr bwMode="auto">
          <a:xfrm>
            <a:off x="4737100" y="60245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3451" name="Text Box 27">
            <a:extLst>
              <a:ext uri="{FF2B5EF4-FFF2-40B4-BE49-F238E27FC236}">
                <a16:creationId xmlns:a16="http://schemas.microsoft.com/office/drawing/2014/main" id="{909BEDEB-5BAE-4C97-895D-A86290B32595}"/>
              </a:ext>
            </a:extLst>
          </p:cNvPr>
          <p:cNvSpPr txBox="1">
            <a:spLocks noChangeArrowheads="1"/>
          </p:cNvSpPr>
          <p:nvPr/>
        </p:nvSpPr>
        <p:spPr bwMode="auto">
          <a:xfrm>
            <a:off x="3352800" y="61102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3452" name="Text Box 28">
            <a:extLst>
              <a:ext uri="{FF2B5EF4-FFF2-40B4-BE49-F238E27FC236}">
                <a16:creationId xmlns:a16="http://schemas.microsoft.com/office/drawing/2014/main" id="{DC71C565-571C-489C-82B4-4B734962F64B}"/>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35203B25-8171-4656-829F-3D2B6A34B6A2}"/>
              </a:ext>
            </a:extLst>
          </p:cNvPr>
          <p:cNvSpPr>
            <a:spLocks noChangeArrowheads="1"/>
          </p:cNvSpPr>
          <p:nvPr/>
        </p:nvSpPr>
        <p:spPr bwMode="auto">
          <a:xfrm>
            <a:off x="228600" y="2300288"/>
            <a:ext cx="4178300" cy="13430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Đặc</a:t>
            </a:r>
            <a:r>
              <a:rPr lang="en-US" sz="2400" dirty="0">
                <a:latin typeface="Arial" charset="0"/>
              </a:rPr>
              <a:t> </a:t>
            </a:r>
            <a:r>
              <a:rPr lang="en-US" sz="2400" dirty="0" err="1">
                <a:latin typeface="Arial" charset="0"/>
              </a:rPr>
              <a:t>điểm</a:t>
            </a:r>
            <a:r>
              <a:rPr lang="en-US" sz="2400" dirty="0">
                <a:latin typeface="Arial" charset="0"/>
              </a:rPr>
              <a:t> </a:t>
            </a:r>
            <a:r>
              <a:rPr lang="en-US" sz="2400" dirty="0" err="1">
                <a:latin typeface="Arial" charset="0"/>
              </a:rPr>
              <a:t>của</a:t>
            </a:r>
            <a:r>
              <a:rPr lang="en-US" sz="2400" dirty="0">
                <a:latin typeface="Arial" charset="0"/>
              </a:rPr>
              <a:t> </a:t>
            </a:r>
          </a:p>
          <a:p>
            <a:pPr algn="ctr">
              <a:defRPr/>
            </a:pPr>
            <a:r>
              <a:rPr lang="en-US" sz="2400" dirty="0" err="1">
                <a:latin typeface="Arial" charset="0"/>
              </a:rPr>
              <a:t>quần</a:t>
            </a:r>
            <a:r>
              <a:rPr lang="en-US" sz="2400" dirty="0">
                <a:latin typeface="Arial" charset="0"/>
              </a:rPr>
              <a:t> </a:t>
            </a:r>
            <a:r>
              <a:rPr lang="en-US" sz="2400" dirty="0" err="1">
                <a:latin typeface="Arial" charset="0"/>
              </a:rPr>
              <a:t>chúng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p>
          <a:p>
            <a:pPr algn="ctr">
              <a:defRPr/>
            </a:pPr>
            <a:r>
              <a:rPr lang="en-US" sz="2400" err="1">
                <a:latin typeface="Arial" charset="0"/>
              </a:rPr>
              <a:t>trong</a:t>
            </a:r>
            <a:r>
              <a:rPr lang="en-US" sz="2400">
                <a:latin typeface="Arial" charset="0"/>
              </a:rPr>
              <a:t> BVTQ</a:t>
            </a:r>
            <a:endParaRPr lang="vi-VN" sz="2400" b="1" dirty="0">
              <a:latin typeface="Arial" charset="0"/>
            </a:endParaRPr>
          </a:p>
        </p:txBody>
      </p:sp>
      <p:sp>
        <p:nvSpPr>
          <p:cNvPr id="28" name="AutoShape 13">
            <a:extLst>
              <a:ext uri="{FF2B5EF4-FFF2-40B4-BE49-F238E27FC236}">
                <a16:creationId xmlns:a16="http://schemas.microsoft.com/office/drawing/2014/main" id="{2D69520A-5F6D-45F9-85D9-EBF0188CC9BC}"/>
              </a:ext>
            </a:extLst>
          </p:cNvPr>
          <p:cNvSpPr>
            <a:spLocks noChangeArrowheads="1"/>
          </p:cNvSpPr>
          <p:nvPr/>
        </p:nvSpPr>
        <p:spPr bwMode="auto">
          <a:xfrm>
            <a:off x="4724400" y="2300288"/>
            <a:ext cx="4191000" cy="134302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B. Ý </a:t>
            </a:r>
            <a:r>
              <a:rPr lang="en-US" sz="2400" dirty="0" err="1">
                <a:latin typeface="Arial" charset="0"/>
              </a:rPr>
              <a:t>nghĩa</a:t>
            </a:r>
            <a:r>
              <a:rPr lang="en-US" sz="2400" dirty="0">
                <a:latin typeface="Arial" charset="0"/>
              </a:rPr>
              <a:t> </a:t>
            </a:r>
            <a:r>
              <a:rPr lang="en-US" sz="2400" dirty="0" err="1">
                <a:latin typeface="Arial" charset="0"/>
              </a:rPr>
              <a:t>của</a:t>
            </a:r>
            <a:endParaRPr lang="en-US" sz="2400" dirty="0">
              <a:latin typeface="Arial" charset="0"/>
            </a:endParaRPr>
          </a:p>
          <a:p>
            <a:pPr algn="ctr">
              <a:defRPr/>
            </a:pPr>
            <a:r>
              <a:rPr lang="en-US" sz="2400" dirty="0">
                <a:latin typeface="Arial" charset="0"/>
              </a:rPr>
              <a:t> </a:t>
            </a:r>
            <a:r>
              <a:rPr lang="en-US" sz="2400" dirty="0" err="1">
                <a:latin typeface="Arial" charset="0"/>
              </a:rPr>
              <a:t>quần</a:t>
            </a:r>
            <a:r>
              <a:rPr lang="en-US" sz="2400" dirty="0">
                <a:latin typeface="Arial" charset="0"/>
              </a:rPr>
              <a:t> </a:t>
            </a:r>
            <a:r>
              <a:rPr lang="en-US" sz="2400" dirty="0" err="1">
                <a:latin typeface="Arial" charset="0"/>
              </a:rPr>
              <a:t>chúng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p>
          <a:p>
            <a:pPr algn="ctr">
              <a:defRPr/>
            </a:pPr>
            <a:r>
              <a:rPr lang="en-US" sz="2400" err="1">
                <a:latin typeface="Arial" charset="0"/>
              </a:rPr>
              <a:t>trong</a:t>
            </a:r>
            <a:r>
              <a:rPr lang="en-US" sz="2400">
                <a:latin typeface="Arial" charset="0"/>
              </a:rPr>
              <a:t> BVTQ</a:t>
            </a:r>
            <a:endParaRPr lang="vi-VN" sz="2400" b="1" dirty="0">
              <a:latin typeface="Arial" charset="0"/>
            </a:endParaRPr>
          </a:p>
        </p:txBody>
      </p:sp>
      <p:sp>
        <p:nvSpPr>
          <p:cNvPr id="21" name="Rectangle: Rounded Corners 20">
            <a:extLst>
              <a:ext uri="{FF2B5EF4-FFF2-40B4-BE49-F238E27FC236}">
                <a16:creationId xmlns:a16="http://schemas.microsoft.com/office/drawing/2014/main" id="{194C8952-4B91-4CDF-9859-A6A112CA0494}"/>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12</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92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92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342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3429"/>
                  </p:tgtEl>
                </p:cond>
              </p:nextCondLst>
            </p:seq>
            <p:seq concurrent="1" nextAc="seek">
              <p:cTn id="34" restart="whenNotActive" fill="hold" evtFilter="cancelBubble" nodeType="interactiveSeq">
                <p:stCondLst>
                  <p:cond evt="onClick" delay="0">
                    <p:tgtEl>
                      <p:spTgt spid="10345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345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3450"/>
                                        </p:tgtEl>
                                      </p:cBhvr>
                                    </p:animEffect>
                                    <p:set>
                                      <p:cBhvr>
                                        <p:cTn id="42" dur="1" fill="hold">
                                          <p:stCondLst>
                                            <p:cond delay="499"/>
                                          </p:stCondLst>
                                        </p:cTn>
                                        <p:tgtEl>
                                          <p:spTgt spid="10345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3449"/>
                                        </p:tgtEl>
                                      </p:cBhvr>
                                    </p:animEffect>
                                    <p:set>
                                      <p:cBhvr>
                                        <p:cTn id="46" dur="1" fill="hold">
                                          <p:stCondLst>
                                            <p:cond delay="499"/>
                                          </p:stCondLst>
                                        </p:cTn>
                                        <p:tgtEl>
                                          <p:spTgt spid="10344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3448"/>
                                        </p:tgtEl>
                                      </p:cBhvr>
                                    </p:animEffect>
                                    <p:set>
                                      <p:cBhvr>
                                        <p:cTn id="50" dur="1" fill="hold">
                                          <p:stCondLst>
                                            <p:cond delay="499"/>
                                          </p:stCondLst>
                                        </p:cTn>
                                        <p:tgtEl>
                                          <p:spTgt spid="10344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3447"/>
                                        </p:tgtEl>
                                      </p:cBhvr>
                                    </p:animEffect>
                                    <p:set>
                                      <p:cBhvr>
                                        <p:cTn id="54" dur="1" fill="hold">
                                          <p:stCondLst>
                                            <p:cond delay="499"/>
                                          </p:stCondLst>
                                        </p:cTn>
                                        <p:tgtEl>
                                          <p:spTgt spid="10344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3446"/>
                                        </p:tgtEl>
                                      </p:cBhvr>
                                    </p:animEffect>
                                    <p:set>
                                      <p:cBhvr>
                                        <p:cTn id="58" dur="1" fill="hold">
                                          <p:stCondLst>
                                            <p:cond delay="499"/>
                                          </p:stCondLst>
                                        </p:cTn>
                                        <p:tgtEl>
                                          <p:spTgt spid="10344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3445"/>
                                        </p:tgtEl>
                                      </p:cBhvr>
                                    </p:animEffect>
                                    <p:set>
                                      <p:cBhvr>
                                        <p:cTn id="62" dur="1" fill="hold">
                                          <p:stCondLst>
                                            <p:cond delay="499"/>
                                          </p:stCondLst>
                                        </p:cTn>
                                        <p:tgtEl>
                                          <p:spTgt spid="10344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3443"/>
                                        </p:tgtEl>
                                      </p:cBhvr>
                                    </p:animEffect>
                                    <p:set>
                                      <p:cBhvr>
                                        <p:cTn id="66" dur="1" fill="hold">
                                          <p:stCondLst>
                                            <p:cond delay="499"/>
                                          </p:stCondLst>
                                        </p:cTn>
                                        <p:tgtEl>
                                          <p:spTgt spid="10344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3426"/>
                                        </p:tgtEl>
                                      </p:cBhvr>
                                    </p:animEffect>
                                    <p:set>
                                      <p:cBhvr>
                                        <p:cTn id="70" dur="1" fill="hold">
                                          <p:stCondLst>
                                            <p:cond delay="499"/>
                                          </p:stCondLst>
                                        </p:cTn>
                                        <p:tgtEl>
                                          <p:spTgt spid="10342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3451"/>
                  </p:tgtEl>
                </p:cond>
              </p:nextCondLst>
            </p:seq>
          </p:childTnLst>
        </p:cTn>
      </p:par>
    </p:tnLst>
    <p:bldLst>
      <p:bldP spid="103426" grpId="0" animBg="1"/>
      <p:bldP spid="65540" grpId="0"/>
      <p:bldP spid="65541" grpId="0" animBg="1"/>
      <p:bldP spid="65541" grpId="1" animBg="1"/>
      <p:bldP spid="65549" grpId="0" animBg="1"/>
      <p:bldP spid="103443" grpId="0" animBg="1"/>
      <p:bldP spid="103445" grpId="0" animBg="1"/>
      <p:bldP spid="103446" grpId="0" animBg="1"/>
      <p:bldP spid="103447" grpId="0" animBg="1"/>
      <p:bldP spid="103448" grpId="0" animBg="1"/>
      <p:bldP spid="103449" grpId="0" animBg="1"/>
      <p:bldP spid="103450" grpId="0" animBg="1"/>
      <p:bldP spid="103452"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Oval 2">
            <a:extLst>
              <a:ext uri="{FF2B5EF4-FFF2-40B4-BE49-F238E27FC236}">
                <a16:creationId xmlns:a16="http://schemas.microsoft.com/office/drawing/2014/main" id="{EA4EB90F-6DD2-49BE-AD71-7B034EF21621}"/>
              </a:ext>
            </a:extLst>
          </p:cNvPr>
          <p:cNvSpPr>
            <a:spLocks noChangeArrowheads="1"/>
          </p:cNvSpPr>
          <p:nvPr/>
        </p:nvSpPr>
        <p:spPr bwMode="auto">
          <a:xfrm>
            <a:off x="46307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4453" name="Picture 15" descr="people008">
            <a:extLst>
              <a:ext uri="{FF2B5EF4-FFF2-40B4-BE49-F238E27FC236}">
                <a16:creationId xmlns:a16="http://schemas.microsoft.com/office/drawing/2014/main" id="{135BDBBD-B65F-420C-ACB1-9298C64B2B3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F0AAFB0-28D9-446E-BA78-ABC47CBDACB8}"/>
              </a:ext>
            </a:extLst>
          </p:cNvPr>
          <p:cNvSpPr txBox="1">
            <a:spLocks noChangeArrowheads="1"/>
          </p:cNvSpPr>
          <p:nvPr/>
        </p:nvSpPr>
        <p:spPr bwMode="auto">
          <a:xfrm>
            <a:off x="1544638" y="925513"/>
            <a:ext cx="72310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Trong phương pháp xây dựng phong trào</a:t>
            </a:r>
          </a:p>
          <a:p>
            <a:pPr algn="ctr">
              <a:spcBef>
                <a:spcPct val="20000"/>
              </a:spcBef>
            </a:pPr>
            <a:r>
              <a:rPr lang="en-US" altLang="en-US" sz="2400" i="1"/>
              <a:t>toàn dân bảo vệ an ninh Tổ quốc, trước tiên phải:</a:t>
            </a:r>
          </a:p>
        </p:txBody>
      </p:sp>
      <p:sp>
        <p:nvSpPr>
          <p:cNvPr id="65541" name="AutoShape 5">
            <a:extLst>
              <a:ext uri="{FF2B5EF4-FFF2-40B4-BE49-F238E27FC236}">
                <a16:creationId xmlns:a16="http://schemas.microsoft.com/office/drawing/2014/main" id="{39AA7A82-2ADA-436E-A9DB-C4880BE3D88A}"/>
              </a:ext>
            </a:extLst>
          </p:cNvPr>
          <p:cNvSpPr>
            <a:spLocks noChangeArrowheads="1"/>
          </p:cNvSpPr>
          <p:nvPr/>
        </p:nvSpPr>
        <p:spPr bwMode="auto">
          <a:xfrm>
            <a:off x="47244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D. </a:t>
            </a:r>
            <a:r>
              <a:rPr lang="en-US" sz="2400" dirty="0" err="1">
                <a:latin typeface="Arial" charset="0"/>
              </a:rPr>
              <a:t>Điều</a:t>
            </a:r>
            <a:r>
              <a:rPr lang="en-US" sz="2400" dirty="0">
                <a:latin typeface="Arial" charset="0"/>
              </a:rPr>
              <a:t> </a:t>
            </a:r>
            <a:r>
              <a:rPr lang="en-US" sz="2400" dirty="0" err="1">
                <a:latin typeface="Arial" charset="0"/>
              </a:rPr>
              <a:t>tra</a:t>
            </a:r>
            <a:r>
              <a:rPr lang="en-US" sz="2400" dirty="0">
                <a:latin typeface="Arial" charset="0"/>
              </a:rPr>
              <a:t> </a:t>
            </a:r>
          </a:p>
          <a:p>
            <a:pPr algn="ctr">
              <a:defRPr/>
            </a:pPr>
            <a:r>
              <a:rPr lang="en-US" sz="2400" dirty="0" err="1">
                <a:latin typeface="Arial" charset="0"/>
              </a:rPr>
              <a:t>nghiên</a:t>
            </a:r>
            <a:r>
              <a:rPr lang="en-US" sz="2400" dirty="0">
                <a:latin typeface="Arial" charset="0"/>
              </a:rPr>
              <a:t> </a:t>
            </a:r>
            <a:r>
              <a:rPr lang="en-US" sz="2400" dirty="0" err="1">
                <a:latin typeface="Arial" charset="0"/>
              </a:rPr>
              <a:t>cứu</a:t>
            </a:r>
            <a:r>
              <a:rPr lang="en-US" sz="2400" dirty="0">
                <a:latin typeface="Arial" charset="0"/>
              </a:rPr>
              <a:t> </a:t>
            </a:r>
            <a:r>
              <a:rPr lang="en-US" sz="2400" dirty="0" err="1">
                <a:latin typeface="Arial" charset="0"/>
              </a:rPr>
              <a:t>tình</a:t>
            </a:r>
            <a:r>
              <a:rPr lang="en-US" sz="2400" dirty="0">
                <a:latin typeface="Arial" charset="0"/>
              </a:rPr>
              <a:t> </a:t>
            </a:r>
            <a:r>
              <a:rPr lang="en-US" sz="2400" dirty="0" err="1">
                <a:latin typeface="Arial" charset="0"/>
              </a:rPr>
              <a:t>hình</a:t>
            </a:r>
            <a:endParaRPr lang="en-US" sz="2400" dirty="0">
              <a:latin typeface="Arial" charset="0"/>
            </a:endParaRPr>
          </a:p>
        </p:txBody>
      </p:sp>
      <p:sp>
        <p:nvSpPr>
          <p:cNvPr id="65546" name="AutoShape 10">
            <a:extLst>
              <a:ext uri="{FF2B5EF4-FFF2-40B4-BE49-F238E27FC236}">
                <a16:creationId xmlns:a16="http://schemas.microsoft.com/office/drawing/2014/main" id="{3F5DE960-539F-4B68-AC30-7A14769945AF}"/>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Tuyên</a:t>
            </a:r>
            <a:r>
              <a:rPr lang="en-US" sz="2400" dirty="0">
                <a:latin typeface="Arial" charset="0"/>
              </a:rPr>
              <a:t> </a:t>
            </a:r>
            <a:r>
              <a:rPr lang="en-US" sz="2400" dirty="0" err="1">
                <a:latin typeface="Arial" charset="0"/>
              </a:rPr>
              <a:t>truyền</a:t>
            </a:r>
            <a:r>
              <a:rPr lang="en-US" sz="2400" dirty="0">
                <a:latin typeface="Arial" charset="0"/>
              </a:rPr>
              <a:t> </a:t>
            </a:r>
          </a:p>
          <a:p>
            <a:pPr algn="ctr">
              <a:defRPr/>
            </a:pPr>
            <a:r>
              <a:rPr lang="en-US" sz="2400" dirty="0" err="1">
                <a:latin typeface="Arial" charset="0"/>
              </a:rPr>
              <a:t>cho</a:t>
            </a:r>
            <a:r>
              <a:rPr lang="en-US" sz="2400" dirty="0">
                <a:latin typeface="Arial" charset="0"/>
              </a:rPr>
              <a:t> </a:t>
            </a:r>
            <a:r>
              <a:rPr lang="en-US" sz="2400" dirty="0" err="1">
                <a:latin typeface="Arial" charset="0"/>
              </a:rPr>
              <a:t>mọi</a:t>
            </a:r>
            <a:r>
              <a:rPr lang="en-US" sz="2400" dirty="0">
                <a:latin typeface="Arial" charset="0"/>
              </a:rPr>
              <a:t> </a:t>
            </a:r>
            <a:r>
              <a:rPr lang="en-US" sz="2400" dirty="0" err="1">
                <a:latin typeface="Arial" charset="0"/>
              </a:rPr>
              <a:t>người</a:t>
            </a:r>
            <a:endParaRPr lang="vi-VN" sz="2400" b="1" dirty="0">
              <a:latin typeface="Arial" charset="0"/>
            </a:endParaRPr>
          </a:p>
        </p:txBody>
      </p:sp>
      <p:sp>
        <p:nvSpPr>
          <p:cNvPr id="104467" name="Oval 19">
            <a:extLst>
              <a:ext uri="{FF2B5EF4-FFF2-40B4-BE49-F238E27FC236}">
                <a16:creationId xmlns:a16="http://schemas.microsoft.com/office/drawing/2014/main" id="{DCA15B22-C3AD-4640-AFCD-9F62E709D46C}"/>
              </a:ext>
            </a:extLst>
          </p:cNvPr>
          <p:cNvSpPr>
            <a:spLocks noChangeArrowheads="1"/>
          </p:cNvSpPr>
          <p:nvPr/>
        </p:nvSpPr>
        <p:spPr bwMode="auto">
          <a:xfrm>
            <a:off x="46307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8920" name="Picture 20" descr="ani32">
            <a:hlinkClick r:id="rId7" action="ppaction://hlinksldjump"/>
            <a:extLst>
              <a:ext uri="{FF2B5EF4-FFF2-40B4-BE49-F238E27FC236}">
                <a16:creationId xmlns:a16="http://schemas.microsoft.com/office/drawing/2014/main" id="{FEF1EEF0-6C2B-4250-AF9F-8F484E9C4F95}"/>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86725" y="60452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9" name="Oval 21">
            <a:extLst>
              <a:ext uri="{FF2B5EF4-FFF2-40B4-BE49-F238E27FC236}">
                <a16:creationId xmlns:a16="http://schemas.microsoft.com/office/drawing/2014/main" id="{52931541-4477-4DFB-9600-1FAEBDDAF427}"/>
              </a:ext>
            </a:extLst>
          </p:cNvPr>
          <p:cNvSpPr>
            <a:spLocks noChangeArrowheads="1"/>
          </p:cNvSpPr>
          <p:nvPr/>
        </p:nvSpPr>
        <p:spPr bwMode="auto">
          <a:xfrm>
            <a:off x="4648200"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4470" name="Oval 22">
            <a:extLst>
              <a:ext uri="{FF2B5EF4-FFF2-40B4-BE49-F238E27FC236}">
                <a16:creationId xmlns:a16="http://schemas.microsoft.com/office/drawing/2014/main" id="{779BB942-6A81-4511-9E59-8830FC497651}"/>
              </a:ext>
            </a:extLst>
          </p:cNvPr>
          <p:cNvSpPr>
            <a:spLocks noChangeArrowheads="1"/>
          </p:cNvSpPr>
          <p:nvPr/>
        </p:nvSpPr>
        <p:spPr bwMode="auto">
          <a:xfrm>
            <a:off x="4624388"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4471" name="Oval 23">
            <a:extLst>
              <a:ext uri="{FF2B5EF4-FFF2-40B4-BE49-F238E27FC236}">
                <a16:creationId xmlns:a16="http://schemas.microsoft.com/office/drawing/2014/main" id="{BC43A481-82DF-4E98-B363-8082FF21E9B4}"/>
              </a:ext>
            </a:extLst>
          </p:cNvPr>
          <p:cNvSpPr>
            <a:spLocks noChangeArrowheads="1"/>
          </p:cNvSpPr>
          <p:nvPr/>
        </p:nvSpPr>
        <p:spPr bwMode="auto">
          <a:xfrm>
            <a:off x="4648200" y="60039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4472" name="Oval 24">
            <a:extLst>
              <a:ext uri="{FF2B5EF4-FFF2-40B4-BE49-F238E27FC236}">
                <a16:creationId xmlns:a16="http://schemas.microsoft.com/office/drawing/2014/main" id="{58546F89-706E-46D8-A8E8-0C21936A8CA3}"/>
              </a:ext>
            </a:extLst>
          </p:cNvPr>
          <p:cNvSpPr>
            <a:spLocks noChangeArrowheads="1"/>
          </p:cNvSpPr>
          <p:nvPr/>
        </p:nvSpPr>
        <p:spPr bwMode="auto">
          <a:xfrm>
            <a:off x="463073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4473" name="Oval 25">
            <a:extLst>
              <a:ext uri="{FF2B5EF4-FFF2-40B4-BE49-F238E27FC236}">
                <a16:creationId xmlns:a16="http://schemas.microsoft.com/office/drawing/2014/main" id="{D146FAB1-676C-4B59-944E-6D14FE6360F4}"/>
              </a:ext>
            </a:extLst>
          </p:cNvPr>
          <p:cNvSpPr>
            <a:spLocks noChangeArrowheads="1"/>
          </p:cNvSpPr>
          <p:nvPr/>
        </p:nvSpPr>
        <p:spPr bwMode="auto">
          <a:xfrm>
            <a:off x="4638675"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4474" name="Oval 26">
            <a:extLst>
              <a:ext uri="{FF2B5EF4-FFF2-40B4-BE49-F238E27FC236}">
                <a16:creationId xmlns:a16="http://schemas.microsoft.com/office/drawing/2014/main" id="{9F995251-ABD7-4EDE-88C8-F7D29C369152}"/>
              </a:ext>
            </a:extLst>
          </p:cNvPr>
          <p:cNvSpPr>
            <a:spLocks noChangeArrowheads="1"/>
          </p:cNvSpPr>
          <p:nvPr/>
        </p:nvSpPr>
        <p:spPr bwMode="auto">
          <a:xfrm>
            <a:off x="4624388" y="60198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4475" name="Text Box 27">
            <a:extLst>
              <a:ext uri="{FF2B5EF4-FFF2-40B4-BE49-F238E27FC236}">
                <a16:creationId xmlns:a16="http://schemas.microsoft.com/office/drawing/2014/main" id="{689DD849-720E-4F99-9A64-5D92CC2ACCC4}"/>
              </a:ext>
            </a:extLst>
          </p:cNvPr>
          <p:cNvSpPr txBox="1">
            <a:spLocks noChangeArrowheads="1"/>
          </p:cNvSpPr>
          <p:nvPr/>
        </p:nvSpPr>
        <p:spPr bwMode="auto">
          <a:xfrm>
            <a:off x="33528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4476" name="Text Box 28">
            <a:extLst>
              <a:ext uri="{FF2B5EF4-FFF2-40B4-BE49-F238E27FC236}">
                <a16:creationId xmlns:a16="http://schemas.microsoft.com/office/drawing/2014/main" id="{F9DC8620-2113-45EE-8840-30D7347C1AA5}"/>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09F53076-6962-4FC8-9901-EF0A109B4CE7}"/>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Xác</a:t>
            </a:r>
            <a:r>
              <a:rPr lang="en-US" sz="2400" dirty="0">
                <a:latin typeface="Arial" charset="0"/>
              </a:rPr>
              <a:t> </a:t>
            </a:r>
            <a:r>
              <a:rPr lang="en-US" sz="2400" dirty="0" err="1">
                <a:latin typeface="Arial" charset="0"/>
              </a:rPr>
              <a:t>định</a:t>
            </a:r>
            <a:r>
              <a:rPr lang="en-US" sz="2400" dirty="0">
                <a:latin typeface="Arial" charset="0"/>
              </a:rPr>
              <a:t> </a:t>
            </a:r>
          </a:p>
          <a:p>
            <a:pPr algn="ctr" eaLnBrk="1" hangingPunct="1">
              <a:defRPr/>
            </a:pPr>
            <a:r>
              <a:rPr lang="en-US" sz="2400" dirty="0" err="1">
                <a:latin typeface="Arial" charset="0"/>
              </a:rPr>
              <a:t>cách</a:t>
            </a:r>
            <a:r>
              <a:rPr lang="en-US" sz="2400" dirty="0">
                <a:latin typeface="Arial" charset="0"/>
              </a:rPr>
              <a:t> </a:t>
            </a:r>
            <a:r>
              <a:rPr lang="en-US" sz="2400" dirty="0" err="1">
                <a:latin typeface="Arial" charset="0"/>
              </a:rPr>
              <a:t>thức</a:t>
            </a:r>
            <a:r>
              <a:rPr lang="en-US" sz="2400" dirty="0">
                <a:latin typeface="Arial" charset="0"/>
              </a:rPr>
              <a:t> </a:t>
            </a:r>
            <a:r>
              <a:rPr lang="en-US" sz="2400" dirty="0" err="1">
                <a:latin typeface="Arial" charset="0"/>
              </a:rPr>
              <a:t>thực</a:t>
            </a:r>
            <a:r>
              <a:rPr lang="en-US" sz="2400" dirty="0">
                <a:latin typeface="Arial" charset="0"/>
              </a:rPr>
              <a:t> </a:t>
            </a:r>
            <a:r>
              <a:rPr lang="en-US" sz="2400" dirty="0" err="1">
                <a:latin typeface="Arial" charset="0"/>
              </a:rPr>
              <a:t>hiện</a:t>
            </a:r>
            <a:endParaRPr lang="en-US" sz="2400" b="1" dirty="0">
              <a:latin typeface="Arial" charset="0"/>
            </a:endParaRPr>
          </a:p>
        </p:txBody>
      </p:sp>
      <p:sp>
        <p:nvSpPr>
          <p:cNvPr id="28" name="AutoShape 10">
            <a:extLst>
              <a:ext uri="{FF2B5EF4-FFF2-40B4-BE49-F238E27FC236}">
                <a16:creationId xmlns:a16="http://schemas.microsoft.com/office/drawing/2014/main" id="{4FDF32B0-DECB-4EC6-AE63-DDAB3679D3DE}"/>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B.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p>
          <a:p>
            <a:pPr algn="ctr" eaLnBrk="1" hangingPunct="1">
              <a:defRPr/>
            </a:pPr>
            <a:r>
              <a:rPr lang="en-US" sz="2400" dirty="0" err="1">
                <a:latin typeface="Arial" charset="0"/>
              </a:rPr>
              <a:t>chương</a:t>
            </a:r>
            <a:r>
              <a:rPr lang="en-US" sz="2400" dirty="0">
                <a:latin typeface="Arial" charset="0"/>
              </a:rPr>
              <a:t> </a:t>
            </a:r>
            <a:r>
              <a:rPr lang="en-US" sz="2400" dirty="0" err="1">
                <a:latin typeface="Arial" charset="0"/>
              </a:rPr>
              <a:t>trình</a:t>
            </a:r>
            <a:r>
              <a:rPr lang="en-US" sz="2400" dirty="0">
                <a:latin typeface="Arial" charset="0"/>
              </a:rPr>
              <a:t> </a:t>
            </a:r>
            <a:r>
              <a:rPr lang="en-US" sz="2400" dirty="0" err="1">
                <a:latin typeface="Arial" charset="0"/>
              </a:rPr>
              <a:t>hoạt</a:t>
            </a:r>
            <a:r>
              <a:rPr lang="en-US" sz="2400" dirty="0">
                <a:latin typeface="Arial" charset="0"/>
              </a:rPr>
              <a:t> </a:t>
            </a:r>
            <a:r>
              <a:rPr lang="en-US" sz="2400" dirty="0" err="1">
                <a:latin typeface="Arial" charset="0"/>
              </a:rPr>
              <a:t>động</a:t>
            </a:r>
            <a:endParaRPr lang="en-US" sz="2400" b="1" dirty="0">
              <a:latin typeface="Arial" charset="0"/>
            </a:endParaRPr>
          </a:p>
        </p:txBody>
      </p:sp>
      <p:sp>
        <p:nvSpPr>
          <p:cNvPr id="21" name="Rectangle: Rounded Corners 20">
            <a:extLst>
              <a:ext uri="{FF2B5EF4-FFF2-40B4-BE49-F238E27FC236}">
                <a16:creationId xmlns:a16="http://schemas.microsoft.com/office/drawing/2014/main" id="{7BF5AEFC-4E2D-4D58-B82B-360A314B07C6}"/>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13</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8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8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8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58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445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4453"/>
                  </p:tgtEl>
                </p:cond>
              </p:nextCondLst>
            </p:seq>
            <p:seq concurrent="1" nextAc="seek">
              <p:cTn id="34" restart="whenNotActive" fill="hold" evtFilter="cancelBubble" nodeType="interactiveSeq">
                <p:stCondLst>
                  <p:cond evt="onClick" delay="0">
                    <p:tgtEl>
                      <p:spTgt spid="10447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447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4474"/>
                                        </p:tgtEl>
                                      </p:cBhvr>
                                    </p:animEffect>
                                    <p:set>
                                      <p:cBhvr>
                                        <p:cTn id="42" dur="1" fill="hold">
                                          <p:stCondLst>
                                            <p:cond delay="499"/>
                                          </p:stCondLst>
                                        </p:cTn>
                                        <p:tgtEl>
                                          <p:spTgt spid="10447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4473"/>
                                        </p:tgtEl>
                                      </p:cBhvr>
                                    </p:animEffect>
                                    <p:set>
                                      <p:cBhvr>
                                        <p:cTn id="46" dur="1" fill="hold">
                                          <p:stCondLst>
                                            <p:cond delay="499"/>
                                          </p:stCondLst>
                                        </p:cTn>
                                        <p:tgtEl>
                                          <p:spTgt spid="10447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4472"/>
                                        </p:tgtEl>
                                      </p:cBhvr>
                                    </p:animEffect>
                                    <p:set>
                                      <p:cBhvr>
                                        <p:cTn id="50" dur="1" fill="hold">
                                          <p:stCondLst>
                                            <p:cond delay="499"/>
                                          </p:stCondLst>
                                        </p:cTn>
                                        <p:tgtEl>
                                          <p:spTgt spid="10447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4471"/>
                                        </p:tgtEl>
                                      </p:cBhvr>
                                    </p:animEffect>
                                    <p:set>
                                      <p:cBhvr>
                                        <p:cTn id="54" dur="1" fill="hold">
                                          <p:stCondLst>
                                            <p:cond delay="499"/>
                                          </p:stCondLst>
                                        </p:cTn>
                                        <p:tgtEl>
                                          <p:spTgt spid="10447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4470"/>
                                        </p:tgtEl>
                                      </p:cBhvr>
                                    </p:animEffect>
                                    <p:set>
                                      <p:cBhvr>
                                        <p:cTn id="58" dur="1" fill="hold">
                                          <p:stCondLst>
                                            <p:cond delay="499"/>
                                          </p:stCondLst>
                                        </p:cTn>
                                        <p:tgtEl>
                                          <p:spTgt spid="10447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4469"/>
                                        </p:tgtEl>
                                      </p:cBhvr>
                                    </p:animEffect>
                                    <p:set>
                                      <p:cBhvr>
                                        <p:cTn id="62" dur="1" fill="hold">
                                          <p:stCondLst>
                                            <p:cond delay="499"/>
                                          </p:stCondLst>
                                        </p:cTn>
                                        <p:tgtEl>
                                          <p:spTgt spid="10446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4467"/>
                                        </p:tgtEl>
                                      </p:cBhvr>
                                    </p:animEffect>
                                    <p:set>
                                      <p:cBhvr>
                                        <p:cTn id="66" dur="1" fill="hold">
                                          <p:stCondLst>
                                            <p:cond delay="499"/>
                                          </p:stCondLst>
                                        </p:cTn>
                                        <p:tgtEl>
                                          <p:spTgt spid="10446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4450"/>
                                        </p:tgtEl>
                                      </p:cBhvr>
                                    </p:animEffect>
                                    <p:set>
                                      <p:cBhvr>
                                        <p:cTn id="70" dur="1" fill="hold">
                                          <p:stCondLst>
                                            <p:cond delay="499"/>
                                          </p:stCondLst>
                                        </p:cTn>
                                        <p:tgtEl>
                                          <p:spTgt spid="10445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4475"/>
                  </p:tgtEl>
                </p:cond>
              </p:nextCondLst>
            </p:seq>
          </p:childTnLst>
        </p:cTn>
      </p:par>
    </p:tnLst>
    <p:bldLst>
      <p:bldP spid="104450" grpId="0" animBg="1"/>
      <p:bldP spid="65540" grpId="0"/>
      <p:bldP spid="65541" grpId="0" animBg="1"/>
      <p:bldP spid="65541" grpId="1" animBg="1"/>
      <p:bldP spid="65546" grpId="0" animBg="1"/>
      <p:bldP spid="104467" grpId="0" animBg="1"/>
      <p:bldP spid="104469" grpId="0" animBg="1"/>
      <p:bldP spid="104470" grpId="0" animBg="1"/>
      <p:bldP spid="104471" grpId="0" animBg="1"/>
      <p:bldP spid="104472" grpId="0" animBg="1"/>
      <p:bldP spid="104473" grpId="0" animBg="1"/>
      <p:bldP spid="104474" grpId="0" animBg="1"/>
      <p:bldP spid="104476" grpId="0" animBg="1"/>
      <p:bldP spid="27" grpId="0" animBg="1"/>
      <p:bldP spid="2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Oval 2">
            <a:extLst>
              <a:ext uri="{FF2B5EF4-FFF2-40B4-BE49-F238E27FC236}">
                <a16:creationId xmlns:a16="http://schemas.microsoft.com/office/drawing/2014/main" id="{CC681637-581D-4B9E-BFA2-F455490D8072}"/>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5477" name="Picture 15" descr="people008">
            <a:extLst>
              <a:ext uri="{FF2B5EF4-FFF2-40B4-BE49-F238E27FC236}">
                <a16:creationId xmlns:a16="http://schemas.microsoft.com/office/drawing/2014/main" id="{B9B3615C-F90E-40AB-97C8-DB488216D8CF}"/>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DEAAEE9-2BBF-49FF-A39D-37BAE48BF619}"/>
              </a:ext>
            </a:extLst>
          </p:cNvPr>
          <p:cNvSpPr txBox="1">
            <a:spLocks noChangeArrowheads="1"/>
          </p:cNvSpPr>
          <p:nvPr/>
        </p:nvSpPr>
        <p:spPr bwMode="auto">
          <a:xfrm>
            <a:off x="1717675" y="914400"/>
            <a:ext cx="68929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“Ngày hội toàn dân bảo vệ an ninh Tổ quốc”</a:t>
            </a:r>
          </a:p>
          <a:p>
            <a:pPr algn="ctr">
              <a:spcBef>
                <a:spcPct val="20000"/>
              </a:spcBef>
            </a:pPr>
            <a:r>
              <a:rPr lang="en-US" altLang="en-US" sz="2400" i="1"/>
              <a:t>ở nước ta là ngày:</a:t>
            </a:r>
          </a:p>
        </p:txBody>
      </p:sp>
      <p:sp>
        <p:nvSpPr>
          <p:cNvPr id="65541" name="AutoShape 5">
            <a:extLst>
              <a:ext uri="{FF2B5EF4-FFF2-40B4-BE49-F238E27FC236}">
                <a16:creationId xmlns:a16="http://schemas.microsoft.com/office/drawing/2014/main" id="{7DAE2C9E-0D63-4D8F-8DD5-7A5C23814E19}"/>
              </a:ext>
            </a:extLst>
          </p:cNvPr>
          <p:cNvSpPr>
            <a:spLocks noChangeArrowheads="1"/>
          </p:cNvSpPr>
          <p:nvPr/>
        </p:nvSpPr>
        <p:spPr bwMode="auto">
          <a:xfrm>
            <a:off x="4724400" y="2286000"/>
            <a:ext cx="4191000" cy="12954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B. 19 </a:t>
            </a:r>
            <a:r>
              <a:rPr lang="en-US" sz="2400" dirty="0" err="1">
                <a:solidFill>
                  <a:schemeClr val="tx1"/>
                </a:solidFill>
              </a:rPr>
              <a:t>tháng</a:t>
            </a:r>
            <a:r>
              <a:rPr lang="en-US" sz="2400" dirty="0">
                <a:solidFill>
                  <a:schemeClr val="tx1"/>
                </a:solidFill>
              </a:rPr>
              <a:t> 8</a:t>
            </a:r>
          </a:p>
        </p:txBody>
      </p:sp>
      <p:sp>
        <p:nvSpPr>
          <p:cNvPr id="65549" name="AutoShape 13">
            <a:extLst>
              <a:ext uri="{FF2B5EF4-FFF2-40B4-BE49-F238E27FC236}">
                <a16:creationId xmlns:a16="http://schemas.microsoft.com/office/drawing/2014/main" id="{909A8815-664B-4690-9921-2468F7CBB7DC}"/>
              </a:ext>
            </a:extLst>
          </p:cNvPr>
          <p:cNvSpPr>
            <a:spLocks noChangeArrowheads="1"/>
          </p:cNvSpPr>
          <p:nvPr/>
        </p:nvSpPr>
        <p:spPr bwMode="auto">
          <a:xfrm>
            <a:off x="228600" y="2286000"/>
            <a:ext cx="4191000" cy="12954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A. 08 </a:t>
            </a:r>
            <a:r>
              <a:rPr lang="en-US" sz="2400" dirty="0" err="1">
                <a:solidFill>
                  <a:schemeClr val="tx1"/>
                </a:solidFill>
              </a:rPr>
              <a:t>tháng</a:t>
            </a:r>
            <a:r>
              <a:rPr lang="en-US" sz="2400" dirty="0">
                <a:solidFill>
                  <a:schemeClr val="tx1"/>
                </a:solidFill>
              </a:rPr>
              <a:t> 9</a:t>
            </a:r>
          </a:p>
        </p:txBody>
      </p:sp>
      <p:sp>
        <p:nvSpPr>
          <p:cNvPr id="105491" name="Oval 19">
            <a:extLst>
              <a:ext uri="{FF2B5EF4-FFF2-40B4-BE49-F238E27FC236}">
                <a16:creationId xmlns:a16="http://schemas.microsoft.com/office/drawing/2014/main" id="{53901280-A658-4C74-88CA-5E01F7C1377A}"/>
              </a:ext>
            </a:extLst>
          </p:cNvPr>
          <p:cNvSpPr>
            <a:spLocks noChangeArrowheads="1"/>
          </p:cNvSpPr>
          <p:nvPr/>
        </p:nvSpPr>
        <p:spPr bwMode="auto">
          <a:xfrm>
            <a:off x="4876800" y="6137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0968" name="Picture 20" descr="ani32">
            <a:hlinkClick r:id="rId7" action="ppaction://hlinksldjump"/>
            <a:extLst>
              <a:ext uri="{FF2B5EF4-FFF2-40B4-BE49-F238E27FC236}">
                <a16:creationId xmlns:a16="http://schemas.microsoft.com/office/drawing/2014/main" id="{591121BD-8A0F-44C0-9930-168FF0CA580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5300" y="61102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93" name="Oval 21">
            <a:extLst>
              <a:ext uri="{FF2B5EF4-FFF2-40B4-BE49-F238E27FC236}">
                <a16:creationId xmlns:a16="http://schemas.microsoft.com/office/drawing/2014/main" id="{9AC9D8E4-D841-4B4A-BF8F-7A78D72742D8}"/>
              </a:ext>
            </a:extLst>
          </p:cNvPr>
          <p:cNvSpPr>
            <a:spLocks noChangeArrowheads="1"/>
          </p:cNvSpPr>
          <p:nvPr/>
        </p:nvSpPr>
        <p:spPr bwMode="auto">
          <a:xfrm>
            <a:off x="4876800" y="6137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5494" name="Oval 22">
            <a:extLst>
              <a:ext uri="{FF2B5EF4-FFF2-40B4-BE49-F238E27FC236}">
                <a16:creationId xmlns:a16="http://schemas.microsoft.com/office/drawing/2014/main" id="{2580DD6E-B562-4A77-9414-4811654C0EB1}"/>
              </a:ext>
            </a:extLst>
          </p:cNvPr>
          <p:cNvSpPr>
            <a:spLocks noChangeArrowheads="1"/>
          </p:cNvSpPr>
          <p:nvPr/>
        </p:nvSpPr>
        <p:spPr bwMode="auto">
          <a:xfrm>
            <a:off x="4876800" y="61214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5495" name="Oval 23">
            <a:extLst>
              <a:ext uri="{FF2B5EF4-FFF2-40B4-BE49-F238E27FC236}">
                <a16:creationId xmlns:a16="http://schemas.microsoft.com/office/drawing/2014/main" id="{FFA8458A-D51A-4BB3-B6A6-4E1739261F9C}"/>
              </a:ext>
            </a:extLst>
          </p:cNvPr>
          <p:cNvSpPr>
            <a:spLocks noChangeArrowheads="1"/>
          </p:cNvSpPr>
          <p:nvPr/>
        </p:nvSpPr>
        <p:spPr bwMode="auto">
          <a:xfrm>
            <a:off x="4876800" y="61372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5496" name="Oval 24">
            <a:extLst>
              <a:ext uri="{FF2B5EF4-FFF2-40B4-BE49-F238E27FC236}">
                <a16:creationId xmlns:a16="http://schemas.microsoft.com/office/drawing/2014/main" id="{46324EFD-496A-482C-8F8A-12DF26F81C67}"/>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5497" name="Oval 25">
            <a:extLst>
              <a:ext uri="{FF2B5EF4-FFF2-40B4-BE49-F238E27FC236}">
                <a16:creationId xmlns:a16="http://schemas.microsoft.com/office/drawing/2014/main" id="{4077EB2C-ECD4-4B6F-8C87-D27CB74B4008}"/>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5498" name="Oval 26">
            <a:extLst>
              <a:ext uri="{FF2B5EF4-FFF2-40B4-BE49-F238E27FC236}">
                <a16:creationId xmlns:a16="http://schemas.microsoft.com/office/drawing/2014/main" id="{3E16027C-000D-44FF-A353-2151F951C106}"/>
              </a:ext>
            </a:extLst>
          </p:cNvPr>
          <p:cNvSpPr>
            <a:spLocks noChangeArrowheads="1"/>
          </p:cNvSpPr>
          <p:nvPr/>
        </p:nvSpPr>
        <p:spPr bwMode="auto">
          <a:xfrm>
            <a:off x="4876800" y="6129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5499" name="Text Box 27">
            <a:extLst>
              <a:ext uri="{FF2B5EF4-FFF2-40B4-BE49-F238E27FC236}">
                <a16:creationId xmlns:a16="http://schemas.microsoft.com/office/drawing/2014/main" id="{EF786645-1E29-4878-9430-659FF6745B75}"/>
              </a:ext>
            </a:extLst>
          </p:cNvPr>
          <p:cNvSpPr txBox="1">
            <a:spLocks noChangeArrowheads="1"/>
          </p:cNvSpPr>
          <p:nvPr/>
        </p:nvSpPr>
        <p:spPr bwMode="auto">
          <a:xfrm>
            <a:off x="35052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5500" name="Text Box 28">
            <a:extLst>
              <a:ext uri="{FF2B5EF4-FFF2-40B4-BE49-F238E27FC236}">
                <a16:creationId xmlns:a16="http://schemas.microsoft.com/office/drawing/2014/main" id="{7DB6C9DB-3D3E-4D9B-AA87-C6152A4BA27B}"/>
              </a:ext>
            </a:extLst>
          </p:cNvPr>
          <p:cNvSpPr txBox="1">
            <a:spLocks noChangeArrowheads="1"/>
          </p:cNvSpPr>
          <p:nvPr/>
        </p:nvSpPr>
        <p:spPr bwMode="auto">
          <a:xfrm>
            <a:off x="47244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81E8C135-BC3C-4CCD-AF70-002C1EE05704}"/>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eaLnBrk="1" hangingPunct="1">
              <a:defRPr/>
            </a:pPr>
            <a:r>
              <a:rPr lang="en-US" sz="2400" dirty="0">
                <a:solidFill>
                  <a:schemeClr val="tx1"/>
                </a:solidFill>
              </a:rPr>
              <a:t> C. 19 </a:t>
            </a:r>
            <a:r>
              <a:rPr lang="en-US" sz="2400" dirty="0" err="1">
                <a:solidFill>
                  <a:schemeClr val="tx1"/>
                </a:solidFill>
              </a:rPr>
              <a:t>tháng</a:t>
            </a:r>
            <a:r>
              <a:rPr lang="en-US" sz="2400" dirty="0">
                <a:solidFill>
                  <a:schemeClr val="tx1"/>
                </a:solidFill>
              </a:rPr>
              <a:t> 5</a:t>
            </a:r>
          </a:p>
        </p:txBody>
      </p:sp>
      <p:sp>
        <p:nvSpPr>
          <p:cNvPr id="27" name="AutoShape 13">
            <a:extLst>
              <a:ext uri="{FF2B5EF4-FFF2-40B4-BE49-F238E27FC236}">
                <a16:creationId xmlns:a16="http://schemas.microsoft.com/office/drawing/2014/main" id="{966CC38E-084F-44FA-9950-973027B9D799}"/>
              </a:ext>
            </a:extLst>
          </p:cNvPr>
          <p:cNvSpPr>
            <a:spLocks noChangeArrowheads="1"/>
          </p:cNvSpPr>
          <p:nvPr/>
        </p:nvSpPr>
        <p:spPr bwMode="auto">
          <a:xfrm>
            <a:off x="4724400" y="4114800"/>
            <a:ext cx="4191000" cy="1371600"/>
          </a:xfrm>
          <a:prstGeom prst="flowChartTerminator">
            <a:avLst/>
          </a:prstGeom>
          <a:solidFill>
            <a:schemeClr val="accent1">
              <a:lumMod val="75000"/>
            </a:schemeClr>
          </a:solidFill>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defRPr/>
            </a:pPr>
            <a:r>
              <a:rPr lang="en-US" sz="2400" dirty="0">
                <a:solidFill>
                  <a:schemeClr val="tx1"/>
                </a:solidFill>
              </a:rPr>
              <a:t> D. 23 </a:t>
            </a:r>
            <a:r>
              <a:rPr lang="en-US" sz="2400" dirty="0" err="1">
                <a:solidFill>
                  <a:schemeClr val="tx1"/>
                </a:solidFill>
              </a:rPr>
              <a:t>tháng</a:t>
            </a:r>
            <a:r>
              <a:rPr lang="en-US" sz="2400" dirty="0">
                <a:solidFill>
                  <a:schemeClr val="tx1"/>
                </a:solidFill>
              </a:rPr>
              <a:t> 9</a:t>
            </a:r>
            <a:endParaRPr lang="vi-VN" sz="2200" b="1" dirty="0">
              <a:solidFill>
                <a:schemeClr val="tx1"/>
              </a:solidFill>
            </a:endParaRPr>
          </a:p>
        </p:txBody>
      </p:sp>
      <p:sp>
        <p:nvSpPr>
          <p:cNvPr id="20" name="Rectangle: Rounded Corners 19">
            <a:extLst>
              <a:ext uri="{FF2B5EF4-FFF2-40B4-BE49-F238E27FC236}">
                <a16:creationId xmlns:a16="http://schemas.microsoft.com/office/drawing/2014/main" id="{5C080EBB-0F1C-484E-A40B-08765272D681}"/>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14</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92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92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92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92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547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5477"/>
                  </p:tgtEl>
                </p:cond>
              </p:nextCondLst>
            </p:seq>
            <p:seq concurrent="1" nextAc="seek">
              <p:cTn id="34" restart="whenNotActive" fill="hold" evtFilter="cancelBubble" nodeType="interactiveSeq">
                <p:stCondLst>
                  <p:cond evt="onClick" delay="0">
                    <p:tgtEl>
                      <p:spTgt spid="10549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550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5498"/>
                                        </p:tgtEl>
                                      </p:cBhvr>
                                    </p:animEffect>
                                    <p:set>
                                      <p:cBhvr>
                                        <p:cTn id="42" dur="1" fill="hold">
                                          <p:stCondLst>
                                            <p:cond delay="499"/>
                                          </p:stCondLst>
                                        </p:cTn>
                                        <p:tgtEl>
                                          <p:spTgt spid="10549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5497"/>
                                        </p:tgtEl>
                                      </p:cBhvr>
                                    </p:animEffect>
                                    <p:set>
                                      <p:cBhvr>
                                        <p:cTn id="46" dur="1" fill="hold">
                                          <p:stCondLst>
                                            <p:cond delay="499"/>
                                          </p:stCondLst>
                                        </p:cTn>
                                        <p:tgtEl>
                                          <p:spTgt spid="10549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5496"/>
                                        </p:tgtEl>
                                      </p:cBhvr>
                                    </p:animEffect>
                                    <p:set>
                                      <p:cBhvr>
                                        <p:cTn id="50" dur="1" fill="hold">
                                          <p:stCondLst>
                                            <p:cond delay="499"/>
                                          </p:stCondLst>
                                        </p:cTn>
                                        <p:tgtEl>
                                          <p:spTgt spid="10549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5495"/>
                                        </p:tgtEl>
                                      </p:cBhvr>
                                    </p:animEffect>
                                    <p:set>
                                      <p:cBhvr>
                                        <p:cTn id="54" dur="1" fill="hold">
                                          <p:stCondLst>
                                            <p:cond delay="499"/>
                                          </p:stCondLst>
                                        </p:cTn>
                                        <p:tgtEl>
                                          <p:spTgt spid="10549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5494"/>
                                        </p:tgtEl>
                                      </p:cBhvr>
                                    </p:animEffect>
                                    <p:set>
                                      <p:cBhvr>
                                        <p:cTn id="58" dur="1" fill="hold">
                                          <p:stCondLst>
                                            <p:cond delay="499"/>
                                          </p:stCondLst>
                                        </p:cTn>
                                        <p:tgtEl>
                                          <p:spTgt spid="10549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5493"/>
                                        </p:tgtEl>
                                      </p:cBhvr>
                                    </p:animEffect>
                                    <p:set>
                                      <p:cBhvr>
                                        <p:cTn id="62" dur="1" fill="hold">
                                          <p:stCondLst>
                                            <p:cond delay="499"/>
                                          </p:stCondLst>
                                        </p:cTn>
                                        <p:tgtEl>
                                          <p:spTgt spid="10549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5491"/>
                                        </p:tgtEl>
                                      </p:cBhvr>
                                    </p:animEffect>
                                    <p:set>
                                      <p:cBhvr>
                                        <p:cTn id="66" dur="1" fill="hold">
                                          <p:stCondLst>
                                            <p:cond delay="499"/>
                                          </p:stCondLst>
                                        </p:cTn>
                                        <p:tgtEl>
                                          <p:spTgt spid="10549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5474"/>
                                        </p:tgtEl>
                                      </p:cBhvr>
                                    </p:animEffect>
                                    <p:set>
                                      <p:cBhvr>
                                        <p:cTn id="70" dur="1" fill="hold">
                                          <p:stCondLst>
                                            <p:cond delay="499"/>
                                          </p:stCondLst>
                                        </p:cTn>
                                        <p:tgtEl>
                                          <p:spTgt spid="10547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5499"/>
                  </p:tgtEl>
                </p:cond>
              </p:nextCondLst>
            </p:seq>
          </p:childTnLst>
        </p:cTn>
      </p:par>
    </p:tnLst>
    <p:bldLst>
      <p:bldP spid="105474" grpId="0" animBg="1"/>
      <p:bldP spid="65540" grpId="0"/>
      <p:bldP spid="65541" grpId="0" animBg="1"/>
      <p:bldP spid="65541" grpId="1" animBg="1"/>
      <p:bldP spid="65549" grpId="0" animBg="1"/>
      <p:bldP spid="105491" grpId="0" animBg="1"/>
      <p:bldP spid="105493" grpId="0" animBg="1"/>
      <p:bldP spid="105494" grpId="0" animBg="1"/>
      <p:bldP spid="105495" grpId="0" animBg="1"/>
      <p:bldP spid="105496" grpId="0" animBg="1"/>
      <p:bldP spid="105497" grpId="0" animBg="1"/>
      <p:bldP spid="105498" grpId="0" animBg="1"/>
      <p:bldP spid="105500" grpId="0" animBg="1"/>
      <p:bldP spid="26" grpId="0" animBg="1"/>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Oval 2">
            <a:extLst>
              <a:ext uri="{FF2B5EF4-FFF2-40B4-BE49-F238E27FC236}">
                <a16:creationId xmlns:a16="http://schemas.microsoft.com/office/drawing/2014/main" id="{04C1BD58-61AE-409C-B647-AE56C251322B}"/>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6501" name="Picture 15" descr="people008">
            <a:extLst>
              <a:ext uri="{FF2B5EF4-FFF2-40B4-BE49-F238E27FC236}">
                <a16:creationId xmlns:a16="http://schemas.microsoft.com/office/drawing/2014/main" id="{E6A2E487-5CF1-4999-94C2-0FC2905E255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3B60C9F2-CAF6-4D4C-B3DE-50630B99868D}"/>
              </a:ext>
            </a:extLst>
          </p:cNvPr>
          <p:cNvSpPr txBox="1">
            <a:spLocks noChangeArrowheads="1"/>
          </p:cNvSpPr>
          <p:nvPr/>
        </p:nvSpPr>
        <p:spPr bwMode="auto">
          <a:xfrm>
            <a:off x="1412875" y="762000"/>
            <a:ext cx="7426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a:t>“</a:t>
            </a:r>
            <a:r>
              <a:rPr lang="en-US" altLang="en-US" sz="2400" i="1"/>
              <a:t>Tuyên truyền, giáo dục và hướng dẫn quần chúng nhân dân thực hiện nhiệm vụ bảo vệ an ninh trật tự” </a:t>
            </a:r>
            <a:r>
              <a:rPr lang="en-US" altLang="en-US" sz="2400"/>
              <a:t>là một trong những nội dung của:</a:t>
            </a:r>
          </a:p>
        </p:txBody>
      </p:sp>
      <p:sp>
        <p:nvSpPr>
          <p:cNvPr id="65541" name="AutoShape 5">
            <a:extLst>
              <a:ext uri="{FF2B5EF4-FFF2-40B4-BE49-F238E27FC236}">
                <a16:creationId xmlns:a16="http://schemas.microsoft.com/office/drawing/2014/main" id="{17C479A1-24DB-4B69-8DD2-B01ED94F413C}"/>
              </a:ext>
            </a:extLst>
          </p:cNvPr>
          <p:cNvSpPr>
            <a:spLocks noChangeArrowheads="1"/>
          </p:cNvSpPr>
          <p:nvPr/>
        </p:nvSpPr>
        <p:spPr bwMode="auto">
          <a:xfrm>
            <a:off x="228600" y="2286000"/>
            <a:ext cx="4191000" cy="133826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Phương</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p>
          <a:p>
            <a:pPr algn="ctr">
              <a:defRPr/>
            </a:pPr>
            <a:r>
              <a:rPr lang="en-US" sz="2400" dirty="0" err="1">
                <a:latin typeface="Arial" charset="0"/>
              </a:rPr>
              <a:t>phong</a:t>
            </a:r>
            <a:r>
              <a:rPr lang="en-US" sz="2400" dirty="0">
                <a:latin typeface="Arial" charset="0"/>
              </a:rPr>
              <a:t> </a:t>
            </a:r>
            <a:r>
              <a:rPr lang="en-US" sz="2400" dirty="0" err="1">
                <a:latin typeface="Arial" charset="0"/>
              </a:rPr>
              <a:t>trào</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dirty="0">
                <a:latin typeface="Arial" charset="0"/>
              </a:rPr>
              <a:t>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en-US" sz="2400" dirty="0">
              <a:latin typeface="Arial" charset="0"/>
            </a:endParaRPr>
          </a:p>
        </p:txBody>
      </p:sp>
      <p:sp>
        <p:nvSpPr>
          <p:cNvPr id="65549" name="AutoShape 13">
            <a:extLst>
              <a:ext uri="{FF2B5EF4-FFF2-40B4-BE49-F238E27FC236}">
                <a16:creationId xmlns:a16="http://schemas.microsoft.com/office/drawing/2014/main" id="{CB031E50-5632-49F1-AB6F-37AB575BB57E}"/>
              </a:ext>
            </a:extLst>
          </p:cNvPr>
          <p:cNvSpPr>
            <a:spLocks noChangeArrowheads="1"/>
          </p:cNvSpPr>
          <p:nvPr/>
        </p:nvSpPr>
        <p:spPr bwMode="auto">
          <a:xfrm>
            <a:off x="4724400" y="4114800"/>
            <a:ext cx="4191000" cy="133826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Biện</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phong</a:t>
            </a:r>
            <a:endParaRPr lang="en-US" sz="2400" dirty="0">
              <a:latin typeface="Arial" charset="0"/>
            </a:endParaRPr>
          </a:p>
          <a:p>
            <a:pPr algn="ctr">
              <a:defRPr/>
            </a:pPr>
            <a:r>
              <a:rPr lang="en-US" sz="2400" dirty="0">
                <a:latin typeface="Arial" charset="0"/>
              </a:rPr>
              <a:t> </a:t>
            </a:r>
            <a:r>
              <a:rPr lang="en-US" sz="2400" dirty="0" err="1">
                <a:latin typeface="Arial" charset="0"/>
              </a:rPr>
              <a:t>trào</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dirty="0">
                <a:latin typeface="Arial" charset="0"/>
              </a:rPr>
              <a:t>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vi-VN" sz="2400" b="1" dirty="0">
              <a:latin typeface="Arial" charset="0"/>
            </a:endParaRPr>
          </a:p>
        </p:txBody>
      </p:sp>
      <p:sp>
        <p:nvSpPr>
          <p:cNvPr id="106515" name="Oval 19">
            <a:extLst>
              <a:ext uri="{FF2B5EF4-FFF2-40B4-BE49-F238E27FC236}">
                <a16:creationId xmlns:a16="http://schemas.microsoft.com/office/drawing/2014/main" id="{209FA801-CE65-4609-A575-D03AD20AAAF5}"/>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3016" name="Picture 20" descr="ani32">
            <a:hlinkClick r:id="rId7" action="ppaction://hlinksldjump"/>
            <a:extLst>
              <a:ext uri="{FF2B5EF4-FFF2-40B4-BE49-F238E27FC236}">
                <a16:creationId xmlns:a16="http://schemas.microsoft.com/office/drawing/2014/main" id="{8D9B8E67-C8FE-441F-98DE-D91E2853E2F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9100" y="61118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17" name="Oval 21">
            <a:extLst>
              <a:ext uri="{FF2B5EF4-FFF2-40B4-BE49-F238E27FC236}">
                <a16:creationId xmlns:a16="http://schemas.microsoft.com/office/drawing/2014/main" id="{968D03DE-5A99-42F8-93E5-62D3B97D9D2B}"/>
              </a:ext>
            </a:extLst>
          </p:cNvPr>
          <p:cNvSpPr>
            <a:spLocks noChangeArrowheads="1"/>
          </p:cNvSpPr>
          <p:nvPr/>
        </p:nvSpPr>
        <p:spPr bwMode="auto">
          <a:xfrm>
            <a:off x="4673600" y="6102350"/>
            <a:ext cx="469900" cy="45085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6518" name="Oval 22">
            <a:extLst>
              <a:ext uri="{FF2B5EF4-FFF2-40B4-BE49-F238E27FC236}">
                <a16:creationId xmlns:a16="http://schemas.microsoft.com/office/drawing/2014/main" id="{69985DA4-AD44-445E-8DEF-649F3375A2DE}"/>
              </a:ext>
            </a:extLst>
          </p:cNvPr>
          <p:cNvSpPr>
            <a:spLocks noChangeArrowheads="1"/>
          </p:cNvSpPr>
          <p:nvPr/>
        </p:nvSpPr>
        <p:spPr bwMode="auto">
          <a:xfrm>
            <a:off x="4686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6519" name="Oval 23">
            <a:extLst>
              <a:ext uri="{FF2B5EF4-FFF2-40B4-BE49-F238E27FC236}">
                <a16:creationId xmlns:a16="http://schemas.microsoft.com/office/drawing/2014/main" id="{0AD18BD6-0A99-4D39-8029-0EFC5BF150DD}"/>
              </a:ext>
            </a:extLst>
          </p:cNvPr>
          <p:cNvSpPr>
            <a:spLocks noChangeArrowheads="1"/>
          </p:cNvSpPr>
          <p:nvPr/>
        </p:nvSpPr>
        <p:spPr bwMode="auto">
          <a:xfrm>
            <a:off x="4691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6520" name="Oval 24">
            <a:extLst>
              <a:ext uri="{FF2B5EF4-FFF2-40B4-BE49-F238E27FC236}">
                <a16:creationId xmlns:a16="http://schemas.microsoft.com/office/drawing/2014/main" id="{F232FCEF-CCA5-4E81-82EE-FEF25133E111}"/>
              </a:ext>
            </a:extLst>
          </p:cNvPr>
          <p:cNvSpPr>
            <a:spLocks noChangeArrowheads="1"/>
          </p:cNvSpPr>
          <p:nvPr/>
        </p:nvSpPr>
        <p:spPr bwMode="auto">
          <a:xfrm>
            <a:off x="4691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6521" name="Oval 25">
            <a:extLst>
              <a:ext uri="{FF2B5EF4-FFF2-40B4-BE49-F238E27FC236}">
                <a16:creationId xmlns:a16="http://schemas.microsoft.com/office/drawing/2014/main" id="{7B2A539B-835D-45DF-929A-237645D18C6D}"/>
              </a:ext>
            </a:extLst>
          </p:cNvPr>
          <p:cNvSpPr>
            <a:spLocks noChangeArrowheads="1"/>
          </p:cNvSpPr>
          <p:nvPr/>
        </p:nvSpPr>
        <p:spPr bwMode="auto">
          <a:xfrm>
            <a:off x="4691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6522" name="Oval 26">
            <a:extLst>
              <a:ext uri="{FF2B5EF4-FFF2-40B4-BE49-F238E27FC236}">
                <a16:creationId xmlns:a16="http://schemas.microsoft.com/office/drawing/2014/main" id="{EA09D88C-CF6E-4EAF-AED9-0F4B33C0E1FB}"/>
              </a:ext>
            </a:extLst>
          </p:cNvPr>
          <p:cNvSpPr>
            <a:spLocks noChangeArrowheads="1"/>
          </p:cNvSpPr>
          <p:nvPr/>
        </p:nvSpPr>
        <p:spPr bwMode="auto">
          <a:xfrm>
            <a:off x="4694238" y="60864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6523" name="Text Box 27">
            <a:extLst>
              <a:ext uri="{FF2B5EF4-FFF2-40B4-BE49-F238E27FC236}">
                <a16:creationId xmlns:a16="http://schemas.microsoft.com/office/drawing/2014/main" id="{53F240D5-A1BD-4585-AF9B-134CC803BE70}"/>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6524" name="Text Box 28">
            <a:extLst>
              <a:ext uri="{FF2B5EF4-FFF2-40B4-BE49-F238E27FC236}">
                <a16:creationId xmlns:a16="http://schemas.microsoft.com/office/drawing/2014/main" id="{FDDE591B-5AF7-4946-8F50-F107AE6F54F7}"/>
              </a:ext>
            </a:extLst>
          </p:cNvPr>
          <p:cNvSpPr txBox="1">
            <a:spLocks noChangeArrowheads="1"/>
          </p:cNvSpPr>
          <p:nvPr/>
        </p:nvSpPr>
        <p:spPr bwMode="auto">
          <a:xfrm>
            <a:off x="44196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3">
            <a:extLst>
              <a:ext uri="{FF2B5EF4-FFF2-40B4-BE49-F238E27FC236}">
                <a16:creationId xmlns:a16="http://schemas.microsoft.com/office/drawing/2014/main" id="{AE689BC1-F97D-46F6-8374-D29D60756F7E}"/>
              </a:ext>
            </a:extLst>
          </p:cNvPr>
          <p:cNvSpPr>
            <a:spLocks noChangeArrowheads="1"/>
          </p:cNvSpPr>
          <p:nvPr/>
        </p:nvSpPr>
        <p:spPr bwMode="auto">
          <a:xfrm>
            <a:off x="4724400" y="2286000"/>
            <a:ext cx="4191000" cy="133826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Nội</a:t>
            </a:r>
            <a:r>
              <a:rPr lang="en-US" sz="2400" dirty="0">
                <a:latin typeface="Arial" charset="0"/>
              </a:rPr>
              <a:t> dung </a:t>
            </a:r>
            <a:r>
              <a:rPr lang="en-US" sz="2400" dirty="0" err="1">
                <a:latin typeface="Arial" charset="0"/>
              </a:rPr>
              <a:t>của</a:t>
            </a:r>
            <a:r>
              <a:rPr lang="en-US" sz="2400" dirty="0">
                <a:latin typeface="Arial" charset="0"/>
              </a:rPr>
              <a:t> </a:t>
            </a:r>
            <a:r>
              <a:rPr lang="en-US" sz="2400" dirty="0" err="1">
                <a:latin typeface="Arial" charset="0"/>
              </a:rPr>
              <a:t>phong</a:t>
            </a:r>
            <a:r>
              <a:rPr lang="en-US" sz="2400" dirty="0">
                <a:latin typeface="Arial" charset="0"/>
              </a:rPr>
              <a:t> </a:t>
            </a:r>
          </a:p>
          <a:p>
            <a:pPr algn="ctr">
              <a:defRPr/>
            </a:pPr>
            <a:r>
              <a:rPr lang="en-US" sz="2400" dirty="0" err="1">
                <a:latin typeface="Arial" charset="0"/>
              </a:rPr>
              <a:t>trào</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dirty="0">
                <a:latin typeface="Arial" charset="0"/>
              </a:rPr>
              <a:t>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en-US" sz="2400" dirty="0">
              <a:latin typeface="Arial" charset="0"/>
            </a:endParaRPr>
          </a:p>
        </p:txBody>
      </p:sp>
      <p:sp>
        <p:nvSpPr>
          <p:cNvPr id="28" name="AutoShape 13">
            <a:extLst>
              <a:ext uri="{FF2B5EF4-FFF2-40B4-BE49-F238E27FC236}">
                <a16:creationId xmlns:a16="http://schemas.microsoft.com/office/drawing/2014/main" id="{9E8DA44C-A4B0-4CA5-9087-775A06B6E179}"/>
              </a:ext>
            </a:extLst>
          </p:cNvPr>
          <p:cNvSpPr>
            <a:spLocks noChangeArrowheads="1"/>
          </p:cNvSpPr>
          <p:nvPr/>
        </p:nvSpPr>
        <p:spPr bwMode="auto">
          <a:xfrm>
            <a:off x="228600" y="4140200"/>
            <a:ext cx="4191000" cy="13462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phong</a:t>
            </a:r>
            <a:r>
              <a:rPr lang="en-US" sz="2400" dirty="0">
                <a:latin typeface="Arial" charset="0"/>
              </a:rPr>
              <a:t> </a:t>
            </a:r>
          </a:p>
          <a:p>
            <a:pPr algn="ctr">
              <a:defRPr/>
            </a:pPr>
            <a:r>
              <a:rPr lang="en-US" sz="2400" dirty="0" err="1">
                <a:latin typeface="Arial" charset="0"/>
              </a:rPr>
              <a:t>Trào</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dirty="0">
                <a:latin typeface="Arial" charset="0"/>
              </a:rPr>
              <a:t>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vi-VN" sz="2400" b="1" dirty="0">
              <a:latin typeface="Arial" charset="0"/>
            </a:endParaRPr>
          </a:p>
        </p:txBody>
      </p:sp>
      <p:sp>
        <p:nvSpPr>
          <p:cNvPr id="20" name="Rectangle: Rounded Corners 19">
            <a:extLst>
              <a:ext uri="{FF2B5EF4-FFF2-40B4-BE49-F238E27FC236}">
                <a16:creationId xmlns:a16="http://schemas.microsoft.com/office/drawing/2014/main" id="{EFDA8E39-77C5-4DFD-8B03-606551CB80B6}"/>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15</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2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24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2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2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650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6501"/>
                  </p:tgtEl>
                </p:cond>
              </p:nextCondLst>
            </p:seq>
            <p:seq concurrent="1" nextAc="seek">
              <p:cTn id="34" restart="whenNotActive" fill="hold" evtFilter="cancelBubble" nodeType="interactiveSeq">
                <p:stCondLst>
                  <p:cond evt="onClick" delay="0">
                    <p:tgtEl>
                      <p:spTgt spid="10652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652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6522"/>
                                        </p:tgtEl>
                                      </p:cBhvr>
                                    </p:animEffect>
                                    <p:set>
                                      <p:cBhvr>
                                        <p:cTn id="42" dur="1" fill="hold">
                                          <p:stCondLst>
                                            <p:cond delay="499"/>
                                          </p:stCondLst>
                                        </p:cTn>
                                        <p:tgtEl>
                                          <p:spTgt spid="10652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6521"/>
                                        </p:tgtEl>
                                      </p:cBhvr>
                                    </p:animEffect>
                                    <p:set>
                                      <p:cBhvr>
                                        <p:cTn id="46" dur="1" fill="hold">
                                          <p:stCondLst>
                                            <p:cond delay="499"/>
                                          </p:stCondLst>
                                        </p:cTn>
                                        <p:tgtEl>
                                          <p:spTgt spid="10652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6520"/>
                                        </p:tgtEl>
                                      </p:cBhvr>
                                    </p:animEffect>
                                    <p:set>
                                      <p:cBhvr>
                                        <p:cTn id="50" dur="1" fill="hold">
                                          <p:stCondLst>
                                            <p:cond delay="499"/>
                                          </p:stCondLst>
                                        </p:cTn>
                                        <p:tgtEl>
                                          <p:spTgt spid="10652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6519"/>
                                        </p:tgtEl>
                                      </p:cBhvr>
                                    </p:animEffect>
                                    <p:set>
                                      <p:cBhvr>
                                        <p:cTn id="54" dur="1" fill="hold">
                                          <p:stCondLst>
                                            <p:cond delay="499"/>
                                          </p:stCondLst>
                                        </p:cTn>
                                        <p:tgtEl>
                                          <p:spTgt spid="10651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6518"/>
                                        </p:tgtEl>
                                      </p:cBhvr>
                                    </p:animEffect>
                                    <p:set>
                                      <p:cBhvr>
                                        <p:cTn id="58" dur="1" fill="hold">
                                          <p:stCondLst>
                                            <p:cond delay="499"/>
                                          </p:stCondLst>
                                        </p:cTn>
                                        <p:tgtEl>
                                          <p:spTgt spid="10651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6517"/>
                                        </p:tgtEl>
                                      </p:cBhvr>
                                    </p:animEffect>
                                    <p:set>
                                      <p:cBhvr>
                                        <p:cTn id="62" dur="1" fill="hold">
                                          <p:stCondLst>
                                            <p:cond delay="499"/>
                                          </p:stCondLst>
                                        </p:cTn>
                                        <p:tgtEl>
                                          <p:spTgt spid="10651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6515"/>
                                        </p:tgtEl>
                                      </p:cBhvr>
                                    </p:animEffect>
                                    <p:set>
                                      <p:cBhvr>
                                        <p:cTn id="66" dur="1" fill="hold">
                                          <p:stCondLst>
                                            <p:cond delay="499"/>
                                          </p:stCondLst>
                                        </p:cTn>
                                        <p:tgtEl>
                                          <p:spTgt spid="10651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6498"/>
                                        </p:tgtEl>
                                      </p:cBhvr>
                                    </p:animEffect>
                                    <p:set>
                                      <p:cBhvr>
                                        <p:cTn id="70" dur="1" fill="hold">
                                          <p:stCondLst>
                                            <p:cond delay="499"/>
                                          </p:stCondLst>
                                        </p:cTn>
                                        <p:tgtEl>
                                          <p:spTgt spid="10649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6523"/>
                  </p:tgtEl>
                </p:cond>
              </p:nextCondLst>
            </p:seq>
          </p:childTnLst>
        </p:cTn>
      </p:par>
    </p:tnLst>
    <p:bldLst>
      <p:bldP spid="106498" grpId="0" animBg="1"/>
      <p:bldP spid="65540" grpId="0"/>
      <p:bldP spid="65541" grpId="0" animBg="1"/>
      <p:bldP spid="65541" grpId="1" animBg="1"/>
      <p:bldP spid="65549" grpId="0" animBg="1"/>
      <p:bldP spid="106515" grpId="0" animBg="1"/>
      <p:bldP spid="106517" grpId="0" animBg="1"/>
      <p:bldP spid="106518" grpId="0" animBg="1"/>
      <p:bldP spid="106519" grpId="0" animBg="1"/>
      <p:bldP spid="106520" grpId="0" animBg="1"/>
      <p:bldP spid="106521" grpId="0" animBg="1"/>
      <p:bldP spid="106522" grpId="0" animBg="1"/>
      <p:bldP spid="106524" grpId="0" animBg="1"/>
      <p:bldP spid="27" grpId="0" animBg="1"/>
      <p:bldP spid="2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Oval 2">
            <a:extLst>
              <a:ext uri="{FF2B5EF4-FFF2-40B4-BE49-F238E27FC236}">
                <a16:creationId xmlns:a16="http://schemas.microsoft.com/office/drawing/2014/main" id="{06135CB3-3CBA-4AEC-A933-0EF047E86067}"/>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sp>
        <p:nvSpPr>
          <p:cNvPr id="107539" name="Oval 19">
            <a:extLst>
              <a:ext uri="{FF2B5EF4-FFF2-40B4-BE49-F238E27FC236}">
                <a16:creationId xmlns:a16="http://schemas.microsoft.com/office/drawing/2014/main" id="{3705B518-33C6-480D-98B9-665FED43514B}"/>
              </a:ext>
            </a:extLst>
          </p:cNvPr>
          <p:cNvSpPr>
            <a:spLocks noChangeArrowheads="1"/>
          </p:cNvSpPr>
          <p:nvPr/>
        </p:nvSpPr>
        <p:spPr bwMode="auto">
          <a:xfrm>
            <a:off x="472598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5060" name="Picture 20" descr="ani32">
            <a:hlinkClick r:id="rId6" action="ppaction://hlinksldjump"/>
            <a:extLst>
              <a:ext uri="{FF2B5EF4-FFF2-40B4-BE49-F238E27FC236}">
                <a16:creationId xmlns:a16="http://schemas.microsoft.com/office/drawing/2014/main" id="{8BB49D0A-2083-4F3F-AE11-394397CCEDEF}"/>
              </a:ext>
            </a:extLst>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flipH="1">
            <a:off x="8077200" y="60817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41" name="Oval 21">
            <a:extLst>
              <a:ext uri="{FF2B5EF4-FFF2-40B4-BE49-F238E27FC236}">
                <a16:creationId xmlns:a16="http://schemas.microsoft.com/office/drawing/2014/main" id="{FA86E510-B71C-4F80-A56C-DE54E1C801F2}"/>
              </a:ext>
            </a:extLst>
          </p:cNvPr>
          <p:cNvSpPr>
            <a:spLocks noChangeArrowheads="1"/>
          </p:cNvSpPr>
          <p:nvPr/>
        </p:nvSpPr>
        <p:spPr bwMode="auto">
          <a:xfrm>
            <a:off x="4725988" y="61007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7542" name="Oval 22">
            <a:extLst>
              <a:ext uri="{FF2B5EF4-FFF2-40B4-BE49-F238E27FC236}">
                <a16:creationId xmlns:a16="http://schemas.microsoft.com/office/drawing/2014/main" id="{62F11C4F-5016-4245-BA43-610A21C1E6CF}"/>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7543" name="Oval 23">
            <a:extLst>
              <a:ext uri="{FF2B5EF4-FFF2-40B4-BE49-F238E27FC236}">
                <a16:creationId xmlns:a16="http://schemas.microsoft.com/office/drawing/2014/main" id="{FB146310-F8E8-433C-A552-1E7ED2B44871}"/>
              </a:ext>
            </a:extLst>
          </p:cNvPr>
          <p:cNvSpPr>
            <a:spLocks noChangeArrowheads="1"/>
          </p:cNvSpPr>
          <p:nvPr/>
        </p:nvSpPr>
        <p:spPr bwMode="auto">
          <a:xfrm>
            <a:off x="4725988"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7544" name="Oval 24">
            <a:extLst>
              <a:ext uri="{FF2B5EF4-FFF2-40B4-BE49-F238E27FC236}">
                <a16:creationId xmlns:a16="http://schemas.microsoft.com/office/drawing/2014/main" id="{020BA486-5F15-47AF-A20A-114488484420}"/>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7545" name="Oval 25">
            <a:extLst>
              <a:ext uri="{FF2B5EF4-FFF2-40B4-BE49-F238E27FC236}">
                <a16:creationId xmlns:a16="http://schemas.microsoft.com/office/drawing/2014/main" id="{A3C9297F-5E00-43A3-B91F-8DF3898E3F14}"/>
              </a:ext>
            </a:extLst>
          </p:cNvPr>
          <p:cNvSpPr>
            <a:spLocks noChangeArrowheads="1"/>
          </p:cNvSpPr>
          <p:nvPr/>
        </p:nvSpPr>
        <p:spPr bwMode="auto">
          <a:xfrm>
            <a:off x="4724400" y="60642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7546" name="Oval 26">
            <a:extLst>
              <a:ext uri="{FF2B5EF4-FFF2-40B4-BE49-F238E27FC236}">
                <a16:creationId xmlns:a16="http://schemas.microsoft.com/office/drawing/2014/main" id="{AE8A9D26-F4DB-4059-88AB-ACDA1181B8D6}"/>
              </a:ext>
            </a:extLst>
          </p:cNvPr>
          <p:cNvSpPr>
            <a:spLocks noChangeArrowheads="1"/>
          </p:cNvSpPr>
          <p:nvPr/>
        </p:nvSpPr>
        <p:spPr bwMode="auto">
          <a:xfrm>
            <a:off x="4724400" y="60801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7547" name="Text Box 27">
            <a:extLst>
              <a:ext uri="{FF2B5EF4-FFF2-40B4-BE49-F238E27FC236}">
                <a16:creationId xmlns:a16="http://schemas.microsoft.com/office/drawing/2014/main" id="{30E20C54-3FD4-46F2-BE7C-1D386C3E0B3C}"/>
              </a:ext>
            </a:extLst>
          </p:cNvPr>
          <p:cNvSpPr txBox="1">
            <a:spLocks noChangeArrowheads="1"/>
          </p:cNvSpPr>
          <p:nvPr/>
        </p:nvSpPr>
        <p:spPr bwMode="auto">
          <a:xfrm>
            <a:off x="3352800" y="61102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7548" name="Text Box 28">
            <a:extLst>
              <a:ext uri="{FF2B5EF4-FFF2-40B4-BE49-F238E27FC236}">
                <a16:creationId xmlns:a16="http://schemas.microsoft.com/office/drawing/2014/main" id="{47C69BEC-7F24-4AAF-A8BB-68E2A2AC3233}"/>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pic>
        <p:nvPicPr>
          <p:cNvPr id="35" name="Picture 15" descr="people008">
            <a:extLst>
              <a:ext uri="{FF2B5EF4-FFF2-40B4-BE49-F238E27FC236}">
                <a16:creationId xmlns:a16="http://schemas.microsoft.com/office/drawing/2014/main" id="{27CDBD5C-4D71-41D2-B41F-E8AEB2E75C11}"/>
              </a:ext>
            </a:extLst>
          </p:cNvPr>
          <p:cNvPicPr>
            <a:picLocks noChangeAspect="1" noChangeArrowheads="1" noCrop="1"/>
          </p:cNvPicPr>
          <p:nvPr/>
        </p:nvPicPr>
        <p:blipFill>
          <a:blip r:embed="rId8">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 Box 4">
            <a:extLst>
              <a:ext uri="{FF2B5EF4-FFF2-40B4-BE49-F238E27FC236}">
                <a16:creationId xmlns:a16="http://schemas.microsoft.com/office/drawing/2014/main" id="{BE75DDCE-4E4F-43F0-A391-5661C5186F56}"/>
              </a:ext>
            </a:extLst>
          </p:cNvPr>
          <p:cNvSpPr txBox="1">
            <a:spLocks noChangeArrowheads="1"/>
          </p:cNvSpPr>
          <p:nvPr/>
        </p:nvSpPr>
        <p:spPr bwMode="auto">
          <a:xfrm>
            <a:off x="1458913" y="862013"/>
            <a:ext cx="7358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Đội Cờ đỏ là tổ chức quần chúng nòng cốt làm nhiệm vụ an ninh trật tự trong nhà trường là một tổ chức quần chúng</a:t>
            </a:r>
            <a:r>
              <a:rPr lang="en-US" altLang="en-US" sz="2400" i="1"/>
              <a:t> có chức năng</a:t>
            </a:r>
            <a:r>
              <a:rPr lang="vi-VN" altLang="en-US" sz="2400" i="1"/>
              <a:t>:</a:t>
            </a:r>
            <a:endParaRPr lang="en-US" altLang="en-US" sz="2400" i="1"/>
          </a:p>
        </p:txBody>
      </p:sp>
      <p:sp>
        <p:nvSpPr>
          <p:cNvPr id="38" name="AutoShape 5">
            <a:extLst>
              <a:ext uri="{FF2B5EF4-FFF2-40B4-BE49-F238E27FC236}">
                <a16:creationId xmlns:a16="http://schemas.microsoft.com/office/drawing/2014/main" id="{63D04C6D-DD1A-47D6-9434-485D5448384D}"/>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C. </a:t>
            </a:r>
            <a:r>
              <a:rPr lang="en-US" sz="2400" dirty="0" err="1">
                <a:latin typeface="Arial" charset="0"/>
              </a:rPr>
              <a:t>Thực</a:t>
            </a:r>
            <a:r>
              <a:rPr lang="en-US" sz="2400" dirty="0">
                <a:latin typeface="Arial" charset="0"/>
              </a:rPr>
              <a:t> </a:t>
            </a:r>
            <a:r>
              <a:rPr lang="en-US" sz="2400" dirty="0" err="1">
                <a:latin typeface="Arial" charset="0"/>
              </a:rPr>
              <a:t>hành</a:t>
            </a:r>
            <a:endParaRPr lang="en-US" sz="2400" dirty="0">
              <a:latin typeface="Arial" charset="0"/>
            </a:endParaRPr>
          </a:p>
        </p:txBody>
      </p:sp>
      <p:sp>
        <p:nvSpPr>
          <p:cNvPr id="42" name="AutoShape 9">
            <a:extLst>
              <a:ext uri="{FF2B5EF4-FFF2-40B4-BE49-F238E27FC236}">
                <a16:creationId xmlns:a16="http://schemas.microsoft.com/office/drawing/2014/main" id="{9FBC99CE-8296-4525-A0BE-4A3578B06CD9}"/>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Tư</a:t>
            </a:r>
            <a:r>
              <a:rPr lang="en-US" sz="2400" dirty="0">
                <a:latin typeface="Arial" charset="0"/>
              </a:rPr>
              <a:t> </a:t>
            </a:r>
            <a:r>
              <a:rPr lang="en-US" sz="2400" dirty="0" err="1">
                <a:latin typeface="Arial" charset="0"/>
              </a:rPr>
              <a:t>vấn</a:t>
            </a:r>
            <a:endParaRPr lang="en-US" sz="2400" dirty="0">
              <a:latin typeface="Arial" charset="0"/>
            </a:endParaRPr>
          </a:p>
        </p:txBody>
      </p:sp>
      <p:sp>
        <p:nvSpPr>
          <p:cNvPr id="25" name="AutoShape 9">
            <a:extLst>
              <a:ext uri="{FF2B5EF4-FFF2-40B4-BE49-F238E27FC236}">
                <a16:creationId xmlns:a16="http://schemas.microsoft.com/office/drawing/2014/main" id="{355CDC4F-4FB9-429D-A51C-BF8386A1FC6E}"/>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A. </a:t>
            </a:r>
            <a:r>
              <a:rPr lang="en-US" sz="2400" dirty="0" err="1">
                <a:latin typeface="Arial" charset="0"/>
              </a:rPr>
              <a:t>Quản</a:t>
            </a:r>
            <a:r>
              <a:rPr lang="en-US" sz="2400" dirty="0">
                <a:latin typeface="Arial" charset="0"/>
              </a:rPr>
              <a:t> </a:t>
            </a:r>
            <a:r>
              <a:rPr lang="en-US" sz="2400" dirty="0" err="1">
                <a:latin typeface="Arial" charset="0"/>
              </a:rPr>
              <a:t>lý</a:t>
            </a:r>
            <a:endParaRPr lang="en-US" sz="2400" dirty="0">
              <a:latin typeface="Arial" charset="0"/>
            </a:endParaRPr>
          </a:p>
        </p:txBody>
      </p:sp>
      <p:sp>
        <p:nvSpPr>
          <p:cNvPr id="26" name="AutoShape 9">
            <a:extLst>
              <a:ext uri="{FF2B5EF4-FFF2-40B4-BE49-F238E27FC236}">
                <a16:creationId xmlns:a16="http://schemas.microsoft.com/office/drawing/2014/main" id="{BD0DF122-A2E3-4975-8A8C-2EA8839F886E}"/>
              </a:ext>
            </a:extLst>
          </p:cNvPr>
          <p:cNvSpPr>
            <a:spLocks noChangeArrowheads="1"/>
          </p:cNvSpPr>
          <p:nvPr/>
        </p:nvSpPr>
        <p:spPr bwMode="auto">
          <a:xfrm>
            <a:off x="47244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D. </a:t>
            </a:r>
            <a:r>
              <a:rPr lang="en-US" sz="2400" dirty="0" err="1">
                <a:latin typeface="Arial" charset="0"/>
              </a:rPr>
              <a:t>Điều</a:t>
            </a:r>
            <a:r>
              <a:rPr lang="en-US" sz="2400" dirty="0">
                <a:latin typeface="Arial" charset="0"/>
              </a:rPr>
              <a:t> </a:t>
            </a:r>
            <a:r>
              <a:rPr lang="en-US" sz="2400" dirty="0" err="1">
                <a:latin typeface="Arial" charset="0"/>
              </a:rPr>
              <a:t>hành</a:t>
            </a:r>
            <a:endParaRPr lang="en-US" sz="2300" b="1" dirty="0">
              <a:latin typeface="Arial" charset="0"/>
            </a:endParaRPr>
          </a:p>
        </p:txBody>
      </p:sp>
      <p:sp>
        <p:nvSpPr>
          <p:cNvPr id="20" name="Rectangle: Rounded Corners 19">
            <a:extLst>
              <a:ext uri="{FF2B5EF4-FFF2-40B4-BE49-F238E27FC236}">
                <a16:creationId xmlns:a16="http://schemas.microsoft.com/office/drawing/2014/main" id="{0B8B374B-7987-4E2C-9A57-96804F35BC34}"/>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16</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7"/>
                                        </p:tgtEl>
                                        <p:attrNameLst>
                                          <p:attrName>style.visibility</p:attrName>
                                        </p:attrNameLst>
                                      </p:cBhvr>
                                      <p:to>
                                        <p:strVal val="visible"/>
                                      </p:to>
                                    </p:set>
                                    <p:anim calcmode="discrete" valueType="clr">
                                      <p:cBhvr override="childStyle">
                                        <p:cTn id="7" dur="80"/>
                                        <p:tgtEl>
                                          <p:spTgt spid="3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7"/>
                                        </p:tgtEl>
                                        <p:attrNameLst>
                                          <p:attrName>fillcolor</p:attrName>
                                        </p:attrNameLst>
                                      </p:cBhvr>
                                      <p:tavLst>
                                        <p:tav tm="0">
                                          <p:val>
                                            <p:clrVal>
                                              <a:schemeClr val="accent2"/>
                                            </p:clrVal>
                                          </p:val>
                                        </p:tav>
                                        <p:tav tm="50000">
                                          <p:val>
                                            <p:clrVal>
                                              <a:schemeClr val="hlink"/>
                                            </p:clrVal>
                                          </p:val>
                                        </p:tav>
                                      </p:tavLst>
                                    </p:anim>
                                    <p:set>
                                      <p:cBhvr>
                                        <p:cTn id="9" dur="80"/>
                                        <p:tgtEl>
                                          <p:spTgt spid="37"/>
                                        </p:tgtEl>
                                        <p:attrNameLst>
                                          <p:attrName>fill.type</p:attrName>
                                        </p:attrNameLst>
                                      </p:cBhvr>
                                      <p:to>
                                        <p:strVal val="solid"/>
                                      </p:to>
                                    </p:set>
                                  </p:childTnLst>
                                </p:cTn>
                              </p:par>
                            </p:childTnLst>
                          </p:cTn>
                        </p:par>
                        <p:par>
                          <p:cTn id="10" fill="hold" nodeType="afterGroup">
                            <p:stCondLst>
                              <p:cond delay="3960"/>
                            </p:stCondLst>
                            <p:childTnLst>
                              <p:par>
                                <p:cTn id="11" presetID="4" presetClass="entr" presetSubtype="32"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box(out)">
                                      <p:cBhvr>
                                        <p:cTn id="13" dur="1000"/>
                                        <p:tgtEl>
                                          <p:spTgt spid="38"/>
                                        </p:tgtEl>
                                      </p:cBhvr>
                                    </p:animEffect>
                                  </p:childTnLst>
                                </p:cTn>
                              </p:par>
                            </p:childTnLst>
                          </p:cTn>
                        </p:par>
                        <p:par>
                          <p:cTn id="14" fill="hold" nodeType="afterGroup">
                            <p:stCondLst>
                              <p:cond delay="4960"/>
                            </p:stCondLst>
                            <p:childTnLst>
                              <p:par>
                                <p:cTn id="15" presetID="4" presetClass="entr" presetSubtype="32"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out)">
                                      <p:cBhvr>
                                        <p:cTn id="17" dur="1000"/>
                                        <p:tgtEl>
                                          <p:spTgt spid="42"/>
                                        </p:tgtEl>
                                      </p:cBhvr>
                                    </p:animEffect>
                                  </p:childTnLst>
                                </p:cTn>
                              </p:par>
                            </p:childTnLst>
                          </p:cTn>
                        </p:par>
                        <p:par>
                          <p:cTn id="18" fill="hold" nodeType="afterGroup">
                            <p:stCondLst>
                              <p:cond delay="5960"/>
                            </p:stCondLst>
                            <p:childTnLst>
                              <p:par>
                                <p:cTn id="19" presetID="4" presetClass="entr" presetSubtype="32"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ox(out)">
                                      <p:cBhvr>
                                        <p:cTn id="21" dur="1000"/>
                                        <p:tgtEl>
                                          <p:spTgt spid="25"/>
                                        </p:tgtEl>
                                      </p:cBhvr>
                                    </p:animEffect>
                                  </p:childTnLst>
                                </p:cTn>
                              </p:par>
                            </p:childTnLst>
                          </p:cTn>
                        </p:par>
                        <p:par>
                          <p:cTn id="22" fill="hold" nodeType="afterGroup">
                            <p:stCondLst>
                              <p:cond delay="6960"/>
                            </p:stCondLst>
                            <p:childTnLst>
                              <p:par>
                                <p:cTn id="23" presetID="4" presetClass="entr" presetSubtype="32"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ox(out)">
                                      <p:cBhvr>
                                        <p:cTn id="25"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754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7548"/>
                                        </p:tgtEl>
                                        <p:attrNameLst>
                                          <p:attrName>style.visibility</p:attrName>
                                        </p:attrNameLst>
                                      </p:cBhvr>
                                      <p:to>
                                        <p:strVal val="hidden"/>
                                      </p:to>
                                    </p:set>
                                  </p:childTnLst>
                                </p:cTn>
                              </p:par>
                            </p:childTnLst>
                          </p:cTn>
                        </p:par>
                        <p:par>
                          <p:cTn id="31" fill="hold" nodeType="afterGroup">
                            <p:stCondLst>
                              <p:cond delay="0"/>
                            </p:stCondLst>
                            <p:childTnLst>
                              <p:par>
                                <p:cTn id="32" presetID="4" presetClass="exit" presetSubtype="16" fill="hold" grpId="0" nodeType="afterEffect">
                                  <p:stCondLst>
                                    <p:cond delay="1000"/>
                                  </p:stCondLst>
                                  <p:childTnLst>
                                    <p:animEffect transition="out" filter="box(in)">
                                      <p:cBhvr>
                                        <p:cTn id="33" dur="500"/>
                                        <p:tgtEl>
                                          <p:spTgt spid="107546"/>
                                        </p:tgtEl>
                                      </p:cBhvr>
                                    </p:animEffect>
                                    <p:set>
                                      <p:cBhvr>
                                        <p:cTn id="34" dur="1" fill="hold">
                                          <p:stCondLst>
                                            <p:cond delay="499"/>
                                          </p:stCondLst>
                                        </p:cTn>
                                        <p:tgtEl>
                                          <p:spTgt spid="107546"/>
                                        </p:tgtEl>
                                        <p:attrNameLst>
                                          <p:attrName>style.visibility</p:attrName>
                                        </p:attrNameLst>
                                      </p:cBhvr>
                                      <p:to>
                                        <p:strVal val="hidden"/>
                                      </p:to>
                                    </p:set>
                                  </p:childTnLst>
                                  <p:subTnLst>
                                    <p:audio>
                                      <p:cMediaNode>
                                        <p:cTn display="0" masterRel="sameClick">
                                          <p:stCondLst>
                                            <p:cond evt="begin" delay="0">
                                              <p:tn val="32"/>
                                            </p:cond>
                                          </p:stCondLst>
                                          <p:endCondLst>
                                            <p:cond evt="onStopAudio" delay="0">
                                              <p:tgtEl>
                                                <p:sldTgt/>
                                              </p:tgtEl>
                                            </p:cond>
                                          </p:endCondLst>
                                        </p:cTn>
                                        <p:tgtEl>
                                          <p:sndTgt r:embed="rId3" name="beep.wav"/>
                                        </p:tgtEl>
                                      </p:cMediaNode>
                                    </p:audio>
                                  </p:subTnLst>
                                </p:cTn>
                              </p:par>
                            </p:childTnLst>
                          </p:cTn>
                        </p:par>
                        <p:par>
                          <p:cTn id="35" fill="hold" nodeType="afterGroup">
                            <p:stCondLst>
                              <p:cond delay="1500"/>
                            </p:stCondLst>
                            <p:childTnLst>
                              <p:par>
                                <p:cTn id="36" presetID="4" presetClass="exit" presetSubtype="16" fill="hold" grpId="0" nodeType="afterEffect">
                                  <p:stCondLst>
                                    <p:cond delay="1000"/>
                                  </p:stCondLst>
                                  <p:childTnLst>
                                    <p:animEffect transition="out" filter="box(in)">
                                      <p:cBhvr>
                                        <p:cTn id="37" dur="500"/>
                                        <p:tgtEl>
                                          <p:spTgt spid="107545"/>
                                        </p:tgtEl>
                                      </p:cBhvr>
                                    </p:animEffect>
                                    <p:set>
                                      <p:cBhvr>
                                        <p:cTn id="38" dur="1" fill="hold">
                                          <p:stCondLst>
                                            <p:cond delay="499"/>
                                          </p:stCondLst>
                                        </p:cTn>
                                        <p:tgtEl>
                                          <p:spTgt spid="107545"/>
                                        </p:tgtEl>
                                        <p:attrNameLst>
                                          <p:attrName>style.visibility</p:attrName>
                                        </p:attrNameLst>
                                      </p:cBhvr>
                                      <p:to>
                                        <p:strVal val="hidden"/>
                                      </p:to>
                                    </p:set>
                                  </p:childTnLst>
                                  <p:subTnLst>
                                    <p:audio>
                                      <p:cMediaNode>
                                        <p:cTn display="0" masterRel="sameClick">
                                          <p:stCondLst>
                                            <p:cond evt="begin" delay="0">
                                              <p:tn val="36"/>
                                            </p:cond>
                                          </p:stCondLst>
                                          <p:endCondLst>
                                            <p:cond evt="onStopAudio" delay="0">
                                              <p:tgtEl>
                                                <p:sldTgt/>
                                              </p:tgtEl>
                                            </p:cond>
                                          </p:endCondLst>
                                        </p:cTn>
                                        <p:tgtEl>
                                          <p:sndTgt r:embed="rId3" name="beep.wav"/>
                                        </p:tgtEl>
                                      </p:cMediaNode>
                                    </p:audio>
                                  </p:subTnLst>
                                </p:cTn>
                              </p:par>
                            </p:childTnLst>
                          </p:cTn>
                        </p:par>
                        <p:par>
                          <p:cTn id="39" fill="hold" nodeType="afterGroup">
                            <p:stCondLst>
                              <p:cond delay="3000"/>
                            </p:stCondLst>
                            <p:childTnLst>
                              <p:par>
                                <p:cTn id="40" presetID="4" presetClass="exit" presetSubtype="16" fill="hold" grpId="0" nodeType="afterEffect">
                                  <p:stCondLst>
                                    <p:cond delay="1000"/>
                                  </p:stCondLst>
                                  <p:childTnLst>
                                    <p:animEffect transition="out" filter="box(in)">
                                      <p:cBhvr>
                                        <p:cTn id="41" dur="500"/>
                                        <p:tgtEl>
                                          <p:spTgt spid="107544"/>
                                        </p:tgtEl>
                                      </p:cBhvr>
                                    </p:animEffect>
                                    <p:set>
                                      <p:cBhvr>
                                        <p:cTn id="42" dur="1" fill="hold">
                                          <p:stCondLst>
                                            <p:cond delay="499"/>
                                          </p:stCondLst>
                                        </p:cTn>
                                        <p:tgtEl>
                                          <p:spTgt spid="10754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3" name="beep.wav"/>
                                        </p:tgtEl>
                                      </p:cMediaNode>
                                    </p:audio>
                                  </p:subTnLst>
                                </p:cTn>
                              </p:par>
                            </p:childTnLst>
                          </p:cTn>
                        </p:par>
                        <p:par>
                          <p:cTn id="43" fill="hold" nodeType="afterGroup">
                            <p:stCondLst>
                              <p:cond delay="4500"/>
                            </p:stCondLst>
                            <p:childTnLst>
                              <p:par>
                                <p:cTn id="44" presetID="4" presetClass="exit" presetSubtype="16" fill="hold" grpId="0" nodeType="afterEffect">
                                  <p:stCondLst>
                                    <p:cond delay="1000"/>
                                  </p:stCondLst>
                                  <p:childTnLst>
                                    <p:animEffect transition="out" filter="box(in)">
                                      <p:cBhvr>
                                        <p:cTn id="45" dur="500"/>
                                        <p:tgtEl>
                                          <p:spTgt spid="107543"/>
                                        </p:tgtEl>
                                      </p:cBhvr>
                                    </p:animEffect>
                                    <p:set>
                                      <p:cBhvr>
                                        <p:cTn id="46" dur="1" fill="hold">
                                          <p:stCondLst>
                                            <p:cond delay="499"/>
                                          </p:stCondLst>
                                        </p:cTn>
                                        <p:tgtEl>
                                          <p:spTgt spid="10754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3" name="beep.wav"/>
                                        </p:tgtEl>
                                      </p:cMediaNode>
                                    </p:audio>
                                  </p:subTnLst>
                                </p:cTn>
                              </p:par>
                            </p:childTnLst>
                          </p:cTn>
                        </p:par>
                        <p:par>
                          <p:cTn id="47" fill="hold" nodeType="afterGroup">
                            <p:stCondLst>
                              <p:cond delay="6000"/>
                            </p:stCondLst>
                            <p:childTnLst>
                              <p:par>
                                <p:cTn id="48" presetID="4" presetClass="exit" presetSubtype="16" fill="hold" grpId="0" nodeType="afterEffect">
                                  <p:stCondLst>
                                    <p:cond delay="1000"/>
                                  </p:stCondLst>
                                  <p:childTnLst>
                                    <p:animEffect transition="out" filter="box(in)">
                                      <p:cBhvr>
                                        <p:cTn id="49" dur="500"/>
                                        <p:tgtEl>
                                          <p:spTgt spid="107542"/>
                                        </p:tgtEl>
                                      </p:cBhvr>
                                    </p:animEffect>
                                    <p:set>
                                      <p:cBhvr>
                                        <p:cTn id="50" dur="1" fill="hold">
                                          <p:stCondLst>
                                            <p:cond delay="499"/>
                                          </p:stCondLst>
                                        </p:cTn>
                                        <p:tgtEl>
                                          <p:spTgt spid="10754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3" name="beep.wav"/>
                                        </p:tgtEl>
                                      </p:cMediaNode>
                                    </p:audio>
                                  </p:subTnLst>
                                </p:cTn>
                              </p:par>
                            </p:childTnLst>
                          </p:cTn>
                        </p:par>
                        <p:par>
                          <p:cTn id="51" fill="hold" nodeType="afterGroup">
                            <p:stCondLst>
                              <p:cond delay="7500"/>
                            </p:stCondLst>
                            <p:childTnLst>
                              <p:par>
                                <p:cTn id="52" presetID="4" presetClass="exit" presetSubtype="16" fill="hold" grpId="0" nodeType="afterEffect">
                                  <p:stCondLst>
                                    <p:cond delay="1000"/>
                                  </p:stCondLst>
                                  <p:childTnLst>
                                    <p:animEffect transition="out" filter="box(in)">
                                      <p:cBhvr>
                                        <p:cTn id="53" dur="500"/>
                                        <p:tgtEl>
                                          <p:spTgt spid="107541"/>
                                        </p:tgtEl>
                                      </p:cBhvr>
                                    </p:animEffect>
                                    <p:set>
                                      <p:cBhvr>
                                        <p:cTn id="54" dur="1" fill="hold">
                                          <p:stCondLst>
                                            <p:cond delay="499"/>
                                          </p:stCondLst>
                                        </p:cTn>
                                        <p:tgtEl>
                                          <p:spTgt spid="10754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3" name="beep.wav"/>
                                        </p:tgtEl>
                                      </p:cMediaNode>
                                    </p:audio>
                                  </p:subTnLst>
                                </p:cTn>
                              </p:par>
                            </p:childTnLst>
                          </p:cTn>
                        </p:par>
                        <p:par>
                          <p:cTn id="55" fill="hold" nodeType="afterGroup">
                            <p:stCondLst>
                              <p:cond delay="9000"/>
                            </p:stCondLst>
                            <p:childTnLst>
                              <p:par>
                                <p:cTn id="56" presetID="4" presetClass="exit" presetSubtype="16" fill="hold" grpId="0" nodeType="afterEffect">
                                  <p:stCondLst>
                                    <p:cond delay="1000"/>
                                  </p:stCondLst>
                                  <p:childTnLst>
                                    <p:animEffect transition="out" filter="box(in)">
                                      <p:cBhvr>
                                        <p:cTn id="57" dur="500"/>
                                        <p:tgtEl>
                                          <p:spTgt spid="107539"/>
                                        </p:tgtEl>
                                      </p:cBhvr>
                                    </p:animEffect>
                                    <p:set>
                                      <p:cBhvr>
                                        <p:cTn id="58" dur="1" fill="hold">
                                          <p:stCondLst>
                                            <p:cond delay="499"/>
                                          </p:stCondLst>
                                        </p:cTn>
                                        <p:tgtEl>
                                          <p:spTgt spid="107539"/>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3" name="beep.wav"/>
                                        </p:tgtEl>
                                      </p:cMediaNode>
                                    </p:audio>
                                  </p:subTnLst>
                                </p:cTn>
                              </p:par>
                            </p:childTnLst>
                          </p:cTn>
                        </p:par>
                        <p:par>
                          <p:cTn id="59" fill="hold" nodeType="afterGroup">
                            <p:stCondLst>
                              <p:cond delay="10500"/>
                            </p:stCondLst>
                            <p:childTnLst>
                              <p:par>
                                <p:cTn id="60" presetID="4" presetClass="exit" presetSubtype="16" fill="hold" grpId="0" nodeType="afterEffect">
                                  <p:stCondLst>
                                    <p:cond delay="500"/>
                                  </p:stCondLst>
                                  <p:childTnLst>
                                    <p:animEffect transition="out" filter="box(in)">
                                      <p:cBhvr>
                                        <p:cTn id="61" dur="500"/>
                                        <p:tgtEl>
                                          <p:spTgt spid="107522"/>
                                        </p:tgtEl>
                                      </p:cBhvr>
                                    </p:animEffect>
                                    <p:set>
                                      <p:cBhvr>
                                        <p:cTn id="62" dur="1" fill="hold">
                                          <p:stCondLst>
                                            <p:cond delay="499"/>
                                          </p:stCondLst>
                                        </p:cTn>
                                        <p:tgtEl>
                                          <p:spTgt spid="107522"/>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8. Ket thuc cau hoi.wav"/>
                                        </p:tgtEl>
                                      </p:cMediaNode>
                                    </p:audio>
                                  </p:subTnLst>
                                </p:cTn>
                              </p:par>
                            </p:childTnLst>
                          </p:cTn>
                        </p:par>
                      </p:childTnLst>
                    </p:cTn>
                  </p:par>
                </p:childTnLst>
              </p:cTn>
              <p:nextCondLst>
                <p:cond evt="onClick" delay="0">
                  <p:tgtEl>
                    <p:spTgt spid="107547"/>
                  </p:tgtEl>
                </p:cond>
              </p:nextCondLst>
            </p:seq>
            <p:seq concurrent="1" nextAc="seek">
              <p:cTn id="63" restart="whenNotActive" fill="hold" evtFilter="cancelBubble" nodeType="interactiveSeq">
                <p:stCondLst>
                  <p:cond evt="onClick" delay="0">
                    <p:tgtEl>
                      <p:spTgt spid="35"/>
                    </p:tgtEl>
                  </p:cond>
                </p:stCondLst>
                <p:endSync evt="end" delay="0">
                  <p:rtn val="all"/>
                </p:endSync>
                <p:childTnLst>
                  <p:par>
                    <p:cTn id="64" fill="hold" nodeType="clickPar">
                      <p:stCondLst>
                        <p:cond delay="0"/>
                      </p:stCondLst>
                      <p:childTnLst>
                        <p:par>
                          <p:cTn id="65" fill="hold" nodeType="withGroup">
                            <p:stCondLst>
                              <p:cond delay="0"/>
                            </p:stCondLst>
                            <p:childTnLst>
                              <p:par>
                                <p:cTn id="66" presetID="22" presetClass="emph" presetSubtype="0" fill="hold" grpId="1" nodeType="clickEffect">
                                  <p:stCondLst>
                                    <p:cond delay="0"/>
                                  </p:stCondLst>
                                  <p:childTnLst>
                                    <p:animClr clrSpc="hsl" dir="cw">
                                      <p:cBhvr override="childStyle">
                                        <p:cTn id="67" dur="500" fill="hold"/>
                                        <p:tgtEl>
                                          <p:spTgt spid="38"/>
                                        </p:tgtEl>
                                        <p:attrNameLst>
                                          <p:attrName>style.color</p:attrName>
                                        </p:attrNameLst>
                                      </p:cBhvr>
                                      <p:by>
                                        <p:hsl h="-7200000" s="0" l="0"/>
                                      </p:by>
                                    </p:animClr>
                                    <p:animClr clrSpc="hsl" dir="cw">
                                      <p:cBhvr>
                                        <p:cTn id="68" dur="500" fill="hold"/>
                                        <p:tgtEl>
                                          <p:spTgt spid="38"/>
                                        </p:tgtEl>
                                        <p:attrNameLst>
                                          <p:attrName>fillcolor</p:attrName>
                                        </p:attrNameLst>
                                      </p:cBhvr>
                                      <p:by>
                                        <p:hsl h="-7200000" s="0" l="0"/>
                                      </p:by>
                                    </p:animClr>
                                    <p:animClr clrSpc="hsl" dir="cw">
                                      <p:cBhvr>
                                        <p:cTn id="69" dur="500" fill="hold"/>
                                        <p:tgtEl>
                                          <p:spTgt spid="38"/>
                                        </p:tgtEl>
                                        <p:attrNameLst>
                                          <p:attrName>stroke.color</p:attrName>
                                        </p:attrNameLst>
                                      </p:cBhvr>
                                      <p:by>
                                        <p:hsl h="-7200000" s="0" l="0"/>
                                      </p:by>
                                    </p:animClr>
                                    <p:set>
                                      <p:cBhvr>
                                        <p:cTn id="70" dur="500" fill="hold"/>
                                        <p:tgtEl>
                                          <p:spTgt spid="38"/>
                                        </p:tgtEl>
                                        <p:attrNameLst>
                                          <p:attrName>fill.type</p:attrName>
                                        </p:attrNameLst>
                                      </p:cBhvr>
                                      <p:to>
                                        <p:strVal val="solid"/>
                                      </p:to>
                                    </p:set>
                                  </p:childTnLst>
                                  <p:subTnLst>
                                    <p:audio>
                                      <p:cMediaNode>
                                        <p:cTn display="0" masterRel="sameClick">
                                          <p:stCondLst>
                                            <p:cond evt="begin" delay="0">
                                              <p:tn val="66"/>
                                            </p:cond>
                                          </p:stCondLst>
                                          <p:endCondLst>
                                            <p:cond evt="onStopAudio" delay="0">
                                              <p:tgtEl>
                                                <p:sldTgt/>
                                              </p:tgtEl>
                                            </p:cond>
                                          </p:endCondLst>
                                        </p:cTn>
                                        <p:tgtEl>
                                          <p:sndTgt r:embed="rId5" name="applause.wav"/>
                                        </p:tgtEl>
                                      </p:cMediaNode>
                                    </p:audio>
                                  </p:subTnLst>
                                </p:cTn>
                              </p:par>
                            </p:childTnLst>
                          </p:cTn>
                        </p:par>
                      </p:childTnLst>
                    </p:cTn>
                  </p:par>
                </p:childTnLst>
              </p:cTn>
              <p:nextCondLst>
                <p:cond evt="onClick" delay="0">
                  <p:tgtEl>
                    <p:spTgt spid="35"/>
                  </p:tgtEl>
                </p:cond>
              </p:nextCondLst>
            </p:seq>
          </p:childTnLst>
        </p:cTn>
      </p:par>
    </p:tnLst>
    <p:bldLst>
      <p:bldP spid="107522" grpId="0" animBg="1"/>
      <p:bldP spid="107539" grpId="0" animBg="1"/>
      <p:bldP spid="107541" grpId="0" animBg="1"/>
      <p:bldP spid="107542" grpId="0" animBg="1"/>
      <p:bldP spid="107543" grpId="0" animBg="1"/>
      <p:bldP spid="107544" grpId="0" animBg="1"/>
      <p:bldP spid="107545" grpId="0" animBg="1"/>
      <p:bldP spid="107546" grpId="0" animBg="1"/>
      <p:bldP spid="107548" grpId="0" animBg="1"/>
      <p:bldP spid="37" grpId="0"/>
      <p:bldP spid="38" grpId="0" animBg="1"/>
      <p:bldP spid="38" grpId="1" animBg="1"/>
      <p:bldP spid="42"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Oval 2">
            <a:extLst>
              <a:ext uri="{FF2B5EF4-FFF2-40B4-BE49-F238E27FC236}">
                <a16:creationId xmlns:a16="http://schemas.microsoft.com/office/drawing/2014/main" id="{DC1742C3-9A6F-4063-A6F1-F82F615E4A87}"/>
              </a:ext>
            </a:extLst>
          </p:cNvPr>
          <p:cNvSpPr>
            <a:spLocks noChangeArrowheads="1"/>
          </p:cNvSpPr>
          <p:nvPr/>
        </p:nvSpPr>
        <p:spPr bwMode="auto">
          <a:xfrm>
            <a:off x="46656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8549" name="Picture 15" descr="people008">
            <a:extLst>
              <a:ext uri="{FF2B5EF4-FFF2-40B4-BE49-F238E27FC236}">
                <a16:creationId xmlns:a16="http://schemas.microsoft.com/office/drawing/2014/main" id="{C8A04142-BB35-4E60-8C18-2D60F3A1E519}"/>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0" y="5791200"/>
            <a:ext cx="9953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62F9B8D7-2936-4ECF-AEDD-5AA2A84C359A}"/>
              </a:ext>
            </a:extLst>
          </p:cNvPr>
          <p:cNvSpPr txBox="1">
            <a:spLocks noChangeArrowheads="1"/>
          </p:cNvSpPr>
          <p:nvPr/>
        </p:nvSpPr>
        <p:spPr bwMode="auto">
          <a:xfrm>
            <a:off x="1425575" y="935038"/>
            <a:ext cx="7489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Một trong những nội dung cơ bản của công tác xây dựng ph</a:t>
            </a:r>
            <a:r>
              <a:rPr lang="en-US" altLang="en-US" sz="2400" i="1"/>
              <a:t>o</a:t>
            </a:r>
            <a:r>
              <a:rPr lang="vi-VN" altLang="en-US" sz="2400" i="1"/>
              <a:t>ng trào toàn dân bảo vệ an ninh Tổ quốc là:</a:t>
            </a:r>
            <a:endParaRPr lang="en-US" altLang="en-US" sz="2400" i="1"/>
          </a:p>
        </p:txBody>
      </p:sp>
      <p:sp>
        <p:nvSpPr>
          <p:cNvPr id="65541" name="AutoShape 5">
            <a:extLst>
              <a:ext uri="{FF2B5EF4-FFF2-40B4-BE49-F238E27FC236}">
                <a16:creationId xmlns:a16="http://schemas.microsoft.com/office/drawing/2014/main" id="{855C6BD5-87AB-46F1-A424-FFA131D5E485}"/>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200" dirty="0">
                <a:latin typeface="Arial" charset="0"/>
              </a:rPr>
              <a:t>A. </a:t>
            </a:r>
            <a:r>
              <a:rPr lang="vi-VN" sz="2200" dirty="0">
                <a:latin typeface="Arial" charset="0"/>
              </a:rPr>
              <a:t>Tham gia xây dựng tổ </a:t>
            </a:r>
            <a:endParaRPr lang="en-US" sz="2200" dirty="0">
              <a:latin typeface="Arial" charset="0"/>
            </a:endParaRPr>
          </a:p>
          <a:p>
            <a:pPr algn="ctr">
              <a:defRPr/>
            </a:pPr>
            <a:r>
              <a:rPr lang="vi-VN" sz="2200" dirty="0">
                <a:latin typeface="Arial" charset="0"/>
              </a:rPr>
              <a:t>chức Đảng, chính quyền, </a:t>
            </a:r>
            <a:endParaRPr lang="en-US" sz="2200" dirty="0">
              <a:latin typeface="Arial" charset="0"/>
            </a:endParaRPr>
          </a:p>
          <a:p>
            <a:pPr algn="ctr">
              <a:defRPr/>
            </a:pPr>
            <a:r>
              <a:rPr lang="vi-VN" sz="2200" dirty="0">
                <a:latin typeface="Arial" charset="0"/>
              </a:rPr>
              <a:t>đoàn thể quần chúng tại cơ </a:t>
            </a:r>
            <a:endParaRPr lang="en-US" sz="2200" dirty="0">
              <a:latin typeface="Arial" charset="0"/>
            </a:endParaRPr>
          </a:p>
          <a:p>
            <a:pPr algn="ctr">
              <a:defRPr/>
            </a:pPr>
            <a:r>
              <a:rPr lang="vi-VN" sz="2200" dirty="0">
                <a:latin typeface="Arial" charset="0"/>
              </a:rPr>
              <a:t>sở vững mạnh</a:t>
            </a:r>
            <a:endParaRPr lang="en-US" sz="2200" dirty="0">
              <a:latin typeface="Arial" charset="0"/>
            </a:endParaRPr>
          </a:p>
        </p:txBody>
      </p:sp>
      <p:sp>
        <p:nvSpPr>
          <p:cNvPr id="65546" name="AutoShape 10">
            <a:extLst>
              <a:ext uri="{FF2B5EF4-FFF2-40B4-BE49-F238E27FC236}">
                <a16:creationId xmlns:a16="http://schemas.microsoft.com/office/drawing/2014/main" id="{8FD7721C-5CC9-4A41-A835-9B9E4B832658}"/>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200" dirty="0">
                <a:latin typeface="Arial" charset="0"/>
              </a:rPr>
              <a:t> C. </a:t>
            </a:r>
            <a:r>
              <a:rPr lang="vi-VN" sz="2200" dirty="0">
                <a:latin typeface="Arial" charset="0"/>
              </a:rPr>
              <a:t>Xây dựng kế hoạch cụ </a:t>
            </a:r>
            <a:endParaRPr lang="en-US" sz="2200" dirty="0">
              <a:latin typeface="Arial" charset="0"/>
            </a:endParaRPr>
          </a:p>
          <a:p>
            <a:pPr algn="ctr" eaLnBrk="1" hangingPunct="1">
              <a:defRPr/>
            </a:pPr>
            <a:r>
              <a:rPr lang="vi-VN" sz="2200" dirty="0">
                <a:latin typeface="Arial" charset="0"/>
              </a:rPr>
              <a:t>thể, triển khai tuyên truyền, </a:t>
            </a:r>
            <a:endParaRPr lang="en-US" sz="2200" dirty="0">
              <a:latin typeface="Arial" charset="0"/>
            </a:endParaRPr>
          </a:p>
          <a:p>
            <a:pPr algn="ctr" eaLnBrk="1" hangingPunct="1">
              <a:defRPr/>
            </a:pPr>
            <a:r>
              <a:rPr lang="vi-VN" sz="2200" dirty="0">
                <a:latin typeface="Arial" charset="0"/>
              </a:rPr>
              <a:t>giáo dục cho toàn dân tự </a:t>
            </a:r>
            <a:endParaRPr lang="en-US" sz="2200" dirty="0">
              <a:latin typeface="Arial" charset="0"/>
            </a:endParaRPr>
          </a:p>
          <a:p>
            <a:pPr algn="ctr" eaLnBrk="1" hangingPunct="1">
              <a:defRPr/>
            </a:pPr>
            <a:r>
              <a:rPr lang="vi-VN" sz="2200" dirty="0">
                <a:latin typeface="Arial" charset="0"/>
              </a:rPr>
              <a:t>giác tham gia phong trào </a:t>
            </a:r>
            <a:endParaRPr lang="en-US" sz="2200" b="1" dirty="0">
              <a:latin typeface="Arial" charset="0"/>
            </a:endParaRPr>
          </a:p>
        </p:txBody>
      </p:sp>
      <p:sp>
        <p:nvSpPr>
          <p:cNvPr id="108563" name="Oval 19">
            <a:extLst>
              <a:ext uri="{FF2B5EF4-FFF2-40B4-BE49-F238E27FC236}">
                <a16:creationId xmlns:a16="http://schemas.microsoft.com/office/drawing/2014/main" id="{DD0D0C6F-0B74-444A-8B77-30BBF0BCB965}"/>
              </a:ext>
            </a:extLst>
          </p:cNvPr>
          <p:cNvSpPr>
            <a:spLocks noChangeArrowheads="1"/>
          </p:cNvSpPr>
          <p:nvPr/>
        </p:nvSpPr>
        <p:spPr bwMode="auto">
          <a:xfrm>
            <a:off x="46482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7112" name="Picture 20" descr="ani32">
            <a:hlinkClick r:id="rId7" action="ppaction://hlinksldjump"/>
            <a:extLst>
              <a:ext uri="{FF2B5EF4-FFF2-40B4-BE49-F238E27FC236}">
                <a16:creationId xmlns:a16="http://schemas.microsoft.com/office/drawing/2014/main" id="{866C7233-2738-483D-87C6-8483D7F22859}"/>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50200" y="60579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65" name="Oval 21">
            <a:extLst>
              <a:ext uri="{FF2B5EF4-FFF2-40B4-BE49-F238E27FC236}">
                <a16:creationId xmlns:a16="http://schemas.microsoft.com/office/drawing/2014/main" id="{3D293D8D-0D96-4358-9D44-7C2C13DA528B}"/>
              </a:ext>
            </a:extLst>
          </p:cNvPr>
          <p:cNvSpPr>
            <a:spLocks noChangeArrowheads="1"/>
          </p:cNvSpPr>
          <p:nvPr/>
        </p:nvSpPr>
        <p:spPr bwMode="auto">
          <a:xfrm>
            <a:off x="46656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8566" name="Oval 22">
            <a:extLst>
              <a:ext uri="{FF2B5EF4-FFF2-40B4-BE49-F238E27FC236}">
                <a16:creationId xmlns:a16="http://schemas.microsoft.com/office/drawing/2014/main" id="{F4126786-195A-4708-B538-199D69D1AE03}"/>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8567" name="Oval 23">
            <a:extLst>
              <a:ext uri="{FF2B5EF4-FFF2-40B4-BE49-F238E27FC236}">
                <a16:creationId xmlns:a16="http://schemas.microsoft.com/office/drawing/2014/main" id="{04B73262-D436-4051-945E-90CAB3DCCFCE}"/>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8568" name="Oval 24">
            <a:extLst>
              <a:ext uri="{FF2B5EF4-FFF2-40B4-BE49-F238E27FC236}">
                <a16:creationId xmlns:a16="http://schemas.microsoft.com/office/drawing/2014/main" id="{EE1DFEAE-90D3-48B7-B1E9-F411657D8337}"/>
              </a:ext>
            </a:extLst>
          </p:cNvPr>
          <p:cNvSpPr>
            <a:spLocks noChangeArrowheads="1"/>
          </p:cNvSpPr>
          <p:nvPr/>
        </p:nvSpPr>
        <p:spPr bwMode="auto">
          <a:xfrm>
            <a:off x="4660900"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8569" name="Oval 25">
            <a:extLst>
              <a:ext uri="{FF2B5EF4-FFF2-40B4-BE49-F238E27FC236}">
                <a16:creationId xmlns:a16="http://schemas.microsoft.com/office/drawing/2014/main" id="{C2B27647-F7F2-4172-8E7C-E26D13BE23DB}"/>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8570" name="Oval 26">
            <a:extLst>
              <a:ext uri="{FF2B5EF4-FFF2-40B4-BE49-F238E27FC236}">
                <a16:creationId xmlns:a16="http://schemas.microsoft.com/office/drawing/2014/main" id="{5A103319-F2DA-40FA-B752-D002DCD485B1}"/>
              </a:ext>
            </a:extLst>
          </p:cNvPr>
          <p:cNvSpPr>
            <a:spLocks noChangeArrowheads="1"/>
          </p:cNvSpPr>
          <p:nvPr/>
        </p:nvSpPr>
        <p:spPr bwMode="auto">
          <a:xfrm>
            <a:off x="46609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8571" name="Text Box 27">
            <a:extLst>
              <a:ext uri="{FF2B5EF4-FFF2-40B4-BE49-F238E27FC236}">
                <a16:creationId xmlns:a16="http://schemas.microsoft.com/office/drawing/2014/main" id="{CF62300F-9A9B-438F-9822-516036AE6C21}"/>
              </a:ext>
            </a:extLst>
          </p:cNvPr>
          <p:cNvSpPr txBox="1">
            <a:spLocks noChangeArrowheads="1"/>
          </p:cNvSpPr>
          <p:nvPr/>
        </p:nvSpPr>
        <p:spPr bwMode="auto">
          <a:xfrm>
            <a:off x="33528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8572" name="Text Box 28">
            <a:extLst>
              <a:ext uri="{FF2B5EF4-FFF2-40B4-BE49-F238E27FC236}">
                <a16:creationId xmlns:a16="http://schemas.microsoft.com/office/drawing/2014/main" id="{21C0BB89-7C23-4D4F-AA05-601DE2212FED}"/>
              </a:ext>
            </a:extLst>
          </p:cNvPr>
          <p:cNvSpPr txBox="1">
            <a:spLocks noChangeArrowheads="1"/>
          </p:cNvSpPr>
          <p:nvPr/>
        </p:nvSpPr>
        <p:spPr bwMode="auto">
          <a:xfrm>
            <a:off x="4495800" y="5997575"/>
            <a:ext cx="8382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01278EE7-D26E-4C60-B7E1-D692C911A937}"/>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200" dirty="0">
                <a:latin typeface="Arial" charset="0"/>
              </a:rPr>
              <a:t> B. </a:t>
            </a:r>
            <a:r>
              <a:rPr lang="vi-VN" sz="2200" dirty="0">
                <a:latin typeface="Arial" charset="0"/>
              </a:rPr>
              <a:t>Tuyên truyền giáo dục và</a:t>
            </a:r>
            <a:endParaRPr lang="en-US" sz="2200" dirty="0">
              <a:latin typeface="Arial" charset="0"/>
            </a:endParaRPr>
          </a:p>
          <a:p>
            <a:pPr algn="ctr">
              <a:defRPr/>
            </a:pPr>
            <a:r>
              <a:rPr lang="vi-VN" sz="2200" dirty="0">
                <a:latin typeface="Arial" charset="0"/>
              </a:rPr>
              <a:t> hướng dẫn quần chúng nhân</a:t>
            </a:r>
            <a:endParaRPr lang="en-US" sz="2200" dirty="0">
              <a:latin typeface="Arial" charset="0"/>
            </a:endParaRPr>
          </a:p>
          <a:p>
            <a:pPr algn="ctr">
              <a:defRPr/>
            </a:pPr>
            <a:r>
              <a:rPr lang="vi-VN" sz="2200" dirty="0">
                <a:latin typeface="Arial" charset="0"/>
              </a:rPr>
              <a:t>dân thực hiện nhiệm vụ bảo </a:t>
            </a:r>
            <a:endParaRPr lang="en-US" sz="2200" dirty="0">
              <a:latin typeface="Arial" charset="0"/>
            </a:endParaRPr>
          </a:p>
          <a:p>
            <a:pPr algn="ctr">
              <a:defRPr/>
            </a:pPr>
            <a:r>
              <a:rPr lang="vi-VN" sz="2200" dirty="0">
                <a:latin typeface="Arial" charset="0"/>
              </a:rPr>
              <a:t>vệ </a:t>
            </a:r>
            <a:r>
              <a:rPr lang="vi-VN" sz="2200">
                <a:latin typeface="Arial" charset="0"/>
              </a:rPr>
              <a:t>an ninh </a:t>
            </a:r>
            <a:r>
              <a:rPr lang="vi-VN" sz="2200" dirty="0">
                <a:latin typeface="Arial" charset="0"/>
              </a:rPr>
              <a:t>trật tự</a:t>
            </a:r>
            <a:endParaRPr lang="en-US" sz="2200" dirty="0">
              <a:latin typeface="Arial" charset="0"/>
            </a:endParaRPr>
          </a:p>
        </p:txBody>
      </p:sp>
      <p:sp>
        <p:nvSpPr>
          <p:cNvPr id="33" name="AutoShape 10">
            <a:extLst>
              <a:ext uri="{FF2B5EF4-FFF2-40B4-BE49-F238E27FC236}">
                <a16:creationId xmlns:a16="http://schemas.microsoft.com/office/drawing/2014/main" id="{F7F768CE-A68F-4E34-BBB7-2BB5F022551F}"/>
              </a:ext>
            </a:extLst>
          </p:cNvPr>
          <p:cNvSpPr>
            <a:spLocks noChangeArrowheads="1"/>
          </p:cNvSpPr>
          <p:nvPr/>
        </p:nvSpPr>
        <p:spPr bwMode="auto">
          <a:xfrm>
            <a:off x="47244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200" dirty="0">
                <a:latin typeface="Arial" charset="0"/>
              </a:rPr>
              <a:t> D. </a:t>
            </a:r>
            <a:r>
              <a:rPr lang="vi-VN" sz="2200" dirty="0">
                <a:latin typeface="Arial" charset="0"/>
              </a:rPr>
              <a:t>Tuyên truyền giáo dục </a:t>
            </a:r>
            <a:endParaRPr lang="en-US" sz="2200" dirty="0">
              <a:latin typeface="Arial" charset="0"/>
            </a:endParaRPr>
          </a:p>
          <a:p>
            <a:pPr algn="ctr" eaLnBrk="1" hangingPunct="1">
              <a:defRPr/>
            </a:pPr>
            <a:r>
              <a:rPr lang="en-US" sz="2200" dirty="0">
                <a:latin typeface="Arial" charset="0"/>
              </a:rPr>
              <a:t>v</a:t>
            </a:r>
            <a:r>
              <a:rPr lang="vi-VN" sz="2200" dirty="0">
                <a:latin typeface="Arial" charset="0"/>
              </a:rPr>
              <a:t>à</a:t>
            </a:r>
            <a:r>
              <a:rPr lang="en-US" sz="2200" dirty="0">
                <a:latin typeface="Arial" charset="0"/>
              </a:rPr>
              <a:t> </a:t>
            </a:r>
            <a:r>
              <a:rPr lang="vi-VN" sz="2200" dirty="0">
                <a:latin typeface="Arial" charset="0"/>
              </a:rPr>
              <a:t>hướng dẫn nhân dân xây </a:t>
            </a:r>
            <a:endParaRPr lang="en-US" sz="2200" dirty="0">
              <a:latin typeface="Arial" charset="0"/>
            </a:endParaRPr>
          </a:p>
          <a:p>
            <a:pPr algn="ctr" eaLnBrk="1" hangingPunct="1">
              <a:defRPr/>
            </a:pPr>
            <a:r>
              <a:rPr lang="vi-VN" sz="2200" dirty="0">
                <a:latin typeface="Arial" charset="0"/>
              </a:rPr>
              <a:t>dựng đời sống văn hóa tại </a:t>
            </a:r>
            <a:endParaRPr lang="en-US" sz="2200" dirty="0">
              <a:latin typeface="Arial" charset="0"/>
            </a:endParaRPr>
          </a:p>
          <a:p>
            <a:pPr algn="ctr" eaLnBrk="1" hangingPunct="1">
              <a:defRPr/>
            </a:pPr>
            <a:r>
              <a:rPr lang="vi-VN" sz="2200" dirty="0">
                <a:latin typeface="Arial" charset="0"/>
              </a:rPr>
              <a:t>khu dân cư</a:t>
            </a:r>
            <a:endParaRPr lang="en-US" sz="2200" b="1" dirty="0">
              <a:latin typeface="Arial" charset="0"/>
            </a:endParaRPr>
          </a:p>
        </p:txBody>
      </p:sp>
      <p:sp>
        <p:nvSpPr>
          <p:cNvPr id="21" name="Rectangle: Rounded Corners 20">
            <a:extLst>
              <a:ext uri="{FF2B5EF4-FFF2-40B4-BE49-F238E27FC236}">
                <a16:creationId xmlns:a16="http://schemas.microsoft.com/office/drawing/2014/main" id="{68720D76-7EBE-4EC5-96B2-FB8F46834E6E}"/>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17</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1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160"/>
                            </p:stCondLst>
                            <p:childTnLst>
                              <p:par>
                                <p:cTn id="23" presetID="4" presetClass="entr" presetSubtype="32"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box(out)">
                                      <p:cBhvr>
                                        <p:cTn id="25"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854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8549"/>
                  </p:tgtEl>
                </p:cond>
              </p:nextCondLst>
            </p:seq>
            <p:seq concurrent="1" nextAc="seek">
              <p:cTn id="34" restart="whenNotActive" fill="hold" evtFilter="cancelBubble" nodeType="interactiveSeq">
                <p:stCondLst>
                  <p:cond evt="onClick" delay="0">
                    <p:tgtEl>
                      <p:spTgt spid="10857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857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8570"/>
                                        </p:tgtEl>
                                      </p:cBhvr>
                                    </p:animEffect>
                                    <p:set>
                                      <p:cBhvr>
                                        <p:cTn id="42" dur="1" fill="hold">
                                          <p:stCondLst>
                                            <p:cond delay="499"/>
                                          </p:stCondLst>
                                        </p:cTn>
                                        <p:tgtEl>
                                          <p:spTgt spid="10857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8569"/>
                                        </p:tgtEl>
                                      </p:cBhvr>
                                    </p:animEffect>
                                    <p:set>
                                      <p:cBhvr>
                                        <p:cTn id="46" dur="1" fill="hold">
                                          <p:stCondLst>
                                            <p:cond delay="499"/>
                                          </p:stCondLst>
                                        </p:cTn>
                                        <p:tgtEl>
                                          <p:spTgt spid="10856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8568"/>
                                        </p:tgtEl>
                                      </p:cBhvr>
                                    </p:animEffect>
                                    <p:set>
                                      <p:cBhvr>
                                        <p:cTn id="50" dur="1" fill="hold">
                                          <p:stCondLst>
                                            <p:cond delay="499"/>
                                          </p:stCondLst>
                                        </p:cTn>
                                        <p:tgtEl>
                                          <p:spTgt spid="10856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8567"/>
                                        </p:tgtEl>
                                      </p:cBhvr>
                                    </p:animEffect>
                                    <p:set>
                                      <p:cBhvr>
                                        <p:cTn id="54" dur="1" fill="hold">
                                          <p:stCondLst>
                                            <p:cond delay="499"/>
                                          </p:stCondLst>
                                        </p:cTn>
                                        <p:tgtEl>
                                          <p:spTgt spid="10856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8566"/>
                                        </p:tgtEl>
                                      </p:cBhvr>
                                    </p:animEffect>
                                    <p:set>
                                      <p:cBhvr>
                                        <p:cTn id="58" dur="1" fill="hold">
                                          <p:stCondLst>
                                            <p:cond delay="499"/>
                                          </p:stCondLst>
                                        </p:cTn>
                                        <p:tgtEl>
                                          <p:spTgt spid="10856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8565"/>
                                        </p:tgtEl>
                                      </p:cBhvr>
                                    </p:animEffect>
                                    <p:set>
                                      <p:cBhvr>
                                        <p:cTn id="62" dur="1" fill="hold">
                                          <p:stCondLst>
                                            <p:cond delay="499"/>
                                          </p:stCondLst>
                                        </p:cTn>
                                        <p:tgtEl>
                                          <p:spTgt spid="10856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8563"/>
                                        </p:tgtEl>
                                      </p:cBhvr>
                                    </p:animEffect>
                                    <p:set>
                                      <p:cBhvr>
                                        <p:cTn id="66" dur="1" fill="hold">
                                          <p:stCondLst>
                                            <p:cond delay="499"/>
                                          </p:stCondLst>
                                        </p:cTn>
                                        <p:tgtEl>
                                          <p:spTgt spid="10856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8546"/>
                                        </p:tgtEl>
                                      </p:cBhvr>
                                    </p:animEffect>
                                    <p:set>
                                      <p:cBhvr>
                                        <p:cTn id="70" dur="1" fill="hold">
                                          <p:stCondLst>
                                            <p:cond delay="499"/>
                                          </p:stCondLst>
                                        </p:cTn>
                                        <p:tgtEl>
                                          <p:spTgt spid="10854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8571"/>
                  </p:tgtEl>
                </p:cond>
              </p:nextCondLst>
            </p:seq>
          </p:childTnLst>
        </p:cTn>
      </p:par>
    </p:tnLst>
    <p:bldLst>
      <p:bldP spid="108546" grpId="0" animBg="1"/>
      <p:bldP spid="65540" grpId="0"/>
      <p:bldP spid="65541" grpId="0" animBg="1"/>
      <p:bldP spid="65541" grpId="1" animBg="1"/>
      <p:bldP spid="65546" grpId="0" animBg="1"/>
      <p:bldP spid="108563" grpId="0" animBg="1"/>
      <p:bldP spid="108565" grpId="0" animBg="1"/>
      <p:bldP spid="108566" grpId="0" animBg="1"/>
      <p:bldP spid="108567" grpId="0" animBg="1"/>
      <p:bldP spid="108568" grpId="0" animBg="1"/>
      <p:bldP spid="108569" grpId="0" animBg="1"/>
      <p:bldP spid="108570" grpId="0" animBg="1"/>
      <p:bldP spid="108572" grpId="0" animBg="1"/>
      <p:bldP spid="27"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Oval 2">
            <a:extLst>
              <a:ext uri="{FF2B5EF4-FFF2-40B4-BE49-F238E27FC236}">
                <a16:creationId xmlns:a16="http://schemas.microsoft.com/office/drawing/2014/main" id="{B416A021-21E9-4973-B1CB-3CA076E62B36}"/>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9573" name="Picture 15" descr="people008">
            <a:extLst>
              <a:ext uri="{FF2B5EF4-FFF2-40B4-BE49-F238E27FC236}">
                <a16:creationId xmlns:a16="http://schemas.microsoft.com/office/drawing/2014/main" id="{E2B21D17-6139-45C5-8EFA-163A19E8140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D7B9C31D-017B-43C4-A66F-7433E3867812}"/>
              </a:ext>
            </a:extLst>
          </p:cNvPr>
          <p:cNvSpPr txBox="1">
            <a:spLocks noChangeArrowheads="1"/>
          </p:cNvSpPr>
          <p:nvPr/>
        </p:nvSpPr>
        <p:spPr bwMode="auto">
          <a:xfrm>
            <a:off x="1370013" y="808038"/>
            <a:ext cx="7666037"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200" i="1"/>
              <a:t>Trong xây dựng các tổ chức, lực lượng quần chúng nòng cốt làm hạt nhân để xây dựng phong trào toàn dân bảo vệ ANTQ, Hội đồng an ninh trật tự cơ sở là tổ chức:</a:t>
            </a:r>
          </a:p>
        </p:txBody>
      </p:sp>
      <p:sp>
        <p:nvSpPr>
          <p:cNvPr id="65541" name="AutoShape 5">
            <a:extLst>
              <a:ext uri="{FF2B5EF4-FFF2-40B4-BE49-F238E27FC236}">
                <a16:creationId xmlns:a16="http://schemas.microsoft.com/office/drawing/2014/main" id="{165118EB-F7A3-49C1-A247-84EEF5AB1D91}"/>
              </a:ext>
            </a:extLst>
          </p:cNvPr>
          <p:cNvSpPr>
            <a:spLocks noChangeArrowheads="1"/>
          </p:cNvSpPr>
          <p:nvPr/>
        </p:nvSpPr>
        <p:spPr bwMode="auto">
          <a:xfrm>
            <a:off x="47371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B. </a:t>
            </a:r>
            <a:r>
              <a:rPr lang="en-US" sz="2400" dirty="0" err="1">
                <a:latin typeface="Arial" charset="0"/>
              </a:rPr>
              <a:t>Có</a:t>
            </a:r>
            <a:r>
              <a:rPr lang="en-US" sz="2400" dirty="0">
                <a:latin typeface="Arial" charset="0"/>
              </a:rPr>
              <a:t> </a:t>
            </a:r>
            <a:r>
              <a:rPr lang="en-US" sz="2400" dirty="0" err="1">
                <a:latin typeface="Arial" charset="0"/>
              </a:rPr>
              <a:t>chức</a:t>
            </a:r>
            <a:r>
              <a:rPr lang="en-US" sz="2400" dirty="0">
                <a:latin typeface="Arial" charset="0"/>
              </a:rPr>
              <a:t> </a:t>
            </a:r>
            <a:r>
              <a:rPr lang="en-US" sz="2400" dirty="0" err="1">
                <a:latin typeface="Arial" charset="0"/>
              </a:rPr>
              <a:t>năng</a:t>
            </a:r>
            <a:r>
              <a:rPr lang="en-US" sz="2400" dirty="0">
                <a:latin typeface="Arial" charset="0"/>
              </a:rPr>
              <a:t> </a:t>
            </a:r>
            <a:r>
              <a:rPr lang="en-US" sz="2400" dirty="0" err="1">
                <a:latin typeface="Arial" charset="0"/>
              </a:rPr>
              <a:t>tư</a:t>
            </a:r>
            <a:r>
              <a:rPr lang="en-US" sz="2400" dirty="0">
                <a:latin typeface="Arial" charset="0"/>
              </a:rPr>
              <a:t> </a:t>
            </a:r>
            <a:r>
              <a:rPr lang="en-US" sz="2400" dirty="0" err="1">
                <a:latin typeface="Arial" charset="0"/>
              </a:rPr>
              <a:t>vấn</a:t>
            </a:r>
            <a:endParaRPr lang="en-US" sz="2400" dirty="0">
              <a:latin typeface="Arial" charset="0"/>
            </a:endParaRPr>
          </a:p>
        </p:txBody>
      </p:sp>
      <p:sp>
        <p:nvSpPr>
          <p:cNvPr id="65549" name="AutoShape 13">
            <a:extLst>
              <a:ext uri="{FF2B5EF4-FFF2-40B4-BE49-F238E27FC236}">
                <a16:creationId xmlns:a16="http://schemas.microsoft.com/office/drawing/2014/main" id="{39F9CA90-E5DC-4663-AF5F-47CAFD2794B8}"/>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400" dirty="0">
                <a:latin typeface="Arial" charset="0"/>
              </a:rPr>
              <a:t> C. </a:t>
            </a:r>
            <a:r>
              <a:rPr lang="en-US" sz="2400" dirty="0" err="1">
                <a:latin typeface="Arial" charset="0"/>
              </a:rPr>
              <a:t>Có</a:t>
            </a:r>
            <a:r>
              <a:rPr lang="en-US" sz="2400" dirty="0">
                <a:latin typeface="Arial" charset="0"/>
              </a:rPr>
              <a:t> </a:t>
            </a:r>
            <a:r>
              <a:rPr lang="en-US" sz="2400" dirty="0" err="1">
                <a:latin typeface="Arial" charset="0"/>
              </a:rPr>
              <a:t>chức</a:t>
            </a:r>
            <a:r>
              <a:rPr lang="en-US" sz="2400" dirty="0">
                <a:latin typeface="Arial" charset="0"/>
              </a:rPr>
              <a:t> </a:t>
            </a:r>
            <a:r>
              <a:rPr lang="en-US" sz="2400" dirty="0" err="1">
                <a:latin typeface="Arial" charset="0"/>
              </a:rPr>
              <a:t>năng</a:t>
            </a:r>
            <a:r>
              <a:rPr lang="en-US" sz="2400" dirty="0">
                <a:latin typeface="Arial" charset="0"/>
              </a:rPr>
              <a:t> </a:t>
            </a:r>
            <a:r>
              <a:rPr lang="en-US" sz="2400" dirty="0" err="1">
                <a:latin typeface="Arial" charset="0"/>
              </a:rPr>
              <a:t>kiểm</a:t>
            </a:r>
            <a:r>
              <a:rPr lang="en-US" sz="2400" dirty="0">
                <a:latin typeface="Arial" charset="0"/>
              </a:rPr>
              <a:t> </a:t>
            </a:r>
            <a:r>
              <a:rPr lang="en-US" sz="2400" dirty="0" err="1">
                <a:latin typeface="Arial" charset="0"/>
              </a:rPr>
              <a:t>tra</a:t>
            </a:r>
            <a:endParaRPr lang="fr-FR" sz="2400" b="1" dirty="0">
              <a:latin typeface="Arial" charset="0"/>
            </a:endParaRPr>
          </a:p>
        </p:txBody>
      </p:sp>
      <p:sp>
        <p:nvSpPr>
          <p:cNvPr id="109587" name="Oval 19">
            <a:extLst>
              <a:ext uri="{FF2B5EF4-FFF2-40B4-BE49-F238E27FC236}">
                <a16:creationId xmlns:a16="http://schemas.microsoft.com/office/drawing/2014/main" id="{1568D147-56BA-420A-A936-ED628DF921EF}"/>
              </a:ext>
            </a:extLst>
          </p:cNvPr>
          <p:cNvSpPr>
            <a:spLocks noChangeArrowheads="1"/>
          </p:cNvSpPr>
          <p:nvPr/>
        </p:nvSpPr>
        <p:spPr bwMode="auto">
          <a:xfrm>
            <a:off x="47244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49160" name="Picture 20" descr="ani32">
            <a:hlinkClick r:id="rId7" action="ppaction://hlinksldjump"/>
            <a:extLst>
              <a:ext uri="{FF2B5EF4-FFF2-40B4-BE49-F238E27FC236}">
                <a16:creationId xmlns:a16="http://schemas.microsoft.com/office/drawing/2014/main" id="{8D924BC5-1B96-47E6-A059-1AA85C093166}"/>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37525" y="61452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89" name="Oval 21">
            <a:extLst>
              <a:ext uri="{FF2B5EF4-FFF2-40B4-BE49-F238E27FC236}">
                <a16:creationId xmlns:a16="http://schemas.microsoft.com/office/drawing/2014/main" id="{A4EE227A-F289-44B6-B475-2ED008F7C683}"/>
              </a:ext>
            </a:extLst>
          </p:cNvPr>
          <p:cNvSpPr>
            <a:spLocks noChangeArrowheads="1"/>
          </p:cNvSpPr>
          <p:nvPr/>
        </p:nvSpPr>
        <p:spPr bwMode="auto">
          <a:xfrm>
            <a:off x="4737100" y="6115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9590" name="Oval 22">
            <a:extLst>
              <a:ext uri="{FF2B5EF4-FFF2-40B4-BE49-F238E27FC236}">
                <a16:creationId xmlns:a16="http://schemas.microsoft.com/office/drawing/2014/main" id="{4BF2D60C-4D52-447F-967C-43C7CBB5921A}"/>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9591" name="Oval 23">
            <a:extLst>
              <a:ext uri="{FF2B5EF4-FFF2-40B4-BE49-F238E27FC236}">
                <a16:creationId xmlns:a16="http://schemas.microsoft.com/office/drawing/2014/main" id="{F1444633-3E82-46EF-B9B9-1A4E379DA3C9}"/>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9592" name="Oval 24">
            <a:extLst>
              <a:ext uri="{FF2B5EF4-FFF2-40B4-BE49-F238E27FC236}">
                <a16:creationId xmlns:a16="http://schemas.microsoft.com/office/drawing/2014/main" id="{14C2BA5F-CD77-4A97-BB7E-29AE624545EA}"/>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9593" name="Oval 25">
            <a:extLst>
              <a:ext uri="{FF2B5EF4-FFF2-40B4-BE49-F238E27FC236}">
                <a16:creationId xmlns:a16="http://schemas.microsoft.com/office/drawing/2014/main" id="{50DECF47-6CB4-4DEE-BC52-0E91295E40E9}"/>
              </a:ext>
            </a:extLst>
          </p:cNvPr>
          <p:cNvSpPr>
            <a:spLocks noChangeArrowheads="1"/>
          </p:cNvSpPr>
          <p:nvPr/>
        </p:nvSpPr>
        <p:spPr bwMode="auto">
          <a:xfrm>
            <a:off x="47371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9594" name="Oval 26">
            <a:extLst>
              <a:ext uri="{FF2B5EF4-FFF2-40B4-BE49-F238E27FC236}">
                <a16:creationId xmlns:a16="http://schemas.microsoft.com/office/drawing/2014/main" id="{ABE5A856-FC16-46E5-8940-D318CBEB55EE}"/>
              </a:ext>
            </a:extLst>
          </p:cNvPr>
          <p:cNvSpPr>
            <a:spLocks noChangeArrowheads="1"/>
          </p:cNvSpPr>
          <p:nvPr/>
        </p:nvSpPr>
        <p:spPr bwMode="auto">
          <a:xfrm>
            <a:off x="4737100" y="61150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9595" name="Text Box 27">
            <a:extLst>
              <a:ext uri="{FF2B5EF4-FFF2-40B4-BE49-F238E27FC236}">
                <a16:creationId xmlns:a16="http://schemas.microsoft.com/office/drawing/2014/main" id="{DADC01E1-8F31-4D8A-8AB0-D9B2C64457B0}"/>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9596" name="Text Box 28">
            <a:extLst>
              <a:ext uri="{FF2B5EF4-FFF2-40B4-BE49-F238E27FC236}">
                <a16:creationId xmlns:a16="http://schemas.microsoft.com/office/drawing/2014/main" id="{456BAB89-7AE3-40CC-944A-F17E33BDC010}"/>
              </a:ext>
            </a:extLst>
          </p:cNvPr>
          <p:cNvSpPr txBox="1">
            <a:spLocks noChangeArrowheads="1"/>
          </p:cNvSpPr>
          <p:nvPr/>
        </p:nvSpPr>
        <p:spPr bwMode="auto">
          <a:xfrm>
            <a:off x="44958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5F013525-EE50-4E03-8679-82EEFDA4FBD5}"/>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 </a:t>
            </a:r>
            <a:r>
              <a:rPr lang="en-US" sz="2400" dirty="0" err="1">
                <a:latin typeface="Arial" charset="0"/>
              </a:rPr>
              <a:t>Có</a:t>
            </a:r>
            <a:r>
              <a:rPr lang="en-US" sz="2400" dirty="0">
                <a:latin typeface="Arial" charset="0"/>
              </a:rPr>
              <a:t>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giám</a:t>
            </a:r>
            <a:r>
              <a:rPr lang="en-US" sz="2400" dirty="0">
                <a:latin typeface="Arial" charset="0"/>
              </a:rPr>
              <a:t> </a:t>
            </a:r>
            <a:r>
              <a:rPr lang="en-US" sz="2400" dirty="0" err="1">
                <a:latin typeface="Arial" charset="0"/>
              </a:rPr>
              <a:t>sát</a:t>
            </a:r>
            <a:endParaRPr lang="vi-VN" sz="2400" b="1" dirty="0">
              <a:latin typeface="Arial" charset="0"/>
            </a:endParaRPr>
          </a:p>
        </p:txBody>
      </p:sp>
      <p:sp>
        <p:nvSpPr>
          <p:cNvPr id="27" name="AutoShape 13">
            <a:extLst>
              <a:ext uri="{FF2B5EF4-FFF2-40B4-BE49-F238E27FC236}">
                <a16:creationId xmlns:a16="http://schemas.microsoft.com/office/drawing/2014/main" id="{5B186667-73FD-4924-95F0-A1E807424B0E}"/>
              </a:ext>
            </a:extLst>
          </p:cNvPr>
          <p:cNvSpPr>
            <a:spLocks noChangeArrowheads="1"/>
          </p:cNvSpPr>
          <p:nvPr/>
        </p:nvSpPr>
        <p:spPr bwMode="auto">
          <a:xfrm>
            <a:off x="47371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Có</a:t>
            </a:r>
            <a:r>
              <a:rPr lang="en-US" sz="2400" dirty="0">
                <a:latin typeface="Arial" charset="0"/>
              </a:rPr>
              <a:t> </a:t>
            </a:r>
            <a:r>
              <a:rPr lang="en-US" sz="2400" dirty="0" err="1">
                <a:latin typeface="Arial" charset="0"/>
              </a:rPr>
              <a:t>trách</a:t>
            </a:r>
            <a:r>
              <a:rPr lang="en-US" sz="2400" dirty="0">
                <a:latin typeface="Arial" charset="0"/>
              </a:rPr>
              <a:t> </a:t>
            </a:r>
            <a:r>
              <a:rPr lang="en-US" sz="2400" dirty="0" err="1">
                <a:latin typeface="Arial" charset="0"/>
              </a:rPr>
              <a:t>nhiệm</a:t>
            </a:r>
            <a:r>
              <a:rPr lang="en-US" sz="2400" dirty="0">
                <a:latin typeface="Arial" charset="0"/>
              </a:rPr>
              <a:t> </a:t>
            </a:r>
            <a:r>
              <a:rPr lang="en-US" sz="2400" dirty="0" err="1">
                <a:latin typeface="Arial" charset="0"/>
              </a:rPr>
              <a:t>theo</a:t>
            </a:r>
            <a:r>
              <a:rPr lang="en-US" sz="2400" dirty="0">
                <a:latin typeface="Arial" charset="0"/>
              </a:rPr>
              <a:t> </a:t>
            </a:r>
            <a:r>
              <a:rPr lang="en-US" sz="2400" dirty="0" err="1">
                <a:latin typeface="Arial" charset="0"/>
              </a:rPr>
              <a:t>dõi</a:t>
            </a:r>
            <a:endParaRPr lang="en-US" sz="2400" dirty="0">
              <a:latin typeface="Arial" charset="0"/>
            </a:endParaRPr>
          </a:p>
        </p:txBody>
      </p:sp>
      <p:sp>
        <p:nvSpPr>
          <p:cNvPr id="20" name="Rectangle: Rounded Corners 19">
            <a:extLst>
              <a:ext uri="{FF2B5EF4-FFF2-40B4-BE49-F238E27FC236}">
                <a16:creationId xmlns:a16="http://schemas.microsoft.com/office/drawing/2014/main" id="{7FCDE681-5887-408E-BCA8-2B73C88439F9}"/>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18</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9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9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69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9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957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9573"/>
                  </p:tgtEl>
                </p:cond>
              </p:nextCondLst>
            </p:seq>
            <p:seq concurrent="1" nextAc="seek">
              <p:cTn id="34" restart="whenNotActive" fill="hold" evtFilter="cancelBubble" nodeType="interactiveSeq">
                <p:stCondLst>
                  <p:cond evt="onClick" delay="0">
                    <p:tgtEl>
                      <p:spTgt spid="10959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959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9594"/>
                                        </p:tgtEl>
                                      </p:cBhvr>
                                    </p:animEffect>
                                    <p:set>
                                      <p:cBhvr>
                                        <p:cTn id="42" dur="1" fill="hold">
                                          <p:stCondLst>
                                            <p:cond delay="499"/>
                                          </p:stCondLst>
                                        </p:cTn>
                                        <p:tgtEl>
                                          <p:spTgt spid="10959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9593"/>
                                        </p:tgtEl>
                                      </p:cBhvr>
                                    </p:animEffect>
                                    <p:set>
                                      <p:cBhvr>
                                        <p:cTn id="46" dur="1" fill="hold">
                                          <p:stCondLst>
                                            <p:cond delay="499"/>
                                          </p:stCondLst>
                                        </p:cTn>
                                        <p:tgtEl>
                                          <p:spTgt spid="10959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9592"/>
                                        </p:tgtEl>
                                      </p:cBhvr>
                                    </p:animEffect>
                                    <p:set>
                                      <p:cBhvr>
                                        <p:cTn id="50" dur="1" fill="hold">
                                          <p:stCondLst>
                                            <p:cond delay="499"/>
                                          </p:stCondLst>
                                        </p:cTn>
                                        <p:tgtEl>
                                          <p:spTgt spid="10959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9591"/>
                                        </p:tgtEl>
                                      </p:cBhvr>
                                    </p:animEffect>
                                    <p:set>
                                      <p:cBhvr>
                                        <p:cTn id="54" dur="1" fill="hold">
                                          <p:stCondLst>
                                            <p:cond delay="499"/>
                                          </p:stCondLst>
                                        </p:cTn>
                                        <p:tgtEl>
                                          <p:spTgt spid="10959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9590"/>
                                        </p:tgtEl>
                                      </p:cBhvr>
                                    </p:animEffect>
                                    <p:set>
                                      <p:cBhvr>
                                        <p:cTn id="58" dur="1" fill="hold">
                                          <p:stCondLst>
                                            <p:cond delay="499"/>
                                          </p:stCondLst>
                                        </p:cTn>
                                        <p:tgtEl>
                                          <p:spTgt spid="10959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9589"/>
                                        </p:tgtEl>
                                      </p:cBhvr>
                                    </p:animEffect>
                                    <p:set>
                                      <p:cBhvr>
                                        <p:cTn id="62" dur="1" fill="hold">
                                          <p:stCondLst>
                                            <p:cond delay="499"/>
                                          </p:stCondLst>
                                        </p:cTn>
                                        <p:tgtEl>
                                          <p:spTgt spid="10958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9587"/>
                                        </p:tgtEl>
                                      </p:cBhvr>
                                    </p:animEffect>
                                    <p:set>
                                      <p:cBhvr>
                                        <p:cTn id="66" dur="1" fill="hold">
                                          <p:stCondLst>
                                            <p:cond delay="499"/>
                                          </p:stCondLst>
                                        </p:cTn>
                                        <p:tgtEl>
                                          <p:spTgt spid="10958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9570"/>
                                        </p:tgtEl>
                                      </p:cBhvr>
                                    </p:animEffect>
                                    <p:set>
                                      <p:cBhvr>
                                        <p:cTn id="70" dur="1" fill="hold">
                                          <p:stCondLst>
                                            <p:cond delay="499"/>
                                          </p:stCondLst>
                                        </p:cTn>
                                        <p:tgtEl>
                                          <p:spTgt spid="10957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9595"/>
                  </p:tgtEl>
                </p:cond>
              </p:nextCondLst>
            </p:seq>
          </p:childTnLst>
        </p:cTn>
      </p:par>
    </p:tnLst>
    <p:bldLst>
      <p:bldP spid="109570" grpId="0" animBg="1"/>
      <p:bldP spid="65540" grpId="0"/>
      <p:bldP spid="65541" grpId="0" animBg="1"/>
      <p:bldP spid="65541" grpId="1" animBg="1"/>
      <p:bldP spid="65549" grpId="0" animBg="1"/>
      <p:bldP spid="109587" grpId="0" animBg="1"/>
      <p:bldP spid="109589" grpId="0" animBg="1"/>
      <p:bldP spid="109590" grpId="0" animBg="1"/>
      <p:bldP spid="109591" grpId="0" animBg="1"/>
      <p:bldP spid="109592" grpId="0" animBg="1"/>
      <p:bldP spid="109593" grpId="0" animBg="1"/>
      <p:bldP spid="109594" grpId="0" animBg="1"/>
      <p:bldP spid="109596"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Oval 2">
            <a:extLst>
              <a:ext uri="{FF2B5EF4-FFF2-40B4-BE49-F238E27FC236}">
                <a16:creationId xmlns:a16="http://schemas.microsoft.com/office/drawing/2014/main" id="{8B3B8701-D52A-457D-AB35-5DE85224EBA2}"/>
              </a:ext>
            </a:extLst>
          </p:cNvPr>
          <p:cNvSpPr>
            <a:spLocks noChangeArrowheads="1"/>
          </p:cNvSpPr>
          <p:nvPr/>
        </p:nvSpPr>
        <p:spPr bwMode="auto">
          <a:xfrm>
            <a:off x="47640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0597" name="Picture 15" descr="people008">
            <a:extLst>
              <a:ext uri="{FF2B5EF4-FFF2-40B4-BE49-F238E27FC236}">
                <a16:creationId xmlns:a16="http://schemas.microsoft.com/office/drawing/2014/main" id="{14AFDC96-7D15-46ED-86E5-489B20E06ACF}"/>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19763"/>
            <a:ext cx="990600"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4E1AF950-D7FF-4977-964E-3E2CC18E9BA4}"/>
              </a:ext>
            </a:extLst>
          </p:cNvPr>
          <p:cNvSpPr txBox="1">
            <a:spLocks noChangeArrowheads="1"/>
          </p:cNvSpPr>
          <p:nvPr/>
        </p:nvSpPr>
        <p:spPr bwMode="auto">
          <a:xfrm>
            <a:off x="1430338" y="773113"/>
            <a:ext cx="7332662" cy="110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200" i="1"/>
              <a:t>Để huy động được sức mạnh của toàn dân tham gia nhiệm vụ bảo vệ an ninh trật tự trong quá trình xây dựng phong trào, cần phải có sự phối, kết hợp chặt chẽ giữa:</a:t>
            </a:r>
          </a:p>
        </p:txBody>
      </p:sp>
      <p:sp>
        <p:nvSpPr>
          <p:cNvPr id="65541" name="AutoShape 5">
            <a:extLst>
              <a:ext uri="{FF2B5EF4-FFF2-40B4-BE49-F238E27FC236}">
                <a16:creationId xmlns:a16="http://schemas.microsoft.com/office/drawing/2014/main" id="{905EBF5F-7874-48F9-9CB5-2F6C7ABB03B4}"/>
              </a:ext>
            </a:extLst>
          </p:cNvPr>
          <p:cNvSpPr>
            <a:spLocks noChangeArrowheads="1"/>
          </p:cNvSpPr>
          <p:nvPr/>
        </p:nvSpPr>
        <p:spPr bwMode="auto">
          <a:xfrm>
            <a:off x="228600" y="2274888"/>
            <a:ext cx="41783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defRPr/>
            </a:pPr>
            <a:r>
              <a:rPr lang="en-US" sz="2400" dirty="0">
                <a:latin typeface="Arial" charset="0"/>
              </a:rPr>
              <a:t> A. </a:t>
            </a:r>
            <a:r>
              <a:rPr lang="en-US" sz="2400" dirty="0" err="1">
                <a:latin typeface="Arial" charset="0"/>
              </a:rPr>
              <a:t>Các</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cơ</a:t>
            </a:r>
            <a:r>
              <a:rPr lang="en-US" sz="2400" dirty="0">
                <a:latin typeface="Arial" charset="0"/>
              </a:rPr>
              <a:t> </a:t>
            </a:r>
          </a:p>
          <a:p>
            <a:pPr>
              <a:defRPr/>
            </a:pPr>
            <a:r>
              <a:rPr lang="en-US" sz="2400" dirty="0" err="1">
                <a:latin typeface="Arial" charset="0"/>
              </a:rPr>
              <a:t>quan</a:t>
            </a:r>
            <a:r>
              <a:rPr lang="en-US" sz="2400" dirty="0">
                <a:latin typeface="Arial" charset="0"/>
              </a:rPr>
              <a:t> </a:t>
            </a:r>
            <a:r>
              <a:rPr lang="en-US" sz="2400" dirty="0" err="1">
                <a:latin typeface="Arial" charset="0"/>
              </a:rPr>
              <a:t>Nhà</a:t>
            </a:r>
            <a:r>
              <a:rPr lang="en-US" sz="2400" dirty="0">
                <a:latin typeface="Arial" charset="0"/>
              </a:rPr>
              <a:t> </a:t>
            </a:r>
            <a:r>
              <a:rPr lang="en-US" sz="2400" dirty="0" err="1">
                <a:latin typeface="Arial" charset="0"/>
              </a:rPr>
              <a:t>nước</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tổ</a:t>
            </a:r>
            <a:r>
              <a:rPr lang="en-US" sz="2400" dirty="0">
                <a:latin typeface="Arial" charset="0"/>
              </a:rPr>
              <a:t> </a:t>
            </a:r>
          </a:p>
          <a:p>
            <a:pPr>
              <a:defRPr/>
            </a:pPr>
            <a:r>
              <a:rPr lang="en-US" sz="2400" dirty="0" err="1">
                <a:latin typeface="Arial" charset="0"/>
              </a:rPr>
              <a:t>chức</a:t>
            </a:r>
            <a:r>
              <a:rPr lang="en-US" sz="2400" dirty="0">
                <a:latin typeface="Arial" charset="0"/>
              </a:rPr>
              <a:t> </a:t>
            </a:r>
            <a:r>
              <a:rPr lang="en-US" sz="2400" dirty="0" err="1">
                <a:latin typeface="Arial" charset="0"/>
              </a:rPr>
              <a:t>xã</a:t>
            </a:r>
            <a:r>
              <a:rPr lang="en-US" sz="2400" dirty="0">
                <a:latin typeface="Arial" charset="0"/>
              </a:rPr>
              <a:t> </a:t>
            </a:r>
            <a:r>
              <a:rPr lang="en-US" sz="2400" dirty="0" err="1">
                <a:latin typeface="Arial" charset="0"/>
              </a:rPr>
              <a:t>hội</a:t>
            </a:r>
            <a:r>
              <a:rPr lang="en-US" sz="2400" dirty="0">
                <a:latin typeface="Arial" charset="0"/>
              </a:rPr>
              <a:t> ở </a:t>
            </a:r>
            <a:r>
              <a:rPr lang="en-US" sz="2400" dirty="0" err="1">
                <a:latin typeface="Arial" charset="0"/>
              </a:rPr>
              <a:t>địa</a:t>
            </a:r>
            <a:r>
              <a:rPr lang="en-US" sz="2400" dirty="0">
                <a:latin typeface="Arial" charset="0"/>
              </a:rPr>
              <a:t> </a:t>
            </a:r>
            <a:r>
              <a:rPr lang="en-US" sz="2400" dirty="0" err="1">
                <a:latin typeface="Arial" charset="0"/>
              </a:rPr>
              <a:t>phương</a:t>
            </a:r>
            <a:endParaRPr lang="en-US" sz="2400" dirty="0">
              <a:latin typeface="Arial" charset="0"/>
            </a:endParaRPr>
          </a:p>
        </p:txBody>
      </p:sp>
      <p:sp>
        <p:nvSpPr>
          <p:cNvPr id="65546" name="AutoShape 10">
            <a:extLst>
              <a:ext uri="{FF2B5EF4-FFF2-40B4-BE49-F238E27FC236}">
                <a16:creationId xmlns:a16="http://schemas.microsoft.com/office/drawing/2014/main" id="{2B8E2F1D-5F3D-498F-A96D-C9102FBD826A}"/>
              </a:ext>
            </a:extLst>
          </p:cNvPr>
          <p:cNvSpPr>
            <a:spLocks noChangeArrowheads="1"/>
          </p:cNvSpPr>
          <p:nvPr/>
        </p:nvSpPr>
        <p:spPr bwMode="auto">
          <a:xfrm>
            <a:off x="4737100" y="2286000"/>
            <a:ext cx="4178300" cy="136048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B. </a:t>
            </a:r>
            <a:r>
              <a:rPr lang="en-US" sz="2400" dirty="0" err="1">
                <a:latin typeface="Arial" charset="0"/>
              </a:rPr>
              <a:t>Các</a:t>
            </a:r>
            <a:r>
              <a:rPr lang="en-US" sz="2400" dirty="0">
                <a:latin typeface="Arial" charset="0"/>
              </a:rPr>
              <a:t> </a:t>
            </a:r>
            <a:r>
              <a:rPr lang="en-US" sz="2400" dirty="0" err="1">
                <a:latin typeface="Arial" charset="0"/>
              </a:rPr>
              <a:t>bộ</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ngành</a:t>
            </a:r>
            <a:r>
              <a:rPr lang="en-US" sz="2400" dirty="0">
                <a:latin typeface="Arial" charset="0"/>
              </a:rPr>
              <a:t>, </a:t>
            </a:r>
          </a:p>
          <a:p>
            <a:pPr algn="ctr">
              <a:defRPr/>
            </a:pP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chức</a:t>
            </a:r>
            <a:r>
              <a:rPr lang="en-US" sz="2400" dirty="0">
                <a:latin typeface="Arial" charset="0"/>
              </a:rPr>
              <a:t> </a:t>
            </a:r>
            <a:r>
              <a:rPr lang="en-US" sz="2400" dirty="0" err="1">
                <a:latin typeface="Arial" charset="0"/>
              </a:rPr>
              <a:t>quần</a:t>
            </a:r>
            <a:r>
              <a:rPr lang="en-US" sz="2400" dirty="0">
                <a:latin typeface="Arial" charset="0"/>
              </a:rPr>
              <a:t> </a:t>
            </a:r>
            <a:r>
              <a:rPr lang="en-US" sz="2400" dirty="0" err="1">
                <a:latin typeface="Arial" charset="0"/>
              </a:rPr>
              <a:t>chúng</a:t>
            </a:r>
            <a:r>
              <a:rPr lang="en-US" sz="2400" dirty="0">
                <a:latin typeface="Arial" charset="0"/>
              </a:rPr>
              <a:t>  </a:t>
            </a:r>
          </a:p>
          <a:p>
            <a:pPr algn="ctr">
              <a:defRPr/>
            </a:pPr>
            <a:r>
              <a:rPr lang="en-US" sz="2400" dirty="0" err="1">
                <a:latin typeface="Arial" charset="0"/>
              </a:rPr>
              <a:t>và</a:t>
            </a:r>
            <a:r>
              <a:rPr lang="en-US" sz="2400" dirty="0">
                <a:latin typeface="Arial" charset="0"/>
              </a:rPr>
              <a:t> </a:t>
            </a:r>
            <a:r>
              <a:rPr lang="en-US" sz="2400" dirty="0" err="1">
                <a:latin typeface="Arial" charset="0"/>
              </a:rPr>
              <a:t>công</a:t>
            </a:r>
            <a:r>
              <a:rPr lang="en-US" sz="2400" dirty="0">
                <a:latin typeface="Arial" charset="0"/>
              </a:rPr>
              <a:t> an </a:t>
            </a:r>
            <a:r>
              <a:rPr lang="en-US" sz="2400" dirty="0" err="1">
                <a:latin typeface="Arial" charset="0"/>
              </a:rPr>
              <a:t>xã</a:t>
            </a:r>
            <a:r>
              <a:rPr lang="en-US" sz="2400" dirty="0">
                <a:latin typeface="Arial" charset="0"/>
              </a:rPr>
              <a:t>, </a:t>
            </a:r>
            <a:r>
              <a:rPr lang="en-US" sz="2400" dirty="0" err="1">
                <a:latin typeface="Arial" charset="0"/>
              </a:rPr>
              <a:t>phường</a:t>
            </a:r>
            <a:endParaRPr lang="vi-VN" sz="2200" b="1" dirty="0">
              <a:latin typeface="Arial" charset="0"/>
            </a:endParaRPr>
          </a:p>
        </p:txBody>
      </p:sp>
      <p:sp>
        <p:nvSpPr>
          <p:cNvPr id="110611" name="Oval 19">
            <a:extLst>
              <a:ext uri="{FF2B5EF4-FFF2-40B4-BE49-F238E27FC236}">
                <a16:creationId xmlns:a16="http://schemas.microsoft.com/office/drawing/2014/main" id="{33BC9FD4-D9EB-4CA4-AE89-4F1AE862AE74}"/>
              </a:ext>
            </a:extLst>
          </p:cNvPr>
          <p:cNvSpPr>
            <a:spLocks noChangeArrowheads="1"/>
          </p:cNvSpPr>
          <p:nvPr/>
        </p:nvSpPr>
        <p:spPr bwMode="auto">
          <a:xfrm>
            <a:off x="4754563" y="60896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1208" name="Picture 20" descr="ani32">
            <a:hlinkClick r:id="rId7" action="ppaction://hlinksldjump"/>
            <a:extLst>
              <a:ext uri="{FF2B5EF4-FFF2-40B4-BE49-F238E27FC236}">
                <a16:creationId xmlns:a16="http://schemas.microsoft.com/office/drawing/2014/main" id="{A0BCDB35-C6FE-4442-9053-B4653871F35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848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13" name="Oval 21">
            <a:extLst>
              <a:ext uri="{FF2B5EF4-FFF2-40B4-BE49-F238E27FC236}">
                <a16:creationId xmlns:a16="http://schemas.microsoft.com/office/drawing/2014/main" id="{402A755B-FF38-4215-838D-AFD1DF4F00B7}"/>
              </a:ext>
            </a:extLst>
          </p:cNvPr>
          <p:cNvSpPr>
            <a:spLocks noChangeArrowheads="1"/>
          </p:cNvSpPr>
          <p:nvPr/>
        </p:nvSpPr>
        <p:spPr bwMode="auto">
          <a:xfrm>
            <a:off x="4754563"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0614" name="Oval 22">
            <a:extLst>
              <a:ext uri="{FF2B5EF4-FFF2-40B4-BE49-F238E27FC236}">
                <a16:creationId xmlns:a16="http://schemas.microsoft.com/office/drawing/2014/main" id="{9607E28A-957B-47BA-ADA8-97E98FCC95BF}"/>
              </a:ext>
            </a:extLst>
          </p:cNvPr>
          <p:cNvSpPr>
            <a:spLocks noChangeArrowheads="1"/>
          </p:cNvSpPr>
          <p:nvPr/>
        </p:nvSpPr>
        <p:spPr bwMode="auto">
          <a:xfrm>
            <a:off x="47545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0615" name="Oval 23">
            <a:extLst>
              <a:ext uri="{FF2B5EF4-FFF2-40B4-BE49-F238E27FC236}">
                <a16:creationId xmlns:a16="http://schemas.microsoft.com/office/drawing/2014/main" id="{593BFA65-4E2E-4D62-A602-5C7137B9FD38}"/>
              </a:ext>
            </a:extLst>
          </p:cNvPr>
          <p:cNvSpPr>
            <a:spLocks noChangeArrowheads="1"/>
          </p:cNvSpPr>
          <p:nvPr/>
        </p:nvSpPr>
        <p:spPr bwMode="auto">
          <a:xfrm>
            <a:off x="4764088" y="6084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0616" name="Oval 24">
            <a:extLst>
              <a:ext uri="{FF2B5EF4-FFF2-40B4-BE49-F238E27FC236}">
                <a16:creationId xmlns:a16="http://schemas.microsoft.com/office/drawing/2014/main" id="{618630C1-DDF5-4B87-B9A9-BAA664F5D85E}"/>
              </a:ext>
            </a:extLst>
          </p:cNvPr>
          <p:cNvSpPr>
            <a:spLocks noChangeArrowheads="1"/>
          </p:cNvSpPr>
          <p:nvPr/>
        </p:nvSpPr>
        <p:spPr bwMode="auto">
          <a:xfrm>
            <a:off x="47640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0617" name="Oval 25">
            <a:extLst>
              <a:ext uri="{FF2B5EF4-FFF2-40B4-BE49-F238E27FC236}">
                <a16:creationId xmlns:a16="http://schemas.microsoft.com/office/drawing/2014/main" id="{7D80ADE2-ABBB-4D33-8A2D-796E9424550B}"/>
              </a:ext>
            </a:extLst>
          </p:cNvPr>
          <p:cNvSpPr>
            <a:spLocks noChangeArrowheads="1"/>
          </p:cNvSpPr>
          <p:nvPr/>
        </p:nvSpPr>
        <p:spPr bwMode="auto">
          <a:xfrm>
            <a:off x="4764088" y="609917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0618" name="Oval 26">
            <a:extLst>
              <a:ext uri="{FF2B5EF4-FFF2-40B4-BE49-F238E27FC236}">
                <a16:creationId xmlns:a16="http://schemas.microsoft.com/office/drawing/2014/main" id="{EA53C246-F07B-49D3-9D61-0CCEF1623FE5}"/>
              </a:ext>
            </a:extLst>
          </p:cNvPr>
          <p:cNvSpPr>
            <a:spLocks noChangeArrowheads="1"/>
          </p:cNvSpPr>
          <p:nvPr/>
        </p:nvSpPr>
        <p:spPr bwMode="auto">
          <a:xfrm>
            <a:off x="4764088" y="61166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0619" name="Text Box 27">
            <a:extLst>
              <a:ext uri="{FF2B5EF4-FFF2-40B4-BE49-F238E27FC236}">
                <a16:creationId xmlns:a16="http://schemas.microsoft.com/office/drawing/2014/main" id="{70AAE8AD-C14A-488D-8C87-9B2A96236C63}"/>
              </a:ext>
            </a:extLst>
          </p:cNvPr>
          <p:cNvSpPr txBox="1">
            <a:spLocks noChangeArrowheads="1"/>
          </p:cNvSpPr>
          <p:nvPr/>
        </p:nvSpPr>
        <p:spPr bwMode="auto">
          <a:xfrm>
            <a:off x="3352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0620" name="Text Box 28">
            <a:extLst>
              <a:ext uri="{FF2B5EF4-FFF2-40B4-BE49-F238E27FC236}">
                <a16:creationId xmlns:a16="http://schemas.microsoft.com/office/drawing/2014/main" id="{02136474-C4DA-40EB-A48F-910483FA2417}"/>
              </a:ext>
            </a:extLst>
          </p:cNvPr>
          <p:cNvSpPr txBox="1">
            <a:spLocks noChangeArrowheads="1"/>
          </p:cNvSpPr>
          <p:nvPr/>
        </p:nvSpPr>
        <p:spPr bwMode="auto">
          <a:xfrm>
            <a:off x="4572000" y="5997575"/>
            <a:ext cx="7620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6C7F82B8-EED7-49B6-8BB0-BFB1D1C78C49}"/>
              </a:ext>
            </a:extLst>
          </p:cNvPr>
          <p:cNvSpPr>
            <a:spLocks noChangeArrowheads="1"/>
          </p:cNvSpPr>
          <p:nvPr/>
        </p:nvSpPr>
        <p:spPr bwMode="auto">
          <a:xfrm>
            <a:off x="228600" y="4094163"/>
            <a:ext cx="41783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C. </a:t>
            </a:r>
            <a:r>
              <a:rPr lang="en-US" sz="2400" dirty="0" err="1">
                <a:latin typeface="Arial" charset="0"/>
              </a:rPr>
              <a:t>Công</a:t>
            </a:r>
            <a:r>
              <a:rPr lang="en-US" sz="2400" dirty="0">
                <a:latin typeface="Arial" charset="0"/>
              </a:rPr>
              <a:t> an </a:t>
            </a:r>
            <a:r>
              <a:rPr lang="en-US" sz="2400" dirty="0" err="1">
                <a:latin typeface="Arial" charset="0"/>
              </a:rPr>
              <a:t>với</a:t>
            </a:r>
            <a:r>
              <a:rPr lang="en-US" sz="2400" dirty="0">
                <a:latin typeface="Arial" charset="0"/>
              </a:rPr>
              <a:t> </a:t>
            </a:r>
            <a:r>
              <a:rPr lang="en-US" sz="2400" dirty="0" err="1">
                <a:latin typeface="Arial" charset="0"/>
              </a:rPr>
              <a:t>quân</a:t>
            </a:r>
            <a:r>
              <a:rPr lang="en-US" sz="2400" dirty="0">
                <a:latin typeface="Arial" charset="0"/>
              </a:rPr>
              <a:t> </a:t>
            </a:r>
            <a:r>
              <a:rPr lang="en-US" sz="2400" dirty="0" err="1">
                <a:latin typeface="Arial" charset="0"/>
              </a:rPr>
              <a:t>đội</a:t>
            </a:r>
            <a:r>
              <a:rPr lang="en-US" sz="2400" dirty="0">
                <a:latin typeface="Arial" charset="0"/>
              </a:rPr>
              <a:t>,</a:t>
            </a:r>
          </a:p>
          <a:p>
            <a:pPr algn="ctr">
              <a:defRPr/>
            </a:pP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chức</a:t>
            </a:r>
            <a:r>
              <a:rPr lang="en-US" sz="2400" dirty="0">
                <a:latin typeface="Arial" charset="0"/>
              </a:rPr>
              <a:t> </a:t>
            </a:r>
            <a:r>
              <a:rPr lang="en-US" sz="2400" dirty="0" err="1">
                <a:latin typeface="Arial" charset="0"/>
              </a:rPr>
              <a:t>quần</a:t>
            </a:r>
            <a:r>
              <a:rPr lang="en-US" sz="2400" dirty="0">
                <a:latin typeface="Arial" charset="0"/>
              </a:rPr>
              <a:t> </a:t>
            </a:r>
            <a:r>
              <a:rPr lang="en-US" sz="2400" dirty="0" err="1">
                <a:latin typeface="Arial" charset="0"/>
              </a:rPr>
              <a:t>chúng</a:t>
            </a:r>
            <a:r>
              <a:rPr lang="en-US" sz="2400" dirty="0">
                <a:latin typeface="Arial" charset="0"/>
              </a:rPr>
              <a:t> </a:t>
            </a:r>
          </a:p>
          <a:p>
            <a:pPr algn="ctr">
              <a:defRPr/>
            </a:pP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trên</a:t>
            </a:r>
            <a:r>
              <a:rPr lang="en-US" sz="2400" dirty="0">
                <a:latin typeface="Arial" charset="0"/>
              </a:rPr>
              <a:t> </a:t>
            </a:r>
            <a:r>
              <a:rPr lang="en-US" sz="2400" dirty="0" err="1">
                <a:latin typeface="Arial" charset="0"/>
              </a:rPr>
              <a:t>địa</a:t>
            </a:r>
            <a:r>
              <a:rPr lang="en-US" sz="2400" dirty="0">
                <a:latin typeface="Arial" charset="0"/>
              </a:rPr>
              <a:t> </a:t>
            </a:r>
            <a:r>
              <a:rPr lang="en-US" sz="2400" dirty="0" err="1">
                <a:latin typeface="Arial" charset="0"/>
              </a:rPr>
              <a:t>bàn</a:t>
            </a:r>
            <a:endParaRPr lang="en-US" sz="2400" dirty="0">
              <a:latin typeface="Arial" charset="0"/>
            </a:endParaRPr>
          </a:p>
        </p:txBody>
      </p:sp>
      <p:sp>
        <p:nvSpPr>
          <p:cNvPr id="28" name="AutoShape 10">
            <a:extLst>
              <a:ext uri="{FF2B5EF4-FFF2-40B4-BE49-F238E27FC236}">
                <a16:creationId xmlns:a16="http://schemas.microsoft.com/office/drawing/2014/main" id="{CCB1D994-D5C4-4038-92CE-E860DBABB9CA}"/>
              </a:ext>
            </a:extLst>
          </p:cNvPr>
          <p:cNvSpPr>
            <a:spLocks noChangeArrowheads="1"/>
          </p:cNvSpPr>
          <p:nvPr/>
        </p:nvSpPr>
        <p:spPr bwMode="auto">
          <a:xfrm>
            <a:off x="4724400" y="4114800"/>
            <a:ext cx="4191000" cy="135096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D. </a:t>
            </a:r>
            <a:r>
              <a:rPr lang="en-US" sz="2400" dirty="0" err="1">
                <a:latin typeface="Arial" charset="0"/>
              </a:rPr>
              <a:t>Các</a:t>
            </a:r>
            <a:r>
              <a:rPr lang="en-US" sz="2400" dirty="0">
                <a:latin typeface="Arial" charset="0"/>
              </a:rPr>
              <a:t> </a:t>
            </a:r>
            <a:r>
              <a:rPr lang="en-US" sz="2400" dirty="0" err="1">
                <a:latin typeface="Arial" charset="0"/>
              </a:rPr>
              <a:t>tầng</a:t>
            </a:r>
            <a:r>
              <a:rPr lang="en-US" sz="2400" dirty="0">
                <a:latin typeface="Arial" charset="0"/>
              </a:rPr>
              <a:t> </a:t>
            </a:r>
            <a:r>
              <a:rPr lang="en-US" sz="2400" dirty="0" err="1">
                <a:latin typeface="Arial" charset="0"/>
              </a:rPr>
              <a:t>lớp</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a:t>
            </a:r>
          </a:p>
          <a:p>
            <a:pPr algn="ctr">
              <a:defRPr/>
            </a:pP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lực</a:t>
            </a:r>
            <a:r>
              <a:rPr lang="en-US" sz="2400" dirty="0">
                <a:latin typeface="Arial" charset="0"/>
              </a:rPr>
              <a:t> </a:t>
            </a:r>
            <a:r>
              <a:rPr lang="en-US" sz="2400" dirty="0" err="1">
                <a:latin typeface="Arial" charset="0"/>
              </a:rPr>
              <a:t>lượng</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r>
              <a:rPr lang="en-US" sz="2400" dirty="0">
                <a:latin typeface="Arial" charset="0"/>
              </a:rPr>
              <a:t> </a:t>
            </a:r>
          </a:p>
          <a:p>
            <a:pPr algn="ctr">
              <a:defRPr/>
            </a:pPr>
            <a:r>
              <a:rPr lang="en-US" sz="2400" dirty="0" err="1">
                <a:latin typeface="Arial" charset="0"/>
              </a:rPr>
              <a:t>và</a:t>
            </a:r>
            <a:r>
              <a:rPr lang="en-US" sz="2400" dirty="0">
                <a:latin typeface="Arial" charset="0"/>
              </a:rPr>
              <a:t> </a:t>
            </a:r>
            <a:r>
              <a:rPr lang="en-US" sz="2400" dirty="0" err="1">
                <a:latin typeface="Arial" charset="0"/>
              </a:rPr>
              <a:t>bán</a:t>
            </a:r>
            <a:r>
              <a:rPr lang="en-US" sz="2400" dirty="0">
                <a:latin typeface="Arial" charset="0"/>
              </a:rPr>
              <a:t> </a:t>
            </a:r>
            <a:r>
              <a:rPr lang="en-US" sz="2400" dirty="0" err="1">
                <a:latin typeface="Arial" charset="0"/>
              </a:rPr>
              <a:t>vũ</a:t>
            </a:r>
            <a:r>
              <a:rPr lang="en-US" sz="2400" dirty="0">
                <a:latin typeface="Arial" charset="0"/>
              </a:rPr>
              <a:t> </a:t>
            </a:r>
            <a:r>
              <a:rPr lang="en-US" sz="2400" dirty="0" err="1">
                <a:latin typeface="Arial" charset="0"/>
              </a:rPr>
              <a:t>trang</a:t>
            </a:r>
            <a:r>
              <a:rPr lang="en-US" sz="2400" dirty="0">
                <a:latin typeface="Arial" charset="0"/>
              </a:rPr>
              <a:t> </a:t>
            </a:r>
          </a:p>
        </p:txBody>
      </p:sp>
      <p:sp>
        <p:nvSpPr>
          <p:cNvPr id="21" name="Rectangle: Rounded Corners 20">
            <a:extLst>
              <a:ext uri="{FF2B5EF4-FFF2-40B4-BE49-F238E27FC236}">
                <a16:creationId xmlns:a16="http://schemas.microsoft.com/office/drawing/2014/main" id="{937F7000-65BD-41AA-B8AC-A98CE851B3A3}"/>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19</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5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60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7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8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059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0597"/>
                  </p:tgtEl>
                </p:cond>
              </p:nextCondLst>
            </p:seq>
            <p:seq concurrent="1" nextAc="seek">
              <p:cTn id="34" restart="whenNotActive" fill="hold" evtFilter="cancelBubble" nodeType="interactiveSeq">
                <p:stCondLst>
                  <p:cond evt="onClick" delay="0">
                    <p:tgtEl>
                      <p:spTgt spid="11061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062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0618"/>
                                        </p:tgtEl>
                                      </p:cBhvr>
                                    </p:animEffect>
                                    <p:set>
                                      <p:cBhvr>
                                        <p:cTn id="42" dur="1" fill="hold">
                                          <p:stCondLst>
                                            <p:cond delay="499"/>
                                          </p:stCondLst>
                                        </p:cTn>
                                        <p:tgtEl>
                                          <p:spTgt spid="11061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0617"/>
                                        </p:tgtEl>
                                      </p:cBhvr>
                                    </p:animEffect>
                                    <p:set>
                                      <p:cBhvr>
                                        <p:cTn id="46" dur="1" fill="hold">
                                          <p:stCondLst>
                                            <p:cond delay="499"/>
                                          </p:stCondLst>
                                        </p:cTn>
                                        <p:tgtEl>
                                          <p:spTgt spid="11061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0616"/>
                                        </p:tgtEl>
                                      </p:cBhvr>
                                    </p:animEffect>
                                    <p:set>
                                      <p:cBhvr>
                                        <p:cTn id="50" dur="1" fill="hold">
                                          <p:stCondLst>
                                            <p:cond delay="499"/>
                                          </p:stCondLst>
                                        </p:cTn>
                                        <p:tgtEl>
                                          <p:spTgt spid="11061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0615"/>
                                        </p:tgtEl>
                                      </p:cBhvr>
                                    </p:animEffect>
                                    <p:set>
                                      <p:cBhvr>
                                        <p:cTn id="54" dur="1" fill="hold">
                                          <p:stCondLst>
                                            <p:cond delay="499"/>
                                          </p:stCondLst>
                                        </p:cTn>
                                        <p:tgtEl>
                                          <p:spTgt spid="11061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0614"/>
                                        </p:tgtEl>
                                      </p:cBhvr>
                                    </p:animEffect>
                                    <p:set>
                                      <p:cBhvr>
                                        <p:cTn id="58" dur="1" fill="hold">
                                          <p:stCondLst>
                                            <p:cond delay="499"/>
                                          </p:stCondLst>
                                        </p:cTn>
                                        <p:tgtEl>
                                          <p:spTgt spid="11061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0613"/>
                                        </p:tgtEl>
                                      </p:cBhvr>
                                    </p:animEffect>
                                    <p:set>
                                      <p:cBhvr>
                                        <p:cTn id="62" dur="1" fill="hold">
                                          <p:stCondLst>
                                            <p:cond delay="499"/>
                                          </p:stCondLst>
                                        </p:cTn>
                                        <p:tgtEl>
                                          <p:spTgt spid="11061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0611"/>
                                        </p:tgtEl>
                                      </p:cBhvr>
                                    </p:animEffect>
                                    <p:set>
                                      <p:cBhvr>
                                        <p:cTn id="66" dur="1" fill="hold">
                                          <p:stCondLst>
                                            <p:cond delay="499"/>
                                          </p:stCondLst>
                                        </p:cTn>
                                        <p:tgtEl>
                                          <p:spTgt spid="11061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0594"/>
                                        </p:tgtEl>
                                      </p:cBhvr>
                                    </p:animEffect>
                                    <p:set>
                                      <p:cBhvr>
                                        <p:cTn id="70" dur="1" fill="hold">
                                          <p:stCondLst>
                                            <p:cond delay="499"/>
                                          </p:stCondLst>
                                        </p:cTn>
                                        <p:tgtEl>
                                          <p:spTgt spid="11059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0619"/>
                  </p:tgtEl>
                </p:cond>
              </p:nextCondLst>
            </p:seq>
          </p:childTnLst>
        </p:cTn>
      </p:par>
    </p:tnLst>
    <p:bldLst>
      <p:bldP spid="110594" grpId="0" animBg="1"/>
      <p:bldP spid="65540" grpId="0"/>
      <p:bldP spid="65541" grpId="0" animBg="1"/>
      <p:bldP spid="65541" grpId="1" animBg="1"/>
      <p:bldP spid="65546" grpId="0" animBg="1"/>
      <p:bldP spid="110611" grpId="0" animBg="1"/>
      <p:bldP spid="110613" grpId="0" animBg="1"/>
      <p:bldP spid="110614" grpId="0" animBg="1"/>
      <p:bldP spid="110615" grpId="0" animBg="1"/>
      <p:bldP spid="110616" grpId="0" animBg="1"/>
      <p:bldP spid="110617" grpId="0" animBg="1"/>
      <p:bldP spid="110618" grpId="0" animBg="1"/>
      <p:bldP spid="110620" grpId="0" animBg="1"/>
      <p:bldP spid="27"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C8496EC3-528F-40EC-BF95-100281FCB284}"/>
              </a:ext>
            </a:extLst>
          </p:cNvPr>
          <p:cNvSpPr>
            <a:spLocks noChangeArrowheads="1"/>
          </p:cNvSpPr>
          <p:nvPr/>
        </p:nvSpPr>
        <p:spPr bwMode="auto">
          <a:xfrm>
            <a:off x="48768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4213" name="Picture 15" descr="people008">
            <a:extLst>
              <a:ext uri="{FF2B5EF4-FFF2-40B4-BE49-F238E27FC236}">
                <a16:creationId xmlns:a16="http://schemas.microsoft.com/office/drawing/2014/main" id="{B1B05FB6-AF29-4CAA-88A5-A448830F910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F6B86CF-5D38-4E31-938B-A1D630A6BBC2}"/>
              </a:ext>
            </a:extLst>
          </p:cNvPr>
          <p:cNvSpPr txBox="1">
            <a:spLocks noChangeArrowheads="1"/>
          </p:cNvSpPr>
          <p:nvPr/>
        </p:nvSpPr>
        <p:spPr bwMode="auto">
          <a:xfrm>
            <a:off x="1668463" y="946150"/>
            <a:ext cx="6769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sz="2400" i="1"/>
              <a:t>Một trong những vị trí, tác dụng của phong trào toàn dân bảo vệ an ninh Tổ quốc là:</a:t>
            </a:r>
            <a:endParaRPr lang="en-US" altLang="en-US" sz="2400" i="1"/>
          </a:p>
        </p:txBody>
      </p:sp>
      <p:sp>
        <p:nvSpPr>
          <p:cNvPr id="65541" name="AutoShape 5">
            <a:extLst>
              <a:ext uri="{FF2B5EF4-FFF2-40B4-BE49-F238E27FC236}">
                <a16:creationId xmlns:a16="http://schemas.microsoft.com/office/drawing/2014/main" id="{1853ABEE-810A-42F2-BEB1-4B5079F2982D}"/>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200" dirty="0">
                <a:latin typeface="Arial" charset="0"/>
              </a:rPr>
              <a:t>B. </a:t>
            </a:r>
            <a:r>
              <a:rPr lang="vi-VN" sz="2200" dirty="0">
                <a:latin typeface="Arial" charset="0"/>
              </a:rPr>
              <a:t>Một bộ phận gắn bó </a:t>
            </a:r>
            <a:endParaRPr lang="en-US" sz="2200" dirty="0">
              <a:latin typeface="Arial" charset="0"/>
            </a:endParaRPr>
          </a:p>
          <a:p>
            <a:pPr algn="ctr" eaLnBrk="1" hangingPunct="1">
              <a:defRPr/>
            </a:pPr>
            <a:r>
              <a:rPr lang="vi-VN" sz="2200" dirty="0">
                <a:latin typeface="Arial" charset="0"/>
              </a:rPr>
              <a:t>chặt chẽ với phong trào </a:t>
            </a:r>
            <a:r>
              <a:rPr lang="en-US" sz="2200" dirty="0">
                <a:latin typeface="Arial" charset="0"/>
              </a:rPr>
              <a:t>CM</a:t>
            </a:r>
          </a:p>
          <a:p>
            <a:pPr algn="ctr" eaLnBrk="1" hangingPunct="1">
              <a:defRPr/>
            </a:pPr>
            <a:r>
              <a:rPr lang="vi-VN" sz="2200" dirty="0">
                <a:latin typeface="Arial" charset="0"/>
              </a:rPr>
              <a:t> khác trong cả nước</a:t>
            </a:r>
            <a:r>
              <a:rPr lang="en-US" sz="2200" dirty="0">
                <a:latin typeface="Arial" charset="0"/>
              </a:rPr>
              <a:t> </a:t>
            </a:r>
            <a:r>
              <a:rPr lang="vi-VN" sz="2200" dirty="0">
                <a:latin typeface="Arial" charset="0"/>
              </a:rPr>
              <a:t>cũng </a:t>
            </a:r>
            <a:endParaRPr lang="en-US" sz="2200" dirty="0">
              <a:latin typeface="Arial" charset="0"/>
            </a:endParaRPr>
          </a:p>
          <a:p>
            <a:pPr algn="ctr" eaLnBrk="1" hangingPunct="1">
              <a:defRPr/>
            </a:pPr>
            <a:r>
              <a:rPr lang="vi-VN" sz="2200" dirty="0">
                <a:latin typeface="Arial" charset="0"/>
              </a:rPr>
              <a:t>như từng địa phương </a:t>
            </a:r>
            <a:endParaRPr lang="en-US" sz="2200" dirty="0">
              <a:latin typeface="Arial" charset="0"/>
            </a:endParaRPr>
          </a:p>
        </p:txBody>
      </p:sp>
      <p:sp>
        <p:nvSpPr>
          <p:cNvPr id="65549" name="AutoShape 13">
            <a:extLst>
              <a:ext uri="{FF2B5EF4-FFF2-40B4-BE49-F238E27FC236}">
                <a16:creationId xmlns:a16="http://schemas.microsoft.com/office/drawing/2014/main" id="{FB2D880B-963A-4D76-9AD0-FB29C61BF777}"/>
              </a:ext>
            </a:extLst>
          </p:cNvPr>
          <p:cNvSpPr>
            <a:spLocks noChangeArrowheads="1"/>
          </p:cNvSpPr>
          <p:nvPr/>
        </p:nvSpPr>
        <p:spPr bwMode="auto">
          <a:xfrm>
            <a:off x="4724400" y="4114800"/>
            <a:ext cx="4170363"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sz="2200" dirty="0">
                <a:latin typeface="Arial" charset="0"/>
              </a:rPr>
              <a:t> D. </a:t>
            </a:r>
            <a:r>
              <a:rPr lang="vi-VN" sz="2200" dirty="0">
                <a:latin typeface="Arial" charset="0"/>
              </a:rPr>
              <a:t>Một thành phần không </a:t>
            </a:r>
            <a:endParaRPr lang="en-US" sz="2200" dirty="0">
              <a:latin typeface="Arial" charset="0"/>
            </a:endParaRPr>
          </a:p>
          <a:p>
            <a:pPr algn="ctr" eaLnBrk="1" hangingPunct="1">
              <a:defRPr/>
            </a:pPr>
            <a:r>
              <a:rPr lang="vi-VN" sz="2200" dirty="0">
                <a:latin typeface="Arial" charset="0"/>
              </a:rPr>
              <a:t>thể thiếu trong phong trào </a:t>
            </a:r>
            <a:endParaRPr lang="en-US" sz="2200" dirty="0">
              <a:latin typeface="Arial" charset="0"/>
            </a:endParaRPr>
          </a:p>
          <a:p>
            <a:pPr algn="ctr" eaLnBrk="1" hangingPunct="1">
              <a:defRPr/>
            </a:pPr>
            <a:r>
              <a:rPr lang="vi-VN" sz="2200" dirty="0">
                <a:latin typeface="Arial" charset="0"/>
              </a:rPr>
              <a:t>cách mạng </a:t>
            </a:r>
            <a:r>
              <a:rPr lang="en-US" sz="2200" dirty="0">
                <a:latin typeface="Arial" charset="0"/>
              </a:rPr>
              <a:t>XHCN</a:t>
            </a:r>
            <a:r>
              <a:rPr lang="vi-VN" sz="2200" dirty="0">
                <a:latin typeface="Arial" charset="0"/>
              </a:rPr>
              <a:t> </a:t>
            </a:r>
            <a:endParaRPr lang="en-US" sz="2200" dirty="0">
              <a:latin typeface="Arial" charset="0"/>
            </a:endParaRPr>
          </a:p>
        </p:txBody>
      </p:sp>
      <p:sp>
        <p:nvSpPr>
          <p:cNvPr id="94227" name="Oval 19">
            <a:extLst>
              <a:ext uri="{FF2B5EF4-FFF2-40B4-BE49-F238E27FC236}">
                <a16:creationId xmlns:a16="http://schemas.microsoft.com/office/drawing/2014/main" id="{3EF204C2-2404-4D4D-A548-9FBDDD1A2644}"/>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6392" name="Picture 20" descr="ani32">
            <a:hlinkClick r:id="rId7" action="ppaction://hlinksldjump"/>
            <a:extLst>
              <a:ext uri="{FF2B5EF4-FFF2-40B4-BE49-F238E27FC236}">
                <a16:creationId xmlns:a16="http://schemas.microsoft.com/office/drawing/2014/main" id="{3CCCFBB6-32B4-467C-8E06-25FE21CD8F28}"/>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6888"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CAAD6081-80CA-44E9-AE6C-11F3E4501C65}"/>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4230" name="Oval 22">
            <a:extLst>
              <a:ext uri="{FF2B5EF4-FFF2-40B4-BE49-F238E27FC236}">
                <a16:creationId xmlns:a16="http://schemas.microsoft.com/office/drawing/2014/main" id="{A5B85C9B-BFB7-4157-9613-5B2DDCEE8378}"/>
              </a:ext>
            </a:extLst>
          </p:cNvPr>
          <p:cNvSpPr>
            <a:spLocks noChangeArrowheads="1"/>
          </p:cNvSpPr>
          <p:nvPr/>
        </p:nvSpPr>
        <p:spPr bwMode="auto">
          <a:xfrm>
            <a:off x="4891088"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4231" name="Oval 23">
            <a:extLst>
              <a:ext uri="{FF2B5EF4-FFF2-40B4-BE49-F238E27FC236}">
                <a16:creationId xmlns:a16="http://schemas.microsoft.com/office/drawing/2014/main" id="{FF7677A1-63EB-40F4-AB7B-A537820BE768}"/>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4232" name="Oval 24">
            <a:extLst>
              <a:ext uri="{FF2B5EF4-FFF2-40B4-BE49-F238E27FC236}">
                <a16:creationId xmlns:a16="http://schemas.microsoft.com/office/drawing/2014/main" id="{620A6BA4-E445-4C99-A7CE-B046EAE2C2B7}"/>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4233" name="Oval 25">
            <a:extLst>
              <a:ext uri="{FF2B5EF4-FFF2-40B4-BE49-F238E27FC236}">
                <a16:creationId xmlns:a16="http://schemas.microsoft.com/office/drawing/2014/main" id="{8F2F2891-F200-4109-B37A-7DD852A203EC}"/>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4234" name="Oval 26">
            <a:extLst>
              <a:ext uri="{FF2B5EF4-FFF2-40B4-BE49-F238E27FC236}">
                <a16:creationId xmlns:a16="http://schemas.microsoft.com/office/drawing/2014/main" id="{48EAC832-1770-4005-A8B4-D621D98B1FB4}"/>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4235" name="Text Box 27">
            <a:extLst>
              <a:ext uri="{FF2B5EF4-FFF2-40B4-BE49-F238E27FC236}">
                <a16:creationId xmlns:a16="http://schemas.microsoft.com/office/drawing/2014/main" id="{79A080C5-AD92-4D49-A6A3-199605C3CD98}"/>
              </a:ext>
            </a:extLst>
          </p:cNvPr>
          <p:cNvSpPr txBox="1">
            <a:spLocks noChangeArrowheads="1"/>
          </p:cNvSpPr>
          <p:nvPr/>
        </p:nvSpPr>
        <p:spPr bwMode="auto">
          <a:xfrm>
            <a:off x="33528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4236" name="Text Box 28">
            <a:extLst>
              <a:ext uri="{FF2B5EF4-FFF2-40B4-BE49-F238E27FC236}">
                <a16:creationId xmlns:a16="http://schemas.microsoft.com/office/drawing/2014/main" id="{C28EFB0F-5A2B-481B-8B18-41CF4E9F5131}"/>
              </a:ext>
            </a:extLst>
          </p:cNvPr>
          <p:cNvSpPr txBox="1">
            <a:spLocks noChangeArrowheads="1"/>
          </p:cNvSpPr>
          <p:nvPr/>
        </p:nvSpPr>
        <p:spPr bwMode="auto">
          <a:xfrm>
            <a:off x="4724400" y="60785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A2447AA5-2C26-4225-A0E2-4F3E10E76C78}"/>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200" dirty="0">
                <a:latin typeface="Arial" charset="0"/>
              </a:rPr>
              <a:t> A. </a:t>
            </a:r>
            <a:r>
              <a:rPr lang="vi-VN" sz="2200" dirty="0">
                <a:latin typeface="Arial" charset="0"/>
              </a:rPr>
              <a:t>Một bộ phận liên quan </a:t>
            </a:r>
            <a:endParaRPr lang="en-US" sz="2200" dirty="0">
              <a:latin typeface="Arial" charset="0"/>
            </a:endParaRPr>
          </a:p>
          <a:p>
            <a:pPr algn="ctr">
              <a:defRPr/>
            </a:pPr>
            <a:r>
              <a:rPr lang="vi-VN" sz="2200" dirty="0">
                <a:latin typeface="Arial" charset="0"/>
              </a:rPr>
              <a:t>chặt chẽ, gắn bó với nhiệm </a:t>
            </a:r>
            <a:endParaRPr lang="en-US" sz="2200" dirty="0">
              <a:latin typeface="Arial" charset="0"/>
            </a:endParaRPr>
          </a:p>
          <a:p>
            <a:pPr algn="ctr">
              <a:defRPr/>
            </a:pPr>
            <a:r>
              <a:rPr lang="vi-VN" sz="2200" dirty="0">
                <a:latin typeface="Arial" charset="0"/>
              </a:rPr>
              <a:t>vụ bảo vệ an ninh quốc gia </a:t>
            </a:r>
            <a:endParaRPr lang="en-US" sz="2200" dirty="0">
              <a:latin typeface="Arial" charset="0"/>
            </a:endParaRPr>
          </a:p>
          <a:p>
            <a:pPr algn="ctr">
              <a:defRPr/>
            </a:pPr>
            <a:r>
              <a:rPr lang="vi-VN" sz="2200" dirty="0">
                <a:latin typeface="Arial" charset="0"/>
              </a:rPr>
              <a:t>và trật tự an toàn xã hội</a:t>
            </a:r>
          </a:p>
        </p:txBody>
      </p:sp>
      <p:sp>
        <p:nvSpPr>
          <p:cNvPr id="27" name="AutoShape 13">
            <a:extLst>
              <a:ext uri="{FF2B5EF4-FFF2-40B4-BE49-F238E27FC236}">
                <a16:creationId xmlns:a16="http://schemas.microsoft.com/office/drawing/2014/main" id="{42BB4C78-E1C9-48FB-B1C3-A4F1951B7FD9}"/>
              </a:ext>
            </a:extLst>
          </p:cNvPr>
          <p:cNvSpPr>
            <a:spLocks noChangeArrowheads="1"/>
          </p:cNvSpPr>
          <p:nvPr/>
        </p:nvSpPr>
        <p:spPr bwMode="auto">
          <a:xfrm>
            <a:off x="249238" y="4114800"/>
            <a:ext cx="4170362"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200" dirty="0">
                <a:latin typeface="Arial" charset="0"/>
              </a:rPr>
              <a:t> C. </a:t>
            </a:r>
            <a:r>
              <a:rPr lang="vi-VN" sz="2200" dirty="0">
                <a:latin typeface="Arial" charset="0"/>
              </a:rPr>
              <a:t>Một nội dung</a:t>
            </a:r>
            <a:r>
              <a:rPr lang="en-US" sz="2200" dirty="0">
                <a:latin typeface="Arial" charset="0"/>
              </a:rPr>
              <a:t> </a:t>
            </a:r>
            <a:r>
              <a:rPr lang="vi-VN" sz="2200" dirty="0">
                <a:latin typeface="Arial" charset="0"/>
              </a:rPr>
              <a:t>quan trọng</a:t>
            </a:r>
            <a:endParaRPr lang="en-US" sz="2200" dirty="0">
              <a:latin typeface="Arial" charset="0"/>
            </a:endParaRPr>
          </a:p>
          <a:p>
            <a:pPr algn="ctr">
              <a:defRPr/>
            </a:pPr>
            <a:r>
              <a:rPr lang="vi-VN" sz="2200" dirty="0">
                <a:latin typeface="Arial" charset="0"/>
              </a:rPr>
              <a:t> trong bảo vệ an ninh quốc </a:t>
            </a:r>
            <a:endParaRPr lang="en-US" sz="2200" dirty="0">
              <a:latin typeface="Arial" charset="0"/>
            </a:endParaRPr>
          </a:p>
          <a:p>
            <a:pPr algn="ctr">
              <a:defRPr/>
            </a:pPr>
            <a:r>
              <a:rPr lang="vi-VN" sz="2200" dirty="0">
                <a:latin typeface="Arial" charset="0"/>
              </a:rPr>
              <a:t> </a:t>
            </a:r>
            <a:r>
              <a:rPr lang="en-US" sz="2200" dirty="0" err="1">
                <a:latin typeface="Arial" charset="0"/>
              </a:rPr>
              <a:t>gia</a:t>
            </a:r>
            <a:r>
              <a:rPr lang="en-US" sz="2200" dirty="0">
                <a:latin typeface="Arial" charset="0"/>
              </a:rPr>
              <a:t> </a:t>
            </a:r>
            <a:r>
              <a:rPr lang="vi-VN" sz="2200" dirty="0">
                <a:latin typeface="Arial" charset="0"/>
              </a:rPr>
              <a:t>và trật tự, an toàn xã hội </a:t>
            </a:r>
            <a:endParaRPr lang="en-US" sz="2200" dirty="0">
              <a:latin typeface="Arial" charset="0"/>
            </a:endParaRPr>
          </a:p>
          <a:p>
            <a:pPr algn="ctr">
              <a:defRPr/>
            </a:pPr>
            <a:r>
              <a:rPr lang="vi-VN" sz="2200" dirty="0">
                <a:latin typeface="Arial" charset="0"/>
              </a:rPr>
              <a:t>trong cả nước </a:t>
            </a:r>
          </a:p>
        </p:txBody>
      </p:sp>
      <p:sp>
        <p:nvSpPr>
          <p:cNvPr id="21" name="Rectangle: Rounded Corners 20">
            <a:extLst>
              <a:ext uri="{FF2B5EF4-FFF2-40B4-BE49-F238E27FC236}">
                <a16:creationId xmlns:a16="http://schemas.microsoft.com/office/drawing/2014/main" id="{AEB6C9A6-0535-4D71-9199-DB37FDECCB69}"/>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02</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6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36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46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6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4" restart="whenNotActive" fill="hold" evtFilter="cancelBubble" nodeType="interactiveSeq">
                <p:stCondLst>
                  <p:cond evt="onClick" delay="0">
                    <p:tgtEl>
                      <p:spTgt spid="942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42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Oval 2">
            <a:extLst>
              <a:ext uri="{FF2B5EF4-FFF2-40B4-BE49-F238E27FC236}">
                <a16:creationId xmlns:a16="http://schemas.microsoft.com/office/drawing/2014/main" id="{CBAD830B-F50F-4C93-B418-BCAF654C6FBE}"/>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13669" name="Picture 15" descr="people008">
            <a:extLst>
              <a:ext uri="{FF2B5EF4-FFF2-40B4-BE49-F238E27FC236}">
                <a16:creationId xmlns:a16="http://schemas.microsoft.com/office/drawing/2014/main" id="{3A383051-4C0E-4E2D-A73D-A05264758D3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1524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BB9FECF-B111-4A1C-8936-958765E3B0AC}"/>
              </a:ext>
            </a:extLst>
          </p:cNvPr>
          <p:cNvSpPr txBox="1">
            <a:spLocks noChangeArrowheads="1"/>
          </p:cNvSpPr>
          <p:nvPr/>
        </p:nvSpPr>
        <p:spPr bwMode="auto">
          <a:xfrm>
            <a:off x="1624013" y="838200"/>
            <a:ext cx="716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Xây dựng phong trào toàn dân bảo vệ an ninh Tổ quốc gắn liền với các cuộc vận động khác của Đảng và Nhà nước, gắn liền với việc:</a:t>
            </a:r>
          </a:p>
        </p:txBody>
      </p:sp>
      <p:sp>
        <p:nvSpPr>
          <p:cNvPr id="65541" name="AutoShape 5">
            <a:extLst>
              <a:ext uri="{FF2B5EF4-FFF2-40B4-BE49-F238E27FC236}">
                <a16:creationId xmlns:a16="http://schemas.microsoft.com/office/drawing/2014/main" id="{27322700-4057-4435-A07B-335FF5A6CEAE}"/>
              </a:ext>
            </a:extLst>
          </p:cNvPr>
          <p:cNvSpPr>
            <a:spLocks noChangeArrowheads="1"/>
          </p:cNvSpPr>
          <p:nvPr/>
        </p:nvSpPr>
        <p:spPr bwMode="auto">
          <a:xfrm>
            <a:off x="228600" y="4114800"/>
            <a:ext cx="4191000" cy="13668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C. </a:t>
            </a: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các</a:t>
            </a:r>
            <a:r>
              <a:rPr lang="en-US" sz="2400" dirty="0">
                <a:latin typeface="Arial" charset="0"/>
              </a:rPr>
              <a:t> </a:t>
            </a:r>
            <a:r>
              <a:rPr lang="en-US" sz="2400" dirty="0" err="1">
                <a:latin typeface="Arial" charset="0"/>
              </a:rPr>
              <a:t>chính</a:t>
            </a:r>
            <a:r>
              <a:rPr lang="en-US" sz="2400" dirty="0">
                <a:latin typeface="Arial" charset="0"/>
              </a:rPr>
              <a:t> </a:t>
            </a:r>
            <a:r>
              <a:rPr lang="en-US" sz="2400" dirty="0" err="1">
                <a:latin typeface="Arial" charset="0"/>
              </a:rPr>
              <a:t>sách</a:t>
            </a:r>
            <a:r>
              <a:rPr lang="en-US" sz="2400" dirty="0">
                <a:latin typeface="Arial" charset="0"/>
              </a:rPr>
              <a:t> </a:t>
            </a:r>
          </a:p>
          <a:p>
            <a:pPr algn="ctr">
              <a:defRPr/>
            </a:pPr>
            <a:r>
              <a:rPr lang="en-US" sz="2400" dirty="0">
                <a:latin typeface="Arial" charset="0"/>
              </a:rPr>
              <a:t>ở </a:t>
            </a:r>
            <a:r>
              <a:rPr lang="en-US" sz="2400" dirty="0" err="1">
                <a:latin typeface="Arial" charset="0"/>
              </a:rPr>
              <a:t>địa</a:t>
            </a:r>
            <a:r>
              <a:rPr lang="en-US" sz="2400" dirty="0">
                <a:latin typeface="Arial" charset="0"/>
              </a:rPr>
              <a:t> </a:t>
            </a:r>
            <a:r>
              <a:rPr lang="en-US" sz="2400" dirty="0" err="1">
                <a:latin typeface="Arial" charset="0"/>
              </a:rPr>
              <a:t>phương</a:t>
            </a:r>
            <a:endParaRPr lang="en-US" sz="2400" dirty="0">
              <a:latin typeface="Arial" charset="0"/>
            </a:endParaRPr>
          </a:p>
        </p:txBody>
      </p:sp>
      <p:sp>
        <p:nvSpPr>
          <p:cNvPr id="65549" name="AutoShape 13">
            <a:extLst>
              <a:ext uri="{FF2B5EF4-FFF2-40B4-BE49-F238E27FC236}">
                <a16:creationId xmlns:a16="http://schemas.microsoft.com/office/drawing/2014/main" id="{0078D956-DD8F-44B9-8824-161FFFA7414A}"/>
              </a:ext>
            </a:extLst>
          </p:cNvPr>
          <p:cNvSpPr>
            <a:spLocks noChangeArrowheads="1"/>
          </p:cNvSpPr>
          <p:nvPr/>
        </p:nvSpPr>
        <p:spPr bwMode="auto">
          <a:xfrm>
            <a:off x="4729163" y="2286000"/>
            <a:ext cx="4186237"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môi</a:t>
            </a:r>
            <a:r>
              <a:rPr lang="en-US" sz="2400" dirty="0">
                <a:latin typeface="Arial" charset="0"/>
              </a:rPr>
              <a:t> </a:t>
            </a:r>
            <a:r>
              <a:rPr lang="en-US" sz="2400" dirty="0" err="1">
                <a:latin typeface="Arial" charset="0"/>
              </a:rPr>
              <a:t>trường</a:t>
            </a:r>
            <a:r>
              <a:rPr lang="en-US" sz="2400" dirty="0">
                <a:latin typeface="Arial" charset="0"/>
              </a:rPr>
              <a:t> </a:t>
            </a:r>
          </a:p>
          <a:p>
            <a:pPr algn="ctr">
              <a:defRPr/>
            </a:pPr>
            <a:r>
              <a:rPr lang="en-US" sz="2400" dirty="0" err="1">
                <a:latin typeface="Arial" charset="0"/>
              </a:rPr>
              <a:t>xanh</a:t>
            </a:r>
            <a:r>
              <a:rPr lang="en-US" sz="2400" dirty="0">
                <a:latin typeface="Arial" charset="0"/>
              </a:rPr>
              <a:t>, </a:t>
            </a:r>
            <a:r>
              <a:rPr lang="en-US" sz="2400" dirty="0" err="1">
                <a:latin typeface="Arial" charset="0"/>
              </a:rPr>
              <a:t>sạch</a:t>
            </a:r>
            <a:r>
              <a:rPr lang="en-US" sz="2400" dirty="0">
                <a:latin typeface="Arial" charset="0"/>
              </a:rPr>
              <a:t>, </a:t>
            </a:r>
            <a:r>
              <a:rPr lang="en-US" sz="2400" dirty="0" err="1">
                <a:latin typeface="Arial" charset="0"/>
              </a:rPr>
              <a:t>đẹp</a:t>
            </a:r>
            <a:endParaRPr lang="en-US" sz="2400" dirty="0">
              <a:latin typeface="Arial" charset="0"/>
            </a:endParaRPr>
          </a:p>
        </p:txBody>
      </p:sp>
      <p:sp>
        <p:nvSpPr>
          <p:cNvPr id="113683" name="Oval 19">
            <a:extLst>
              <a:ext uri="{FF2B5EF4-FFF2-40B4-BE49-F238E27FC236}">
                <a16:creationId xmlns:a16="http://schemas.microsoft.com/office/drawing/2014/main" id="{808AC15C-CD9D-4D39-8423-631B4438DCAD}"/>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53256" name="Picture 20" descr="ani32">
            <a:hlinkClick r:id="rId7" action="ppaction://hlinksldjump"/>
            <a:extLst>
              <a:ext uri="{FF2B5EF4-FFF2-40B4-BE49-F238E27FC236}">
                <a16:creationId xmlns:a16="http://schemas.microsoft.com/office/drawing/2014/main" id="{AF42006C-C2B8-4418-B91E-75BF423501BD}"/>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737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5" name="Oval 21">
            <a:extLst>
              <a:ext uri="{FF2B5EF4-FFF2-40B4-BE49-F238E27FC236}">
                <a16:creationId xmlns:a16="http://schemas.microsoft.com/office/drawing/2014/main" id="{CE5C3013-CB63-4BD4-BBD1-B019C1514144}"/>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13686" name="Oval 22">
            <a:extLst>
              <a:ext uri="{FF2B5EF4-FFF2-40B4-BE49-F238E27FC236}">
                <a16:creationId xmlns:a16="http://schemas.microsoft.com/office/drawing/2014/main" id="{075B123A-91DD-43BD-8845-8E93EC46600B}"/>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13687" name="Oval 23">
            <a:extLst>
              <a:ext uri="{FF2B5EF4-FFF2-40B4-BE49-F238E27FC236}">
                <a16:creationId xmlns:a16="http://schemas.microsoft.com/office/drawing/2014/main" id="{C7A43979-AA1F-4706-9019-C6DD70A3A26E}"/>
              </a:ext>
            </a:extLst>
          </p:cNvPr>
          <p:cNvSpPr>
            <a:spLocks noChangeArrowheads="1"/>
          </p:cNvSpPr>
          <p:nvPr/>
        </p:nvSpPr>
        <p:spPr bwMode="auto">
          <a:xfrm>
            <a:off x="48244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13688" name="Oval 24">
            <a:extLst>
              <a:ext uri="{FF2B5EF4-FFF2-40B4-BE49-F238E27FC236}">
                <a16:creationId xmlns:a16="http://schemas.microsoft.com/office/drawing/2014/main" id="{5A372457-B117-4B4A-AB9C-D9937A68BF5B}"/>
              </a:ext>
            </a:extLst>
          </p:cNvPr>
          <p:cNvSpPr>
            <a:spLocks noChangeArrowheads="1"/>
          </p:cNvSpPr>
          <p:nvPr/>
        </p:nvSpPr>
        <p:spPr bwMode="auto">
          <a:xfrm>
            <a:off x="481806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13689" name="Oval 25">
            <a:extLst>
              <a:ext uri="{FF2B5EF4-FFF2-40B4-BE49-F238E27FC236}">
                <a16:creationId xmlns:a16="http://schemas.microsoft.com/office/drawing/2014/main" id="{22F5B17B-54EF-47F0-BBA4-74781A07A95C}"/>
              </a:ext>
            </a:extLst>
          </p:cNvPr>
          <p:cNvSpPr>
            <a:spLocks noChangeArrowheads="1"/>
          </p:cNvSpPr>
          <p:nvPr/>
        </p:nvSpPr>
        <p:spPr bwMode="auto">
          <a:xfrm>
            <a:off x="482441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13690" name="Oval 26">
            <a:extLst>
              <a:ext uri="{FF2B5EF4-FFF2-40B4-BE49-F238E27FC236}">
                <a16:creationId xmlns:a16="http://schemas.microsoft.com/office/drawing/2014/main" id="{775E4203-EC02-4750-9195-6CA2BC10152B}"/>
              </a:ext>
            </a:extLst>
          </p:cNvPr>
          <p:cNvSpPr>
            <a:spLocks noChangeArrowheads="1"/>
          </p:cNvSpPr>
          <p:nvPr/>
        </p:nvSpPr>
        <p:spPr bwMode="auto">
          <a:xfrm>
            <a:off x="4818063"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13691" name="Text Box 27">
            <a:extLst>
              <a:ext uri="{FF2B5EF4-FFF2-40B4-BE49-F238E27FC236}">
                <a16:creationId xmlns:a16="http://schemas.microsoft.com/office/drawing/2014/main" id="{69362BDE-7FCE-4592-A4F8-7FE736DCCDE5}"/>
              </a:ext>
            </a:extLst>
          </p:cNvPr>
          <p:cNvSpPr txBox="1">
            <a:spLocks noChangeArrowheads="1"/>
          </p:cNvSpPr>
          <p:nvPr/>
        </p:nvSpPr>
        <p:spPr bwMode="auto">
          <a:xfrm>
            <a:off x="34290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13692" name="Text Box 28">
            <a:extLst>
              <a:ext uri="{FF2B5EF4-FFF2-40B4-BE49-F238E27FC236}">
                <a16:creationId xmlns:a16="http://schemas.microsoft.com/office/drawing/2014/main" id="{2A9B774F-EF8F-49E1-BD2A-8B39D3F26778}"/>
              </a:ext>
            </a:extLst>
          </p:cNvPr>
          <p:cNvSpPr txBox="1">
            <a:spLocks noChangeArrowheads="1"/>
          </p:cNvSpPr>
          <p:nvPr/>
        </p:nvSpPr>
        <p:spPr bwMode="auto">
          <a:xfrm>
            <a:off x="4648200" y="6002338"/>
            <a:ext cx="6858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CBE8420C-0C33-4077-84B2-56F6431CF0BF}"/>
              </a:ext>
            </a:extLst>
          </p:cNvPr>
          <p:cNvSpPr>
            <a:spLocks noChangeArrowheads="1"/>
          </p:cNvSpPr>
          <p:nvPr/>
        </p:nvSpPr>
        <p:spPr bwMode="auto">
          <a:xfrm>
            <a:off x="4724400" y="4114800"/>
            <a:ext cx="4186238" cy="1366838"/>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t>
            </a:r>
            <a:r>
              <a:rPr lang="fr-FR" sz="2400" dirty="0">
                <a:latin typeface="Arial" charset="0"/>
              </a:rPr>
              <a:t>D.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r>
              <a:rPr lang="en-US" sz="2400" dirty="0" err="1">
                <a:latin typeface="Arial" charset="0"/>
              </a:rPr>
              <a:t>nếp</a:t>
            </a:r>
            <a:r>
              <a:rPr lang="en-US" sz="2400" dirty="0">
                <a:latin typeface="Arial" charset="0"/>
              </a:rPr>
              <a:t> </a:t>
            </a:r>
            <a:r>
              <a:rPr lang="en-US" sz="2400" dirty="0" err="1">
                <a:latin typeface="Arial" charset="0"/>
              </a:rPr>
              <a:t>sống</a:t>
            </a:r>
            <a:r>
              <a:rPr lang="en-US" sz="2400" dirty="0">
                <a:latin typeface="Arial" charset="0"/>
              </a:rPr>
              <a:t> </a:t>
            </a:r>
          </a:p>
          <a:p>
            <a:pPr algn="ctr">
              <a:defRPr/>
            </a:pPr>
            <a:r>
              <a:rPr lang="en-US" sz="2400" dirty="0" err="1">
                <a:latin typeface="Arial" charset="0"/>
              </a:rPr>
              <a:t>văn</a:t>
            </a:r>
            <a:r>
              <a:rPr lang="en-US" sz="2400" dirty="0">
                <a:latin typeface="Arial" charset="0"/>
              </a:rPr>
              <a:t> </a:t>
            </a:r>
            <a:r>
              <a:rPr lang="en-US" sz="2400" dirty="0" err="1">
                <a:latin typeface="Arial" charset="0"/>
              </a:rPr>
              <a:t>hóa</a:t>
            </a:r>
            <a:r>
              <a:rPr lang="en-US" sz="2400" dirty="0">
                <a:latin typeface="Arial" charset="0"/>
              </a:rPr>
              <a:t> </a:t>
            </a:r>
            <a:r>
              <a:rPr lang="en-US" sz="2400" dirty="0" err="1">
                <a:latin typeface="Arial" charset="0"/>
              </a:rPr>
              <a:t>lành</a:t>
            </a:r>
            <a:r>
              <a:rPr lang="en-US" sz="2400" dirty="0">
                <a:latin typeface="Arial" charset="0"/>
              </a:rPr>
              <a:t> </a:t>
            </a:r>
            <a:r>
              <a:rPr lang="en-US" sz="2400" dirty="0" err="1">
                <a:latin typeface="Arial" charset="0"/>
              </a:rPr>
              <a:t>mạnh</a:t>
            </a:r>
            <a:endParaRPr lang="vi-VN" sz="2400" b="1" dirty="0">
              <a:latin typeface="Arial" charset="0"/>
            </a:endParaRPr>
          </a:p>
        </p:txBody>
      </p:sp>
      <p:sp>
        <p:nvSpPr>
          <p:cNvPr id="27" name="AutoShape 13">
            <a:extLst>
              <a:ext uri="{FF2B5EF4-FFF2-40B4-BE49-F238E27FC236}">
                <a16:creationId xmlns:a16="http://schemas.microsoft.com/office/drawing/2014/main" id="{41808AE1-1364-41D9-B535-2534955E057F}"/>
              </a:ext>
            </a:extLst>
          </p:cNvPr>
          <p:cNvSpPr>
            <a:spLocks noChangeArrowheads="1"/>
          </p:cNvSpPr>
          <p:nvPr/>
        </p:nvSpPr>
        <p:spPr bwMode="auto">
          <a:xfrm>
            <a:off x="228600" y="2286000"/>
            <a:ext cx="4186238"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A. </a:t>
            </a:r>
            <a:r>
              <a:rPr lang="en-US" sz="2400" dirty="0" err="1">
                <a:latin typeface="Arial" charset="0"/>
              </a:rPr>
              <a:t>Thực</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công</a:t>
            </a:r>
            <a:r>
              <a:rPr lang="en-US" sz="2400" dirty="0">
                <a:latin typeface="Arial" charset="0"/>
              </a:rPr>
              <a:t> </a:t>
            </a:r>
            <a:r>
              <a:rPr lang="en-US" sz="2400" dirty="0" err="1">
                <a:latin typeface="Arial" charset="0"/>
              </a:rPr>
              <a:t>bằng</a:t>
            </a:r>
            <a:r>
              <a:rPr lang="en-US" sz="2400" dirty="0">
                <a:latin typeface="Arial" charset="0"/>
              </a:rPr>
              <a:t> </a:t>
            </a:r>
          </a:p>
          <a:p>
            <a:pPr algn="ctr">
              <a:defRPr/>
            </a:pPr>
            <a:r>
              <a:rPr lang="en-US" sz="2400" dirty="0">
                <a:latin typeface="Arial" charset="0"/>
              </a:rPr>
              <a:t>ở </a:t>
            </a:r>
            <a:r>
              <a:rPr lang="en-US" sz="2400" dirty="0" err="1">
                <a:latin typeface="Arial" charset="0"/>
              </a:rPr>
              <a:t>địa</a:t>
            </a:r>
            <a:r>
              <a:rPr lang="en-US" sz="2400" dirty="0">
                <a:latin typeface="Arial" charset="0"/>
              </a:rPr>
              <a:t> </a:t>
            </a:r>
            <a:r>
              <a:rPr lang="en-US" sz="2400" dirty="0" err="1">
                <a:latin typeface="Arial" charset="0"/>
              </a:rPr>
              <a:t>phương</a:t>
            </a:r>
            <a:endParaRPr lang="en-US" sz="2200" b="1" dirty="0">
              <a:latin typeface="Arial" charset="0"/>
            </a:endParaRPr>
          </a:p>
        </p:txBody>
      </p:sp>
      <p:sp>
        <p:nvSpPr>
          <p:cNvPr id="21" name="Rectangle: Rounded Corners 20">
            <a:extLst>
              <a:ext uri="{FF2B5EF4-FFF2-40B4-BE49-F238E27FC236}">
                <a16:creationId xmlns:a16="http://schemas.microsoft.com/office/drawing/2014/main" id="{5E298E7E-16AE-458F-8B32-DB8A50C3F9B7}"/>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20</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60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70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1366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13669"/>
                  </p:tgtEl>
                </p:cond>
              </p:nextCondLst>
            </p:seq>
            <p:seq concurrent="1" nextAc="seek">
              <p:cTn id="34" restart="whenNotActive" fill="hold" evtFilter="cancelBubble" nodeType="interactiveSeq">
                <p:stCondLst>
                  <p:cond evt="onClick" delay="0">
                    <p:tgtEl>
                      <p:spTgt spid="11369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1369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13690"/>
                                        </p:tgtEl>
                                      </p:cBhvr>
                                    </p:animEffect>
                                    <p:set>
                                      <p:cBhvr>
                                        <p:cTn id="42" dur="1" fill="hold">
                                          <p:stCondLst>
                                            <p:cond delay="499"/>
                                          </p:stCondLst>
                                        </p:cTn>
                                        <p:tgtEl>
                                          <p:spTgt spid="11369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13689"/>
                                        </p:tgtEl>
                                      </p:cBhvr>
                                    </p:animEffect>
                                    <p:set>
                                      <p:cBhvr>
                                        <p:cTn id="46" dur="1" fill="hold">
                                          <p:stCondLst>
                                            <p:cond delay="499"/>
                                          </p:stCondLst>
                                        </p:cTn>
                                        <p:tgtEl>
                                          <p:spTgt spid="11368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13688"/>
                                        </p:tgtEl>
                                      </p:cBhvr>
                                    </p:animEffect>
                                    <p:set>
                                      <p:cBhvr>
                                        <p:cTn id="50" dur="1" fill="hold">
                                          <p:stCondLst>
                                            <p:cond delay="499"/>
                                          </p:stCondLst>
                                        </p:cTn>
                                        <p:tgtEl>
                                          <p:spTgt spid="11368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13687"/>
                                        </p:tgtEl>
                                      </p:cBhvr>
                                    </p:animEffect>
                                    <p:set>
                                      <p:cBhvr>
                                        <p:cTn id="54" dur="1" fill="hold">
                                          <p:stCondLst>
                                            <p:cond delay="499"/>
                                          </p:stCondLst>
                                        </p:cTn>
                                        <p:tgtEl>
                                          <p:spTgt spid="11368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13686"/>
                                        </p:tgtEl>
                                      </p:cBhvr>
                                    </p:animEffect>
                                    <p:set>
                                      <p:cBhvr>
                                        <p:cTn id="58" dur="1" fill="hold">
                                          <p:stCondLst>
                                            <p:cond delay="499"/>
                                          </p:stCondLst>
                                        </p:cTn>
                                        <p:tgtEl>
                                          <p:spTgt spid="11368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13685"/>
                                        </p:tgtEl>
                                      </p:cBhvr>
                                    </p:animEffect>
                                    <p:set>
                                      <p:cBhvr>
                                        <p:cTn id="62" dur="1" fill="hold">
                                          <p:stCondLst>
                                            <p:cond delay="499"/>
                                          </p:stCondLst>
                                        </p:cTn>
                                        <p:tgtEl>
                                          <p:spTgt spid="11368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13683"/>
                                        </p:tgtEl>
                                      </p:cBhvr>
                                    </p:animEffect>
                                    <p:set>
                                      <p:cBhvr>
                                        <p:cTn id="66" dur="1" fill="hold">
                                          <p:stCondLst>
                                            <p:cond delay="499"/>
                                          </p:stCondLst>
                                        </p:cTn>
                                        <p:tgtEl>
                                          <p:spTgt spid="11368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13666"/>
                                        </p:tgtEl>
                                      </p:cBhvr>
                                    </p:animEffect>
                                    <p:set>
                                      <p:cBhvr>
                                        <p:cTn id="70" dur="1" fill="hold">
                                          <p:stCondLst>
                                            <p:cond delay="499"/>
                                          </p:stCondLst>
                                        </p:cTn>
                                        <p:tgtEl>
                                          <p:spTgt spid="11366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13691"/>
                  </p:tgtEl>
                </p:cond>
              </p:nextCondLst>
            </p:seq>
          </p:childTnLst>
        </p:cTn>
      </p:par>
    </p:tnLst>
    <p:bldLst>
      <p:bldP spid="113666" grpId="0" animBg="1"/>
      <p:bldP spid="65540" grpId="0"/>
      <p:bldP spid="65541" grpId="0" animBg="1"/>
      <p:bldP spid="65541" grpId="1" animBg="1"/>
      <p:bldP spid="65549" grpId="0" animBg="1"/>
      <p:bldP spid="113683" grpId="0" animBg="1"/>
      <p:bldP spid="113685" grpId="0" animBg="1"/>
      <p:bldP spid="113686" grpId="0" animBg="1"/>
      <p:bldP spid="113687" grpId="0" animBg="1"/>
      <p:bldP spid="113688" grpId="0" animBg="1"/>
      <p:bldP spid="113689" grpId="0" animBg="1"/>
      <p:bldP spid="113690" grpId="0" animBg="1"/>
      <p:bldP spid="113692" grpId="0" animBg="1"/>
      <p:bldP spid="26"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Oval 2">
            <a:extLst>
              <a:ext uri="{FF2B5EF4-FFF2-40B4-BE49-F238E27FC236}">
                <a16:creationId xmlns:a16="http://schemas.microsoft.com/office/drawing/2014/main" id="{697E69F1-D5B0-4D05-94B4-B727AFE65A2F}"/>
              </a:ext>
            </a:extLst>
          </p:cNvPr>
          <p:cNvSpPr>
            <a:spLocks noChangeArrowheads="1"/>
          </p:cNvSpPr>
          <p:nvPr/>
        </p:nvSpPr>
        <p:spPr bwMode="auto">
          <a:xfrm>
            <a:off x="4876800"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4213" name="Picture 15" descr="people008">
            <a:extLst>
              <a:ext uri="{FF2B5EF4-FFF2-40B4-BE49-F238E27FC236}">
                <a16:creationId xmlns:a16="http://schemas.microsoft.com/office/drawing/2014/main" id="{7E9CE374-794B-4020-9BBD-A51644DFB12B}"/>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0B3F242D-723E-4245-AF7B-702EE2404F1B}"/>
              </a:ext>
            </a:extLst>
          </p:cNvPr>
          <p:cNvSpPr txBox="1">
            <a:spLocks noChangeArrowheads="1"/>
          </p:cNvSpPr>
          <p:nvPr/>
        </p:nvSpPr>
        <p:spPr bwMode="auto">
          <a:xfrm>
            <a:off x="1657350" y="903288"/>
            <a:ext cx="6769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Mục đích của phong trào</a:t>
            </a:r>
          </a:p>
          <a:p>
            <a:pPr algn="ctr">
              <a:spcBef>
                <a:spcPct val="20000"/>
              </a:spcBef>
            </a:pPr>
            <a:r>
              <a:rPr lang="vi-VN" altLang="en-US" sz="2400" i="1"/>
              <a:t>toàn dân bảo vệ an ninh Tổ quốc là:</a:t>
            </a:r>
            <a:endParaRPr lang="en-US" altLang="en-US" sz="2400" i="1"/>
          </a:p>
        </p:txBody>
      </p:sp>
      <p:sp>
        <p:nvSpPr>
          <p:cNvPr id="65541" name="AutoShape 5">
            <a:extLst>
              <a:ext uri="{FF2B5EF4-FFF2-40B4-BE49-F238E27FC236}">
                <a16:creationId xmlns:a16="http://schemas.microsoft.com/office/drawing/2014/main" id="{706170A9-B2AF-4D3E-9A07-4DA7397F4B75}"/>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300" dirty="0">
                <a:latin typeface="Arial" charset="0"/>
              </a:rPr>
              <a:t>B. </a:t>
            </a:r>
            <a:r>
              <a:rPr lang="vi-VN" sz="2300" dirty="0">
                <a:latin typeface="Arial" charset="0"/>
              </a:rPr>
              <a:t>Huy động sức mạnh </a:t>
            </a:r>
            <a:endParaRPr lang="en-US" sz="2300" dirty="0">
              <a:latin typeface="Arial" charset="0"/>
            </a:endParaRPr>
          </a:p>
          <a:p>
            <a:pPr algn="ctr">
              <a:defRPr/>
            </a:pPr>
            <a:r>
              <a:rPr lang="vi-VN" sz="2300" dirty="0">
                <a:latin typeface="Arial" charset="0"/>
              </a:rPr>
              <a:t> </a:t>
            </a:r>
            <a:r>
              <a:rPr lang="en-US" sz="2300" dirty="0" err="1">
                <a:latin typeface="Arial" charset="0"/>
              </a:rPr>
              <a:t>của</a:t>
            </a:r>
            <a:r>
              <a:rPr lang="en-US" sz="2300" dirty="0">
                <a:latin typeface="Arial" charset="0"/>
              </a:rPr>
              <a:t> </a:t>
            </a:r>
            <a:r>
              <a:rPr lang="vi-VN" sz="2300" dirty="0">
                <a:latin typeface="Arial" charset="0"/>
              </a:rPr>
              <a:t>nhân dân để phòng ngừa </a:t>
            </a:r>
            <a:endParaRPr lang="en-US" sz="2300" dirty="0">
              <a:latin typeface="Arial" charset="0"/>
            </a:endParaRPr>
          </a:p>
          <a:p>
            <a:pPr algn="ctr">
              <a:defRPr/>
            </a:pPr>
            <a:r>
              <a:rPr lang="vi-VN" sz="2300" dirty="0">
                <a:latin typeface="Arial" charset="0"/>
              </a:rPr>
              <a:t>phát hiện, ngăn chặn, đấu </a:t>
            </a:r>
            <a:endParaRPr lang="en-US" sz="2300" dirty="0">
              <a:latin typeface="Arial" charset="0"/>
            </a:endParaRPr>
          </a:p>
          <a:p>
            <a:pPr algn="ctr">
              <a:defRPr/>
            </a:pPr>
            <a:r>
              <a:rPr lang="vi-VN" sz="2300" dirty="0">
                <a:latin typeface="Arial" charset="0"/>
              </a:rPr>
              <a:t>tranh với các loại tội phạm</a:t>
            </a:r>
            <a:endParaRPr lang="en-US" sz="2300" dirty="0">
              <a:latin typeface="Arial" charset="0"/>
            </a:endParaRPr>
          </a:p>
        </p:txBody>
      </p:sp>
      <p:sp>
        <p:nvSpPr>
          <p:cNvPr id="65549" name="AutoShape 13">
            <a:extLst>
              <a:ext uri="{FF2B5EF4-FFF2-40B4-BE49-F238E27FC236}">
                <a16:creationId xmlns:a16="http://schemas.microsoft.com/office/drawing/2014/main" id="{B366EA93-2438-44A5-8C9F-5D571BC5AC43}"/>
              </a:ext>
            </a:extLst>
          </p:cNvPr>
          <p:cNvSpPr>
            <a:spLocks noChangeArrowheads="1"/>
          </p:cNvSpPr>
          <p:nvPr/>
        </p:nvSpPr>
        <p:spPr bwMode="auto">
          <a:xfrm>
            <a:off x="47244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300" dirty="0">
                <a:latin typeface="Arial" charset="0"/>
              </a:rPr>
              <a:t> D. </a:t>
            </a:r>
            <a:r>
              <a:rPr lang="vi-VN" sz="2300" dirty="0">
                <a:latin typeface="Arial" charset="0"/>
              </a:rPr>
              <a:t>Huy động sức mạnh </a:t>
            </a:r>
            <a:endParaRPr lang="en-US" sz="2300" dirty="0">
              <a:latin typeface="Arial" charset="0"/>
            </a:endParaRPr>
          </a:p>
          <a:p>
            <a:pPr algn="ctr">
              <a:defRPr/>
            </a:pPr>
            <a:r>
              <a:rPr lang="vi-VN" sz="2300" dirty="0">
                <a:latin typeface="Arial" charset="0"/>
              </a:rPr>
              <a:t>của các tổ chức chính trị - </a:t>
            </a:r>
            <a:endParaRPr lang="en-US" sz="2300" dirty="0">
              <a:latin typeface="Arial" charset="0"/>
            </a:endParaRPr>
          </a:p>
          <a:p>
            <a:pPr algn="ctr">
              <a:defRPr/>
            </a:pPr>
            <a:r>
              <a:rPr lang="vi-VN" sz="2300" dirty="0">
                <a:latin typeface="Arial" charset="0"/>
              </a:rPr>
              <a:t>xã hội để phòng chống </a:t>
            </a:r>
            <a:endParaRPr lang="en-US" sz="2300" dirty="0">
              <a:latin typeface="Arial" charset="0"/>
            </a:endParaRPr>
          </a:p>
          <a:p>
            <a:pPr algn="ctr">
              <a:defRPr/>
            </a:pPr>
            <a:r>
              <a:rPr lang="vi-VN" sz="2300" dirty="0">
                <a:latin typeface="Arial" charset="0"/>
              </a:rPr>
              <a:t>tội phạm</a:t>
            </a:r>
            <a:endParaRPr lang="en-US" sz="2300" dirty="0">
              <a:latin typeface="Arial" charset="0"/>
            </a:endParaRPr>
          </a:p>
        </p:txBody>
      </p:sp>
      <p:sp>
        <p:nvSpPr>
          <p:cNvPr id="94227" name="Oval 19">
            <a:extLst>
              <a:ext uri="{FF2B5EF4-FFF2-40B4-BE49-F238E27FC236}">
                <a16:creationId xmlns:a16="http://schemas.microsoft.com/office/drawing/2014/main" id="{5239246F-F274-4D0B-B305-66699AA5AF99}"/>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18440" name="Picture 20" descr="ani32">
            <a:hlinkClick r:id="rId7" action="ppaction://hlinksldjump"/>
            <a:extLst>
              <a:ext uri="{FF2B5EF4-FFF2-40B4-BE49-F238E27FC236}">
                <a16:creationId xmlns:a16="http://schemas.microsoft.com/office/drawing/2014/main" id="{7A4489B2-395A-4136-851C-19DFF562FB3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16888" y="6134100"/>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9" name="Oval 21">
            <a:extLst>
              <a:ext uri="{FF2B5EF4-FFF2-40B4-BE49-F238E27FC236}">
                <a16:creationId xmlns:a16="http://schemas.microsoft.com/office/drawing/2014/main" id="{D0E64C0D-5BA2-4CFC-AB98-6B95F70D3361}"/>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4230" name="Oval 22">
            <a:extLst>
              <a:ext uri="{FF2B5EF4-FFF2-40B4-BE49-F238E27FC236}">
                <a16:creationId xmlns:a16="http://schemas.microsoft.com/office/drawing/2014/main" id="{733485A0-EAFC-40E0-897E-DFF38C41E713}"/>
              </a:ext>
            </a:extLst>
          </p:cNvPr>
          <p:cNvSpPr>
            <a:spLocks noChangeArrowheads="1"/>
          </p:cNvSpPr>
          <p:nvPr/>
        </p:nvSpPr>
        <p:spPr bwMode="auto">
          <a:xfrm>
            <a:off x="4891088" y="615315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4231" name="Oval 23">
            <a:extLst>
              <a:ext uri="{FF2B5EF4-FFF2-40B4-BE49-F238E27FC236}">
                <a16:creationId xmlns:a16="http://schemas.microsoft.com/office/drawing/2014/main" id="{7DE51DDF-FCF8-4B92-AD5E-6F3672FF228E}"/>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4232" name="Oval 24">
            <a:extLst>
              <a:ext uri="{FF2B5EF4-FFF2-40B4-BE49-F238E27FC236}">
                <a16:creationId xmlns:a16="http://schemas.microsoft.com/office/drawing/2014/main" id="{B29721EB-DAFD-4777-84F2-C8BBF93EFF97}"/>
              </a:ext>
            </a:extLst>
          </p:cNvPr>
          <p:cNvSpPr>
            <a:spLocks noChangeArrowheads="1"/>
          </p:cNvSpPr>
          <p:nvPr/>
        </p:nvSpPr>
        <p:spPr bwMode="auto">
          <a:xfrm>
            <a:off x="4891088" y="61722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4233" name="Oval 25">
            <a:extLst>
              <a:ext uri="{FF2B5EF4-FFF2-40B4-BE49-F238E27FC236}">
                <a16:creationId xmlns:a16="http://schemas.microsoft.com/office/drawing/2014/main" id="{497F80D5-9984-4A0D-AAB5-A966EB16B385}"/>
              </a:ext>
            </a:extLst>
          </p:cNvPr>
          <p:cNvSpPr>
            <a:spLocks noChangeArrowheads="1"/>
          </p:cNvSpPr>
          <p:nvPr/>
        </p:nvSpPr>
        <p:spPr bwMode="auto">
          <a:xfrm>
            <a:off x="4891088" y="61817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4234" name="Oval 26">
            <a:extLst>
              <a:ext uri="{FF2B5EF4-FFF2-40B4-BE49-F238E27FC236}">
                <a16:creationId xmlns:a16="http://schemas.microsoft.com/office/drawing/2014/main" id="{F6D7C045-E885-47D2-B0E2-B9D35AEC30B2}"/>
              </a:ext>
            </a:extLst>
          </p:cNvPr>
          <p:cNvSpPr>
            <a:spLocks noChangeArrowheads="1"/>
          </p:cNvSpPr>
          <p:nvPr/>
        </p:nvSpPr>
        <p:spPr bwMode="auto">
          <a:xfrm>
            <a:off x="4891088" y="61674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4235" name="Text Box 27">
            <a:extLst>
              <a:ext uri="{FF2B5EF4-FFF2-40B4-BE49-F238E27FC236}">
                <a16:creationId xmlns:a16="http://schemas.microsoft.com/office/drawing/2014/main" id="{0AE90BCA-B3C5-4D93-90CC-AA912B03AAEB}"/>
              </a:ext>
            </a:extLst>
          </p:cNvPr>
          <p:cNvSpPr txBox="1">
            <a:spLocks noChangeArrowheads="1"/>
          </p:cNvSpPr>
          <p:nvPr/>
        </p:nvSpPr>
        <p:spPr bwMode="auto">
          <a:xfrm>
            <a:off x="33528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4236" name="Text Box 28">
            <a:extLst>
              <a:ext uri="{FF2B5EF4-FFF2-40B4-BE49-F238E27FC236}">
                <a16:creationId xmlns:a16="http://schemas.microsoft.com/office/drawing/2014/main" id="{7C37F8FD-23D9-4E08-9092-17DB8C056742}"/>
              </a:ext>
            </a:extLst>
          </p:cNvPr>
          <p:cNvSpPr txBox="1">
            <a:spLocks noChangeArrowheads="1"/>
          </p:cNvSpPr>
          <p:nvPr/>
        </p:nvSpPr>
        <p:spPr bwMode="auto">
          <a:xfrm>
            <a:off x="4724400" y="6078538"/>
            <a:ext cx="7620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74CE7CF7-CB51-46C6-A605-F8709415134B}"/>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300" dirty="0">
                <a:latin typeface="Arial" charset="0"/>
              </a:rPr>
              <a:t> A. </a:t>
            </a:r>
            <a:r>
              <a:rPr lang="vi-VN" sz="2300" dirty="0">
                <a:latin typeface="Arial" charset="0"/>
              </a:rPr>
              <a:t>Giúp cho công</a:t>
            </a:r>
            <a:r>
              <a:rPr lang="en-US" sz="2300" dirty="0">
                <a:latin typeface="Arial" charset="0"/>
              </a:rPr>
              <a:t> an</a:t>
            </a:r>
          </a:p>
          <a:p>
            <a:pPr algn="ctr">
              <a:defRPr/>
            </a:pPr>
            <a:r>
              <a:rPr lang="vi-VN" sz="2300" dirty="0">
                <a:latin typeface="Arial" charset="0"/>
              </a:rPr>
              <a:t> có điều kiện triển khai</a:t>
            </a:r>
            <a:r>
              <a:rPr lang="en-US" sz="2300" dirty="0">
                <a:latin typeface="Arial" charset="0"/>
              </a:rPr>
              <a:t> </a:t>
            </a:r>
            <a:r>
              <a:rPr lang="en-US" sz="2300" dirty="0" err="1">
                <a:latin typeface="Arial" charset="0"/>
              </a:rPr>
              <a:t>sâu</a:t>
            </a:r>
            <a:r>
              <a:rPr lang="vi-VN" sz="2300" dirty="0">
                <a:latin typeface="Arial" charset="0"/>
              </a:rPr>
              <a:t> </a:t>
            </a:r>
            <a:endParaRPr lang="en-US" sz="2300" dirty="0">
              <a:latin typeface="Arial" charset="0"/>
            </a:endParaRPr>
          </a:p>
          <a:p>
            <a:pPr algn="ctr">
              <a:defRPr/>
            </a:pPr>
            <a:r>
              <a:rPr lang="vi-VN" sz="2300" dirty="0">
                <a:latin typeface="Arial" charset="0"/>
              </a:rPr>
              <a:t>rộng công tác nghiệp </a:t>
            </a:r>
            <a:r>
              <a:rPr lang="en-US" sz="2300" dirty="0" err="1">
                <a:latin typeface="Arial" charset="0"/>
              </a:rPr>
              <a:t>vụ</a:t>
            </a:r>
            <a:endParaRPr lang="en-US" sz="2300" dirty="0">
              <a:latin typeface="Arial" charset="0"/>
            </a:endParaRPr>
          </a:p>
          <a:p>
            <a:pPr algn="ctr">
              <a:defRPr/>
            </a:pPr>
            <a:r>
              <a:rPr lang="vi-VN" sz="2300" dirty="0">
                <a:latin typeface="Arial" charset="0"/>
              </a:rPr>
              <a:t>phòng chống tội phạm</a:t>
            </a:r>
            <a:endParaRPr lang="vi-VN" sz="2300" b="1" dirty="0">
              <a:latin typeface="Arial" charset="0"/>
            </a:endParaRPr>
          </a:p>
        </p:txBody>
      </p:sp>
      <p:sp>
        <p:nvSpPr>
          <p:cNvPr id="27" name="AutoShape 13">
            <a:extLst>
              <a:ext uri="{FF2B5EF4-FFF2-40B4-BE49-F238E27FC236}">
                <a16:creationId xmlns:a16="http://schemas.microsoft.com/office/drawing/2014/main" id="{C9A821A5-FF7C-4F42-8C54-0CC04FEF5860}"/>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300" dirty="0">
                <a:latin typeface="Arial" charset="0"/>
              </a:rPr>
              <a:t> C. </a:t>
            </a:r>
            <a:r>
              <a:rPr lang="vi-VN" sz="2300" dirty="0">
                <a:latin typeface="Arial" charset="0"/>
              </a:rPr>
              <a:t>Trực tiếp phòng ngừa, </a:t>
            </a:r>
            <a:endParaRPr lang="en-US" sz="2300" dirty="0">
              <a:latin typeface="Arial" charset="0"/>
            </a:endParaRPr>
          </a:p>
          <a:p>
            <a:pPr algn="ctr">
              <a:defRPr/>
            </a:pPr>
            <a:r>
              <a:rPr lang="vi-VN" sz="2300" dirty="0">
                <a:latin typeface="Arial" charset="0"/>
              </a:rPr>
              <a:t>đấu tranh chống tội phạm, </a:t>
            </a:r>
            <a:endParaRPr lang="en-US" sz="2300" dirty="0">
              <a:latin typeface="Arial" charset="0"/>
            </a:endParaRPr>
          </a:p>
          <a:p>
            <a:pPr algn="ctr">
              <a:defRPr/>
            </a:pPr>
            <a:r>
              <a:rPr lang="vi-VN" sz="2300" dirty="0">
                <a:latin typeface="Arial" charset="0"/>
              </a:rPr>
              <a:t>ngăn chặn các tệ nạn </a:t>
            </a:r>
            <a:r>
              <a:rPr lang="en-US" sz="2300" dirty="0">
                <a:latin typeface="Arial" charset="0"/>
              </a:rPr>
              <a:t>XH</a:t>
            </a:r>
          </a:p>
        </p:txBody>
      </p:sp>
      <p:sp>
        <p:nvSpPr>
          <p:cNvPr id="21" name="Rectangle: Rounded Corners 20">
            <a:extLst>
              <a:ext uri="{FF2B5EF4-FFF2-40B4-BE49-F238E27FC236}">
                <a16:creationId xmlns:a16="http://schemas.microsoft.com/office/drawing/2014/main" id="{50B545C3-7A14-4346-A0B9-73FF267C3798}"/>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03</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880"/>
                            </p:stCondLst>
                            <p:childTnLst>
                              <p:par>
                                <p:cTn id="11" presetID="4" presetClass="entr" presetSubtype="32" fill="hold" grpId="0" nodeType="afterEffect">
                                  <p:stCondLst>
                                    <p:cond delay="0"/>
                                  </p:stCondLst>
                                  <p:childTnLst>
                                    <p:set>
                                      <p:cBhvr>
                                        <p:cTn id="12" dur="1" fill="hold">
                                          <p:stCondLst>
                                            <p:cond delay="0"/>
                                          </p:stCondLst>
                                        </p:cTn>
                                        <p:tgtEl>
                                          <p:spTgt spid="65549"/>
                                        </p:tgtEl>
                                        <p:attrNameLst>
                                          <p:attrName>style.visibility</p:attrName>
                                        </p:attrNameLst>
                                      </p:cBhvr>
                                      <p:to>
                                        <p:strVal val="visible"/>
                                      </p:to>
                                    </p:set>
                                    <p:animEffect transition="in" filter="box(out)">
                                      <p:cBhvr>
                                        <p:cTn id="13" dur="1000"/>
                                        <p:tgtEl>
                                          <p:spTgt spid="65549"/>
                                        </p:tgtEl>
                                      </p:cBhvr>
                                    </p:animEffect>
                                  </p:childTnLst>
                                </p:cTn>
                              </p:par>
                            </p:childTnLst>
                          </p:cTn>
                        </p:par>
                        <p:par>
                          <p:cTn id="14" fill="hold" nodeType="afterGroup">
                            <p:stCondLst>
                              <p:cond delay="288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88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488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421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4213"/>
                  </p:tgtEl>
                </p:cond>
              </p:nextCondLst>
            </p:seq>
            <p:seq concurrent="1" nextAc="seek">
              <p:cTn id="34" restart="whenNotActive" fill="hold" evtFilter="cancelBubble" nodeType="interactiveSeq">
                <p:stCondLst>
                  <p:cond evt="onClick" delay="0">
                    <p:tgtEl>
                      <p:spTgt spid="9423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423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4234"/>
                                        </p:tgtEl>
                                      </p:cBhvr>
                                    </p:animEffect>
                                    <p:set>
                                      <p:cBhvr>
                                        <p:cTn id="42" dur="1" fill="hold">
                                          <p:stCondLst>
                                            <p:cond delay="499"/>
                                          </p:stCondLst>
                                        </p:cTn>
                                        <p:tgtEl>
                                          <p:spTgt spid="9423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4233"/>
                                        </p:tgtEl>
                                      </p:cBhvr>
                                    </p:animEffect>
                                    <p:set>
                                      <p:cBhvr>
                                        <p:cTn id="46" dur="1" fill="hold">
                                          <p:stCondLst>
                                            <p:cond delay="499"/>
                                          </p:stCondLst>
                                        </p:cTn>
                                        <p:tgtEl>
                                          <p:spTgt spid="9423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4232"/>
                                        </p:tgtEl>
                                      </p:cBhvr>
                                    </p:animEffect>
                                    <p:set>
                                      <p:cBhvr>
                                        <p:cTn id="50" dur="1" fill="hold">
                                          <p:stCondLst>
                                            <p:cond delay="499"/>
                                          </p:stCondLst>
                                        </p:cTn>
                                        <p:tgtEl>
                                          <p:spTgt spid="9423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4231"/>
                                        </p:tgtEl>
                                      </p:cBhvr>
                                    </p:animEffect>
                                    <p:set>
                                      <p:cBhvr>
                                        <p:cTn id="54" dur="1" fill="hold">
                                          <p:stCondLst>
                                            <p:cond delay="499"/>
                                          </p:stCondLst>
                                        </p:cTn>
                                        <p:tgtEl>
                                          <p:spTgt spid="9423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4230"/>
                                        </p:tgtEl>
                                      </p:cBhvr>
                                    </p:animEffect>
                                    <p:set>
                                      <p:cBhvr>
                                        <p:cTn id="58" dur="1" fill="hold">
                                          <p:stCondLst>
                                            <p:cond delay="499"/>
                                          </p:stCondLst>
                                        </p:cTn>
                                        <p:tgtEl>
                                          <p:spTgt spid="9423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4229"/>
                                        </p:tgtEl>
                                      </p:cBhvr>
                                    </p:animEffect>
                                    <p:set>
                                      <p:cBhvr>
                                        <p:cTn id="62" dur="1" fill="hold">
                                          <p:stCondLst>
                                            <p:cond delay="499"/>
                                          </p:stCondLst>
                                        </p:cTn>
                                        <p:tgtEl>
                                          <p:spTgt spid="9422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4227"/>
                                        </p:tgtEl>
                                      </p:cBhvr>
                                    </p:animEffect>
                                    <p:set>
                                      <p:cBhvr>
                                        <p:cTn id="66" dur="1" fill="hold">
                                          <p:stCondLst>
                                            <p:cond delay="499"/>
                                          </p:stCondLst>
                                        </p:cTn>
                                        <p:tgtEl>
                                          <p:spTgt spid="9422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4210"/>
                                        </p:tgtEl>
                                      </p:cBhvr>
                                    </p:animEffect>
                                    <p:set>
                                      <p:cBhvr>
                                        <p:cTn id="70" dur="1" fill="hold">
                                          <p:stCondLst>
                                            <p:cond delay="499"/>
                                          </p:stCondLst>
                                        </p:cTn>
                                        <p:tgtEl>
                                          <p:spTgt spid="9421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4235"/>
                  </p:tgtEl>
                </p:cond>
              </p:nextCondLst>
            </p:seq>
          </p:childTnLst>
        </p:cTn>
      </p:par>
    </p:tnLst>
    <p:bldLst>
      <p:bldP spid="94210" grpId="0" animBg="1"/>
      <p:bldP spid="65540" grpId="0"/>
      <p:bldP spid="65541" grpId="0" animBg="1"/>
      <p:bldP spid="65541" grpId="1" animBg="1"/>
      <p:bldP spid="65549" grpId="0" animBg="1"/>
      <p:bldP spid="94227" grpId="0" animBg="1"/>
      <p:bldP spid="94229" grpId="0" animBg="1"/>
      <p:bldP spid="94230" grpId="0" animBg="1"/>
      <p:bldP spid="94231" grpId="0" animBg="1"/>
      <p:bldP spid="94232" grpId="0" animBg="1"/>
      <p:bldP spid="94233" grpId="0" animBg="1"/>
      <p:bldP spid="94234" grpId="0" animBg="1"/>
      <p:bldP spid="94236" grpId="0" animBg="1"/>
      <p:bldP spid="2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Oval 2">
            <a:extLst>
              <a:ext uri="{FF2B5EF4-FFF2-40B4-BE49-F238E27FC236}">
                <a16:creationId xmlns:a16="http://schemas.microsoft.com/office/drawing/2014/main" id="{0E6BA351-C8C4-4984-B9C4-312C42655F1C}"/>
              </a:ext>
            </a:extLst>
          </p:cNvPr>
          <p:cNvSpPr>
            <a:spLocks noChangeArrowheads="1"/>
          </p:cNvSpPr>
          <p:nvPr/>
        </p:nvSpPr>
        <p:spPr bwMode="auto">
          <a:xfrm>
            <a:off x="4762500" y="62103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5237" name="Picture 15" descr="people008">
            <a:extLst>
              <a:ext uri="{FF2B5EF4-FFF2-40B4-BE49-F238E27FC236}">
                <a16:creationId xmlns:a16="http://schemas.microsoft.com/office/drawing/2014/main" id="{C143DF55-5ACD-4741-8720-721C6DF704AF}"/>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893AFFC9-428F-48AE-BC61-4F63779E3216}"/>
              </a:ext>
            </a:extLst>
          </p:cNvPr>
          <p:cNvSpPr txBox="1">
            <a:spLocks noChangeArrowheads="1"/>
          </p:cNvSpPr>
          <p:nvPr/>
        </p:nvSpPr>
        <p:spPr bwMode="auto">
          <a:xfrm>
            <a:off x="1741488" y="966788"/>
            <a:ext cx="678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Xây dựng điển hình và nhân điển hình tiên tiến là nội dung của:</a:t>
            </a:r>
          </a:p>
        </p:txBody>
      </p:sp>
      <p:sp>
        <p:nvSpPr>
          <p:cNvPr id="65541" name="AutoShape 5">
            <a:extLst>
              <a:ext uri="{FF2B5EF4-FFF2-40B4-BE49-F238E27FC236}">
                <a16:creationId xmlns:a16="http://schemas.microsoft.com/office/drawing/2014/main" id="{DA9B8D63-8D33-499F-AEFF-98611BD4E632}"/>
              </a:ext>
            </a:extLst>
          </p:cNvPr>
          <p:cNvSpPr>
            <a:spLocks noChangeArrowheads="1"/>
          </p:cNvSpPr>
          <p:nvPr/>
        </p:nvSpPr>
        <p:spPr bwMode="auto">
          <a:xfrm>
            <a:off x="228600" y="2286000"/>
            <a:ext cx="4191000" cy="139541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A. </a:t>
            </a:r>
            <a:r>
              <a:rPr lang="en-US" sz="2400" dirty="0" err="1">
                <a:latin typeface="Arial" charset="0"/>
              </a:rPr>
              <a:t>Phương</a:t>
            </a:r>
            <a:r>
              <a:rPr lang="en-US" sz="2400" dirty="0">
                <a:latin typeface="Arial" charset="0"/>
              </a:rPr>
              <a:t> </a:t>
            </a:r>
            <a:r>
              <a:rPr lang="en-US" sz="2400" dirty="0" err="1">
                <a:latin typeface="Arial" charset="0"/>
              </a:rPr>
              <a:t>pháp</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endParaRPr lang="en-US" sz="2400" dirty="0">
              <a:latin typeface="Arial" charset="0"/>
            </a:endParaRPr>
          </a:p>
          <a:p>
            <a:pPr algn="ctr">
              <a:defRPr/>
            </a:pPr>
            <a:r>
              <a:rPr lang="en-US" sz="2400" dirty="0">
                <a:latin typeface="Arial" charset="0"/>
              </a:rPr>
              <a:t> </a:t>
            </a:r>
            <a:r>
              <a:rPr lang="en-US" sz="2400" dirty="0" err="1">
                <a:latin typeface="Arial" charset="0"/>
              </a:rPr>
              <a:t>phong</a:t>
            </a:r>
            <a:r>
              <a:rPr lang="en-US" sz="2400" dirty="0">
                <a:latin typeface="Arial" charset="0"/>
              </a:rPr>
              <a:t> </a:t>
            </a:r>
            <a:r>
              <a:rPr lang="en-US" sz="2400" dirty="0" err="1">
                <a:latin typeface="Arial" charset="0"/>
              </a:rPr>
              <a:t>trào</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r>
              <a:rPr lang="en-US" sz="2400" dirty="0">
                <a:latin typeface="Arial" charset="0"/>
              </a:rPr>
              <a:t> </a:t>
            </a:r>
          </a:p>
          <a:p>
            <a:pPr algn="ctr">
              <a:defRPr/>
            </a:pP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en-US" sz="2400" dirty="0">
              <a:latin typeface="Arial" charset="0"/>
            </a:endParaRPr>
          </a:p>
        </p:txBody>
      </p:sp>
      <p:sp>
        <p:nvSpPr>
          <p:cNvPr id="65546" name="AutoShape 10">
            <a:extLst>
              <a:ext uri="{FF2B5EF4-FFF2-40B4-BE49-F238E27FC236}">
                <a16:creationId xmlns:a16="http://schemas.microsoft.com/office/drawing/2014/main" id="{A32489AD-64D1-4757-83BE-982F11633510}"/>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C. </a:t>
            </a:r>
            <a:r>
              <a:rPr lang="en-US" sz="2400" dirty="0" err="1">
                <a:latin typeface="Arial" charset="0"/>
              </a:rPr>
              <a:t>Đặc</a:t>
            </a:r>
            <a:r>
              <a:rPr lang="en-US" sz="2400" dirty="0">
                <a:latin typeface="Arial" charset="0"/>
              </a:rPr>
              <a:t> </a:t>
            </a:r>
            <a:r>
              <a:rPr lang="en-US" sz="2400" dirty="0" err="1">
                <a:latin typeface="Arial" charset="0"/>
              </a:rPr>
              <a:t>điểm</a:t>
            </a:r>
            <a:r>
              <a:rPr lang="en-US" sz="2400" dirty="0">
                <a:latin typeface="Arial" charset="0"/>
              </a:rPr>
              <a:t> </a:t>
            </a:r>
            <a:r>
              <a:rPr lang="en-US" sz="2400" dirty="0" err="1">
                <a:latin typeface="Arial" charset="0"/>
              </a:rPr>
              <a:t>xây</a:t>
            </a:r>
            <a:r>
              <a:rPr lang="en-US" sz="2400" dirty="0">
                <a:latin typeface="Arial" charset="0"/>
              </a:rPr>
              <a:t> </a:t>
            </a:r>
            <a:r>
              <a:rPr lang="en-US" sz="2400" dirty="0" err="1">
                <a:latin typeface="Arial" charset="0"/>
              </a:rPr>
              <a:t>dựng</a:t>
            </a:r>
            <a:r>
              <a:rPr lang="en-US" sz="2400" dirty="0">
                <a:latin typeface="Arial" charset="0"/>
              </a:rPr>
              <a:t> </a:t>
            </a:r>
          </a:p>
          <a:p>
            <a:pPr algn="ctr">
              <a:defRPr/>
            </a:pPr>
            <a:r>
              <a:rPr lang="en-US" sz="2400" dirty="0" err="1">
                <a:latin typeface="Arial" charset="0"/>
              </a:rPr>
              <a:t>phong</a:t>
            </a:r>
            <a:r>
              <a:rPr lang="en-US" sz="2400" dirty="0">
                <a:latin typeface="Arial" charset="0"/>
              </a:rPr>
              <a:t> </a:t>
            </a:r>
            <a:r>
              <a:rPr lang="en-US" sz="2400" dirty="0" err="1">
                <a:latin typeface="Arial" charset="0"/>
              </a:rPr>
              <a:t>trào</a:t>
            </a:r>
            <a:r>
              <a:rPr lang="en-US" sz="2400" dirty="0">
                <a:latin typeface="Arial" charset="0"/>
              </a:rPr>
              <a:t> </a:t>
            </a:r>
            <a:r>
              <a:rPr lang="en-US" sz="2400" dirty="0" err="1">
                <a:latin typeface="Arial" charset="0"/>
              </a:rPr>
              <a:t>toàn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bảo</a:t>
            </a:r>
            <a:endParaRPr lang="en-US" sz="2400" dirty="0">
              <a:latin typeface="Arial" charset="0"/>
            </a:endParaRPr>
          </a:p>
          <a:p>
            <a:pPr algn="ctr">
              <a:defRPr/>
            </a:pP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vi-VN" sz="2400" b="1" dirty="0">
              <a:latin typeface="Arial" charset="0"/>
            </a:endParaRPr>
          </a:p>
        </p:txBody>
      </p:sp>
      <p:sp>
        <p:nvSpPr>
          <p:cNvPr id="95251" name="Oval 19">
            <a:extLst>
              <a:ext uri="{FF2B5EF4-FFF2-40B4-BE49-F238E27FC236}">
                <a16:creationId xmlns:a16="http://schemas.microsoft.com/office/drawing/2014/main" id="{14DB1263-D46F-428F-A73F-A7939F32A66E}"/>
              </a:ext>
            </a:extLst>
          </p:cNvPr>
          <p:cNvSpPr>
            <a:spLocks noChangeArrowheads="1"/>
          </p:cNvSpPr>
          <p:nvPr/>
        </p:nvSpPr>
        <p:spPr bwMode="auto">
          <a:xfrm>
            <a:off x="4762500" y="62055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0488" name="Picture 20" descr="ani32">
            <a:hlinkClick r:id="rId7" action="ppaction://hlinksldjump"/>
            <a:extLst>
              <a:ext uri="{FF2B5EF4-FFF2-40B4-BE49-F238E27FC236}">
                <a16:creationId xmlns:a16="http://schemas.microsoft.com/office/drawing/2014/main" id="{85F08BC2-DF31-4B9B-A77B-39B89F77654B}"/>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7924800" y="607853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53" name="Oval 21">
            <a:extLst>
              <a:ext uri="{FF2B5EF4-FFF2-40B4-BE49-F238E27FC236}">
                <a16:creationId xmlns:a16="http://schemas.microsoft.com/office/drawing/2014/main" id="{92B164E9-0E97-465E-B952-0EB3E439DED4}"/>
              </a:ext>
            </a:extLst>
          </p:cNvPr>
          <p:cNvSpPr>
            <a:spLocks noChangeArrowheads="1"/>
          </p:cNvSpPr>
          <p:nvPr/>
        </p:nvSpPr>
        <p:spPr bwMode="auto">
          <a:xfrm>
            <a:off x="4762500" y="6211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5254" name="Oval 22">
            <a:extLst>
              <a:ext uri="{FF2B5EF4-FFF2-40B4-BE49-F238E27FC236}">
                <a16:creationId xmlns:a16="http://schemas.microsoft.com/office/drawing/2014/main" id="{E14DBC53-D7D3-4B6D-A77F-126110CD7E02}"/>
              </a:ext>
            </a:extLst>
          </p:cNvPr>
          <p:cNvSpPr>
            <a:spLocks noChangeArrowheads="1"/>
          </p:cNvSpPr>
          <p:nvPr/>
        </p:nvSpPr>
        <p:spPr bwMode="auto">
          <a:xfrm>
            <a:off x="4762500" y="62118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5255" name="Oval 23">
            <a:extLst>
              <a:ext uri="{FF2B5EF4-FFF2-40B4-BE49-F238E27FC236}">
                <a16:creationId xmlns:a16="http://schemas.microsoft.com/office/drawing/2014/main" id="{73714F62-5503-4C3B-8107-C00AF6F86DCD}"/>
              </a:ext>
            </a:extLst>
          </p:cNvPr>
          <p:cNvSpPr>
            <a:spLocks noChangeArrowheads="1"/>
          </p:cNvSpPr>
          <p:nvPr/>
        </p:nvSpPr>
        <p:spPr bwMode="auto">
          <a:xfrm>
            <a:off x="4749800" y="6188075"/>
            <a:ext cx="482600" cy="504825"/>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5256" name="Oval 24">
            <a:extLst>
              <a:ext uri="{FF2B5EF4-FFF2-40B4-BE49-F238E27FC236}">
                <a16:creationId xmlns:a16="http://schemas.microsoft.com/office/drawing/2014/main" id="{9678AD0C-B9A4-4F58-B020-F1426D6413F2}"/>
              </a:ext>
            </a:extLst>
          </p:cNvPr>
          <p:cNvSpPr>
            <a:spLocks noChangeArrowheads="1"/>
          </p:cNvSpPr>
          <p:nvPr/>
        </p:nvSpPr>
        <p:spPr bwMode="auto">
          <a:xfrm>
            <a:off x="476885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5257" name="Oval 25">
            <a:extLst>
              <a:ext uri="{FF2B5EF4-FFF2-40B4-BE49-F238E27FC236}">
                <a16:creationId xmlns:a16="http://schemas.microsoft.com/office/drawing/2014/main" id="{2ECE971E-F149-44A1-BD82-FB7162C39FE5}"/>
              </a:ext>
            </a:extLst>
          </p:cNvPr>
          <p:cNvSpPr>
            <a:spLocks noChangeArrowheads="1"/>
          </p:cNvSpPr>
          <p:nvPr/>
        </p:nvSpPr>
        <p:spPr bwMode="auto">
          <a:xfrm>
            <a:off x="4768850" y="61896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5258" name="Oval 26">
            <a:extLst>
              <a:ext uri="{FF2B5EF4-FFF2-40B4-BE49-F238E27FC236}">
                <a16:creationId xmlns:a16="http://schemas.microsoft.com/office/drawing/2014/main" id="{EC95796B-7C9D-4120-B52D-13C42A6A94B1}"/>
              </a:ext>
            </a:extLst>
          </p:cNvPr>
          <p:cNvSpPr>
            <a:spLocks noChangeArrowheads="1"/>
          </p:cNvSpPr>
          <p:nvPr/>
        </p:nvSpPr>
        <p:spPr bwMode="auto">
          <a:xfrm>
            <a:off x="4775200" y="6218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5259" name="Text Box 27">
            <a:extLst>
              <a:ext uri="{FF2B5EF4-FFF2-40B4-BE49-F238E27FC236}">
                <a16:creationId xmlns:a16="http://schemas.microsoft.com/office/drawing/2014/main" id="{00BD5658-CCD2-495C-B9A7-1BDF81B6A781}"/>
              </a:ext>
            </a:extLst>
          </p:cNvPr>
          <p:cNvSpPr txBox="1">
            <a:spLocks noChangeArrowheads="1"/>
          </p:cNvSpPr>
          <p:nvPr/>
        </p:nvSpPr>
        <p:spPr bwMode="auto">
          <a:xfrm>
            <a:off x="3429000" y="6262688"/>
            <a:ext cx="101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5260" name="Text Box 28">
            <a:extLst>
              <a:ext uri="{FF2B5EF4-FFF2-40B4-BE49-F238E27FC236}">
                <a16:creationId xmlns:a16="http://schemas.microsoft.com/office/drawing/2014/main" id="{4E99EE35-1B5C-43A0-A8A8-B60A5B437A49}"/>
              </a:ext>
            </a:extLst>
          </p:cNvPr>
          <p:cNvSpPr txBox="1">
            <a:spLocks noChangeArrowheads="1"/>
          </p:cNvSpPr>
          <p:nvPr/>
        </p:nvSpPr>
        <p:spPr bwMode="auto">
          <a:xfrm>
            <a:off x="4495800" y="60785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0">
            <a:extLst>
              <a:ext uri="{FF2B5EF4-FFF2-40B4-BE49-F238E27FC236}">
                <a16:creationId xmlns:a16="http://schemas.microsoft.com/office/drawing/2014/main" id="{9260C992-E6BF-465B-8D44-7C7539932832}"/>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B. </a:t>
            </a:r>
            <a:r>
              <a:rPr lang="en-US" sz="2400" dirty="0" err="1">
                <a:latin typeface="Arial" charset="0"/>
              </a:rPr>
              <a:t>Nhiệm</a:t>
            </a:r>
            <a:r>
              <a:rPr lang="en-US" sz="2400" dirty="0">
                <a:latin typeface="Arial" charset="0"/>
              </a:rPr>
              <a:t> </a:t>
            </a:r>
            <a:r>
              <a:rPr lang="en-US" sz="2400" dirty="0" err="1">
                <a:latin typeface="Arial" charset="0"/>
              </a:rPr>
              <a:t>vụ</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quần</a:t>
            </a:r>
            <a:r>
              <a:rPr lang="en-US" sz="2400" dirty="0">
                <a:latin typeface="Arial" charset="0"/>
              </a:rPr>
              <a:t> </a:t>
            </a:r>
          </a:p>
          <a:p>
            <a:pPr algn="ctr">
              <a:defRPr/>
            </a:pPr>
            <a:r>
              <a:rPr lang="en-US" sz="2400" dirty="0" err="1">
                <a:latin typeface="Arial" charset="0"/>
              </a:rPr>
              <a:t>chung</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bảo</a:t>
            </a:r>
            <a:endParaRPr lang="en-US" sz="2400" dirty="0">
              <a:latin typeface="Arial" charset="0"/>
            </a:endParaRPr>
          </a:p>
          <a:p>
            <a:pPr algn="ctr">
              <a:defRPr/>
            </a:pP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en-US" sz="2400" dirty="0">
              <a:latin typeface="Arial" charset="0"/>
            </a:endParaRPr>
          </a:p>
        </p:txBody>
      </p:sp>
      <p:sp>
        <p:nvSpPr>
          <p:cNvPr id="27" name="AutoShape 10">
            <a:extLst>
              <a:ext uri="{FF2B5EF4-FFF2-40B4-BE49-F238E27FC236}">
                <a16:creationId xmlns:a16="http://schemas.microsoft.com/office/drawing/2014/main" id="{D9C6F0D2-1E2F-4885-9160-B04ED23AA49A}"/>
              </a:ext>
            </a:extLst>
          </p:cNvPr>
          <p:cNvSpPr>
            <a:spLocks noChangeArrowheads="1"/>
          </p:cNvSpPr>
          <p:nvPr/>
        </p:nvSpPr>
        <p:spPr bwMode="auto">
          <a:xfrm>
            <a:off x="4749800" y="4100513"/>
            <a:ext cx="41656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t>
            </a:r>
            <a:r>
              <a:rPr lang="fr-FR" sz="2400" dirty="0">
                <a:latin typeface="Arial" charset="0"/>
              </a:rPr>
              <a:t>D. </a:t>
            </a:r>
            <a:r>
              <a:rPr lang="en-US" sz="2400" dirty="0" err="1">
                <a:latin typeface="Arial" charset="0"/>
              </a:rPr>
              <a:t>Mục</a:t>
            </a:r>
            <a:r>
              <a:rPr lang="en-US" sz="2400" dirty="0">
                <a:latin typeface="Arial" charset="0"/>
              </a:rPr>
              <a:t> </a:t>
            </a:r>
            <a:r>
              <a:rPr lang="en-US" sz="2400" dirty="0" err="1">
                <a:latin typeface="Arial" charset="0"/>
              </a:rPr>
              <a:t>đích</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phong</a:t>
            </a:r>
            <a:r>
              <a:rPr lang="en-US" sz="2400" dirty="0">
                <a:latin typeface="Arial" charset="0"/>
              </a:rPr>
              <a:t> </a:t>
            </a:r>
          </a:p>
          <a:p>
            <a:pPr algn="ctr">
              <a:defRPr/>
            </a:pPr>
            <a:r>
              <a:rPr lang="en-US" sz="2400" dirty="0" err="1">
                <a:latin typeface="Arial" charset="0"/>
              </a:rPr>
              <a:t>trào</a:t>
            </a:r>
            <a:r>
              <a:rPr lang="en-US" sz="2400" dirty="0">
                <a:latin typeface="Arial" charset="0"/>
              </a:rPr>
              <a:t> </a:t>
            </a:r>
            <a:r>
              <a:rPr lang="en-US" sz="2400" dirty="0" err="1">
                <a:latin typeface="Arial" charset="0"/>
              </a:rPr>
              <a:t>đoàn</a:t>
            </a:r>
            <a:r>
              <a:rPr lang="en-US" sz="2400" dirty="0">
                <a:latin typeface="Arial" charset="0"/>
              </a:rPr>
              <a:t> </a:t>
            </a:r>
            <a:r>
              <a:rPr lang="en-US" sz="2400" dirty="0" err="1">
                <a:latin typeface="Arial" charset="0"/>
              </a:rPr>
              <a:t>kết</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r>
              <a:rPr lang="en-US" sz="2400" dirty="0">
                <a:latin typeface="Arial" charset="0"/>
              </a:rPr>
              <a:t> </a:t>
            </a:r>
          </a:p>
          <a:p>
            <a:pPr algn="ctr">
              <a:defRPr/>
            </a:pP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vi-VN" sz="2400" b="1" dirty="0">
              <a:latin typeface="Arial" charset="0"/>
            </a:endParaRPr>
          </a:p>
        </p:txBody>
      </p:sp>
      <p:sp>
        <p:nvSpPr>
          <p:cNvPr id="21" name="Rectangle: Rounded Corners 20">
            <a:extLst>
              <a:ext uri="{FF2B5EF4-FFF2-40B4-BE49-F238E27FC236}">
                <a16:creationId xmlns:a16="http://schemas.microsoft.com/office/drawing/2014/main" id="{C79EA1DB-F100-48DA-9760-284287DD675C}"/>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04</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2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30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404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504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523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5237"/>
                  </p:tgtEl>
                </p:cond>
              </p:nextCondLst>
            </p:seq>
            <p:seq concurrent="1" nextAc="seek">
              <p:cTn id="34" restart="whenNotActive" fill="hold" evtFilter="cancelBubble" nodeType="interactiveSeq">
                <p:stCondLst>
                  <p:cond evt="onClick" delay="0">
                    <p:tgtEl>
                      <p:spTgt spid="9525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526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5258"/>
                                        </p:tgtEl>
                                      </p:cBhvr>
                                    </p:animEffect>
                                    <p:set>
                                      <p:cBhvr>
                                        <p:cTn id="42" dur="1" fill="hold">
                                          <p:stCondLst>
                                            <p:cond delay="499"/>
                                          </p:stCondLst>
                                        </p:cTn>
                                        <p:tgtEl>
                                          <p:spTgt spid="9525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5257"/>
                                        </p:tgtEl>
                                      </p:cBhvr>
                                    </p:animEffect>
                                    <p:set>
                                      <p:cBhvr>
                                        <p:cTn id="46" dur="1" fill="hold">
                                          <p:stCondLst>
                                            <p:cond delay="499"/>
                                          </p:stCondLst>
                                        </p:cTn>
                                        <p:tgtEl>
                                          <p:spTgt spid="9525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5256"/>
                                        </p:tgtEl>
                                      </p:cBhvr>
                                    </p:animEffect>
                                    <p:set>
                                      <p:cBhvr>
                                        <p:cTn id="50" dur="1" fill="hold">
                                          <p:stCondLst>
                                            <p:cond delay="499"/>
                                          </p:stCondLst>
                                        </p:cTn>
                                        <p:tgtEl>
                                          <p:spTgt spid="9525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5255"/>
                                        </p:tgtEl>
                                      </p:cBhvr>
                                    </p:animEffect>
                                    <p:set>
                                      <p:cBhvr>
                                        <p:cTn id="54" dur="1" fill="hold">
                                          <p:stCondLst>
                                            <p:cond delay="499"/>
                                          </p:stCondLst>
                                        </p:cTn>
                                        <p:tgtEl>
                                          <p:spTgt spid="9525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5254"/>
                                        </p:tgtEl>
                                      </p:cBhvr>
                                    </p:animEffect>
                                    <p:set>
                                      <p:cBhvr>
                                        <p:cTn id="58" dur="1" fill="hold">
                                          <p:stCondLst>
                                            <p:cond delay="499"/>
                                          </p:stCondLst>
                                        </p:cTn>
                                        <p:tgtEl>
                                          <p:spTgt spid="9525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5253"/>
                                        </p:tgtEl>
                                      </p:cBhvr>
                                    </p:animEffect>
                                    <p:set>
                                      <p:cBhvr>
                                        <p:cTn id="62" dur="1" fill="hold">
                                          <p:stCondLst>
                                            <p:cond delay="499"/>
                                          </p:stCondLst>
                                        </p:cTn>
                                        <p:tgtEl>
                                          <p:spTgt spid="9525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5251"/>
                                        </p:tgtEl>
                                      </p:cBhvr>
                                    </p:animEffect>
                                    <p:set>
                                      <p:cBhvr>
                                        <p:cTn id="66" dur="1" fill="hold">
                                          <p:stCondLst>
                                            <p:cond delay="499"/>
                                          </p:stCondLst>
                                        </p:cTn>
                                        <p:tgtEl>
                                          <p:spTgt spid="9525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5234"/>
                                        </p:tgtEl>
                                      </p:cBhvr>
                                    </p:animEffect>
                                    <p:set>
                                      <p:cBhvr>
                                        <p:cTn id="70" dur="1" fill="hold">
                                          <p:stCondLst>
                                            <p:cond delay="499"/>
                                          </p:stCondLst>
                                        </p:cTn>
                                        <p:tgtEl>
                                          <p:spTgt spid="9523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5259"/>
                  </p:tgtEl>
                </p:cond>
              </p:nextCondLst>
            </p:seq>
          </p:childTnLst>
        </p:cTn>
      </p:par>
    </p:tnLst>
    <p:bldLst>
      <p:bldP spid="95234" grpId="0" animBg="1"/>
      <p:bldP spid="65540" grpId="0"/>
      <p:bldP spid="65541" grpId="0" animBg="1"/>
      <p:bldP spid="65541" grpId="1" animBg="1"/>
      <p:bldP spid="65546" grpId="0" animBg="1"/>
      <p:bldP spid="95251" grpId="0" animBg="1"/>
      <p:bldP spid="95253" grpId="0" animBg="1"/>
      <p:bldP spid="95254" grpId="0" animBg="1"/>
      <p:bldP spid="95255" grpId="0" animBg="1"/>
      <p:bldP spid="95256" grpId="0" animBg="1"/>
      <p:bldP spid="95257" grpId="0" animBg="1"/>
      <p:bldP spid="95258" grpId="0" animBg="1"/>
      <p:bldP spid="95260"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Oval 2">
            <a:extLst>
              <a:ext uri="{FF2B5EF4-FFF2-40B4-BE49-F238E27FC236}">
                <a16:creationId xmlns:a16="http://schemas.microsoft.com/office/drawing/2014/main" id="{0AE57B2D-8D0E-4883-A0F8-F96E9304C933}"/>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6261" name="Picture 15" descr="people008">
            <a:extLst>
              <a:ext uri="{FF2B5EF4-FFF2-40B4-BE49-F238E27FC236}">
                <a16:creationId xmlns:a16="http://schemas.microsoft.com/office/drawing/2014/main" id="{F397ED66-9577-41A4-A36C-639E23CC6502}"/>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0E98282-E124-4780-AAEA-CC2EC0767C5A}"/>
              </a:ext>
            </a:extLst>
          </p:cNvPr>
          <p:cNvSpPr txBox="1">
            <a:spLocks noChangeArrowheads="1"/>
          </p:cNvSpPr>
          <p:nvPr/>
        </p:nvSpPr>
        <p:spPr bwMode="auto">
          <a:xfrm>
            <a:off x="1884363" y="785813"/>
            <a:ext cx="6629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en-US" altLang="en-US" sz="2400" i="1"/>
              <a:t>Thực hiện nhiệm vụ bảo vệ an ninh Tổ quốc lực lượng công an có hạn, không thể dựa vào chuyên môn mà phải cần đến:</a:t>
            </a:r>
          </a:p>
        </p:txBody>
      </p:sp>
      <p:sp>
        <p:nvSpPr>
          <p:cNvPr id="65541" name="AutoShape 5">
            <a:extLst>
              <a:ext uri="{FF2B5EF4-FFF2-40B4-BE49-F238E27FC236}">
                <a16:creationId xmlns:a16="http://schemas.microsoft.com/office/drawing/2014/main" id="{F6CFDD17-26B3-4660-A812-00B6491D32E5}"/>
              </a:ext>
            </a:extLst>
          </p:cNvPr>
          <p:cNvSpPr>
            <a:spLocks noChangeArrowheads="1"/>
          </p:cNvSpPr>
          <p:nvPr/>
        </p:nvSpPr>
        <p:spPr bwMode="auto">
          <a:xfrm>
            <a:off x="228600" y="4114800"/>
            <a:ext cx="4170363"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defRPr/>
            </a:pPr>
            <a:r>
              <a:rPr lang="fr-FR" sz="2400" dirty="0">
                <a:latin typeface="Arial" charset="0"/>
              </a:rPr>
              <a:t> C. </a:t>
            </a:r>
            <a:r>
              <a:rPr lang="en-US" sz="2400" dirty="0">
                <a:latin typeface="Arial" charset="0"/>
              </a:rPr>
              <a:t>Tai </a:t>
            </a:r>
            <a:r>
              <a:rPr lang="en-US" sz="2400" dirty="0" err="1">
                <a:latin typeface="Arial" charset="0"/>
              </a:rPr>
              <a:t>mắt</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en-US" sz="2400" dirty="0">
              <a:latin typeface="Arial" charset="0"/>
            </a:endParaRPr>
          </a:p>
        </p:txBody>
      </p:sp>
      <p:sp>
        <p:nvSpPr>
          <p:cNvPr id="65545" name="AutoShape 9">
            <a:extLst>
              <a:ext uri="{FF2B5EF4-FFF2-40B4-BE49-F238E27FC236}">
                <a16:creationId xmlns:a16="http://schemas.microsoft.com/office/drawing/2014/main" id="{32CE2540-F8CB-4F6F-86BD-FA2866C6E57C}"/>
              </a:ext>
            </a:extLst>
          </p:cNvPr>
          <p:cNvSpPr>
            <a:spLocks noChangeArrowheads="1"/>
          </p:cNvSpPr>
          <p:nvPr/>
        </p:nvSpPr>
        <p:spPr bwMode="auto">
          <a:xfrm>
            <a:off x="4733925" y="4114800"/>
            <a:ext cx="4170363"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D. </a:t>
            </a:r>
            <a:r>
              <a:rPr lang="en-US" sz="2400" dirty="0" err="1">
                <a:latin typeface="Arial" charset="0"/>
              </a:rPr>
              <a:t>Sự</a:t>
            </a:r>
            <a:r>
              <a:rPr lang="en-US" sz="2400" dirty="0">
                <a:latin typeface="Arial" charset="0"/>
              </a:rPr>
              <a:t> </a:t>
            </a:r>
            <a:r>
              <a:rPr lang="en-US" sz="2400" dirty="0" err="1">
                <a:latin typeface="Arial" charset="0"/>
              </a:rPr>
              <a:t>hiện</a:t>
            </a:r>
            <a:r>
              <a:rPr lang="en-US" sz="2400" dirty="0">
                <a:latin typeface="Arial" charset="0"/>
              </a:rPr>
              <a:t> </a:t>
            </a:r>
            <a:r>
              <a:rPr lang="en-US" sz="2400" dirty="0" err="1">
                <a:latin typeface="Arial" charset="0"/>
              </a:rPr>
              <a:t>diện</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en-US" sz="2400" dirty="0">
              <a:latin typeface="Arial" charset="0"/>
            </a:endParaRPr>
          </a:p>
        </p:txBody>
      </p:sp>
      <p:sp>
        <p:nvSpPr>
          <p:cNvPr id="96275" name="Oval 19">
            <a:extLst>
              <a:ext uri="{FF2B5EF4-FFF2-40B4-BE49-F238E27FC236}">
                <a16:creationId xmlns:a16="http://schemas.microsoft.com/office/drawing/2014/main" id="{435A388D-AA9B-4F41-9FE7-1642E511E061}"/>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2536" name="Picture 20" descr="ani32">
            <a:hlinkClick r:id="rId7" action="ppaction://hlinksldjump"/>
            <a:extLst>
              <a:ext uri="{FF2B5EF4-FFF2-40B4-BE49-F238E27FC236}">
                <a16:creationId xmlns:a16="http://schemas.microsoft.com/office/drawing/2014/main" id="{F43FFC1B-816B-44AD-9D4D-FD86475F2DD4}"/>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37513" y="616426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77" name="Oval 21">
            <a:extLst>
              <a:ext uri="{FF2B5EF4-FFF2-40B4-BE49-F238E27FC236}">
                <a16:creationId xmlns:a16="http://schemas.microsoft.com/office/drawing/2014/main" id="{170DE1ED-37CD-4959-B71A-20000CEE1077}"/>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6278" name="Oval 22">
            <a:extLst>
              <a:ext uri="{FF2B5EF4-FFF2-40B4-BE49-F238E27FC236}">
                <a16:creationId xmlns:a16="http://schemas.microsoft.com/office/drawing/2014/main" id="{56572EBF-BEDC-4F0D-B42E-DF62BF1BCD98}"/>
              </a:ext>
            </a:extLst>
          </p:cNvPr>
          <p:cNvSpPr>
            <a:spLocks noChangeArrowheads="1"/>
          </p:cNvSpPr>
          <p:nvPr/>
        </p:nvSpPr>
        <p:spPr bwMode="auto">
          <a:xfrm>
            <a:off x="48291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6279" name="Oval 23">
            <a:extLst>
              <a:ext uri="{FF2B5EF4-FFF2-40B4-BE49-F238E27FC236}">
                <a16:creationId xmlns:a16="http://schemas.microsoft.com/office/drawing/2014/main" id="{EB64E83F-B45C-4263-9184-FCD8FE77DF15}"/>
              </a:ext>
            </a:extLst>
          </p:cNvPr>
          <p:cNvSpPr>
            <a:spLocks noChangeArrowheads="1"/>
          </p:cNvSpPr>
          <p:nvPr/>
        </p:nvSpPr>
        <p:spPr bwMode="auto">
          <a:xfrm>
            <a:off x="4829175" y="6091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6280" name="Oval 24">
            <a:extLst>
              <a:ext uri="{FF2B5EF4-FFF2-40B4-BE49-F238E27FC236}">
                <a16:creationId xmlns:a16="http://schemas.microsoft.com/office/drawing/2014/main" id="{B9A7E094-22B7-45C6-969B-DC345197B9BC}"/>
              </a:ext>
            </a:extLst>
          </p:cNvPr>
          <p:cNvSpPr>
            <a:spLocks noChangeArrowheads="1"/>
          </p:cNvSpPr>
          <p:nvPr/>
        </p:nvSpPr>
        <p:spPr bwMode="auto">
          <a:xfrm>
            <a:off x="48006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6281" name="Oval 25">
            <a:extLst>
              <a:ext uri="{FF2B5EF4-FFF2-40B4-BE49-F238E27FC236}">
                <a16:creationId xmlns:a16="http://schemas.microsoft.com/office/drawing/2014/main" id="{B481B433-93BD-4679-9ABE-858A3E084B16}"/>
              </a:ext>
            </a:extLst>
          </p:cNvPr>
          <p:cNvSpPr>
            <a:spLocks noChangeArrowheads="1"/>
          </p:cNvSpPr>
          <p:nvPr/>
        </p:nvSpPr>
        <p:spPr bwMode="auto">
          <a:xfrm>
            <a:off x="4829175" y="60912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6282" name="Oval 26">
            <a:extLst>
              <a:ext uri="{FF2B5EF4-FFF2-40B4-BE49-F238E27FC236}">
                <a16:creationId xmlns:a16="http://schemas.microsoft.com/office/drawing/2014/main" id="{F623E274-D947-4C8D-B974-DF209C6A79AC}"/>
              </a:ext>
            </a:extLst>
          </p:cNvPr>
          <p:cNvSpPr>
            <a:spLocks noChangeArrowheads="1"/>
          </p:cNvSpPr>
          <p:nvPr/>
        </p:nvSpPr>
        <p:spPr bwMode="auto">
          <a:xfrm>
            <a:off x="481012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6283" name="Text Box 27">
            <a:extLst>
              <a:ext uri="{FF2B5EF4-FFF2-40B4-BE49-F238E27FC236}">
                <a16:creationId xmlns:a16="http://schemas.microsoft.com/office/drawing/2014/main" id="{6A4E329F-0090-4EBD-BD7E-BEA87F374D11}"/>
              </a:ext>
            </a:extLst>
          </p:cNvPr>
          <p:cNvSpPr txBox="1">
            <a:spLocks noChangeArrowheads="1"/>
          </p:cNvSpPr>
          <p:nvPr/>
        </p:nvSpPr>
        <p:spPr bwMode="auto">
          <a:xfrm>
            <a:off x="3352800" y="6186488"/>
            <a:ext cx="1054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6284" name="Text Box 28">
            <a:extLst>
              <a:ext uri="{FF2B5EF4-FFF2-40B4-BE49-F238E27FC236}">
                <a16:creationId xmlns:a16="http://schemas.microsoft.com/office/drawing/2014/main" id="{B2002AB2-5A36-4A67-9287-C62B4FD4D05E}"/>
              </a:ext>
            </a:extLst>
          </p:cNvPr>
          <p:cNvSpPr txBox="1">
            <a:spLocks noChangeArrowheads="1"/>
          </p:cNvSpPr>
          <p:nvPr/>
        </p:nvSpPr>
        <p:spPr bwMode="auto">
          <a:xfrm>
            <a:off x="4733925" y="6019800"/>
            <a:ext cx="6096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9DA8D8B0-B1D9-49ED-AA59-CF07E825A907}"/>
              </a:ext>
            </a:extLst>
          </p:cNvPr>
          <p:cNvSpPr>
            <a:spLocks noChangeArrowheads="1"/>
          </p:cNvSpPr>
          <p:nvPr/>
        </p:nvSpPr>
        <p:spPr bwMode="auto">
          <a:xfrm>
            <a:off x="228600" y="2286000"/>
            <a:ext cx="41783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 </a:t>
            </a:r>
            <a:r>
              <a:rPr lang="fr-FR" sz="2400" dirty="0">
                <a:latin typeface="Arial" charset="0"/>
              </a:rPr>
              <a:t>A. </a:t>
            </a:r>
            <a:r>
              <a:rPr lang="en-US" sz="2400" dirty="0" err="1">
                <a:latin typeface="Arial" charset="0"/>
              </a:rPr>
              <a:t>Sự</a:t>
            </a:r>
            <a:r>
              <a:rPr lang="en-US" sz="2400" dirty="0">
                <a:latin typeface="Arial" charset="0"/>
              </a:rPr>
              <a:t> </a:t>
            </a:r>
            <a:r>
              <a:rPr lang="en-US" sz="2400" dirty="0" err="1">
                <a:latin typeface="Arial" charset="0"/>
              </a:rPr>
              <a:t>có</a:t>
            </a:r>
            <a:r>
              <a:rPr lang="en-US" sz="2400" dirty="0">
                <a:latin typeface="Arial" charset="0"/>
              </a:rPr>
              <a:t> </a:t>
            </a:r>
            <a:r>
              <a:rPr lang="en-US" sz="2400" dirty="0" err="1">
                <a:latin typeface="Arial" charset="0"/>
              </a:rPr>
              <a:t>mặt</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en-US" sz="2400" dirty="0">
              <a:latin typeface="Arial" charset="0"/>
            </a:endParaRPr>
          </a:p>
        </p:txBody>
      </p:sp>
      <p:sp>
        <p:nvSpPr>
          <p:cNvPr id="28" name="AutoShape 9">
            <a:extLst>
              <a:ext uri="{FF2B5EF4-FFF2-40B4-BE49-F238E27FC236}">
                <a16:creationId xmlns:a16="http://schemas.microsoft.com/office/drawing/2014/main" id="{4FD22C79-6312-44A0-91B3-31D02FF4A0F1}"/>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defRPr/>
            </a:pPr>
            <a:r>
              <a:rPr lang="fr-FR" sz="2400" dirty="0">
                <a:latin typeface="Arial" charset="0"/>
              </a:rPr>
              <a:t>B. </a:t>
            </a:r>
            <a:r>
              <a:rPr lang="en-US" sz="2400" dirty="0" err="1">
                <a:latin typeface="Arial" charset="0"/>
              </a:rPr>
              <a:t>Tiếng</a:t>
            </a:r>
            <a:r>
              <a:rPr lang="en-US" sz="2400" dirty="0">
                <a:latin typeface="Arial" charset="0"/>
              </a:rPr>
              <a:t> </a:t>
            </a:r>
            <a:r>
              <a:rPr lang="en-US" sz="2400" dirty="0" err="1">
                <a:latin typeface="Arial" charset="0"/>
              </a:rPr>
              <a:t>nói</a:t>
            </a:r>
            <a:r>
              <a:rPr lang="en-US" sz="2400" dirty="0">
                <a:latin typeface="Arial" charset="0"/>
              </a:rPr>
              <a:t> </a:t>
            </a:r>
            <a:r>
              <a:rPr lang="en-US" sz="2400" dirty="0" err="1">
                <a:latin typeface="Arial" charset="0"/>
              </a:rPr>
              <a:t>của</a:t>
            </a:r>
            <a:r>
              <a:rPr lang="en-US" sz="2400" dirty="0">
                <a:latin typeface="Arial" charset="0"/>
              </a:rPr>
              <a:t> </a:t>
            </a:r>
            <a:r>
              <a:rPr lang="en-US" sz="2400" dirty="0" err="1">
                <a:latin typeface="Arial" charset="0"/>
              </a:rPr>
              <a:t>nhân</a:t>
            </a:r>
            <a:r>
              <a:rPr lang="en-US" sz="2400" dirty="0">
                <a:latin typeface="Arial" charset="0"/>
              </a:rPr>
              <a:t> </a:t>
            </a:r>
            <a:r>
              <a:rPr lang="en-US" sz="2400" dirty="0" err="1">
                <a:latin typeface="Arial" charset="0"/>
              </a:rPr>
              <a:t>dân</a:t>
            </a:r>
            <a:endParaRPr lang="en-US" sz="2400" dirty="0">
              <a:latin typeface="Arial" charset="0"/>
            </a:endParaRPr>
          </a:p>
        </p:txBody>
      </p:sp>
      <p:sp>
        <p:nvSpPr>
          <p:cNvPr id="21" name="Rectangle: Rounded Corners 20">
            <a:extLst>
              <a:ext uri="{FF2B5EF4-FFF2-40B4-BE49-F238E27FC236}">
                <a16:creationId xmlns:a16="http://schemas.microsoft.com/office/drawing/2014/main" id="{EE0CE7ED-F997-49EF-94BE-1D2ED9C02240}"/>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05</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5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560"/>
                            </p:stCondLst>
                            <p:childTnLst>
                              <p:par>
                                <p:cTn id="15" presetID="4" presetClass="entr" presetSubtype="32" fill="hold" grpId="0" nodeType="afterEffect">
                                  <p:stCondLst>
                                    <p:cond delay="0"/>
                                  </p:stCondLst>
                                  <p:childTnLst>
                                    <p:set>
                                      <p:cBhvr>
                                        <p:cTn id="16" dur="1" fill="hold">
                                          <p:stCondLst>
                                            <p:cond delay="0"/>
                                          </p:stCondLst>
                                        </p:cTn>
                                        <p:tgtEl>
                                          <p:spTgt spid="65545"/>
                                        </p:tgtEl>
                                        <p:attrNameLst>
                                          <p:attrName>style.visibility</p:attrName>
                                        </p:attrNameLst>
                                      </p:cBhvr>
                                      <p:to>
                                        <p:strVal val="visible"/>
                                      </p:to>
                                    </p:set>
                                    <p:animEffect transition="in" filter="box(out)">
                                      <p:cBhvr>
                                        <p:cTn id="17" dur="1000"/>
                                        <p:tgtEl>
                                          <p:spTgt spid="65545"/>
                                        </p:tgtEl>
                                      </p:cBhvr>
                                    </p:animEffect>
                                  </p:childTnLst>
                                </p:cTn>
                              </p:par>
                            </p:childTnLst>
                          </p:cTn>
                        </p:par>
                        <p:par>
                          <p:cTn id="18" fill="hold" nodeType="afterGroup">
                            <p:stCondLst>
                              <p:cond delay="55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56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6261"/>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6261"/>
                  </p:tgtEl>
                </p:cond>
              </p:nextCondLst>
            </p:seq>
            <p:seq concurrent="1" nextAc="seek">
              <p:cTn id="34" restart="whenNotActive" fill="hold" evtFilter="cancelBubble" nodeType="interactiveSeq">
                <p:stCondLst>
                  <p:cond evt="onClick" delay="0">
                    <p:tgtEl>
                      <p:spTgt spid="96283"/>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6284"/>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6282"/>
                                        </p:tgtEl>
                                      </p:cBhvr>
                                    </p:animEffect>
                                    <p:set>
                                      <p:cBhvr>
                                        <p:cTn id="42" dur="1" fill="hold">
                                          <p:stCondLst>
                                            <p:cond delay="499"/>
                                          </p:stCondLst>
                                        </p:cTn>
                                        <p:tgtEl>
                                          <p:spTgt spid="96282"/>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6281"/>
                                        </p:tgtEl>
                                      </p:cBhvr>
                                    </p:animEffect>
                                    <p:set>
                                      <p:cBhvr>
                                        <p:cTn id="46" dur="1" fill="hold">
                                          <p:stCondLst>
                                            <p:cond delay="499"/>
                                          </p:stCondLst>
                                        </p:cTn>
                                        <p:tgtEl>
                                          <p:spTgt spid="96281"/>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6280"/>
                                        </p:tgtEl>
                                      </p:cBhvr>
                                    </p:animEffect>
                                    <p:set>
                                      <p:cBhvr>
                                        <p:cTn id="50" dur="1" fill="hold">
                                          <p:stCondLst>
                                            <p:cond delay="499"/>
                                          </p:stCondLst>
                                        </p:cTn>
                                        <p:tgtEl>
                                          <p:spTgt spid="96280"/>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6279"/>
                                        </p:tgtEl>
                                      </p:cBhvr>
                                    </p:animEffect>
                                    <p:set>
                                      <p:cBhvr>
                                        <p:cTn id="54" dur="1" fill="hold">
                                          <p:stCondLst>
                                            <p:cond delay="499"/>
                                          </p:stCondLst>
                                        </p:cTn>
                                        <p:tgtEl>
                                          <p:spTgt spid="96279"/>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6278"/>
                                        </p:tgtEl>
                                      </p:cBhvr>
                                    </p:animEffect>
                                    <p:set>
                                      <p:cBhvr>
                                        <p:cTn id="58" dur="1" fill="hold">
                                          <p:stCondLst>
                                            <p:cond delay="499"/>
                                          </p:stCondLst>
                                        </p:cTn>
                                        <p:tgtEl>
                                          <p:spTgt spid="96278"/>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6277"/>
                                        </p:tgtEl>
                                      </p:cBhvr>
                                    </p:animEffect>
                                    <p:set>
                                      <p:cBhvr>
                                        <p:cTn id="62" dur="1" fill="hold">
                                          <p:stCondLst>
                                            <p:cond delay="499"/>
                                          </p:stCondLst>
                                        </p:cTn>
                                        <p:tgtEl>
                                          <p:spTgt spid="96277"/>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6275"/>
                                        </p:tgtEl>
                                      </p:cBhvr>
                                    </p:animEffect>
                                    <p:set>
                                      <p:cBhvr>
                                        <p:cTn id="66" dur="1" fill="hold">
                                          <p:stCondLst>
                                            <p:cond delay="499"/>
                                          </p:stCondLst>
                                        </p:cTn>
                                        <p:tgtEl>
                                          <p:spTgt spid="96275"/>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6258"/>
                                        </p:tgtEl>
                                      </p:cBhvr>
                                    </p:animEffect>
                                    <p:set>
                                      <p:cBhvr>
                                        <p:cTn id="70" dur="1" fill="hold">
                                          <p:stCondLst>
                                            <p:cond delay="499"/>
                                          </p:stCondLst>
                                        </p:cTn>
                                        <p:tgtEl>
                                          <p:spTgt spid="96258"/>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6283"/>
                  </p:tgtEl>
                </p:cond>
              </p:nextCondLst>
            </p:seq>
          </p:childTnLst>
        </p:cTn>
      </p:par>
    </p:tnLst>
    <p:bldLst>
      <p:bldP spid="96258" grpId="0" animBg="1"/>
      <p:bldP spid="65540" grpId="0"/>
      <p:bldP spid="65541" grpId="0" animBg="1"/>
      <p:bldP spid="65541" grpId="1" animBg="1"/>
      <p:bldP spid="65545" grpId="0" animBg="1"/>
      <p:bldP spid="96275" grpId="0" animBg="1"/>
      <p:bldP spid="96277" grpId="0" animBg="1"/>
      <p:bldP spid="96278" grpId="0" animBg="1"/>
      <p:bldP spid="96279" grpId="0" animBg="1"/>
      <p:bldP spid="96280" grpId="0" animBg="1"/>
      <p:bldP spid="96281" grpId="0" animBg="1"/>
      <p:bldP spid="96282" grpId="0" animBg="1"/>
      <p:bldP spid="96284" grpId="0" animBg="1"/>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Oval 2">
            <a:extLst>
              <a:ext uri="{FF2B5EF4-FFF2-40B4-BE49-F238E27FC236}">
                <a16:creationId xmlns:a16="http://schemas.microsoft.com/office/drawing/2014/main" id="{3EB8EFC1-5F82-4688-9F10-4F7A7E41D9A5}"/>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7285" name="Picture 15" descr="people008">
            <a:extLst>
              <a:ext uri="{FF2B5EF4-FFF2-40B4-BE49-F238E27FC236}">
                <a16:creationId xmlns:a16="http://schemas.microsoft.com/office/drawing/2014/main" id="{2B60BF0A-8348-495A-B6D1-20F400EAE170}"/>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C5E07EA7-D342-4973-9DF8-BBD50DF7A087}"/>
              </a:ext>
            </a:extLst>
          </p:cNvPr>
          <p:cNvSpPr txBox="1">
            <a:spLocks noChangeArrowheads="1"/>
          </p:cNvSpPr>
          <p:nvPr/>
        </p:nvSpPr>
        <p:spPr bwMode="auto">
          <a:xfrm>
            <a:off x="1585913" y="1143000"/>
            <a:ext cx="7135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i="1"/>
              <a:t>Phong trào toàn dân bảo vệ an ninh Tổ quốc luôn:</a:t>
            </a:r>
            <a:endParaRPr lang="en-US" altLang="en-US" sz="2300" b="1" i="1"/>
          </a:p>
        </p:txBody>
      </p:sp>
      <p:sp>
        <p:nvSpPr>
          <p:cNvPr id="65541" name="AutoShape 5">
            <a:extLst>
              <a:ext uri="{FF2B5EF4-FFF2-40B4-BE49-F238E27FC236}">
                <a16:creationId xmlns:a16="http://schemas.microsoft.com/office/drawing/2014/main" id="{3D3916D2-9CC4-43AF-96DB-EB4E6F39619C}"/>
              </a:ext>
            </a:extLst>
          </p:cNvPr>
          <p:cNvSpPr>
            <a:spLocks noChangeArrowheads="1"/>
          </p:cNvSpPr>
          <p:nvPr/>
        </p:nvSpPr>
        <p:spPr bwMode="auto">
          <a:xfrm>
            <a:off x="228600" y="2286000"/>
            <a:ext cx="4191000" cy="135731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sz="2400" dirty="0">
                <a:latin typeface="Arial" charset="0"/>
              </a:rPr>
              <a:t>A. </a:t>
            </a:r>
            <a:r>
              <a:rPr lang="en-US" sz="2400" dirty="0" err="1">
                <a:latin typeface="Arial" charset="0"/>
              </a:rPr>
              <a:t>Giữ</a:t>
            </a:r>
            <a:r>
              <a:rPr lang="en-US" sz="2400" dirty="0">
                <a:latin typeface="Arial" charset="0"/>
              </a:rPr>
              <a:t> </a:t>
            </a:r>
            <a:r>
              <a:rPr lang="en-US" sz="2400" dirty="0" err="1">
                <a:latin typeface="Arial" charset="0"/>
              </a:rPr>
              <a:t>vị</a:t>
            </a:r>
            <a:r>
              <a:rPr lang="en-US" sz="2400" dirty="0">
                <a:latin typeface="Arial" charset="0"/>
              </a:rPr>
              <a:t> </a:t>
            </a:r>
            <a:r>
              <a:rPr lang="en-US" sz="2400" dirty="0" err="1">
                <a:latin typeface="Arial" charset="0"/>
              </a:rPr>
              <a:t>trí</a:t>
            </a:r>
            <a:r>
              <a:rPr lang="en-US" sz="2400" dirty="0">
                <a:latin typeface="Arial" charset="0"/>
              </a:rPr>
              <a:t> </a:t>
            </a:r>
            <a:r>
              <a:rPr lang="en-US" sz="2400" dirty="0" err="1">
                <a:latin typeface="Arial" charset="0"/>
              </a:rPr>
              <a:t>chiến</a:t>
            </a:r>
            <a:r>
              <a:rPr lang="en-US" sz="2400" dirty="0">
                <a:latin typeface="Arial" charset="0"/>
              </a:rPr>
              <a:t> </a:t>
            </a:r>
            <a:r>
              <a:rPr lang="en-US" sz="2400" dirty="0" err="1">
                <a:latin typeface="Arial" charset="0"/>
              </a:rPr>
              <a:t>lược</a:t>
            </a:r>
            <a:r>
              <a:rPr lang="en-US" sz="2400" dirty="0">
                <a:latin typeface="Arial" charset="0"/>
              </a:rPr>
              <a:t> </a:t>
            </a:r>
          </a:p>
          <a:p>
            <a:pPr algn="ctr">
              <a:defRPr/>
            </a:pPr>
            <a:r>
              <a:rPr lang="en-US" sz="2400" dirty="0" err="1">
                <a:latin typeface="Arial" charset="0"/>
              </a:rPr>
              <a:t>trong</a:t>
            </a:r>
            <a:r>
              <a:rPr lang="en-US" sz="2400" dirty="0">
                <a:latin typeface="Arial" charset="0"/>
              </a:rPr>
              <a:t> </a:t>
            </a:r>
            <a:r>
              <a:rPr lang="en-US" sz="2400" dirty="0" err="1">
                <a:latin typeface="Arial" charset="0"/>
              </a:rPr>
              <a:t>sự</a:t>
            </a:r>
            <a:r>
              <a:rPr lang="en-US" sz="2400" dirty="0">
                <a:latin typeface="Arial" charset="0"/>
              </a:rPr>
              <a:t> </a:t>
            </a:r>
            <a:r>
              <a:rPr lang="en-US" sz="2400" dirty="0" err="1">
                <a:latin typeface="Arial" charset="0"/>
              </a:rPr>
              <a:t>nghiệp</a:t>
            </a:r>
            <a:r>
              <a:rPr lang="en-US" sz="2400" dirty="0">
                <a:latin typeface="Arial" charset="0"/>
              </a:rPr>
              <a:t> CM</a:t>
            </a:r>
          </a:p>
        </p:txBody>
      </p:sp>
      <p:sp>
        <p:nvSpPr>
          <p:cNvPr id="65545" name="AutoShape 9">
            <a:extLst>
              <a:ext uri="{FF2B5EF4-FFF2-40B4-BE49-F238E27FC236}">
                <a16:creationId xmlns:a16="http://schemas.microsoft.com/office/drawing/2014/main" id="{4C0BA5DD-55B3-4BEC-88F4-7B6489F731BE}"/>
              </a:ext>
            </a:extLst>
          </p:cNvPr>
          <p:cNvSpPr>
            <a:spLocks noChangeArrowheads="1"/>
          </p:cNvSpPr>
          <p:nvPr/>
        </p:nvSpPr>
        <p:spPr bwMode="auto">
          <a:xfrm>
            <a:off x="4724400" y="2286000"/>
            <a:ext cx="4191000" cy="135731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latin typeface="Arial" charset="0"/>
              </a:rPr>
              <a:t> B. </a:t>
            </a:r>
            <a:r>
              <a:rPr lang="en-US" sz="2400" dirty="0" err="1">
                <a:latin typeface="Arial" charset="0"/>
              </a:rPr>
              <a:t>Có</a:t>
            </a:r>
            <a:r>
              <a:rPr lang="en-US" sz="2400" dirty="0">
                <a:latin typeface="Arial" charset="0"/>
              </a:rPr>
              <a:t> </a:t>
            </a:r>
            <a:r>
              <a:rPr lang="en-US" sz="2400" dirty="0" err="1">
                <a:latin typeface="Arial" charset="0"/>
              </a:rPr>
              <a:t>vai</a:t>
            </a:r>
            <a:r>
              <a:rPr lang="en-US" sz="2400" dirty="0">
                <a:latin typeface="Arial" charset="0"/>
              </a:rPr>
              <a:t> </a:t>
            </a:r>
            <a:r>
              <a:rPr lang="en-US" sz="2400" dirty="0" err="1">
                <a:latin typeface="Arial" charset="0"/>
              </a:rPr>
              <a:t>trò</a:t>
            </a:r>
            <a:r>
              <a:rPr lang="en-US" sz="2400" dirty="0">
                <a:latin typeface="Arial" charset="0"/>
              </a:rPr>
              <a:t> </a:t>
            </a:r>
            <a:r>
              <a:rPr lang="en-US" sz="2400" dirty="0" err="1">
                <a:latin typeface="Arial" charset="0"/>
              </a:rPr>
              <a:t>quan</a:t>
            </a:r>
            <a:r>
              <a:rPr lang="en-US" sz="2400" dirty="0">
                <a:latin typeface="Arial" charset="0"/>
              </a:rPr>
              <a:t> </a:t>
            </a:r>
            <a:r>
              <a:rPr lang="en-US" sz="2400" dirty="0" err="1">
                <a:latin typeface="Arial" charset="0"/>
              </a:rPr>
              <a:t>trọng</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sự</a:t>
            </a:r>
            <a:r>
              <a:rPr lang="en-US" sz="2400" dirty="0">
                <a:latin typeface="Arial" charset="0"/>
              </a:rPr>
              <a:t> </a:t>
            </a:r>
            <a:r>
              <a:rPr lang="en-US" sz="2400" dirty="0" err="1">
                <a:latin typeface="Arial" charset="0"/>
              </a:rPr>
              <a:t>nghiệp</a:t>
            </a:r>
            <a:r>
              <a:rPr lang="en-US" sz="2400" dirty="0">
                <a:latin typeface="Arial" charset="0"/>
              </a:rPr>
              <a:t> CM</a:t>
            </a:r>
            <a:endParaRPr lang="en-US" sz="2300" b="1" dirty="0">
              <a:solidFill>
                <a:schemeClr val="bg1"/>
              </a:solidFill>
              <a:latin typeface="Arial" charset="0"/>
            </a:endParaRPr>
          </a:p>
        </p:txBody>
      </p:sp>
      <p:sp>
        <p:nvSpPr>
          <p:cNvPr id="97299" name="Oval 19">
            <a:extLst>
              <a:ext uri="{FF2B5EF4-FFF2-40B4-BE49-F238E27FC236}">
                <a16:creationId xmlns:a16="http://schemas.microsoft.com/office/drawing/2014/main" id="{EDCC9E1A-B3C1-429A-AFF3-473143B48E81}"/>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4584" name="Picture 20" descr="ani32">
            <a:hlinkClick r:id="rId7" action="ppaction://hlinksldjump"/>
            <a:extLst>
              <a:ext uri="{FF2B5EF4-FFF2-40B4-BE49-F238E27FC236}">
                <a16:creationId xmlns:a16="http://schemas.microsoft.com/office/drawing/2014/main" id="{30F8829C-8D3A-4BE6-A0DD-271F32ADB7A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86475"/>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301" name="Oval 21">
            <a:extLst>
              <a:ext uri="{FF2B5EF4-FFF2-40B4-BE49-F238E27FC236}">
                <a16:creationId xmlns:a16="http://schemas.microsoft.com/office/drawing/2014/main" id="{12D9547B-A3A2-4950-A15E-E3BD76A31DA2}"/>
              </a:ext>
            </a:extLst>
          </p:cNvPr>
          <p:cNvSpPr>
            <a:spLocks noChangeArrowheads="1"/>
          </p:cNvSpPr>
          <p:nvPr/>
        </p:nvSpPr>
        <p:spPr bwMode="auto">
          <a:xfrm>
            <a:off x="48275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7302" name="Oval 22">
            <a:extLst>
              <a:ext uri="{FF2B5EF4-FFF2-40B4-BE49-F238E27FC236}">
                <a16:creationId xmlns:a16="http://schemas.microsoft.com/office/drawing/2014/main" id="{8F821C9A-5945-4FB3-80B9-FDF4A2466DB3}"/>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7303" name="Oval 23">
            <a:extLst>
              <a:ext uri="{FF2B5EF4-FFF2-40B4-BE49-F238E27FC236}">
                <a16:creationId xmlns:a16="http://schemas.microsoft.com/office/drawing/2014/main" id="{3EA39E30-200D-4C9B-BAD5-4B86816484F9}"/>
              </a:ext>
            </a:extLst>
          </p:cNvPr>
          <p:cNvSpPr>
            <a:spLocks noChangeArrowheads="1"/>
          </p:cNvSpPr>
          <p:nvPr/>
        </p:nvSpPr>
        <p:spPr bwMode="auto">
          <a:xfrm>
            <a:off x="4813300"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7304" name="Oval 24">
            <a:extLst>
              <a:ext uri="{FF2B5EF4-FFF2-40B4-BE49-F238E27FC236}">
                <a16:creationId xmlns:a16="http://schemas.microsoft.com/office/drawing/2014/main" id="{6DDB6B3E-74B7-4E25-A2D5-1B9189B8BD58}"/>
              </a:ext>
            </a:extLst>
          </p:cNvPr>
          <p:cNvSpPr>
            <a:spLocks noChangeArrowheads="1"/>
          </p:cNvSpPr>
          <p:nvPr/>
        </p:nvSpPr>
        <p:spPr bwMode="auto">
          <a:xfrm>
            <a:off x="482758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7305" name="Oval 25">
            <a:extLst>
              <a:ext uri="{FF2B5EF4-FFF2-40B4-BE49-F238E27FC236}">
                <a16:creationId xmlns:a16="http://schemas.microsoft.com/office/drawing/2014/main" id="{E5D78984-303D-478D-B45E-70A60B882B2C}"/>
              </a:ext>
            </a:extLst>
          </p:cNvPr>
          <p:cNvSpPr>
            <a:spLocks noChangeArrowheads="1"/>
          </p:cNvSpPr>
          <p:nvPr/>
        </p:nvSpPr>
        <p:spPr bwMode="auto">
          <a:xfrm>
            <a:off x="4813300"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7306" name="Oval 26">
            <a:extLst>
              <a:ext uri="{FF2B5EF4-FFF2-40B4-BE49-F238E27FC236}">
                <a16:creationId xmlns:a16="http://schemas.microsoft.com/office/drawing/2014/main" id="{A08D59CB-3E58-44A0-9985-8DE4E64F25E3}"/>
              </a:ext>
            </a:extLst>
          </p:cNvPr>
          <p:cNvSpPr>
            <a:spLocks noChangeArrowheads="1"/>
          </p:cNvSpPr>
          <p:nvPr/>
        </p:nvSpPr>
        <p:spPr bwMode="auto">
          <a:xfrm>
            <a:off x="4827588" y="6092825"/>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7307" name="Text Box 27">
            <a:extLst>
              <a:ext uri="{FF2B5EF4-FFF2-40B4-BE49-F238E27FC236}">
                <a16:creationId xmlns:a16="http://schemas.microsoft.com/office/drawing/2014/main" id="{0C93872E-D1D7-4DB0-AD43-3B6EFCA76C32}"/>
              </a:ext>
            </a:extLst>
          </p:cNvPr>
          <p:cNvSpPr txBox="1">
            <a:spLocks noChangeArrowheads="1"/>
          </p:cNvSpPr>
          <p:nvPr/>
        </p:nvSpPr>
        <p:spPr bwMode="auto">
          <a:xfrm>
            <a:off x="3276600" y="61864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7308" name="Text Box 28">
            <a:extLst>
              <a:ext uri="{FF2B5EF4-FFF2-40B4-BE49-F238E27FC236}">
                <a16:creationId xmlns:a16="http://schemas.microsoft.com/office/drawing/2014/main" id="{63AF7E8F-2053-40EC-898F-C34597C94103}"/>
              </a:ext>
            </a:extLst>
          </p:cNvPr>
          <p:cNvSpPr txBox="1">
            <a:spLocks noChangeArrowheads="1"/>
          </p:cNvSpPr>
          <p:nvPr/>
        </p:nvSpPr>
        <p:spPr bwMode="auto">
          <a:xfrm>
            <a:off x="45720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9">
            <a:extLst>
              <a:ext uri="{FF2B5EF4-FFF2-40B4-BE49-F238E27FC236}">
                <a16:creationId xmlns:a16="http://schemas.microsoft.com/office/drawing/2014/main" id="{2EAE0C61-7857-425C-8658-02F8FE30365F}"/>
              </a:ext>
            </a:extLst>
          </p:cNvPr>
          <p:cNvSpPr>
            <a:spLocks noChangeArrowheads="1"/>
          </p:cNvSpPr>
          <p:nvPr/>
        </p:nvSpPr>
        <p:spPr bwMode="auto">
          <a:xfrm>
            <a:off x="228600" y="4148138"/>
            <a:ext cx="4191000" cy="1323975"/>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fr-FR" sz="2400" dirty="0">
                <a:latin typeface="Arial" charset="0"/>
              </a:rPr>
              <a:t> C. </a:t>
            </a:r>
            <a:r>
              <a:rPr lang="en-US" sz="2400" dirty="0" err="1">
                <a:latin typeface="Arial" charset="0"/>
              </a:rPr>
              <a:t>Giữ</a:t>
            </a:r>
            <a:r>
              <a:rPr lang="en-US" sz="2400" dirty="0">
                <a:latin typeface="Arial" charset="0"/>
              </a:rPr>
              <a:t> </a:t>
            </a:r>
            <a:r>
              <a:rPr lang="en-US" sz="2400" dirty="0" err="1">
                <a:latin typeface="Arial" charset="0"/>
              </a:rPr>
              <a:t>vị</a:t>
            </a:r>
            <a:r>
              <a:rPr lang="en-US" sz="2400" dirty="0">
                <a:latin typeface="Arial" charset="0"/>
              </a:rPr>
              <a:t> </a:t>
            </a:r>
            <a:r>
              <a:rPr lang="en-US" sz="2400" dirty="0" err="1">
                <a:latin typeface="Arial" charset="0"/>
              </a:rPr>
              <a:t>trí</a:t>
            </a:r>
            <a:r>
              <a:rPr lang="en-US" sz="2400" dirty="0">
                <a:latin typeface="Arial" charset="0"/>
              </a:rPr>
              <a:t> </a:t>
            </a:r>
            <a:r>
              <a:rPr lang="en-US" sz="2400" dirty="0" err="1">
                <a:latin typeface="Arial" charset="0"/>
              </a:rPr>
              <a:t>chủ</a:t>
            </a:r>
            <a:r>
              <a:rPr lang="en-US" sz="2400" dirty="0">
                <a:latin typeface="Arial" charset="0"/>
              </a:rPr>
              <a:t> </a:t>
            </a:r>
            <a:r>
              <a:rPr lang="en-US" sz="2400" dirty="0" err="1">
                <a:latin typeface="Arial" charset="0"/>
              </a:rPr>
              <a:t>yếu</a:t>
            </a:r>
            <a:r>
              <a:rPr lang="en-US" sz="2400" dirty="0">
                <a:latin typeface="Arial" charset="0"/>
              </a:rPr>
              <a:t> </a:t>
            </a:r>
            <a:r>
              <a:rPr lang="en-US" sz="2400" dirty="0" err="1">
                <a:latin typeface="Arial" charset="0"/>
              </a:rPr>
              <a:t>trong</a:t>
            </a:r>
            <a:endParaRPr lang="en-US" sz="2400" dirty="0">
              <a:latin typeface="Arial" charset="0"/>
            </a:endParaRPr>
          </a:p>
          <a:p>
            <a:pPr algn="ctr" eaLnBrk="1" hangingPunct="1">
              <a:defRPr/>
            </a:pP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an </a:t>
            </a:r>
            <a:r>
              <a:rPr lang="en-US" sz="2400" dirty="0" err="1">
                <a:latin typeface="Arial" charset="0"/>
              </a:rPr>
              <a:t>ninh</a:t>
            </a:r>
            <a:r>
              <a:rPr lang="en-US" sz="2400" dirty="0">
                <a:latin typeface="Arial" charset="0"/>
              </a:rPr>
              <a:t> </a:t>
            </a:r>
            <a:r>
              <a:rPr lang="en-US" sz="2400" dirty="0" err="1">
                <a:latin typeface="Arial" charset="0"/>
              </a:rPr>
              <a:t>Tổ</a:t>
            </a:r>
            <a:r>
              <a:rPr lang="en-US" sz="2400" dirty="0">
                <a:latin typeface="Arial" charset="0"/>
              </a:rPr>
              <a:t> </a:t>
            </a:r>
            <a:r>
              <a:rPr lang="en-US" sz="2400" dirty="0" err="1">
                <a:latin typeface="Arial" charset="0"/>
              </a:rPr>
              <a:t>quốc</a:t>
            </a:r>
            <a:endParaRPr lang="en-US" sz="2300" b="1" dirty="0">
              <a:solidFill>
                <a:schemeClr val="bg1"/>
              </a:solidFill>
              <a:latin typeface="Arial" charset="0"/>
            </a:endParaRPr>
          </a:p>
        </p:txBody>
      </p:sp>
      <p:sp>
        <p:nvSpPr>
          <p:cNvPr id="29" name="AutoShape 9">
            <a:extLst>
              <a:ext uri="{FF2B5EF4-FFF2-40B4-BE49-F238E27FC236}">
                <a16:creationId xmlns:a16="http://schemas.microsoft.com/office/drawing/2014/main" id="{68E28BD5-4EA8-4336-96CB-A10694761E59}"/>
              </a:ext>
            </a:extLst>
          </p:cNvPr>
          <p:cNvSpPr>
            <a:spLocks noChangeArrowheads="1"/>
          </p:cNvSpPr>
          <p:nvPr/>
        </p:nvSpPr>
        <p:spPr bwMode="auto">
          <a:xfrm>
            <a:off x="4724400" y="4114800"/>
            <a:ext cx="4191000" cy="1357313"/>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fr-FR" sz="2400" dirty="0">
                <a:latin typeface="Arial" charset="0"/>
              </a:rPr>
              <a:t> D. </a:t>
            </a:r>
            <a:r>
              <a:rPr lang="en-US" sz="2400" dirty="0" err="1">
                <a:latin typeface="Arial" charset="0"/>
              </a:rPr>
              <a:t>Có</a:t>
            </a:r>
            <a:r>
              <a:rPr lang="en-US" sz="2400" dirty="0">
                <a:latin typeface="Arial" charset="0"/>
              </a:rPr>
              <a:t> ý </a:t>
            </a:r>
            <a:r>
              <a:rPr lang="en-US" sz="2400" dirty="0" err="1">
                <a:latin typeface="Arial" charset="0"/>
              </a:rPr>
              <a:t>nghĩa</a:t>
            </a:r>
            <a:r>
              <a:rPr lang="en-US" sz="2400" dirty="0">
                <a:latin typeface="Arial" charset="0"/>
              </a:rPr>
              <a:t> </a:t>
            </a:r>
            <a:r>
              <a:rPr lang="en-US" sz="2400" dirty="0" err="1">
                <a:latin typeface="Arial" charset="0"/>
              </a:rPr>
              <a:t>quyết</a:t>
            </a:r>
            <a:r>
              <a:rPr lang="en-US" sz="2400" dirty="0">
                <a:latin typeface="Arial" charset="0"/>
              </a:rPr>
              <a:t> </a:t>
            </a:r>
          </a:p>
          <a:p>
            <a:pPr algn="ctr">
              <a:defRPr/>
            </a:pPr>
            <a:r>
              <a:rPr lang="en-US" sz="2400" dirty="0" err="1">
                <a:latin typeface="Arial" charset="0"/>
              </a:rPr>
              <a:t>định</a:t>
            </a:r>
            <a:r>
              <a:rPr lang="en-US" sz="2400" dirty="0">
                <a:latin typeface="Arial" charset="0"/>
              </a:rPr>
              <a:t> </a:t>
            </a:r>
            <a:r>
              <a:rPr lang="en-US" sz="2400" dirty="0" err="1">
                <a:latin typeface="Arial" charset="0"/>
              </a:rPr>
              <a:t>trong</a:t>
            </a:r>
            <a:r>
              <a:rPr lang="en-US" sz="2400" dirty="0">
                <a:latin typeface="Arial" charset="0"/>
              </a:rPr>
              <a:t> </a:t>
            </a:r>
            <a:r>
              <a:rPr lang="en-US" sz="2400" dirty="0" err="1">
                <a:latin typeface="Arial" charset="0"/>
              </a:rPr>
              <a:t>bảo</a:t>
            </a:r>
            <a:r>
              <a:rPr lang="en-US" sz="2400" dirty="0">
                <a:latin typeface="Arial" charset="0"/>
              </a:rPr>
              <a:t> </a:t>
            </a:r>
            <a:r>
              <a:rPr lang="en-US" sz="2400" dirty="0" err="1">
                <a:latin typeface="Arial" charset="0"/>
              </a:rPr>
              <a:t>vệ</a:t>
            </a:r>
            <a:r>
              <a:rPr lang="en-US" sz="2400" dirty="0">
                <a:latin typeface="Arial" charset="0"/>
              </a:rPr>
              <a:t> </a:t>
            </a:r>
          </a:p>
          <a:p>
            <a:pPr algn="ctr">
              <a:defRPr/>
            </a:pPr>
            <a:r>
              <a:rPr lang="en-US" sz="2400" dirty="0">
                <a:latin typeface="Arial" charset="0"/>
              </a:rPr>
              <a:t>an </a:t>
            </a:r>
            <a:r>
              <a:rPr lang="en-US" sz="2400" dirty="0" err="1">
                <a:latin typeface="Arial" charset="0"/>
              </a:rPr>
              <a:t>ninh</a:t>
            </a:r>
            <a:r>
              <a:rPr lang="en-US" sz="2400" dirty="0">
                <a:latin typeface="Arial" charset="0"/>
              </a:rPr>
              <a:t> </a:t>
            </a:r>
            <a:r>
              <a:rPr lang="en-US" sz="2400" dirty="0" err="1">
                <a:latin typeface="Arial" charset="0"/>
              </a:rPr>
              <a:t>quốc</a:t>
            </a:r>
            <a:r>
              <a:rPr lang="en-US" sz="2400" dirty="0">
                <a:latin typeface="Arial" charset="0"/>
              </a:rPr>
              <a:t> </a:t>
            </a:r>
            <a:r>
              <a:rPr lang="en-US" sz="2400" dirty="0" err="1">
                <a:latin typeface="Arial" charset="0"/>
              </a:rPr>
              <a:t>gia</a:t>
            </a:r>
            <a:endParaRPr lang="vi-VN" sz="2400" b="1" dirty="0">
              <a:latin typeface="Arial" charset="0"/>
            </a:endParaRPr>
          </a:p>
        </p:txBody>
      </p:sp>
      <p:sp>
        <p:nvSpPr>
          <p:cNvPr id="21" name="Rectangle: Rounded Corners 20">
            <a:extLst>
              <a:ext uri="{FF2B5EF4-FFF2-40B4-BE49-F238E27FC236}">
                <a16:creationId xmlns:a16="http://schemas.microsoft.com/office/drawing/2014/main" id="{C6D957B3-E287-4060-B3B0-68B126D267CF}"/>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06</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1560"/>
                            </p:stCondLst>
                            <p:childTnLst>
                              <p:par>
                                <p:cTn id="11" presetID="4" presetClass="entr" presetSubtype="32" fill="hold" grpId="0" nodeType="afterEffect">
                                  <p:stCondLst>
                                    <p:cond delay="0"/>
                                  </p:stCondLst>
                                  <p:childTnLst>
                                    <p:set>
                                      <p:cBhvr>
                                        <p:cTn id="12" dur="1" fill="hold">
                                          <p:stCondLst>
                                            <p:cond delay="0"/>
                                          </p:stCondLst>
                                        </p:cTn>
                                        <p:tgtEl>
                                          <p:spTgt spid="65545"/>
                                        </p:tgtEl>
                                        <p:attrNameLst>
                                          <p:attrName>style.visibility</p:attrName>
                                        </p:attrNameLst>
                                      </p:cBhvr>
                                      <p:to>
                                        <p:strVal val="visible"/>
                                      </p:to>
                                    </p:set>
                                    <p:animEffect transition="in" filter="box(out)">
                                      <p:cBhvr>
                                        <p:cTn id="13" dur="1000"/>
                                        <p:tgtEl>
                                          <p:spTgt spid="65545"/>
                                        </p:tgtEl>
                                      </p:cBhvr>
                                    </p:animEffect>
                                  </p:childTnLst>
                                </p:cTn>
                              </p:par>
                            </p:childTnLst>
                          </p:cTn>
                        </p:par>
                        <p:par>
                          <p:cTn id="14" fill="hold" nodeType="afterGroup">
                            <p:stCondLst>
                              <p:cond delay="2560"/>
                            </p:stCondLst>
                            <p:childTnLst>
                              <p:par>
                                <p:cTn id="15" presetID="4" presetClass="entr" presetSubtype="32" fill="hold" grpId="0" nodeType="after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box(out)">
                                      <p:cBhvr>
                                        <p:cTn id="17" dur="1000"/>
                                        <p:tgtEl>
                                          <p:spTgt spid="65541"/>
                                        </p:tgtEl>
                                      </p:cBhvr>
                                    </p:animEffect>
                                  </p:childTnLst>
                                </p:cTn>
                              </p:par>
                            </p:childTnLst>
                          </p:cTn>
                        </p:par>
                        <p:par>
                          <p:cTn id="18" fill="hold" nodeType="afterGroup">
                            <p:stCondLst>
                              <p:cond delay="356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4560"/>
                            </p:stCondLst>
                            <p:childTnLst>
                              <p:par>
                                <p:cTn id="23" presetID="4" presetClass="entr" presetSubtype="32"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ox(out)">
                                      <p:cBhvr>
                                        <p:cTn id="2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728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7285"/>
                  </p:tgtEl>
                </p:cond>
              </p:nextCondLst>
            </p:seq>
            <p:seq concurrent="1" nextAc="seek">
              <p:cTn id="34" restart="whenNotActive" fill="hold" evtFilter="cancelBubble" nodeType="interactiveSeq">
                <p:stCondLst>
                  <p:cond evt="onClick" delay="0">
                    <p:tgtEl>
                      <p:spTgt spid="97307"/>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7308"/>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7306"/>
                                        </p:tgtEl>
                                      </p:cBhvr>
                                    </p:animEffect>
                                    <p:set>
                                      <p:cBhvr>
                                        <p:cTn id="42" dur="1" fill="hold">
                                          <p:stCondLst>
                                            <p:cond delay="499"/>
                                          </p:stCondLst>
                                        </p:cTn>
                                        <p:tgtEl>
                                          <p:spTgt spid="97306"/>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7305"/>
                                        </p:tgtEl>
                                      </p:cBhvr>
                                    </p:animEffect>
                                    <p:set>
                                      <p:cBhvr>
                                        <p:cTn id="46" dur="1" fill="hold">
                                          <p:stCondLst>
                                            <p:cond delay="499"/>
                                          </p:stCondLst>
                                        </p:cTn>
                                        <p:tgtEl>
                                          <p:spTgt spid="97305"/>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7304"/>
                                        </p:tgtEl>
                                      </p:cBhvr>
                                    </p:animEffect>
                                    <p:set>
                                      <p:cBhvr>
                                        <p:cTn id="50" dur="1" fill="hold">
                                          <p:stCondLst>
                                            <p:cond delay="499"/>
                                          </p:stCondLst>
                                        </p:cTn>
                                        <p:tgtEl>
                                          <p:spTgt spid="97304"/>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7303"/>
                                        </p:tgtEl>
                                      </p:cBhvr>
                                    </p:animEffect>
                                    <p:set>
                                      <p:cBhvr>
                                        <p:cTn id="54" dur="1" fill="hold">
                                          <p:stCondLst>
                                            <p:cond delay="499"/>
                                          </p:stCondLst>
                                        </p:cTn>
                                        <p:tgtEl>
                                          <p:spTgt spid="97303"/>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7302"/>
                                        </p:tgtEl>
                                      </p:cBhvr>
                                    </p:animEffect>
                                    <p:set>
                                      <p:cBhvr>
                                        <p:cTn id="58" dur="1" fill="hold">
                                          <p:stCondLst>
                                            <p:cond delay="499"/>
                                          </p:stCondLst>
                                        </p:cTn>
                                        <p:tgtEl>
                                          <p:spTgt spid="97302"/>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7301"/>
                                        </p:tgtEl>
                                      </p:cBhvr>
                                    </p:animEffect>
                                    <p:set>
                                      <p:cBhvr>
                                        <p:cTn id="62" dur="1" fill="hold">
                                          <p:stCondLst>
                                            <p:cond delay="499"/>
                                          </p:stCondLst>
                                        </p:cTn>
                                        <p:tgtEl>
                                          <p:spTgt spid="97301"/>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7299"/>
                                        </p:tgtEl>
                                      </p:cBhvr>
                                    </p:animEffect>
                                    <p:set>
                                      <p:cBhvr>
                                        <p:cTn id="66" dur="1" fill="hold">
                                          <p:stCondLst>
                                            <p:cond delay="499"/>
                                          </p:stCondLst>
                                        </p:cTn>
                                        <p:tgtEl>
                                          <p:spTgt spid="97299"/>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7282"/>
                                        </p:tgtEl>
                                      </p:cBhvr>
                                    </p:animEffect>
                                    <p:set>
                                      <p:cBhvr>
                                        <p:cTn id="70" dur="1" fill="hold">
                                          <p:stCondLst>
                                            <p:cond delay="499"/>
                                          </p:stCondLst>
                                        </p:cTn>
                                        <p:tgtEl>
                                          <p:spTgt spid="97282"/>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7307"/>
                  </p:tgtEl>
                </p:cond>
              </p:nextCondLst>
            </p:seq>
          </p:childTnLst>
        </p:cTn>
      </p:par>
    </p:tnLst>
    <p:bldLst>
      <p:bldP spid="97282" grpId="0" animBg="1"/>
      <p:bldP spid="65540" grpId="0"/>
      <p:bldP spid="65541" grpId="0" animBg="1"/>
      <p:bldP spid="65541" grpId="1" animBg="1"/>
      <p:bldP spid="65545" grpId="0" animBg="1"/>
      <p:bldP spid="97299" grpId="0" animBg="1"/>
      <p:bldP spid="97301" grpId="0" animBg="1"/>
      <p:bldP spid="97302" grpId="0" animBg="1"/>
      <p:bldP spid="97303" grpId="0" animBg="1"/>
      <p:bldP spid="97304" grpId="0" animBg="1"/>
      <p:bldP spid="97305" grpId="0" animBg="1"/>
      <p:bldP spid="97306" grpId="0" animBg="1"/>
      <p:bldP spid="97308" grpId="0" animBg="1"/>
      <p:bldP spid="27"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Oval 2">
            <a:extLst>
              <a:ext uri="{FF2B5EF4-FFF2-40B4-BE49-F238E27FC236}">
                <a16:creationId xmlns:a16="http://schemas.microsoft.com/office/drawing/2014/main" id="{4E575D09-B0A7-4425-92B8-7C8225651974}"/>
              </a:ext>
            </a:extLst>
          </p:cNvPr>
          <p:cNvSpPr>
            <a:spLocks noChangeArrowheads="1"/>
          </p:cNvSpPr>
          <p:nvPr/>
        </p:nvSpPr>
        <p:spPr bwMode="auto">
          <a:xfrm>
            <a:off x="4608513"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8309" name="Picture 15" descr="people008">
            <a:extLst>
              <a:ext uri="{FF2B5EF4-FFF2-40B4-BE49-F238E27FC236}">
                <a16:creationId xmlns:a16="http://schemas.microsoft.com/office/drawing/2014/main" id="{626F8ED5-52D1-4219-8269-301CE2516396}"/>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791200"/>
            <a:ext cx="9239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913E6474-0DE2-417E-A1A3-159548A7F17D}"/>
              </a:ext>
            </a:extLst>
          </p:cNvPr>
          <p:cNvSpPr txBox="1">
            <a:spLocks noChangeArrowheads="1"/>
          </p:cNvSpPr>
          <p:nvPr/>
        </p:nvSpPr>
        <p:spPr bwMode="auto">
          <a:xfrm>
            <a:off x="1687513" y="852488"/>
            <a:ext cx="693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“Vận động toàn dân tích cực tham gia chương trình quốc gia phòng chống tội phạm”</a:t>
            </a:r>
            <a:r>
              <a:rPr lang="vi-VN" altLang="en-US" sz="2400"/>
              <a:t> là một trong những nội dung cơ bản của: </a:t>
            </a:r>
            <a:endParaRPr lang="en-US" altLang="en-US" sz="2400"/>
          </a:p>
        </p:txBody>
      </p:sp>
      <p:sp>
        <p:nvSpPr>
          <p:cNvPr id="65541" name="AutoShape 5">
            <a:extLst>
              <a:ext uri="{FF2B5EF4-FFF2-40B4-BE49-F238E27FC236}">
                <a16:creationId xmlns:a16="http://schemas.microsoft.com/office/drawing/2014/main" id="{4761A816-3954-412D-8F9A-FBC0CF1C551F}"/>
              </a:ext>
            </a:extLst>
          </p:cNvPr>
          <p:cNvSpPr>
            <a:spLocks noChangeArrowheads="1"/>
          </p:cNvSpPr>
          <p:nvPr/>
        </p:nvSpPr>
        <p:spPr bwMode="auto">
          <a:xfrm>
            <a:off x="4724400" y="4191000"/>
            <a:ext cx="4191000" cy="1295400"/>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D. </a:t>
            </a:r>
            <a:r>
              <a:rPr lang="vi-VN" sz="2400" dirty="0">
                <a:solidFill>
                  <a:schemeClr val="tx1"/>
                </a:solidFill>
              </a:rPr>
              <a:t>Công tác xây dựng </a:t>
            </a:r>
            <a:endParaRPr lang="en-US" sz="2400" dirty="0">
              <a:solidFill>
                <a:schemeClr val="tx1"/>
              </a:solidFill>
            </a:endParaRPr>
          </a:p>
          <a:p>
            <a:pPr algn="ctr">
              <a:defRPr/>
            </a:pPr>
            <a:r>
              <a:rPr lang="vi-VN" sz="2400" dirty="0">
                <a:solidFill>
                  <a:schemeClr val="tx1"/>
                </a:solidFill>
              </a:rPr>
              <a:t>phong trào toàn dân bảo</a:t>
            </a:r>
            <a:endParaRPr lang="en-US" sz="2400" dirty="0">
              <a:solidFill>
                <a:schemeClr val="tx1"/>
              </a:solidFill>
            </a:endParaRPr>
          </a:p>
          <a:p>
            <a:pPr algn="ctr">
              <a:defRPr/>
            </a:pPr>
            <a:r>
              <a:rPr lang="vi-VN" sz="2400" dirty="0">
                <a:solidFill>
                  <a:schemeClr val="tx1"/>
                </a:solidFill>
              </a:rPr>
              <a:t> vệ an ninh Tổ quốc</a:t>
            </a:r>
            <a:endParaRPr lang="en-US" sz="2400" dirty="0">
              <a:solidFill>
                <a:schemeClr val="tx1"/>
              </a:solidFill>
            </a:endParaRPr>
          </a:p>
        </p:txBody>
      </p:sp>
      <p:sp>
        <p:nvSpPr>
          <p:cNvPr id="65546" name="AutoShape 10">
            <a:extLst>
              <a:ext uri="{FF2B5EF4-FFF2-40B4-BE49-F238E27FC236}">
                <a16:creationId xmlns:a16="http://schemas.microsoft.com/office/drawing/2014/main" id="{153037C2-C3B6-4C87-A08A-3097D26FC51F}"/>
              </a:ext>
            </a:extLst>
          </p:cNvPr>
          <p:cNvSpPr>
            <a:spLocks noChangeArrowheads="1"/>
          </p:cNvSpPr>
          <p:nvPr/>
        </p:nvSpPr>
        <p:spPr bwMode="auto">
          <a:xfrm>
            <a:off x="4724400" y="2286000"/>
            <a:ext cx="4191000" cy="1370013"/>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 B. </a:t>
            </a:r>
            <a:r>
              <a:rPr lang="vi-VN" sz="2400" dirty="0">
                <a:solidFill>
                  <a:schemeClr val="tx1"/>
                </a:solidFill>
              </a:rPr>
              <a:t>Công tác vận động </a:t>
            </a:r>
            <a:endParaRPr lang="en-US" sz="2400" dirty="0">
              <a:solidFill>
                <a:schemeClr val="tx1"/>
              </a:solidFill>
            </a:endParaRPr>
          </a:p>
          <a:p>
            <a:pPr algn="ctr">
              <a:defRPr/>
            </a:pPr>
            <a:r>
              <a:rPr lang="vi-VN" sz="2400" dirty="0">
                <a:solidFill>
                  <a:schemeClr val="tx1"/>
                </a:solidFill>
              </a:rPr>
              <a:t>quần chúng nâng cao</a:t>
            </a:r>
            <a:endParaRPr lang="en-US" sz="2400" dirty="0">
              <a:solidFill>
                <a:schemeClr val="tx1"/>
              </a:solidFill>
            </a:endParaRPr>
          </a:p>
          <a:p>
            <a:pPr algn="ctr">
              <a:defRPr/>
            </a:pPr>
            <a:r>
              <a:rPr lang="en-US" sz="2400" dirty="0" err="1">
                <a:solidFill>
                  <a:schemeClr val="tx1"/>
                </a:solidFill>
              </a:rPr>
              <a:t>tinh</a:t>
            </a:r>
            <a:r>
              <a:rPr lang="en-US" sz="2400" dirty="0">
                <a:solidFill>
                  <a:schemeClr val="tx1"/>
                </a:solidFill>
              </a:rPr>
              <a:t> </a:t>
            </a:r>
            <a:r>
              <a:rPr lang="vi-VN" sz="2400" dirty="0">
                <a:solidFill>
                  <a:schemeClr val="tx1"/>
                </a:solidFill>
              </a:rPr>
              <a:t>thần cảnh giác </a:t>
            </a:r>
            <a:r>
              <a:rPr lang="en-US" sz="2400" dirty="0">
                <a:solidFill>
                  <a:schemeClr val="tx1"/>
                </a:solidFill>
              </a:rPr>
              <a:t>CM</a:t>
            </a:r>
            <a:r>
              <a:rPr lang="vi-VN" sz="2400" dirty="0">
                <a:solidFill>
                  <a:schemeClr val="tx1"/>
                </a:solidFill>
              </a:rPr>
              <a:t> </a:t>
            </a:r>
            <a:endParaRPr lang="vi-VN" sz="2400" b="1" dirty="0">
              <a:solidFill>
                <a:schemeClr val="tx1"/>
              </a:solidFill>
            </a:endParaRPr>
          </a:p>
        </p:txBody>
      </p:sp>
      <p:sp>
        <p:nvSpPr>
          <p:cNvPr id="98323" name="Oval 19">
            <a:extLst>
              <a:ext uri="{FF2B5EF4-FFF2-40B4-BE49-F238E27FC236}">
                <a16:creationId xmlns:a16="http://schemas.microsoft.com/office/drawing/2014/main" id="{4CC272E5-E431-42F4-8FAD-AB440777D62C}"/>
              </a:ext>
            </a:extLst>
          </p:cNvPr>
          <p:cNvSpPr>
            <a:spLocks noChangeArrowheads="1"/>
          </p:cNvSpPr>
          <p:nvPr/>
        </p:nvSpPr>
        <p:spPr bwMode="auto">
          <a:xfrm>
            <a:off x="46243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6632" name="Picture 20" descr="ani32">
            <a:hlinkClick r:id="rId7" action="ppaction://hlinksldjump"/>
            <a:extLst>
              <a:ext uri="{FF2B5EF4-FFF2-40B4-BE49-F238E27FC236}">
                <a16:creationId xmlns:a16="http://schemas.microsoft.com/office/drawing/2014/main" id="{06D31E22-ED41-483E-82AF-81081ECD49AE}"/>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66100" y="60975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5" name="Oval 21">
            <a:extLst>
              <a:ext uri="{FF2B5EF4-FFF2-40B4-BE49-F238E27FC236}">
                <a16:creationId xmlns:a16="http://schemas.microsoft.com/office/drawing/2014/main" id="{7E0CB4F5-8C66-469D-9E04-8EB5A584B89B}"/>
              </a:ext>
            </a:extLst>
          </p:cNvPr>
          <p:cNvSpPr>
            <a:spLocks noChangeArrowheads="1"/>
          </p:cNvSpPr>
          <p:nvPr/>
        </p:nvSpPr>
        <p:spPr bwMode="auto">
          <a:xfrm>
            <a:off x="46116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8326" name="Oval 22">
            <a:extLst>
              <a:ext uri="{FF2B5EF4-FFF2-40B4-BE49-F238E27FC236}">
                <a16:creationId xmlns:a16="http://schemas.microsoft.com/office/drawing/2014/main" id="{1BF71145-37CB-41CE-9632-DFBABB6DEFB9}"/>
              </a:ext>
            </a:extLst>
          </p:cNvPr>
          <p:cNvSpPr>
            <a:spLocks noChangeArrowheads="1"/>
          </p:cNvSpPr>
          <p:nvPr/>
        </p:nvSpPr>
        <p:spPr bwMode="auto">
          <a:xfrm>
            <a:off x="46243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8327" name="Oval 23">
            <a:extLst>
              <a:ext uri="{FF2B5EF4-FFF2-40B4-BE49-F238E27FC236}">
                <a16:creationId xmlns:a16="http://schemas.microsoft.com/office/drawing/2014/main" id="{9FE1E3B1-31F5-4E54-ADE6-C0F7EFA4B332}"/>
              </a:ext>
            </a:extLst>
          </p:cNvPr>
          <p:cNvSpPr>
            <a:spLocks noChangeArrowheads="1"/>
          </p:cNvSpPr>
          <p:nvPr/>
        </p:nvSpPr>
        <p:spPr bwMode="auto">
          <a:xfrm>
            <a:off x="4608513"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8328" name="Oval 24">
            <a:extLst>
              <a:ext uri="{FF2B5EF4-FFF2-40B4-BE49-F238E27FC236}">
                <a16:creationId xmlns:a16="http://schemas.microsoft.com/office/drawing/2014/main" id="{125B0446-A87C-418E-85FF-6BCA54B85DBF}"/>
              </a:ext>
            </a:extLst>
          </p:cNvPr>
          <p:cNvSpPr>
            <a:spLocks noChangeArrowheads="1"/>
          </p:cNvSpPr>
          <p:nvPr/>
        </p:nvSpPr>
        <p:spPr bwMode="auto">
          <a:xfrm>
            <a:off x="4611688"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8329" name="Oval 25">
            <a:extLst>
              <a:ext uri="{FF2B5EF4-FFF2-40B4-BE49-F238E27FC236}">
                <a16:creationId xmlns:a16="http://schemas.microsoft.com/office/drawing/2014/main" id="{68B5C015-32A0-4776-8CBA-AFF83E9F4FAA}"/>
              </a:ext>
            </a:extLst>
          </p:cNvPr>
          <p:cNvSpPr>
            <a:spLocks noChangeArrowheads="1"/>
          </p:cNvSpPr>
          <p:nvPr/>
        </p:nvSpPr>
        <p:spPr bwMode="auto">
          <a:xfrm>
            <a:off x="4613275"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8330" name="Oval 26">
            <a:extLst>
              <a:ext uri="{FF2B5EF4-FFF2-40B4-BE49-F238E27FC236}">
                <a16:creationId xmlns:a16="http://schemas.microsoft.com/office/drawing/2014/main" id="{02534393-C51E-43B5-B293-36E2CF88F71D}"/>
              </a:ext>
            </a:extLst>
          </p:cNvPr>
          <p:cNvSpPr>
            <a:spLocks noChangeArrowheads="1"/>
          </p:cNvSpPr>
          <p:nvPr/>
        </p:nvSpPr>
        <p:spPr bwMode="auto">
          <a:xfrm>
            <a:off x="4630738"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8331" name="Text Box 27">
            <a:extLst>
              <a:ext uri="{FF2B5EF4-FFF2-40B4-BE49-F238E27FC236}">
                <a16:creationId xmlns:a16="http://schemas.microsoft.com/office/drawing/2014/main" id="{040EF371-E42A-4DDE-B5E4-03D6436D7BCA}"/>
              </a:ext>
            </a:extLst>
          </p:cNvPr>
          <p:cNvSpPr txBox="1">
            <a:spLocks noChangeArrowheads="1"/>
          </p:cNvSpPr>
          <p:nvPr/>
        </p:nvSpPr>
        <p:spPr bwMode="auto">
          <a:xfrm>
            <a:off x="3276600" y="61864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8332" name="Text Box 28">
            <a:extLst>
              <a:ext uri="{FF2B5EF4-FFF2-40B4-BE49-F238E27FC236}">
                <a16:creationId xmlns:a16="http://schemas.microsoft.com/office/drawing/2014/main" id="{51FDE4D0-636F-40B8-88AE-F6462E8D8F73}"/>
              </a:ext>
            </a:extLst>
          </p:cNvPr>
          <p:cNvSpPr txBox="1">
            <a:spLocks noChangeArrowheads="1"/>
          </p:cNvSpPr>
          <p:nvPr/>
        </p:nvSpPr>
        <p:spPr bwMode="auto">
          <a:xfrm>
            <a:off x="43434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DFB055E4-6841-42A6-89EB-C6ACCEB1A029}"/>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 A. </a:t>
            </a:r>
            <a:r>
              <a:rPr lang="vi-VN" sz="2400" dirty="0">
                <a:solidFill>
                  <a:schemeClr val="tx1"/>
                </a:solidFill>
              </a:rPr>
              <a:t>Công tác vận động</a:t>
            </a:r>
            <a:endParaRPr lang="en-US" sz="2400" dirty="0">
              <a:solidFill>
                <a:schemeClr val="tx1"/>
              </a:solidFill>
            </a:endParaRPr>
          </a:p>
          <a:p>
            <a:pPr algn="ctr">
              <a:defRPr/>
            </a:pPr>
            <a:r>
              <a:rPr lang="vi-VN" sz="2400" dirty="0">
                <a:solidFill>
                  <a:schemeClr val="tx1"/>
                </a:solidFill>
              </a:rPr>
              <a:t> quần chúng của các cấp,</a:t>
            </a:r>
            <a:endParaRPr lang="en-US" sz="2400" dirty="0">
              <a:solidFill>
                <a:schemeClr val="tx1"/>
              </a:solidFill>
            </a:endParaRPr>
          </a:p>
          <a:p>
            <a:pPr algn="ctr">
              <a:defRPr/>
            </a:pPr>
            <a:r>
              <a:rPr lang="vi-VN" sz="2400" dirty="0">
                <a:solidFill>
                  <a:schemeClr val="tx1"/>
                </a:solidFill>
              </a:rPr>
              <a:t>các ngành </a:t>
            </a:r>
            <a:endParaRPr lang="vi-VN" sz="2400" b="1" dirty="0">
              <a:solidFill>
                <a:schemeClr val="tx1"/>
              </a:solidFill>
            </a:endParaRPr>
          </a:p>
        </p:txBody>
      </p:sp>
      <p:sp>
        <p:nvSpPr>
          <p:cNvPr id="28" name="AutoShape 10">
            <a:extLst>
              <a:ext uri="{FF2B5EF4-FFF2-40B4-BE49-F238E27FC236}">
                <a16:creationId xmlns:a16="http://schemas.microsoft.com/office/drawing/2014/main" id="{9F5B256B-6BC5-47F4-A0FF-CB309142BF22}"/>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fr-FR" sz="2400" dirty="0">
                <a:solidFill>
                  <a:schemeClr val="tx1"/>
                </a:solidFill>
              </a:rPr>
              <a:t> C. </a:t>
            </a:r>
            <a:r>
              <a:rPr lang="vi-VN" sz="2400" dirty="0">
                <a:solidFill>
                  <a:schemeClr val="tx1"/>
                </a:solidFill>
              </a:rPr>
              <a:t>Công tác tuyên truyền</a:t>
            </a:r>
            <a:endParaRPr lang="en-US" sz="2400" dirty="0">
              <a:solidFill>
                <a:schemeClr val="tx1"/>
              </a:solidFill>
            </a:endParaRPr>
          </a:p>
          <a:p>
            <a:pPr algn="ctr">
              <a:defRPr/>
            </a:pPr>
            <a:r>
              <a:rPr lang="vi-VN" sz="2400" dirty="0">
                <a:solidFill>
                  <a:schemeClr val="tx1"/>
                </a:solidFill>
              </a:rPr>
              <a:t> của lực lượng công an </a:t>
            </a:r>
            <a:endParaRPr lang="en-US" sz="2400" dirty="0">
              <a:solidFill>
                <a:schemeClr val="tx1"/>
              </a:solidFill>
            </a:endParaRPr>
          </a:p>
          <a:p>
            <a:pPr algn="ctr">
              <a:defRPr/>
            </a:pPr>
            <a:r>
              <a:rPr lang="vi-VN" sz="2400" dirty="0">
                <a:solidFill>
                  <a:schemeClr val="tx1"/>
                </a:solidFill>
              </a:rPr>
              <a:t>nhân dân</a:t>
            </a:r>
            <a:endParaRPr lang="en-US" sz="2400" dirty="0">
              <a:solidFill>
                <a:schemeClr val="tx1"/>
              </a:solidFill>
            </a:endParaRPr>
          </a:p>
        </p:txBody>
      </p:sp>
      <p:sp>
        <p:nvSpPr>
          <p:cNvPr id="21" name="Rectangle: Rounded Corners 20">
            <a:extLst>
              <a:ext uri="{FF2B5EF4-FFF2-40B4-BE49-F238E27FC236}">
                <a16:creationId xmlns:a16="http://schemas.microsoft.com/office/drawing/2014/main" id="{683A776B-0A87-42F6-B3FB-EE6601DFF9AD}"/>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07</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88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88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588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688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8309"/>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8309"/>
                  </p:tgtEl>
                </p:cond>
              </p:nextCondLst>
            </p:seq>
            <p:seq concurrent="1" nextAc="seek">
              <p:cTn id="34" restart="whenNotActive" fill="hold" evtFilter="cancelBubble" nodeType="interactiveSeq">
                <p:stCondLst>
                  <p:cond evt="onClick" delay="0">
                    <p:tgtEl>
                      <p:spTgt spid="98331"/>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8332"/>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8330"/>
                                        </p:tgtEl>
                                      </p:cBhvr>
                                    </p:animEffect>
                                    <p:set>
                                      <p:cBhvr>
                                        <p:cTn id="42" dur="1" fill="hold">
                                          <p:stCondLst>
                                            <p:cond delay="499"/>
                                          </p:stCondLst>
                                        </p:cTn>
                                        <p:tgtEl>
                                          <p:spTgt spid="98330"/>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8329"/>
                                        </p:tgtEl>
                                      </p:cBhvr>
                                    </p:animEffect>
                                    <p:set>
                                      <p:cBhvr>
                                        <p:cTn id="46" dur="1" fill="hold">
                                          <p:stCondLst>
                                            <p:cond delay="499"/>
                                          </p:stCondLst>
                                        </p:cTn>
                                        <p:tgtEl>
                                          <p:spTgt spid="98329"/>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8328"/>
                                        </p:tgtEl>
                                      </p:cBhvr>
                                    </p:animEffect>
                                    <p:set>
                                      <p:cBhvr>
                                        <p:cTn id="50" dur="1" fill="hold">
                                          <p:stCondLst>
                                            <p:cond delay="499"/>
                                          </p:stCondLst>
                                        </p:cTn>
                                        <p:tgtEl>
                                          <p:spTgt spid="98328"/>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8327"/>
                                        </p:tgtEl>
                                      </p:cBhvr>
                                    </p:animEffect>
                                    <p:set>
                                      <p:cBhvr>
                                        <p:cTn id="54" dur="1" fill="hold">
                                          <p:stCondLst>
                                            <p:cond delay="499"/>
                                          </p:stCondLst>
                                        </p:cTn>
                                        <p:tgtEl>
                                          <p:spTgt spid="98327"/>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8326"/>
                                        </p:tgtEl>
                                      </p:cBhvr>
                                    </p:animEffect>
                                    <p:set>
                                      <p:cBhvr>
                                        <p:cTn id="58" dur="1" fill="hold">
                                          <p:stCondLst>
                                            <p:cond delay="499"/>
                                          </p:stCondLst>
                                        </p:cTn>
                                        <p:tgtEl>
                                          <p:spTgt spid="98326"/>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8325"/>
                                        </p:tgtEl>
                                      </p:cBhvr>
                                    </p:animEffect>
                                    <p:set>
                                      <p:cBhvr>
                                        <p:cTn id="62" dur="1" fill="hold">
                                          <p:stCondLst>
                                            <p:cond delay="499"/>
                                          </p:stCondLst>
                                        </p:cTn>
                                        <p:tgtEl>
                                          <p:spTgt spid="98325"/>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8323"/>
                                        </p:tgtEl>
                                      </p:cBhvr>
                                    </p:animEffect>
                                    <p:set>
                                      <p:cBhvr>
                                        <p:cTn id="66" dur="1" fill="hold">
                                          <p:stCondLst>
                                            <p:cond delay="499"/>
                                          </p:stCondLst>
                                        </p:cTn>
                                        <p:tgtEl>
                                          <p:spTgt spid="98323"/>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8306"/>
                                        </p:tgtEl>
                                      </p:cBhvr>
                                    </p:animEffect>
                                    <p:set>
                                      <p:cBhvr>
                                        <p:cTn id="70" dur="1" fill="hold">
                                          <p:stCondLst>
                                            <p:cond delay="499"/>
                                          </p:stCondLst>
                                        </p:cTn>
                                        <p:tgtEl>
                                          <p:spTgt spid="98306"/>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8331"/>
                  </p:tgtEl>
                </p:cond>
              </p:nextCondLst>
            </p:seq>
          </p:childTnLst>
        </p:cTn>
      </p:par>
    </p:tnLst>
    <p:bldLst>
      <p:bldP spid="98306" grpId="0" animBg="1"/>
      <p:bldP spid="65540" grpId="0"/>
      <p:bldP spid="65541" grpId="0" animBg="1"/>
      <p:bldP spid="65541" grpId="1" animBg="1"/>
      <p:bldP spid="65546" grpId="0" animBg="1"/>
      <p:bldP spid="98323" grpId="0" animBg="1"/>
      <p:bldP spid="98325" grpId="0" animBg="1"/>
      <p:bldP spid="98326" grpId="0" animBg="1"/>
      <p:bldP spid="98327" grpId="0" animBg="1"/>
      <p:bldP spid="98328" grpId="0" animBg="1"/>
      <p:bldP spid="98329" grpId="0" animBg="1"/>
      <p:bldP spid="98330" grpId="0" animBg="1"/>
      <p:bldP spid="98332" grpId="0" animBg="1"/>
      <p:bldP spid="27"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Oval 2">
            <a:extLst>
              <a:ext uri="{FF2B5EF4-FFF2-40B4-BE49-F238E27FC236}">
                <a16:creationId xmlns:a16="http://schemas.microsoft.com/office/drawing/2014/main" id="{290F86CF-5D6E-44FE-9288-158C51827C04}"/>
              </a:ext>
            </a:extLst>
          </p:cNvPr>
          <p:cNvSpPr>
            <a:spLocks noChangeArrowheads="1"/>
          </p:cNvSpPr>
          <p:nvPr/>
        </p:nvSpPr>
        <p:spPr bwMode="auto">
          <a:xfrm>
            <a:off x="4648200" y="60150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99333" name="Picture 15" descr="people008">
            <a:extLst>
              <a:ext uri="{FF2B5EF4-FFF2-40B4-BE49-F238E27FC236}">
                <a16:creationId xmlns:a16="http://schemas.microsoft.com/office/drawing/2014/main" id="{8E9D765B-96A5-491F-A06F-A8714F519F13}"/>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B6655BD8-21BF-44DE-9C16-37CBFE98439D}"/>
              </a:ext>
            </a:extLst>
          </p:cNvPr>
          <p:cNvSpPr txBox="1">
            <a:spLocks noChangeArrowheads="1"/>
          </p:cNvSpPr>
          <p:nvPr/>
        </p:nvSpPr>
        <p:spPr bwMode="auto">
          <a:xfrm>
            <a:off x="1385888" y="957263"/>
            <a:ext cx="7489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vi-VN" altLang="en-US" sz="2400" i="1"/>
              <a:t>Một trong những nội dung cơ bản của công tác xây dựng phong trào toàn dân bảo vệ an ninh Tổ quốc là:</a:t>
            </a:r>
            <a:endParaRPr lang="en-US" altLang="en-US" sz="2300" b="1" i="1"/>
          </a:p>
        </p:txBody>
      </p:sp>
      <p:sp>
        <p:nvSpPr>
          <p:cNvPr id="65541" name="AutoShape 5">
            <a:extLst>
              <a:ext uri="{FF2B5EF4-FFF2-40B4-BE49-F238E27FC236}">
                <a16:creationId xmlns:a16="http://schemas.microsoft.com/office/drawing/2014/main" id="{62795C0F-5FCE-44C5-9E26-400F8001BA26}"/>
              </a:ext>
            </a:extLst>
          </p:cNvPr>
          <p:cNvSpPr>
            <a:spLocks noChangeArrowheads="1"/>
          </p:cNvSpPr>
          <p:nvPr/>
        </p:nvSpPr>
        <p:spPr bwMode="auto">
          <a:xfrm>
            <a:off x="2286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dirty="0">
                <a:latin typeface="Arial" charset="0"/>
              </a:rPr>
              <a:t>C. </a:t>
            </a:r>
            <a:r>
              <a:rPr lang="vi-VN" dirty="0">
                <a:latin typeface="Arial" charset="0"/>
              </a:rPr>
              <a:t>Xây dựng và mở rộng liên</a:t>
            </a:r>
            <a:r>
              <a:rPr lang="en-US" dirty="0">
                <a:latin typeface="Arial" charset="0"/>
              </a:rPr>
              <a:t> </a:t>
            </a:r>
            <a:r>
              <a:rPr lang="vi-VN" dirty="0">
                <a:latin typeface="Arial" charset="0"/>
              </a:rPr>
              <a:t>kết </a:t>
            </a:r>
            <a:endParaRPr lang="en-US" dirty="0">
              <a:latin typeface="Arial" charset="0"/>
            </a:endParaRPr>
          </a:p>
          <a:p>
            <a:pPr algn="ctr">
              <a:defRPr/>
            </a:pPr>
            <a:r>
              <a:rPr lang="vi-VN" dirty="0">
                <a:latin typeface="Arial" charset="0"/>
              </a:rPr>
              <a:t>phối hợp chặt chẽ với các </a:t>
            </a:r>
            <a:r>
              <a:rPr lang="vi-VN">
                <a:latin typeface="Arial" charset="0"/>
              </a:rPr>
              <a:t>ngành, các</a:t>
            </a:r>
          </a:p>
          <a:p>
            <a:pPr algn="ctr">
              <a:defRPr/>
            </a:pPr>
            <a:r>
              <a:rPr lang="vi-VN">
                <a:latin typeface="Arial" charset="0"/>
              </a:rPr>
              <a:t>đoàn </a:t>
            </a:r>
            <a:r>
              <a:rPr lang="vi-VN" dirty="0">
                <a:latin typeface="Arial" charset="0"/>
              </a:rPr>
              <a:t>thể quần chúng, các </a:t>
            </a:r>
            <a:r>
              <a:rPr lang="vi-VN">
                <a:latin typeface="Arial" charset="0"/>
              </a:rPr>
              <a:t>tổ chức </a:t>
            </a:r>
            <a:r>
              <a:rPr lang="en-US">
                <a:latin typeface="Arial" charset="0"/>
              </a:rPr>
              <a:t>CT-XH</a:t>
            </a:r>
            <a:endParaRPr lang="vi-VN">
              <a:latin typeface="Arial" charset="0"/>
            </a:endParaRPr>
          </a:p>
          <a:p>
            <a:pPr algn="ctr">
              <a:defRPr/>
            </a:pPr>
            <a:r>
              <a:rPr lang="vi-VN">
                <a:latin typeface="Arial" charset="0"/>
              </a:rPr>
              <a:t>trong </a:t>
            </a:r>
            <a:r>
              <a:rPr lang="vi-VN" dirty="0">
                <a:latin typeface="Arial" charset="0"/>
              </a:rPr>
              <a:t>các </a:t>
            </a:r>
            <a:r>
              <a:rPr lang="vi-VN">
                <a:latin typeface="Arial" charset="0"/>
              </a:rPr>
              <a:t>phong trào của </a:t>
            </a:r>
            <a:r>
              <a:rPr lang="vi-VN" dirty="0">
                <a:latin typeface="Arial" charset="0"/>
              </a:rPr>
              <a:t>địa phương</a:t>
            </a:r>
            <a:endParaRPr lang="en-US" dirty="0">
              <a:latin typeface="Arial" charset="0"/>
            </a:endParaRPr>
          </a:p>
        </p:txBody>
      </p:sp>
      <p:sp>
        <p:nvSpPr>
          <p:cNvPr id="65549" name="AutoShape 13">
            <a:extLst>
              <a:ext uri="{FF2B5EF4-FFF2-40B4-BE49-F238E27FC236}">
                <a16:creationId xmlns:a16="http://schemas.microsoft.com/office/drawing/2014/main" id="{DD76595D-F31B-40EA-B1CF-53914A96529C}"/>
              </a:ext>
            </a:extLst>
          </p:cNvPr>
          <p:cNvSpPr>
            <a:spLocks noChangeArrowheads="1"/>
          </p:cNvSpPr>
          <p:nvPr/>
        </p:nvSpPr>
        <p:spPr bwMode="auto">
          <a:xfrm>
            <a:off x="190500" y="2286000"/>
            <a:ext cx="42291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dirty="0">
                <a:latin typeface="Arial" charset="0"/>
              </a:rPr>
              <a:t> A. </a:t>
            </a:r>
            <a:r>
              <a:rPr lang="vi-VN" dirty="0">
                <a:latin typeface="Arial" charset="0"/>
              </a:rPr>
              <a:t>Phối hợp chặt chẽ với các </a:t>
            </a:r>
            <a:endParaRPr lang="en-US" dirty="0">
              <a:latin typeface="Arial" charset="0"/>
            </a:endParaRPr>
          </a:p>
          <a:p>
            <a:pPr algn="ctr" eaLnBrk="1" hangingPunct="1">
              <a:defRPr/>
            </a:pPr>
            <a:r>
              <a:rPr lang="vi-VN" dirty="0">
                <a:latin typeface="Arial" charset="0"/>
              </a:rPr>
              <a:t>phong trào </a:t>
            </a:r>
            <a:r>
              <a:rPr lang="en-US" dirty="0" err="1">
                <a:latin typeface="Arial" charset="0"/>
              </a:rPr>
              <a:t>thi</a:t>
            </a:r>
            <a:r>
              <a:rPr lang="en-US" dirty="0">
                <a:latin typeface="Arial" charset="0"/>
              </a:rPr>
              <a:t> </a:t>
            </a:r>
            <a:r>
              <a:rPr lang="en-US" dirty="0" err="1">
                <a:latin typeface="Arial" charset="0"/>
              </a:rPr>
              <a:t>đua</a:t>
            </a:r>
            <a:r>
              <a:rPr lang="en-US" dirty="0">
                <a:latin typeface="Arial" charset="0"/>
              </a:rPr>
              <a:t> </a:t>
            </a:r>
            <a:r>
              <a:rPr lang="vi-VN">
                <a:latin typeface="Arial" charset="0"/>
              </a:rPr>
              <a:t>khen thưởng của</a:t>
            </a:r>
          </a:p>
          <a:p>
            <a:pPr algn="ctr" eaLnBrk="1" hangingPunct="1">
              <a:defRPr/>
            </a:pPr>
            <a:r>
              <a:rPr lang="vi-VN">
                <a:latin typeface="Arial" charset="0"/>
              </a:rPr>
              <a:t>các </a:t>
            </a:r>
            <a:r>
              <a:rPr lang="vi-VN" dirty="0">
                <a:latin typeface="Arial" charset="0"/>
              </a:rPr>
              <a:t>ngành, các cấp </a:t>
            </a:r>
            <a:r>
              <a:rPr lang="en-US" dirty="0" err="1">
                <a:latin typeface="Arial" charset="0"/>
              </a:rPr>
              <a:t>từ</a:t>
            </a:r>
            <a:r>
              <a:rPr lang="en-US" dirty="0">
                <a:latin typeface="Arial" charset="0"/>
              </a:rPr>
              <a:t> </a:t>
            </a:r>
            <a:r>
              <a:rPr lang="en-US" err="1">
                <a:latin typeface="Arial" charset="0"/>
              </a:rPr>
              <a:t>trung</a:t>
            </a:r>
            <a:r>
              <a:rPr lang="en-US">
                <a:latin typeface="Arial" charset="0"/>
              </a:rPr>
              <a:t> ương tới</a:t>
            </a:r>
            <a:endParaRPr lang="en-US" dirty="0">
              <a:latin typeface="Arial" charset="0"/>
            </a:endParaRPr>
          </a:p>
          <a:p>
            <a:pPr algn="ctr" eaLnBrk="1" hangingPunct="1">
              <a:defRPr/>
            </a:pPr>
            <a:r>
              <a:rPr lang="en-US">
                <a:latin typeface="Arial" charset="0"/>
              </a:rPr>
              <a:t>địa </a:t>
            </a:r>
            <a:r>
              <a:rPr lang="en-US" dirty="0" err="1">
                <a:latin typeface="Arial" charset="0"/>
              </a:rPr>
              <a:t>phương</a:t>
            </a:r>
            <a:r>
              <a:rPr lang="en-US" dirty="0">
                <a:latin typeface="Arial" charset="0"/>
              </a:rPr>
              <a:t> </a:t>
            </a:r>
            <a:r>
              <a:rPr lang="vi-VN" dirty="0">
                <a:latin typeface="Arial" charset="0"/>
              </a:rPr>
              <a:t>tr</a:t>
            </a:r>
            <a:r>
              <a:rPr lang="en-US" dirty="0" err="1">
                <a:latin typeface="Arial" charset="0"/>
              </a:rPr>
              <a:t>ong</a:t>
            </a:r>
            <a:r>
              <a:rPr lang="en-US" dirty="0">
                <a:latin typeface="Arial" charset="0"/>
              </a:rPr>
              <a:t> </a:t>
            </a:r>
            <a:r>
              <a:rPr lang="en-US" err="1">
                <a:latin typeface="Arial" charset="0"/>
              </a:rPr>
              <a:t>phạm</a:t>
            </a:r>
            <a:r>
              <a:rPr lang="en-US">
                <a:latin typeface="Arial" charset="0"/>
              </a:rPr>
              <a:t> vi </a:t>
            </a:r>
            <a:r>
              <a:rPr lang="en-US" dirty="0" err="1">
                <a:latin typeface="Arial" charset="0"/>
              </a:rPr>
              <a:t>cả</a:t>
            </a:r>
            <a:r>
              <a:rPr lang="en-US" dirty="0">
                <a:latin typeface="Arial" charset="0"/>
              </a:rPr>
              <a:t> </a:t>
            </a:r>
            <a:r>
              <a:rPr lang="en-US" dirty="0" err="1">
                <a:latin typeface="Arial" charset="0"/>
              </a:rPr>
              <a:t>nước</a:t>
            </a:r>
            <a:endParaRPr lang="en-US" b="1" dirty="0">
              <a:latin typeface="Times New Roman" pitchFamily="18" charset="0"/>
              <a:cs typeface="Times New Roman" pitchFamily="18" charset="0"/>
            </a:endParaRPr>
          </a:p>
        </p:txBody>
      </p:sp>
      <p:sp>
        <p:nvSpPr>
          <p:cNvPr id="99347" name="Oval 19">
            <a:extLst>
              <a:ext uri="{FF2B5EF4-FFF2-40B4-BE49-F238E27FC236}">
                <a16:creationId xmlns:a16="http://schemas.microsoft.com/office/drawing/2014/main" id="{6C560C1B-F2C6-43F5-8E86-6C66592A41B2}"/>
              </a:ext>
            </a:extLst>
          </p:cNvPr>
          <p:cNvSpPr>
            <a:spLocks noChangeArrowheads="1"/>
          </p:cNvSpPr>
          <p:nvPr/>
        </p:nvSpPr>
        <p:spPr bwMode="auto">
          <a:xfrm>
            <a:off x="4660900" y="6002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28680" name="Picture 20" descr="ani32">
            <a:hlinkClick r:id="rId7" action="ppaction://hlinksldjump"/>
            <a:extLst>
              <a:ext uri="{FF2B5EF4-FFF2-40B4-BE49-F238E27FC236}">
                <a16:creationId xmlns:a16="http://schemas.microsoft.com/office/drawing/2014/main" id="{0ADCB614-AA5D-48A6-ADFC-0EA5160D00E1}"/>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137525" y="6094413"/>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9" name="Oval 21">
            <a:extLst>
              <a:ext uri="{FF2B5EF4-FFF2-40B4-BE49-F238E27FC236}">
                <a16:creationId xmlns:a16="http://schemas.microsoft.com/office/drawing/2014/main" id="{C075E66B-EA7A-4F59-81BD-B322F69D6254}"/>
              </a:ext>
            </a:extLst>
          </p:cNvPr>
          <p:cNvSpPr>
            <a:spLocks noChangeArrowheads="1"/>
          </p:cNvSpPr>
          <p:nvPr/>
        </p:nvSpPr>
        <p:spPr bwMode="auto">
          <a:xfrm>
            <a:off x="46482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99350" name="Oval 22">
            <a:extLst>
              <a:ext uri="{FF2B5EF4-FFF2-40B4-BE49-F238E27FC236}">
                <a16:creationId xmlns:a16="http://schemas.microsoft.com/office/drawing/2014/main" id="{8BB35941-F6E3-4BF1-A8C1-08192AFC1A45}"/>
              </a:ext>
            </a:extLst>
          </p:cNvPr>
          <p:cNvSpPr>
            <a:spLocks noChangeArrowheads="1"/>
          </p:cNvSpPr>
          <p:nvPr/>
        </p:nvSpPr>
        <p:spPr bwMode="auto">
          <a:xfrm>
            <a:off x="4660900" y="60213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99351" name="Oval 23">
            <a:extLst>
              <a:ext uri="{FF2B5EF4-FFF2-40B4-BE49-F238E27FC236}">
                <a16:creationId xmlns:a16="http://schemas.microsoft.com/office/drawing/2014/main" id="{20E5C8AE-3771-404C-BDD9-14E75134E7C5}"/>
              </a:ext>
            </a:extLst>
          </p:cNvPr>
          <p:cNvSpPr>
            <a:spLocks noChangeArrowheads="1"/>
          </p:cNvSpPr>
          <p:nvPr/>
        </p:nvSpPr>
        <p:spPr bwMode="auto">
          <a:xfrm>
            <a:off x="46482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99352" name="Oval 24">
            <a:extLst>
              <a:ext uri="{FF2B5EF4-FFF2-40B4-BE49-F238E27FC236}">
                <a16:creationId xmlns:a16="http://schemas.microsoft.com/office/drawing/2014/main" id="{C704BB60-DDE1-487C-8267-60D0B1A97820}"/>
              </a:ext>
            </a:extLst>
          </p:cNvPr>
          <p:cNvSpPr>
            <a:spLocks noChangeArrowheads="1"/>
          </p:cNvSpPr>
          <p:nvPr/>
        </p:nvSpPr>
        <p:spPr bwMode="auto">
          <a:xfrm>
            <a:off x="46609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99353" name="Oval 25">
            <a:extLst>
              <a:ext uri="{FF2B5EF4-FFF2-40B4-BE49-F238E27FC236}">
                <a16:creationId xmlns:a16="http://schemas.microsoft.com/office/drawing/2014/main" id="{28B878E0-9748-4A22-8B93-A1C45B1E6FB8}"/>
              </a:ext>
            </a:extLst>
          </p:cNvPr>
          <p:cNvSpPr>
            <a:spLocks noChangeArrowheads="1"/>
          </p:cNvSpPr>
          <p:nvPr/>
        </p:nvSpPr>
        <p:spPr bwMode="auto">
          <a:xfrm>
            <a:off x="4660900" y="600233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99354" name="Oval 26">
            <a:extLst>
              <a:ext uri="{FF2B5EF4-FFF2-40B4-BE49-F238E27FC236}">
                <a16:creationId xmlns:a16="http://schemas.microsoft.com/office/drawing/2014/main" id="{D4C5B9A0-A470-4A0F-B2C5-040134905BDA}"/>
              </a:ext>
            </a:extLst>
          </p:cNvPr>
          <p:cNvSpPr>
            <a:spLocks noChangeArrowheads="1"/>
          </p:cNvSpPr>
          <p:nvPr/>
        </p:nvSpPr>
        <p:spPr bwMode="auto">
          <a:xfrm>
            <a:off x="4660900" y="60372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99355" name="Text Box 27">
            <a:extLst>
              <a:ext uri="{FF2B5EF4-FFF2-40B4-BE49-F238E27FC236}">
                <a16:creationId xmlns:a16="http://schemas.microsoft.com/office/drawing/2014/main" id="{4436B749-3A92-4E34-A817-C09E2F25F4F5}"/>
              </a:ext>
            </a:extLst>
          </p:cNvPr>
          <p:cNvSpPr txBox="1">
            <a:spLocks noChangeArrowheads="1"/>
          </p:cNvSpPr>
          <p:nvPr/>
        </p:nvSpPr>
        <p:spPr bwMode="auto">
          <a:xfrm>
            <a:off x="3429000" y="61102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99356" name="Text Box 28">
            <a:extLst>
              <a:ext uri="{FF2B5EF4-FFF2-40B4-BE49-F238E27FC236}">
                <a16:creationId xmlns:a16="http://schemas.microsoft.com/office/drawing/2014/main" id="{92B2F753-CF2C-47C7-8FCF-54E998F8B21E}"/>
              </a:ext>
            </a:extLst>
          </p:cNvPr>
          <p:cNvSpPr txBox="1">
            <a:spLocks noChangeArrowheads="1"/>
          </p:cNvSpPr>
          <p:nvPr/>
        </p:nvSpPr>
        <p:spPr bwMode="auto">
          <a:xfrm>
            <a:off x="4419600" y="6002338"/>
            <a:ext cx="990600" cy="779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6" name="AutoShape 13">
            <a:extLst>
              <a:ext uri="{FF2B5EF4-FFF2-40B4-BE49-F238E27FC236}">
                <a16:creationId xmlns:a16="http://schemas.microsoft.com/office/drawing/2014/main" id="{1CEED786-300C-4FD4-B7CC-031D5AC3202D}"/>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eaLnBrk="1" hangingPunct="1">
              <a:defRPr/>
            </a:pPr>
            <a:r>
              <a:rPr lang="en-US" dirty="0">
                <a:latin typeface="Arial" charset="0"/>
              </a:rPr>
              <a:t> B. </a:t>
            </a:r>
            <a:r>
              <a:rPr lang="vi-VN" dirty="0">
                <a:latin typeface="Arial" charset="0"/>
              </a:rPr>
              <a:t>Mở rộng liên kết phối hợp chặt</a:t>
            </a:r>
            <a:endParaRPr lang="en-US" dirty="0">
              <a:latin typeface="Arial" charset="0"/>
            </a:endParaRPr>
          </a:p>
          <a:p>
            <a:pPr algn="ctr" eaLnBrk="1" hangingPunct="1">
              <a:defRPr/>
            </a:pPr>
            <a:r>
              <a:rPr lang="vi-VN" dirty="0">
                <a:latin typeface="Arial" charset="0"/>
              </a:rPr>
              <a:t> chẽ với các tổ chức, cơ quan, đơn</a:t>
            </a:r>
            <a:endParaRPr lang="en-US" dirty="0">
              <a:latin typeface="Arial" charset="0"/>
            </a:endParaRPr>
          </a:p>
          <a:p>
            <a:pPr algn="ctr" eaLnBrk="1" hangingPunct="1">
              <a:defRPr/>
            </a:pPr>
            <a:r>
              <a:rPr lang="vi-VN" dirty="0">
                <a:latin typeface="Arial" charset="0"/>
              </a:rPr>
              <a:t> vị trong phong trào thi đua ở </a:t>
            </a:r>
            <a:endParaRPr lang="en-US" dirty="0">
              <a:latin typeface="Arial" charset="0"/>
            </a:endParaRPr>
          </a:p>
          <a:p>
            <a:pPr algn="ctr" eaLnBrk="1" hangingPunct="1">
              <a:defRPr/>
            </a:pPr>
            <a:r>
              <a:rPr lang="vi-VN" dirty="0">
                <a:latin typeface="Arial" charset="0"/>
              </a:rPr>
              <a:t>địa phương</a:t>
            </a:r>
            <a:endParaRPr lang="en-US" b="1" dirty="0">
              <a:latin typeface="Times New Roman" pitchFamily="18" charset="0"/>
              <a:cs typeface="Times New Roman" pitchFamily="18" charset="0"/>
            </a:endParaRPr>
          </a:p>
        </p:txBody>
      </p:sp>
      <p:sp>
        <p:nvSpPr>
          <p:cNvPr id="27" name="AutoShape 13">
            <a:extLst>
              <a:ext uri="{FF2B5EF4-FFF2-40B4-BE49-F238E27FC236}">
                <a16:creationId xmlns:a16="http://schemas.microsoft.com/office/drawing/2014/main" id="{FE1FD370-CBBB-4BD4-9D29-7BFD3BA69E27}"/>
              </a:ext>
            </a:extLst>
          </p:cNvPr>
          <p:cNvSpPr>
            <a:spLocks noChangeArrowheads="1"/>
          </p:cNvSpPr>
          <p:nvPr/>
        </p:nvSpPr>
        <p:spPr bwMode="auto">
          <a:xfrm>
            <a:off x="4724400" y="4114800"/>
            <a:ext cx="4191000" cy="1371600"/>
          </a:xfrm>
          <a:prstGeom prst="flowChartTerminator">
            <a:avLst/>
          </a:prstGeom>
          <a:solidFill>
            <a:schemeClr val="accent1">
              <a:lumMod val="75000"/>
            </a:schemeClr>
          </a:solidFill>
          <a:ln w="9525">
            <a:solidFill>
              <a:srgbClr val="3366FF"/>
            </a:solidFill>
            <a:miter lim="800000"/>
            <a:headEnd/>
            <a:tailEnd/>
          </a:ln>
        </p:spPr>
        <p:txBody>
          <a:bodyPr wrap="none" anchor="ctr"/>
          <a:lstStyle/>
          <a:p>
            <a:pPr algn="ctr">
              <a:defRPr/>
            </a:pPr>
            <a:r>
              <a:rPr lang="en-US" dirty="0">
                <a:latin typeface="Arial" charset="0"/>
              </a:rPr>
              <a:t> D. </a:t>
            </a:r>
            <a:r>
              <a:rPr lang="vi-VN" dirty="0">
                <a:latin typeface="Arial" charset="0"/>
              </a:rPr>
              <a:t>Xây dựng và duy trì liên kết </a:t>
            </a:r>
            <a:endParaRPr lang="en-US" dirty="0">
              <a:latin typeface="Arial" charset="0"/>
            </a:endParaRPr>
          </a:p>
          <a:p>
            <a:pPr algn="ctr">
              <a:defRPr/>
            </a:pPr>
            <a:r>
              <a:rPr lang="vi-VN" dirty="0">
                <a:latin typeface="Arial" charset="0"/>
              </a:rPr>
              <a:t>chặt chẽ với các ngành, các tổ chức</a:t>
            </a:r>
            <a:endParaRPr lang="en-US" dirty="0">
              <a:latin typeface="Arial" charset="0"/>
            </a:endParaRPr>
          </a:p>
          <a:p>
            <a:pPr algn="ctr">
              <a:defRPr/>
            </a:pPr>
            <a:r>
              <a:rPr lang="vi-VN" dirty="0">
                <a:latin typeface="Arial" charset="0"/>
              </a:rPr>
              <a:t>quần chúng trong các phong trào </a:t>
            </a:r>
            <a:endParaRPr lang="en-US" dirty="0">
              <a:latin typeface="Arial" charset="0"/>
            </a:endParaRPr>
          </a:p>
          <a:p>
            <a:pPr algn="ctr">
              <a:defRPr/>
            </a:pPr>
            <a:r>
              <a:rPr lang="vi-VN" dirty="0">
                <a:latin typeface="Arial" charset="0"/>
              </a:rPr>
              <a:t>của c</a:t>
            </a:r>
            <a:r>
              <a:rPr lang="en-US" dirty="0" err="1">
                <a:latin typeface="Arial" charset="0"/>
              </a:rPr>
              <a:t>ác</a:t>
            </a:r>
            <a:r>
              <a:rPr lang="en-US" dirty="0">
                <a:latin typeface="Arial" charset="0"/>
              </a:rPr>
              <a:t> </a:t>
            </a:r>
            <a:r>
              <a:rPr lang="en-US" dirty="0" err="1">
                <a:latin typeface="Arial" charset="0"/>
              </a:rPr>
              <a:t>bộ</a:t>
            </a:r>
            <a:r>
              <a:rPr lang="en-US" dirty="0">
                <a:latin typeface="Arial" charset="0"/>
              </a:rPr>
              <a:t>, </a:t>
            </a:r>
            <a:r>
              <a:rPr lang="en-US" dirty="0" err="1">
                <a:latin typeface="Arial" charset="0"/>
              </a:rPr>
              <a:t>ngành</a:t>
            </a:r>
            <a:r>
              <a:rPr lang="en-US" dirty="0">
                <a:latin typeface="Arial" charset="0"/>
              </a:rPr>
              <a:t> </a:t>
            </a:r>
            <a:endParaRPr lang="vi-VN" b="1" dirty="0">
              <a:latin typeface="Arial" charset="0"/>
            </a:endParaRPr>
          </a:p>
        </p:txBody>
      </p:sp>
      <p:sp>
        <p:nvSpPr>
          <p:cNvPr id="21" name="Rectangle: Rounded Corners 20">
            <a:extLst>
              <a:ext uri="{FF2B5EF4-FFF2-40B4-BE49-F238E27FC236}">
                <a16:creationId xmlns:a16="http://schemas.microsoft.com/office/drawing/2014/main" id="{D3047F78-F373-40CA-90F5-D705A8DD6B2B}"/>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08</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316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4160"/>
                            </p:stCondLst>
                            <p:childTnLst>
                              <p:par>
                                <p:cTn id="15" presetID="4" presetClass="entr" presetSubtype="32" fill="hold" grpId="0" nodeType="after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box(out)">
                                      <p:cBhvr>
                                        <p:cTn id="17" dur="1000"/>
                                        <p:tgtEl>
                                          <p:spTgt spid="65549"/>
                                        </p:tgtEl>
                                      </p:cBhvr>
                                    </p:animEffect>
                                  </p:childTnLst>
                                </p:cTn>
                              </p:par>
                            </p:childTnLst>
                          </p:cTn>
                        </p:par>
                        <p:par>
                          <p:cTn id="18" fill="hold" nodeType="afterGroup">
                            <p:stCondLst>
                              <p:cond delay="5160"/>
                            </p:stCondLst>
                            <p:childTnLst>
                              <p:par>
                                <p:cTn id="19" presetID="4" presetClass="entr" presetSubtype="32"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out)">
                                      <p:cBhvr>
                                        <p:cTn id="21" dur="1000"/>
                                        <p:tgtEl>
                                          <p:spTgt spid="26"/>
                                        </p:tgtEl>
                                      </p:cBhvr>
                                    </p:animEffect>
                                  </p:childTnLst>
                                </p:cTn>
                              </p:par>
                            </p:childTnLst>
                          </p:cTn>
                        </p:par>
                        <p:par>
                          <p:cTn id="22" fill="hold" nodeType="afterGroup">
                            <p:stCondLst>
                              <p:cond delay="6160"/>
                            </p:stCondLst>
                            <p:childTnLst>
                              <p:par>
                                <p:cTn id="23" presetID="4" presetClass="entr" presetSubtype="32"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ox(out)">
                                      <p:cBhvr>
                                        <p:cTn id="2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99333"/>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99333"/>
                  </p:tgtEl>
                </p:cond>
              </p:nextCondLst>
            </p:seq>
            <p:seq concurrent="1" nextAc="seek">
              <p:cTn id="34" restart="whenNotActive" fill="hold" evtFilter="cancelBubble" nodeType="interactiveSeq">
                <p:stCondLst>
                  <p:cond evt="onClick" delay="0">
                    <p:tgtEl>
                      <p:spTgt spid="99355"/>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99356"/>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99354"/>
                                        </p:tgtEl>
                                      </p:cBhvr>
                                    </p:animEffect>
                                    <p:set>
                                      <p:cBhvr>
                                        <p:cTn id="42" dur="1" fill="hold">
                                          <p:stCondLst>
                                            <p:cond delay="499"/>
                                          </p:stCondLst>
                                        </p:cTn>
                                        <p:tgtEl>
                                          <p:spTgt spid="99354"/>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99353"/>
                                        </p:tgtEl>
                                      </p:cBhvr>
                                    </p:animEffect>
                                    <p:set>
                                      <p:cBhvr>
                                        <p:cTn id="46" dur="1" fill="hold">
                                          <p:stCondLst>
                                            <p:cond delay="499"/>
                                          </p:stCondLst>
                                        </p:cTn>
                                        <p:tgtEl>
                                          <p:spTgt spid="99353"/>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99352"/>
                                        </p:tgtEl>
                                      </p:cBhvr>
                                    </p:animEffect>
                                    <p:set>
                                      <p:cBhvr>
                                        <p:cTn id="50" dur="1" fill="hold">
                                          <p:stCondLst>
                                            <p:cond delay="499"/>
                                          </p:stCondLst>
                                        </p:cTn>
                                        <p:tgtEl>
                                          <p:spTgt spid="99352"/>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99351"/>
                                        </p:tgtEl>
                                      </p:cBhvr>
                                    </p:animEffect>
                                    <p:set>
                                      <p:cBhvr>
                                        <p:cTn id="54" dur="1" fill="hold">
                                          <p:stCondLst>
                                            <p:cond delay="499"/>
                                          </p:stCondLst>
                                        </p:cTn>
                                        <p:tgtEl>
                                          <p:spTgt spid="99351"/>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99350"/>
                                        </p:tgtEl>
                                      </p:cBhvr>
                                    </p:animEffect>
                                    <p:set>
                                      <p:cBhvr>
                                        <p:cTn id="58" dur="1" fill="hold">
                                          <p:stCondLst>
                                            <p:cond delay="499"/>
                                          </p:stCondLst>
                                        </p:cTn>
                                        <p:tgtEl>
                                          <p:spTgt spid="99350"/>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99349"/>
                                        </p:tgtEl>
                                      </p:cBhvr>
                                    </p:animEffect>
                                    <p:set>
                                      <p:cBhvr>
                                        <p:cTn id="62" dur="1" fill="hold">
                                          <p:stCondLst>
                                            <p:cond delay="499"/>
                                          </p:stCondLst>
                                        </p:cTn>
                                        <p:tgtEl>
                                          <p:spTgt spid="99349"/>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99347"/>
                                        </p:tgtEl>
                                      </p:cBhvr>
                                    </p:animEffect>
                                    <p:set>
                                      <p:cBhvr>
                                        <p:cTn id="66" dur="1" fill="hold">
                                          <p:stCondLst>
                                            <p:cond delay="499"/>
                                          </p:stCondLst>
                                        </p:cTn>
                                        <p:tgtEl>
                                          <p:spTgt spid="99347"/>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99330"/>
                                        </p:tgtEl>
                                      </p:cBhvr>
                                    </p:animEffect>
                                    <p:set>
                                      <p:cBhvr>
                                        <p:cTn id="70" dur="1" fill="hold">
                                          <p:stCondLst>
                                            <p:cond delay="499"/>
                                          </p:stCondLst>
                                        </p:cTn>
                                        <p:tgtEl>
                                          <p:spTgt spid="99330"/>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99355"/>
                  </p:tgtEl>
                </p:cond>
              </p:nextCondLst>
            </p:seq>
          </p:childTnLst>
        </p:cTn>
      </p:par>
    </p:tnLst>
    <p:bldLst>
      <p:bldP spid="99330" grpId="0" animBg="1"/>
      <p:bldP spid="65540" grpId="0"/>
      <p:bldP spid="65541" grpId="0" animBg="1"/>
      <p:bldP spid="65541" grpId="1" animBg="1"/>
      <p:bldP spid="65549" grpId="0" animBg="1"/>
      <p:bldP spid="99347" grpId="0" animBg="1"/>
      <p:bldP spid="99349" grpId="0" animBg="1"/>
      <p:bldP spid="99350" grpId="0" animBg="1"/>
      <p:bldP spid="99351" grpId="0" animBg="1"/>
      <p:bldP spid="99352" grpId="0" animBg="1"/>
      <p:bldP spid="99353" grpId="0" animBg="1"/>
      <p:bldP spid="99354" grpId="0" animBg="1"/>
      <p:bldP spid="99356" grpId="0" animBg="1"/>
      <p:bldP spid="26" grpId="0" animBg="1"/>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Oval 2">
            <a:extLst>
              <a:ext uri="{FF2B5EF4-FFF2-40B4-BE49-F238E27FC236}">
                <a16:creationId xmlns:a16="http://schemas.microsoft.com/office/drawing/2014/main" id="{676F21F3-A172-44DB-AE3B-E4D4C14B8EC8}"/>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00</a:t>
            </a:r>
          </a:p>
        </p:txBody>
      </p:sp>
      <p:pic>
        <p:nvPicPr>
          <p:cNvPr id="100357" name="Picture 15" descr="people008">
            <a:extLst>
              <a:ext uri="{FF2B5EF4-FFF2-40B4-BE49-F238E27FC236}">
                <a16:creationId xmlns:a16="http://schemas.microsoft.com/office/drawing/2014/main" id="{BA438DAA-5616-4D34-8FB3-BBF63A53EA04}"/>
              </a:ext>
            </a:extLst>
          </p:cNvPr>
          <p:cNvPicPr>
            <a:picLocks noChangeAspect="1" noChangeArrowheads="1" noCrop="1"/>
          </p:cNvPicPr>
          <p:nvPr/>
        </p:nvPicPr>
        <p:blipFill>
          <a:blip r:embed="rId6">
            <a:lum contrast="12000"/>
            <a:extLst>
              <a:ext uri="{28A0092B-C50C-407E-A947-70E740481C1C}">
                <a14:useLocalDpi xmlns:a14="http://schemas.microsoft.com/office/drawing/2010/main" val="0"/>
              </a:ext>
            </a:extLst>
          </a:blip>
          <a:srcRect/>
          <a:stretch>
            <a:fillRect/>
          </a:stretch>
        </p:blipFill>
        <p:spPr bwMode="auto">
          <a:xfrm>
            <a:off x="76200" y="5638800"/>
            <a:ext cx="106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 Box 4">
            <a:extLst>
              <a:ext uri="{FF2B5EF4-FFF2-40B4-BE49-F238E27FC236}">
                <a16:creationId xmlns:a16="http://schemas.microsoft.com/office/drawing/2014/main" id="{FD762431-4F0B-475B-9AE9-6CE3A2A94DEA}"/>
              </a:ext>
            </a:extLst>
          </p:cNvPr>
          <p:cNvSpPr txBox="1">
            <a:spLocks noChangeArrowheads="1"/>
          </p:cNvSpPr>
          <p:nvPr/>
        </p:nvSpPr>
        <p:spPr bwMode="auto">
          <a:xfrm>
            <a:off x="1670050" y="773113"/>
            <a:ext cx="701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pPr>
            <a:r>
              <a:rPr lang="vi-VN" altLang="en-US" sz="2400" i="1"/>
              <a:t>“Tham gia xây dựng tổ chức Đảng, chính quyền, đoàn thể quần chúng tại cơ sở vững mạnh” </a:t>
            </a:r>
            <a:r>
              <a:rPr lang="vi-VN" altLang="en-US" sz="2400"/>
              <a:t>là một trong những nội dung cơ bản của:</a:t>
            </a:r>
            <a:endParaRPr lang="en-US" altLang="en-US" sz="2400" i="1"/>
          </a:p>
        </p:txBody>
      </p:sp>
      <p:sp>
        <p:nvSpPr>
          <p:cNvPr id="65541" name="AutoShape 5">
            <a:extLst>
              <a:ext uri="{FF2B5EF4-FFF2-40B4-BE49-F238E27FC236}">
                <a16:creationId xmlns:a16="http://schemas.microsoft.com/office/drawing/2014/main" id="{7CF060C1-E869-426A-BF8F-E6A41B8EE848}"/>
              </a:ext>
            </a:extLst>
          </p:cNvPr>
          <p:cNvSpPr>
            <a:spLocks noChangeArrowheads="1"/>
          </p:cNvSpPr>
          <p:nvPr/>
        </p:nvSpPr>
        <p:spPr bwMode="auto">
          <a:xfrm>
            <a:off x="4724400" y="2286000"/>
            <a:ext cx="4191000" cy="1371600"/>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B. </a:t>
            </a:r>
            <a:r>
              <a:rPr lang="vi-VN" sz="2400" dirty="0">
                <a:solidFill>
                  <a:schemeClr val="tx1"/>
                </a:solidFill>
              </a:rPr>
              <a:t>Công tác xây dựng </a:t>
            </a:r>
            <a:endParaRPr lang="en-US" sz="2400" dirty="0">
              <a:solidFill>
                <a:schemeClr val="tx1"/>
              </a:solidFill>
            </a:endParaRPr>
          </a:p>
          <a:p>
            <a:pPr algn="ctr">
              <a:defRPr/>
            </a:pPr>
            <a:r>
              <a:rPr lang="vi-VN" sz="2400" dirty="0">
                <a:solidFill>
                  <a:schemeClr val="tx1"/>
                </a:solidFill>
              </a:rPr>
              <a:t>phong trào toàn dân </a:t>
            </a:r>
            <a:endParaRPr lang="en-US" sz="2400" dirty="0">
              <a:solidFill>
                <a:schemeClr val="tx1"/>
              </a:solidFill>
            </a:endParaRPr>
          </a:p>
          <a:p>
            <a:pPr algn="ctr">
              <a:defRPr/>
            </a:pPr>
            <a:r>
              <a:rPr lang="vi-VN" sz="2400" dirty="0">
                <a:solidFill>
                  <a:schemeClr val="tx1"/>
                </a:solidFill>
              </a:rPr>
              <a:t>bảo vệ an ninh Tổ quốc</a:t>
            </a:r>
            <a:endParaRPr lang="en-US" sz="2400" dirty="0">
              <a:solidFill>
                <a:schemeClr val="tx1"/>
              </a:solidFill>
            </a:endParaRPr>
          </a:p>
        </p:txBody>
      </p:sp>
      <p:sp>
        <p:nvSpPr>
          <p:cNvPr id="65546" name="AutoShape 10">
            <a:extLst>
              <a:ext uri="{FF2B5EF4-FFF2-40B4-BE49-F238E27FC236}">
                <a16:creationId xmlns:a16="http://schemas.microsoft.com/office/drawing/2014/main" id="{33B41416-0951-4309-96C2-452B4C6CCD61}"/>
              </a:ext>
            </a:extLst>
          </p:cNvPr>
          <p:cNvSpPr>
            <a:spLocks noChangeArrowheads="1"/>
          </p:cNvSpPr>
          <p:nvPr/>
        </p:nvSpPr>
        <p:spPr bwMode="auto">
          <a:xfrm>
            <a:off x="228600" y="4127500"/>
            <a:ext cx="4191000" cy="1358900"/>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C. </a:t>
            </a:r>
            <a:r>
              <a:rPr lang="vi-VN" sz="2400" dirty="0">
                <a:solidFill>
                  <a:schemeClr val="tx1"/>
                </a:solidFill>
              </a:rPr>
              <a:t>Công tác bảo vệ </a:t>
            </a:r>
            <a:endParaRPr lang="en-US" sz="2400" dirty="0">
              <a:solidFill>
                <a:schemeClr val="tx1"/>
              </a:solidFill>
            </a:endParaRPr>
          </a:p>
          <a:p>
            <a:pPr algn="ctr">
              <a:defRPr/>
            </a:pPr>
            <a:r>
              <a:rPr lang="vi-VN" sz="2400" dirty="0">
                <a:solidFill>
                  <a:schemeClr val="tx1"/>
                </a:solidFill>
              </a:rPr>
              <a:t>an ninh Tổ quốc ở cơ sở</a:t>
            </a:r>
            <a:endParaRPr lang="en-US" sz="2400" dirty="0">
              <a:solidFill>
                <a:schemeClr val="tx1"/>
              </a:solidFill>
            </a:endParaRPr>
          </a:p>
        </p:txBody>
      </p:sp>
      <p:sp>
        <p:nvSpPr>
          <p:cNvPr id="100371" name="Oval 19">
            <a:extLst>
              <a:ext uri="{FF2B5EF4-FFF2-40B4-BE49-F238E27FC236}">
                <a16:creationId xmlns:a16="http://schemas.microsoft.com/office/drawing/2014/main" id="{B852BB9A-6998-4BA7-8178-D2BEEE5E47BB}"/>
              </a:ext>
            </a:extLst>
          </p:cNvPr>
          <p:cNvSpPr>
            <a:spLocks noChangeArrowheads="1"/>
          </p:cNvSpPr>
          <p:nvPr/>
        </p:nvSpPr>
        <p:spPr bwMode="auto">
          <a:xfrm>
            <a:off x="5121275"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1</a:t>
            </a:r>
          </a:p>
        </p:txBody>
      </p:sp>
      <p:pic>
        <p:nvPicPr>
          <p:cNvPr id="30728" name="Picture 20" descr="ani32">
            <a:hlinkClick r:id="rId7" action="ppaction://hlinksldjump"/>
            <a:extLst>
              <a:ext uri="{FF2B5EF4-FFF2-40B4-BE49-F238E27FC236}">
                <a16:creationId xmlns:a16="http://schemas.microsoft.com/office/drawing/2014/main" id="{B217D1F1-647B-47DB-A93F-D27DF76B1350}"/>
              </a:ext>
            </a:extLst>
          </p:cNvPr>
          <p:cNvPicPr>
            <a:picLocks noChangeAspect="1" noChangeArrowheads="1" noCrop="1"/>
          </p:cNvPicPr>
          <p:nvPr/>
        </p:nvPicPr>
        <p:blipFill>
          <a:blip r:embed="rId8">
            <a:extLst>
              <a:ext uri="{28A0092B-C50C-407E-A947-70E740481C1C}">
                <a14:useLocalDpi xmlns:a14="http://schemas.microsoft.com/office/drawing/2010/main" val="0"/>
              </a:ext>
            </a:extLst>
          </a:blip>
          <a:srcRect/>
          <a:stretch>
            <a:fillRect/>
          </a:stretch>
        </p:blipFill>
        <p:spPr bwMode="auto">
          <a:xfrm flipH="1">
            <a:off x="8077200" y="6046788"/>
            <a:ext cx="685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3" name="Oval 21">
            <a:extLst>
              <a:ext uri="{FF2B5EF4-FFF2-40B4-BE49-F238E27FC236}">
                <a16:creationId xmlns:a16="http://schemas.microsoft.com/office/drawing/2014/main" id="{0213574A-868E-4B32-9042-18DA7D33933E}"/>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2</a:t>
            </a:r>
          </a:p>
        </p:txBody>
      </p:sp>
      <p:sp>
        <p:nvSpPr>
          <p:cNvPr id="100374" name="Oval 22">
            <a:extLst>
              <a:ext uri="{FF2B5EF4-FFF2-40B4-BE49-F238E27FC236}">
                <a16:creationId xmlns:a16="http://schemas.microsoft.com/office/drawing/2014/main" id="{9F41033C-A5A6-4A21-9A2E-E8BDDD81C71A}"/>
              </a:ext>
            </a:extLst>
          </p:cNvPr>
          <p:cNvSpPr>
            <a:spLocks noChangeArrowheads="1"/>
          </p:cNvSpPr>
          <p:nvPr/>
        </p:nvSpPr>
        <p:spPr bwMode="auto">
          <a:xfrm>
            <a:off x="5121275" y="61102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3</a:t>
            </a:r>
          </a:p>
        </p:txBody>
      </p:sp>
      <p:sp>
        <p:nvSpPr>
          <p:cNvPr id="100375" name="Oval 23">
            <a:extLst>
              <a:ext uri="{FF2B5EF4-FFF2-40B4-BE49-F238E27FC236}">
                <a16:creationId xmlns:a16="http://schemas.microsoft.com/office/drawing/2014/main" id="{0D578869-0AE4-4598-AD83-7C38EEB334E9}"/>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4</a:t>
            </a:r>
          </a:p>
        </p:txBody>
      </p:sp>
      <p:sp>
        <p:nvSpPr>
          <p:cNvPr id="100376" name="Oval 24">
            <a:extLst>
              <a:ext uri="{FF2B5EF4-FFF2-40B4-BE49-F238E27FC236}">
                <a16:creationId xmlns:a16="http://schemas.microsoft.com/office/drawing/2014/main" id="{45EFB024-CC86-4010-930C-912F66EFA141}"/>
              </a:ext>
            </a:extLst>
          </p:cNvPr>
          <p:cNvSpPr>
            <a:spLocks noChangeArrowheads="1"/>
          </p:cNvSpPr>
          <p:nvPr/>
        </p:nvSpPr>
        <p:spPr bwMode="auto">
          <a:xfrm>
            <a:off x="5121275" y="6096000"/>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5</a:t>
            </a:r>
          </a:p>
        </p:txBody>
      </p:sp>
      <p:sp>
        <p:nvSpPr>
          <p:cNvPr id="100377" name="Oval 25">
            <a:extLst>
              <a:ext uri="{FF2B5EF4-FFF2-40B4-BE49-F238E27FC236}">
                <a16:creationId xmlns:a16="http://schemas.microsoft.com/office/drawing/2014/main" id="{4A59801D-8A8C-4A8D-93E2-F1060E1830CC}"/>
              </a:ext>
            </a:extLst>
          </p:cNvPr>
          <p:cNvSpPr>
            <a:spLocks noChangeArrowheads="1"/>
          </p:cNvSpPr>
          <p:nvPr/>
        </p:nvSpPr>
        <p:spPr bwMode="auto">
          <a:xfrm>
            <a:off x="5118100" y="6097588"/>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6</a:t>
            </a:r>
          </a:p>
        </p:txBody>
      </p:sp>
      <p:sp>
        <p:nvSpPr>
          <p:cNvPr id="100378" name="Oval 26">
            <a:extLst>
              <a:ext uri="{FF2B5EF4-FFF2-40B4-BE49-F238E27FC236}">
                <a16:creationId xmlns:a16="http://schemas.microsoft.com/office/drawing/2014/main" id="{2D11973B-D7A7-4D1C-9FEC-6C27E57D860F}"/>
              </a:ext>
            </a:extLst>
          </p:cNvPr>
          <p:cNvSpPr>
            <a:spLocks noChangeArrowheads="1"/>
          </p:cNvSpPr>
          <p:nvPr/>
        </p:nvSpPr>
        <p:spPr bwMode="auto">
          <a:xfrm>
            <a:off x="5113338" y="6113463"/>
            <a:ext cx="457200" cy="457200"/>
          </a:xfrm>
          <a:prstGeom prst="ellipse">
            <a:avLst/>
          </a:prstGeom>
          <a:solidFill>
            <a:srgbClr val="FF9900"/>
          </a:solidFill>
          <a:ln w="9525" algn="ctr">
            <a:solidFill>
              <a:srgbClr val="CC3300"/>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000" b="1">
                <a:solidFill>
                  <a:srgbClr val="FF0000"/>
                </a:solidFill>
              </a:rPr>
              <a:t>7</a:t>
            </a:r>
          </a:p>
        </p:txBody>
      </p:sp>
      <p:sp>
        <p:nvSpPr>
          <p:cNvPr id="100379" name="Text Box 27">
            <a:extLst>
              <a:ext uri="{FF2B5EF4-FFF2-40B4-BE49-F238E27FC236}">
                <a16:creationId xmlns:a16="http://schemas.microsoft.com/office/drawing/2014/main" id="{8E2FA456-E5E3-4B13-A8B7-5F271143AE1D}"/>
              </a:ext>
            </a:extLst>
          </p:cNvPr>
          <p:cNvSpPr txBox="1">
            <a:spLocks noChangeArrowheads="1"/>
          </p:cNvSpPr>
          <p:nvPr/>
        </p:nvSpPr>
        <p:spPr bwMode="auto">
          <a:xfrm>
            <a:off x="3505200" y="6110288"/>
            <a:ext cx="1165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b="1"/>
              <a:t>Times</a:t>
            </a:r>
          </a:p>
        </p:txBody>
      </p:sp>
      <p:sp>
        <p:nvSpPr>
          <p:cNvPr id="100380" name="Text Box 28">
            <a:extLst>
              <a:ext uri="{FF2B5EF4-FFF2-40B4-BE49-F238E27FC236}">
                <a16:creationId xmlns:a16="http://schemas.microsoft.com/office/drawing/2014/main" id="{AA8793C4-8AFD-41C9-9DB8-BDCEFF0FDE4D}"/>
              </a:ext>
            </a:extLst>
          </p:cNvPr>
          <p:cNvSpPr txBox="1">
            <a:spLocks noChangeArrowheads="1"/>
          </p:cNvSpPr>
          <p:nvPr/>
        </p:nvSpPr>
        <p:spPr bwMode="auto">
          <a:xfrm>
            <a:off x="5029200" y="5997575"/>
            <a:ext cx="685800" cy="78422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endParaRPr lang="en-US" altLang="en-US" b="1"/>
          </a:p>
          <a:p>
            <a:pPr algn="ctr" eaLnBrk="1" hangingPunct="1">
              <a:spcBef>
                <a:spcPct val="50000"/>
              </a:spcBef>
            </a:pPr>
            <a:endParaRPr lang="en-US" altLang="en-US" b="1"/>
          </a:p>
        </p:txBody>
      </p:sp>
      <p:sp>
        <p:nvSpPr>
          <p:cNvPr id="27" name="AutoShape 10">
            <a:extLst>
              <a:ext uri="{FF2B5EF4-FFF2-40B4-BE49-F238E27FC236}">
                <a16:creationId xmlns:a16="http://schemas.microsoft.com/office/drawing/2014/main" id="{2FA69E3D-657F-4EE5-BAFE-154DC64F6488}"/>
              </a:ext>
            </a:extLst>
          </p:cNvPr>
          <p:cNvSpPr>
            <a:spLocks noChangeArrowheads="1"/>
          </p:cNvSpPr>
          <p:nvPr/>
        </p:nvSpPr>
        <p:spPr bwMode="auto">
          <a:xfrm>
            <a:off x="228600" y="2286000"/>
            <a:ext cx="4191000" cy="1371600"/>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a:defRPr/>
            </a:pPr>
            <a:r>
              <a:rPr lang="en-US" sz="2400" dirty="0">
                <a:solidFill>
                  <a:schemeClr val="tx1"/>
                </a:solidFill>
              </a:rPr>
              <a:t> A. </a:t>
            </a:r>
            <a:r>
              <a:rPr lang="vi-VN" sz="2400" dirty="0">
                <a:solidFill>
                  <a:schemeClr val="tx1"/>
                </a:solidFill>
              </a:rPr>
              <a:t>Công tác phòng chống </a:t>
            </a:r>
            <a:endParaRPr lang="en-US" sz="2400" dirty="0">
              <a:solidFill>
                <a:schemeClr val="tx1"/>
              </a:solidFill>
            </a:endParaRPr>
          </a:p>
          <a:p>
            <a:pPr algn="ctr">
              <a:defRPr/>
            </a:pPr>
            <a:r>
              <a:rPr lang="vi-VN" sz="2400" dirty="0">
                <a:solidFill>
                  <a:schemeClr val="tx1"/>
                </a:solidFill>
              </a:rPr>
              <a:t>tội phạm và tệ nạn xã hội</a:t>
            </a:r>
            <a:endParaRPr lang="vi-VN" sz="2300" b="1" dirty="0">
              <a:solidFill>
                <a:schemeClr val="tx1"/>
              </a:solidFill>
            </a:endParaRPr>
          </a:p>
        </p:txBody>
      </p:sp>
      <p:sp>
        <p:nvSpPr>
          <p:cNvPr id="28" name="AutoShape 10">
            <a:extLst>
              <a:ext uri="{FF2B5EF4-FFF2-40B4-BE49-F238E27FC236}">
                <a16:creationId xmlns:a16="http://schemas.microsoft.com/office/drawing/2014/main" id="{BEEAA434-63E4-43B6-BF13-A3F55CF0B6CC}"/>
              </a:ext>
            </a:extLst>
          </p:cNvPr>
          <p:cNvSpPr>
            <a:spLocks noChangeArrowheads="1"/>
          </p:cNvSpPr>
          <p:nvPr/>
        </p:nvSpPr>
        <p:spPr bwMode="auto">
          <a:xfrm>
            <a:off x="4724400" y="4127500"/>
            <a:ext cx="4191000" cy="1358900"/>
          </a:xfrm>
          <a:prstGeom prst="flowChartTerminator">
            <a:avLst/>
          </a:prstGeom>
          <a:solidFill>
            <a:schemeClr val="accent1">
              <a:lumMod val="75000"/>
            </a:schemeClr>
          </a:solid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none" anchor="ctr"/>
          <a:lstStyle/>
          <a:p>
            <a:pPr algn="ctr" eaLnBrk="1" hangingPunct="1">
              <a:defRPr/>
            </a:pPr>
            <a:r>
              <a:rPr lang="en-US" sz="2400" dirty="0">
                <a:solidFill>
                  <a:schemeClr val="tx1"/>
                </a:solidFill>
              </a:rPr>
              <a:t> D. </a:t>
            </a:r>
            <a:r>
              <a:rPr lang="vi-VN" sz="2400" dirty="0">
                <a:solidFill>
                  <a:schemeClr val="tx1"/>
                </a:solidFill>
              </a:rPr>
              <a:t>Công tác giữ gìn </a:t>
            </a:r>
            <a:endParaRPr lang="en-US" sz="2400" dirty="0">
              <a:solidFill>
                <a:schemeClr val="tx1"/>
              </a:solidFill>
            </a:endParaRPr>
          </a:p>
          <a:p>
            <a:pPr algn="ctr" eaLnBrk="1" hangingPunct="1">
              <a:defRPr/>
            </a:pPr>
            <a:r>
              <a:rPr lang="vi-VN" sz="2400" dirty="0">
                <a:solidFill>
                  <a:schemeClr val="tx1"/>
                </a:solidFill>
              </a:rPr>
              <a:t>trật tự, an toàn xã hội</a:t>
            </a:r>
            <a:endParaRPr lang="en-US" sz="2300" b="1" dirty="0">
              <a:solidFill>
                <a:schemeClr val="tx1"/>
              </a:solidFill>
            </a:endParaRPr>
          </a:p>
        </p:txBody>
      </p:sp>
      <p:sp>
        <p:nvSpPr>
          <p:cNvPr id="21" name="Rectangle: Rounded Corners 20">
            <a:extLst>
              <a:ext uri="{FF2B5EF4-FFF2-40B4-BE49-F238E27FC236}">
                <a16:creationId xmlns:a16="http://schemas.microsoft.com/office/drawing/2014/main" id="{EB44A0D8-6C3F-4207-AB34-03D4E4583732}"/>
              </a:ext>
            </a:extLst>
          </p:cNvPr>
          <p:cNvSpPr/>
          <p:nvPr/>
        </p:nvSpPr>
        <p:spPr bwMode="auto">
          <a:xfrm>
            <a:off x="182563" y="914400"/>
            <a:ext cx="1066800" cy="91440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500" b="1">
                <a:solidFill>
                  <a:schemeClr val="tx1"/>
                </a:solidFill>
              </a:rPr>
              <a:t>CÂU</a:t>
            </a:r>
          </a:p>
          <a:p>
            <a:pPr algn="ctr" eaLnBrk="1" hangingPunct="1">
              <a:defRPr/>
            </a:pPr>
            <a:r>
              <a:rPr lang="en-US" sz="2500" b="1">
                <a:solidFill>
                  <a:schemeClr val="tx1"/>
                </a:solidFill>
              </a:rPr>
              <a:t>09</a:t>
            </a:r>
            <a:endParaRPr lang="vi-VN" sz="2500" b="1">
              <a:solidFill>
                <a:schemeClr val="tx1"/>
              </a:solidFill>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65540"/>
                                        </p:tgtEl>
                                        <p:attrNameLst>
                                          <p:attrName>style.visibility</p:attrName>
                                        </p:attrNameLst>
                                      </p:cBhvr>
                                      <p:to>
                                        <p:strVal val="visible"/>
                                      </p:to>
                                    </p:set>
                                    <p:anim calcmode="discrete" valueType="clr">
                                      <p:cBhvr override="childStyle">
                                        <p:cTn id="7" dur="80"/>
                                        <p:tgtEl>
                                          <p:spTgt spid="6554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65540"/>
                                        </p:tgtEl>
                                        <p:attrNameLst>
                                          <p:attrName>fillcolor</p:attrName>
                                        </p:attrNameLst>
                                      </p:cBhvr>
                                      <p:tavLst>
                                        <p:tav tm="0">
                                          <p:val>
                                            <p:clrVal>
                                              <a:schemeClr val="accent2"/>
                                            </p:clrVal>
                                          </p:val>
                                        </p:tav>
                                        <p:tav tm="50000">
                                          <p:val>
                                            <p:clrVal>
                                              <a:schemeClr val="hlink"/>
                                            </p:clrVal>
                                          </p:val>
                                        </p:tav>
                                      </p:tavLst>
                                    </p:anim>
                                    <p:set>
                                      <p:cBhvr>
                                        <p:cTn id="9" dur="80"/>
                                        <p:tgtEl>
                                          <p:spTgt spid="65540"/>
                                        </p:tgtEl>
                                        <p:attrNameLst>
                                          <p:attrName>fill.type</p:attrName>
                                        </p:attrNameLst>
                                      </p:cBhvr>
                                      <p:to>
                                        <p:strVal val="solid"/>
                                      </p:to>
                                    </p:set>
                                  </p:childTnLst>
                                </p:cTn>
                              </p:par>
                            </p:childTnLst>
                          </p:cTn>
                        </p:par>
                        <p:par>
                          <p:cTn id="10" fill="hold" nodeType="afterGroup">
                            <p:stCondLst>
                              <p:cond delay="4040"/>
                            </p:stCondLst>
                            <p:childTnLst>
                              <p:par>
                                <p:cTn id="11" presetID="4" presetClass="entr" presetSubtype="32" fill="hold" grpId="0" nodeType="afterEffect">
                                  <p:stCondLst>
                                    <p:cond delay="0"/>
                                  </p:stCondLst>
                                  <p:childTnLst>
                                    <p:set>
                                      <p:cBhvr>
                                        <p:cTn id="12" dur="1" fill="hold">
                                          <p:stCondLst>
                                            <p:cond delay="0"/>
                                          </p:stCondLst>
                                        </p:cTn>
                                        <p:tgtEl>
                                          <p:spTgt spid="65541"/>
                                        </p:tgtEl>
                                        <p:attrNameLst>
                                          <p:attrName>style.visibility</p:attrName>
                                        </p:attrNameLst>
                                      </p:cBhvr>
                                      <p:to>
                                        <p:strVal val="visible"/>
                                      </p:to>
                                    </p:set>
                                    <p:animEffect transition="in" filter="box(out)">
                                      <p:cBhvr>
                                        <p:cTn id="13" dur="1000"/>
                                        <p:tgtEl>
                                          <p:spTgt spid="65541"/>
                                        </p:tgtEl>
                                      </p:cBhvr>
                                    </p:animEffect>
                                  </p:childTnLst>
                                </p:cTn>
                              </p:par>
                            </p:childTnLst>
                          </p:cTn>
                        </p:par>
                        <p:par>
                          <p:cTn id="14" fill="hold" nodeType="afterGroup">
                            <p:stCondLst>
                              <p:cond delay="5040"/>
                            </p:stCondLst>
                            <p:childTnLst>
                              <p:par>
                                <p:cTn id="15" presetID="4" presetClass="entr" presetSubtype="32" fill="hold" grpId="0" nodeType="afterEffect">
                                  <p:stCondLst>
                                    <p:cond delay="0"/>
                                  </p:stCondLst>
                                  <p:childTnLst>
                                    <p:set>
                                      <p:cBhvr>
                                        <p:cTn id="16" dur="1" fill="hold">
                                          <p:stCondLst>
                                            <p:cond delay="0"/>
                                          </p:stCondLst>
                                        </p:cTn>
                                        <p:tgtEl>
                                          <p:spTgt spid="65546"/>
                                        </p:tgtEl>
                                        <p:attrNameLst>
                                          <p:attrName>style.visibility</p:attrName>
                                        </p:attrNameLst>
                                      </p:cBhvr>
                                      <p:to>
                                        <p:strVal val="visible"/>
                                      </p:to>
                                    </p:set>
                                    <p:animEffect transition="in" filter="box(out)">
                                      <p:cBhvr>
                                        <p:cTn id="17" dur="1000"/>
                                        <p:tgtEl>
                                          <p:spTgt spid="65546"/>
                                        </p:tgtEl>
                                      </p:cBhvr>
                                    </p:animEffect>
                                  </p:childTnLst>
                                </p:cTn>
                              </p:par>
                            </p:childTnLst>
                          </p:cTn>
                        </p:par>
                        <p:par>
                          <p:cTn id="18" fill="hold" nodeType="afterGroup">
                            <p:stCondLst>
                              <p:cond delay="6040"/>
                            </p:stCondLst>
                            <p:childTnLst>
                              <p:par>
                                <p:cTn id="19" presetID="4" presetClass="entr" presetSubtype="32"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ox(out)">
                                      <p:cBhvr>
                                        <p:cTn id="21" dur="1000"/>
                                        <p:tgtEl>
                                          <p:spTgt spid="27"/>
                                        </p:tgtEl>
                                      </p:cBhvr>
                                    </p:animEffect>
                                  </p:childTnLst>
                                </p:cTn>
                              </p:par>
                            </p:childTnLst>
                          </p:cTn>
                        </p:par>
                        <p:par>
                          <p:cTn id="22" fill="hold" nodeType="afterGroup">
                            <p:stCondLst>
                              <p:cond delay="7040"/>
                            </p:stCondLst>
                            <p:childTnLst>
                              <p:par>
                                <p:cTn id="23" presetID="4" presetClass="entr" presetSubtype="32"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ox(out)">
                                      <p:cBhvr>
                                        <p:cTn id="25"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6" restart="whenNotActive" fill="hold" evtFilter="cancelBubble" nodeType="interactiveSeq">
                <p:stCondLst>
                  <p:cond evt="onClick" delay="0">
                    <p:tgtEl>
                      <p:spTgt spid="100357"/>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22" presetClass="emph" presetSubtype="0" fill="hold" grpId="1" nodeType="clickEffect">
                                  <p:stCondLst>
                                    <p:cond delay="0"/>
                                  </p:stCondLst>
                                  <p:childTnLst>
                                    <p:animClr clrSpc="hsl" dir="cw">
                                      <p:cBhvr override="childStyle">
                                        <p:cTn id="30" dur="500" fill="hold"/>
                                        <p:tgtEl>
                                          <p:spTgt spid="65541"/>
                                        </p:tgtEl>
                                        <p:attrNameLst>
                                          <p:attrName>style.color</p:attrName>
                                        </p:attrNameLst>
                                      </p:cBhvr>
                                      <p:by>
                                        <p:hsl h="-7200000" s="0" l="0"/>
                                      </p:by>
                                    </p:animClr>
                                    <p:animClr clrSpc="hsl" dir="cw">
                                      <p:cBhvr>
                                        <p:cTn id="31" dur="500" fill="hold"/>
                                        <p:tgtEl>
                                          <p:spTgt spid="65541"/>
                                        </p:tgtEl>
                                        <p:attrNameLst>
                                          <p:attrName>fillcolor</p:attrName>
                                        </p:attrNameLst>
                                      </p:cBhvr>
                                      <p:by>
                                        <p:hsl h="-7200000" s="0" l="0"/>
                                      </p:by>
                                    </p:animClr>
                                    <p:animClr clrSpc="hsl" dir="cw">
                                      <p:cBhvr>
                                        <p:cTn id="32" dur="500" fill="hold"/>
                                        <p:tgtEl>
                                          <p:spTgt spid="65541"/>
                                        </p:tgtEl>
                                        <p:attrNameLst>
                                          <p:attrName>stroke.color</p:attrName>
                                        </p:attrNameLst>
                                      </p:cBhvr>
                                      <p:by>
                                        <p:hsl h="-7200000" s="0" l="0"/>
                                      </p:by>
                                    </p:animClr>
                                    <p:set>
                                      <p:cBhvr>
                                        <p:cTn id="33" dur="500" fill="hold"/>
                                        <p:tgtEl>
                                          <p:spTgt spid="65541"/>
                                        </p:tgtEl>
                                        <p:attrNameLst>
                                          <p:attrName>fill.type</p:attrName>
                                        </p:attrNameLst>
                                      </p:cBhvr>
                                      <p:to>
                                        <p:strVal val="solid"/>
                                      </p:to>
                                    </p:set>
                                  </p:childTnLst>
                                  <p:subTnLst>
                                    <p:audio>
                                      <p:cMediaNode>
                                        <p:cTn display="0" masterRel="sameClick">
                                          <p:stCondLst>
                                            <p:cond evt="begin" delay="0">
                                              <p:tn val="29"/>
                                            </p:cond>
                                          </p:stCondLst>
                                          <p:endCondLst>
                                            <p:cond evt="onStopAudio" delay="0">
                                              <p:tgtEl>
                                                <p:sldTgt/>
                                              </p:tgtEl>
                                            </p:cond>
                                          </p:endCondLst>
                                        </p:cTn>
                                        <p:tgtEl>
                                          <p:sndTgt r:embed="rId3" name="applause.wav"/>
                                        </p:tgtEl>
                                      </p:cMediaNode>
                                    </p:audio>
                                  </p:subTnLst>
                                </p:cTn>
                              </p:par>
                            </p:childTnLst>
                          </p:cTn>
                        </p:par>
                      </p:childTnLst>
                    </p:cTn>
                  </p:par>
                </p:childTnLst>
              </p:cTn>
              <p:nextCondLst>
                <p:cond evt="onClick" delay="0">
                  <p:tgtEl>
                    <p:spTgt spid="100357"/>
                  </p:tgtEl>
                </p:cond>
              </p:nextCondLst>
            </p:seq>
            <p:seq concurrent="1" nextAc="seek">
              <p:cTn id="34" restart="whenNotActive" fill="hold" evtFilter="cancelBubble" nodeType="interactiveSeq">
                <p:stCondLst>
                  <p:cond evt="onClick" delay="0">
                    <p:tgtEl>
                      <p:spTgt spid="100379"/>
                    </p:tgtEl>
                  </p:cond>
                </p:stCondLst>
                <p:endSync evt="end" delay="0">
                  <p:rtn val="all"/>
                </p:endSync>
                <p:childTnLst>
                  <p:par>
                    <p:cTn id="35" fill="hold" nodeType="clickPar">
                      <p:stCondLst>
                        <p:cond delay="0"/>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0380"/>
                                        </p:tgtEl>
                                        <p:attrNameLst>
                                          <p:attrName>style.visibility</p:attrName>
                                        </p:attrNameLst>
                                      </p:cBhvr>
                                      <p:to>
                                        <p:strVal val="hidden"/>
                                      </p:to>
                                    </p:set>
                                  </p:childTnLst>
                                </p:cTn>
                              </p:par>
                            </p:childTnLst>
                          </p:cTn>
                        </p:par>
                        <p:par>
                          <p:cTn id="39" fill="hold" nodeType="afterGroup">
                            <p:stCondLst>
                              <p:cond delay="0"/>
                            </p:stCondLst>
                            <p:childTnLst>
                              <p:par>
                                <p:cTn id="40" presetID="4" presetClass="exit" presetSubtype="16" fill="hold" grpId="0" nodeType="afterEffect">
                                  <p:stCondLst>
                                    <p:cond delay="1000"/>
                                  </p:stCondLst>
                                  <p:childTnLst>
                                    <p:animEffect transition="out" filter="box(in)">
                                      <p:cBhvr>
                                        <p:cTn id="41" dur="500"/>
                                        <p:tgtEl>
                                          <p:spTgt spid="100378"/>
                                        </p:tgtEl>
                                      </p:cBhvr>
                                    </p:animEffect>
                                    <p:set>
                                      <p:cBhvr>
                                        <p:cTn id="42" dur="1" fill="hold">
                                          <p:stCondLst>
                                            <p:cond delay="499"/>
                                          </p:stCondLst>
                                        </p:cTn>
                                        <p:tgtEl>
                                          <p:spTgt spid="100378"/>
                                        </p:tgtEl>
                                        <p:attrNameLst>
                                          <p:attrName>style.visibility</p:attrName>
                                        </p:attrNameLst>
                                      </p:cBhvr>
                                      <p:to>
                                        <p:strVal val="hidden"/>
                                      </p:to>
                                    </p:set>
                                  </p:childTnLst>
                                  <p:subTnLst>
                                    <p:audio>
                                      <p:cMediaNode>
                                        <p:cTn display="0" masterRel="sameClick">
                                          <p:stCondLst>
                                            <p:cond evt="begin" delay="0">
                                              <p:tn val="40"/>
                                            </p:cond>
                                          </p:stCondLst>
                                          <p:endCondLst>
                                            <p:cond evt="onStopAudio" delay="0">
                                              <p:tgtEl>
                                                <p:sldTgt/>
                                              </p:tgtEl>
                                            </p:cond>
                                          </p:endCondLst>
                                        </p:cTn>
                                        <p:tgtEl>
                                          <p:sndTgt r:embed="rId4" name="beep.wav"/>
                                        </p:tgtEl>
                                      </p:cMediaNode>
                                    </p:audio>
                                  </p:subTnLst>
                                </p:cTn>
                              </p:par>
                            </p:childTnLst>
                          </p:cTn>
                        </p:par>
                        <p:par>
                          <p:cTn id="43" fill="hold" nodeType="afterGroup">
                            <p:stCondLst>
                              <p:cond delay="1500"/>
                            </p:stCondLst>
                            <p:childTnLst>
                              <p:par>
                                <p:cTn id="44" presetID="4" presetClass="exit" presetSubtype="16" fill="hold" grpId="0" nodeType="afterEffect">
                                  <p:stCondLst>
                                    <p:cond delay="1000"/>
                                  </p:stCondLst>
                                  <p:childTnLst>
                                    <p:animEffect transition="out" filter="box(in)">
                                      <p:cBhvr>
                                        <p:cTn id="45" dur="500"/>
                                        <p:tgtEl>
                                          <p:spTgt spid="100377"/>
                                        </p:tgtEl>
                                      </p:cBhvr>
                                    </p:animEffect>
                                    <p:set>
                                      <p:cBhvr>
                                        <p:cTn id="46" dur="1" fill="hold">
                                          <p:stCondLst>
                                            <p:cond delay="499"/>
                                          </p:stCondLst>
                                        </p:cTn>
                                        <p:tgtEl>
                                          <p:spTgt spid="100377"/>
                                        </p:tgtEl>
                                        <p:attrNameLst>
                                          <p:attrName>style.visibility</p:attrName>
                                        </p:attrNameLst>
                                      </p:cBhvr>
                                      <p:to>
                                        <p:strVal val="hidden"/>
                                      </p:to>
                                    </p:set>
                                  </p:childTnLst>
                                  <p:subTnLst>
                                    <p:audio>
                                      <p:cMediaNode>
                                        <p:cTn display="0" masterRel="sameClick">
                                          <p:stCondLst>
                                            <p:cond evt="begin" delay="0">
                                              <p:tn val="44"/>
                                            </p:cond>
                                          </p:stCondLst>
                                          <p:endCondLst>
                                            <p:cond evt="onStopAudio" delay="0">
                                              <p:tgtEl>
                                                <p:sldTgt/>
                                              </p:tgtEl>
                                            </p:cond>
                                          </p:endCondLst>
                                        </p:cTn>
                                        <p:tgtEl>
                                          <p:sndTgt r:embed="rId4" name="beep.wav"/>
                                        </p:tgtEl>
                                      </p:cMediaNode>
                                    </p:audio>
                                  </p:subTnLst>
                                </p:cTn>
                              </p:par>
                            </p:childTnLst>
                          </p:cTn>
                        </p:par>
                        <p:par>
                          <p:cTn id="47" fill="hold" nodeType="afterGroup">
                            <p:stCondLst>
                              <p:cond delay="3000"/>
                            </p:stCondLst>
                            <p:childTnLst>
                              <p:par>
                                <p:cTn id="48" presetID="4" presetClass="exit" presetSubtype="16" fill="hold" grpId="0" nodeType="afterEffect">
                                  <p:stCondLst>
                                    <p:cond delay="1000"/>
                                  </p:stCondLst>
                                  <p:childTnLst>
                                    <p:animEffect transition="out" filter="box(in)">
                                      <p:cBhvr>
                                        <p:cTn id="49" dur="500"/>
                                        <p:tgtEl>
                                          <p:spTgt spid="100376"/>
                                        </p:tgtEl>
                                      </p:cBhvr>
                                    </p:animEffect>
                                    <p:set>
                                      <p:cBhvr>
                                        <p:cTn id="50" dur="1" fill="hold">
                                          <p:stCondLst>
                                            <p:cond delay="499"/>
                                          </p:stCondLst>
                                        </p:cTn>
                                        <p:tgtEl>
                                          <p:spTgt spid="100376"/>
                                        </p:tgtEl>
                                        <p:attrNameLst>
                                          <p:attrName>style.visibility</p:attrName>
                                        </p:attrNameLst>
                                      </p:cBhvr>
                                      <p:to>
                                        <p:strVal val="hidden"/>
                                      </p:to>
                                    </p:set>
                                  </p:childTnLst>
                                  <p:subTnLst>
                                    <p:audio>
                                      <p:cMediaNode>
                                        <p:cTn display="0" masterRel="sameClick">
                                          <p:stCondLst>
                                            <p:cond evt="begin" delay="0">
                                              <p:tn val="48"/>
                                            </p:cond>
                                          </p:stCondLst>
                                          <p:endCondLst>
                                            <p:cond evt="onStopAudio" delay="0">
                                              <p:tgtEl>
                                                <p:sldTgt/>
                                              </p:tgtEl>
                                            </p:cond>
                                          </p:endCondLst>
                                        </p:cTn>
                                        <p:tgtEl>
                                          <p:sndTgt r:embed="rId4" name="beep.wav"/>
                                        </p:tgtEl>
                                      </p:cMediaNode>
                                    </p:audio>
                                  </p:subTnLst>
                                </p:cTn>
                              </p:par>
                            </p:childTnLst>
                          </p:cTn>
                        </p:par>
                        <p:par>
                          <p:cTn id="51" fill="hold" nodeType="afterGroup">
                            <p:stCondLst>
                              <p:cond delay="4500"/>
                            </p:stCondLst>
                            <p:childTnLst>
                              <p:par>
                                <p:cTn id="52" presetID="4" presetClass="exit" presetSubtype="16" fill="hold" grpId="0" nodeType="afterEffect">
                                  <p:stCondLst>
                                    <p:cond delay="1000"/>
                                  </p:stCondLst>
                                  <p:childTnLst>
                                    <p:animEffect transition="out" filter="box(in)">
                                      <p:cBhvr>
                                        <p:cTn id="53" dur="500"/>
                                        <p:tgtEl>
                                          <p:spTgt spid="100375"/>
                                        </p:tgtEl>
                                      </p:cBhvr>
                                    </p:animEffect>
                                    <p:set>
                                      <p:cBhvr>
                                        <p:cTn id="54" dur="1" fill="hold">
                                          <p:stCondLst>
                                            <p:cond delay="499"/>
                                          </p:stCondLst>
                                        </p:cTn>
                                        <p:tgtEl>
                                          <p:spTgt spid="100375"/>
                                        </p:tgtEl>
                                        <p:attrNameLst>
                                          <p:attrName>style.visibility</p:attrName>
                                        </p:attrNameLst>
                                      </p:cBhvr>
                                      <p:to>
                                        <p:strVal val="hidden"/>
                                      </p:to>
                                    </p:set>
                                  </p:childTnLst>
                                  <p:subTnLst>
                                    <p:audio>
                                      <p:cMediaNode>
                                        <p:cTn display="0" masterRel="sameClick">
                                          <p:stCondLst>
                                            <p:cond evt="begin" delay="0">
                                              <p:tn val="52"/>
                                            </p:cond>
                                          </p:stCondLst>
                                          <p:endCondLst>
                                            <p:cond evt="onStopAudio" delay="0">
                                              <p:tgtEl>
                                                <p:sldTgt/>
                                              </p:tgtEl>
                                            </p:cond>
                                          </p:endCondLst>
                                        </p:cTn>
                                        <p:tgtEl>
                                          <p:sndTgt r:embed="rId4" name="beep.wav"/>
                                        </p:tgtEl>
                                      </p:cMediaNode>
                                    </p:audio>
                                  </p:subTnLst>
                                </p:cTn>
                              </p:par>
                            </p:childTnLst>
                          </p:cTn>
                        </p:par>
                        <p:par>
                          <p:cTn id="55" fill="hold" nodeType="afterGroup">
                            <p:stCondLst>
                              <p:cond delay="6000"/>
                            </p:stCondLst>
                            <p:childTnLst>
                              <p:par>
                                <p:cTn id="56" presetID="4" presetClass="exit" presetSubtype="16" fill="hold" grpId="0" nodeType="afterEffect">
                                  <p:stCondLst>
                                    <p:cond delay="1000"/>
                                  </p:stCondLst>
                                  <p:childTnLst>
                                    <p:animEffect transition="out" filter="box(in)">
                                      <p:cBhvr>
                                        <p:cTn id="57" dur="500"/>
                                        <p:tgtEl>
                                          <p:spTgt spid="100374"/>
                                        </p:tgtEl>
                                      </p:cBhvr>
                                    </p:animEffect>
                                    <p:set>
                                      <p:cBhvr>
                                        <p:cTn id="58" dur="1" fill="hold">
                                          <p:stCondLst>
                                            <p:cond delay="499"/>
                                          </p:stCondLst>
                                        </p:cTn>
                                        <p:tgtEl>
                                          <p:spTgt spid="100374"/>
                                        </p:tgtEl>
                                        <p:attrNameLst>
                                          <p:attrName>style.visibility</p:attrName>
                                        </p:attrNameLst>
                                      </p:cBhvr>
                                      <p:to>
                                        <p:strVal val="hidden"/>
                                      </p:to>
                                    </p:set>
                                  </p:childTnLst>
                                  <p:subTnLst>
                                    <p:audio>
                                      <p:cMediaNode>
                                        <p:cTn display="0" masterRel="sameClick">
                                          <p:stCondLst>
                                            <p:cond evt="begin" delay="0">
                                              <p:tn val="56"/>
                                            </p:cond>
                                          </p:stCondLst>
                                          <p:endCondLst>
                                            <p:cond evt="onStopAudio" delay="0">
                                              <p:tgtEl>
                                                <p:sldTgt/>
                                              </p:tgtEl>
                                            </p:cond>
                                          </p:endCondLst>
                                        </p:cTn>
                                        <p:tgtEl>
                                          <p:sndTgt r:embed="rId4" name="beep.wav"/>
                                        </p:tgtEl>
                                      </p:cMediaNode>
                                    </p:audio>
                                  </p:subTnLst>
                                </p:cTn>
                              </p:par>
                            </p:childTnLst>
                          </p:cTn>
                        </p:par>
                        <p:par>
                          <p:cTn id="59" fill="hold" nodeType="afterGroup">
                            <p:stCondLst>
                              <p:cond delay="7500"/>
                            </p:stCondLst>
                            <p:childTnLst>
                              <p:par>
                                <p:cTn id="60" presetID="4" presetClass="exit" presetSubtype="16" fill="hold" grpId="0" nodeType="afterEffect">
                                  <p:stCondLst>
                                    <p:cond delay="1000"/>
                                  </p:stCondLst>
                                  <p:childTnLst>
                                    <p:animEffect transition="out" filter="box(in)">
                                      <p:cBhvr>
                                        <p:cTn id="61" dur="500"/>
                                        <p:tgtEl>
                                          <p:spTgt spid="100373"/>
                                        </p:tgtEl>
                                      </p:cBhvr>
                                    </p:animEffect>
                                    <p:set>
                                      <p:cBhvr>
                                        <p:cTn id="62" dur="1" fill="hold">
                                          <p:stCondLst>
                                            <p:cond delay="499"/>
                                          </p:stCondLst>
                                        </p:cTn>
                                        <p:tgtEl>
                                          <p:spTgt spid="100373"/>
                                        </p:tgtEl>
                                        <p:attrNameLst>
                                          <p:attrName>style.visibility</p:attrName>
                                        </p:attrNameLst>
                                      </p:cBhvr>
                                      <p:to>
                                        <p:strVal val="hidden"/>
                                      </p:to>
                                    </p:set>
                                  </p:childTnLst>
                                  <p:subTnLst>
                                    <p:audio>
                                      <p:cMediaNode>
                                        <p:cTn display="0" masterRel="sameClick">
                                          <p:stCondLst>
                                            <p:cond evt="begin" delay="0">
                                              <p:tn val="60"/>
                                            </p:cond>
                                          </p:stCondLst>
                                          <p:endCondLst>
                                            <p:cond evt="onStopAudio" delay="0">
                                              <p:tgtEl>
                                                <p:sldTgt/>
                                              </p:tgtEl>
                                            </p:cond>
                                          </p:endCondLst>
                                        </p:cTn>
                                        <p:tgtEl>
                                          <p:sndTgt r:embed="rId4" name="beep.wav"/>
                                        </p:tgtEl>
                                      </p:cMediaNode>
                                    </p:audio>
                                  </p:subTnLst>
                                </p:cTn>
                              </p:par>
                            </p:childTnLst>
                          </p:cTn>
                        </p:par>
                        <p:par>
                          <p:cTn id="63" fill="hold" nodeType="afterGroup">
                            <p:stCondLst>
                              <p:cond delay="9000"/>
                            </p:stCondLst>
                            <p:childTnLst>
                              <p:par>
                                <p:cTn id="64" presetID="4" presetClass="exit" presetSubtype="16" fill="hold" grpId="0" nodeType="afterEffect">
                                  <p:stCondLst>
                                    <p:cond delay="1000"/>
                                  </p:stCondLst>
                                  <p:childTnLst>
                                    <p:animEffect transition="out" filter="box(in)">
                                      <p:cBhvr>
                                        <p:cTn id="65" dur="500"/>
                                        <p:tgtEl>
                                          <p:spTgt spid="100371"/>
                                        </p:tgtEl>
                                      </p:cBhvr>
                                    </p:animEffect>
                                    <p:set>
                                      <p:cBhvr>
                                        <p:cTn id="66" dur="1" fill="hold">
                                          <p:stCondLst>
                                            <p:cond delay="499"/>
                                          </p:stCondLst>
                                        </p:cTn>
                                        <p:tgtEl>
                                          <p:spTgt spid="100371"/>
                                        </p:tgtEl>
                                        <p:attrNameLst>
                                          <p:attrName>style.visibility</p:attrName>
                                        </p:attrNameLst>
                                      </p:cBhvr>
                                      <p:to>
                                        <p:strVal val="hidden"/>
                                      </p:to>
                                    </p:set>
                                  </p:childTnLst>
                                  <p:subTnLst>
                                    <p:audio>
                                      <p:cMediaNode>
                                        <p:cTn display="0" masterRel="sameClick">
                                          <p:stCondLst>
                                            <p:cond evt="begin" delay="0">
                                              <p:tn val="64"/>
                                            </p:cond>
                                          </p:stCondLst>
                                          <p:endCondLst>
                                            <p:cond evt="onStopAudio" delay="0">
                                              <p:tgtEl>
                                                <p:sldTgt/>
                                              </p:tgtEl>
                                            </p:cond>
                                          </p:endCondLst>
                                        </p:cTn>
                                        <p:tgtEl>
                                          <p:sndTgt r:embed="rId4" name="beep.wav"/>
                                        </p:tgtEl>
                                      </p:cMediaNode>
                                    </p:audio>
                                  </p:subTnLst>
                                </p:cTn>
                              </p:par>
                            </p:childTnLst>
                          </p:cTn>
                        </p:par>
                        <p:par>
                          <p:cTn id="67" fill="hold" nodeType="afterGroup">
                            <p:stCondLst>
                              <p:cond delay="10500"/>
                            </p:stCondLst>
                            <p:childTnLst>
                              <p:par>
                                <p:cTn id="68" presetID="4" presetClass="exit" presetSubtype="16" fill="hold" grpId="0" nodeType="afterEffect">
                                  <p:stCondLst>
                                    <p:cond delay="500"/>
                                  </p:stCondLst>
                                  <p:childTnLst>
                                    <p:animEffect transition="out" filter="box(in)">
                                      <p:cBhvr>
                                        <p:cTn id="69" dur="500"/>
                                        <p:tgtEl>
                                          <p:spTgt spid="100354"/>
                                        </p:tgtEl>
                                      </p:cBhvr>
                                    </p:animEffect>
                                    <p:set>
                                      <p:cBhvr>
                                        <p:cTn id="70" dur="1" fill="hold">
                                          <p:stCondLst>
                                            <p:cond delay="499"/>
                                          </p:stCondLst>
                                        </p:cTn>
                                        <p:tgtEl>
                                          <p:spTgt spid="100354"/>
                                        </p:tgtEl>
                                        <p:attrNameLst>
                                          <p:attrName>style.visibility</p:attrName>
                                        </p:attrNameLst>
                                      </p:cBhvr>
                                      <p:to>
                                        <p:strVal val="hidden"/>
                                      </p:to>
                                    </p:set>
                                  </p:childTnLst>
                                  <p:subTnLst>
                                    <p:audio>
                                      <p:cMediaNode>
                                        <p:cTn display="0" masterRel="sameClick">
                                          <p:stCondLst>
                                            <p:cond evt="begin" delay="0">
                                              <p:tn val="68"/>
                                            </p:cond>
                                          </p:stCondLst>
                                          <p:endCondLst>
                                            <p:cond evt="onStopAudio" delay="0">
                                              <p:tgtEl>
                                                <p:sldTgt/>
                                              </p:tgtEl>
                                            </p:cond>
                                          </p:endCondLst>
                                        </p:cTn>
                                        <p:tgtEl>
                                          <p:sndTgt r:embed="rId5" name="8. Ket thuc cau hoi.wav"/>
                                        </p:tgtEl>
                                      </p:cMediaNode>
                                    </p:audio>
                                  </p:subTnLst>
                                </p:cTn>
                              </p:par>
                            </p:childTnLst>
                          </p:cTn>
                        </p:par>
                      </p:childTnLst>
                    </p:cTn>
                  </p:par>
                </p:childTnLst>
              </p:cTn>
              <p:nextCondLst>
                <p:cond evt="onClick" delay="0">
                  <p:tgtEl>
                    <p:spTgt spid="100379"/>
                  </p:tgtEl>
                </p:cond>
              </p:nextCondLst>
            </p:seq>
          </p:childTnLst>
        </p:cTn>
      </p:par>
    </p:tnLst>
    <p:bldLst>
      <p:bldP spid="100354" grpId="0" animBg="1"/>
      <p:bldP spid="65540" grpId="0"/>
      <p:bldP spid="65541" grpId="0" animBg="1"/>
      <p:bldP spid="65541" grpId="1" animBg="1"/>
      <p:bldP spid="65546" grpId="0" animBg="1"/>
      <p:bldP spid="100371" grpId="0" animBg="1"/>
      <p:bldP spid="100373" grpId="0" animBg="1"/>
      <p:bldP spid="100374" grpId="0" animBg="1"/>
      <p:bldP spid="100375" grpId="0" animBg="1"/>
      <p:bldP spid="100376" grpId="0" animBg="1"/>
      <p:bldP spid="100377" grpId="0" animBg="1"/>
      <p:bldP spid="100378" grpId="0" animBg="1"/>
      <p:bldP spid="100380" grpId="0" animBg="1"/>
      <p:bldP spid="27" grpId="0" animBg="1"/>
      <p:bldP spid="2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42&quot;&gt;&lt;property id=&quot;20148&quot; value=&quot;5&quot;/&gt;&lt;property id=&quot;20300&quot; value=&quot;Slide 37&quot;/&gt;&lt;property id=&quot;20307&quot; value=&quot;289&quot;/&gt;&lt;/object&gt;&lt;object type=&quot;3&quot; unique_id=&quot;10208&quot;&gt;&lt;property id=&quot;20148&quot; value=&quot;5&quot;/&gt;&lt;property id=&quot;20300&quot; value=&quot;Slide 1&quot;/&gt;&lt;property id=&quot;20307&quot; value=&quot;308&quot;/&gt;&lt;/object&gt;&lt;object type=&quot;3&quot; unique_id=&quot;10209&quot;&gt;&lt;property id=&quot;20148&quot; value=&quot;5&quot;/&gt;&lt;property id=&quot;20300&quot; value=&quot;Slide 2&quot;/&gt;&lt;property id=&quot;20307&quot; value=&quot;309&quot;/&gt;&lt;/object&gt;&lt;object type=&quot;3&quot; unique_id=&quot;10210&quot;&gt;&lt;property id=&quot;20148&quot; value=&quot;5&quot;/&gt;&lt;property id=&quot;20300&quot; value=&quot;Slide 3&quot;/&gt;&lt;property id=&quot;20307&quot; value=&quot;310&quot;/&gt;&lt;/object&gt;&lt;object type=&quot;3&quot; unique_id=&quot;10211&quot;&gt;&lt;property id=&quot;20148&quot; value=&quot;5&quot;/&gt;&lt;property id=&quot;20300&quot; value=&quot;Slide 4&quot;/&gt;&lt;property id=&quot;20307&quot; value=&quot;311&quot;/&gt;&lt;/object&gt;&lt;object type=&quot;3&quot; unique_id=&quot;10212&quot;&gt;&lt;property id=&quot;20148&quot; value=&quot;5&quot;/&gt;&lt;property id=&quot;20300&quot; value=&quot;Slide 5&quot;/&gt;&lt;property id=&quot;20307&quot; value=&quot;313&quot;/&gt;&lt;/object&gt;&lt;object type=&quot;3&quot; unique_id=&quot;10213&quot;&gt;&lt;property id=&quot;20148&quot; value=&quot;5&quot;/&gt;&lt;property id=&quot;20300&quot; value=&quot;Slide 6&quot;/&gt;&lt;property id=&quot;20307&quot; value=&quot;314&quot;/&gt;&lt;/object&gt;&lt;object type=&quot;3&quot; unique_id=&quot;10214&quot;&gt;&lt;property id=&quot;20148&quot; value=&quot;5&quot;/&gt;&lt;property id=&quot;20300&quot; value=&quot;Slide 7&quot;/&gt;&lt;property id=&quot;20307&quot; value=&quot;315&quot;/&gt;&lt;/object&gt;&lt;object type=&quot;3&quot; unique_id=&quot;10215&quot;&gt;&lt;property id=&quot;20148&quot; value=&quot;5&quot;/&gt;&lt;property id=&quot;20300&quot; value=&quot;Slide 8&quot;/&gt;&lt;property id=&quot;20307&quot; value=&quot;316&quot;/&gt;&lt;/object&gt;&lt;object type=&quot;3&quot; unique_id=&quot;10216&quot;&gt;&lt;property id=&quot;20148&quot; value=&quot;5&quot;/&gt;&lt;property id=&quot;20300&quot; value=&quot;Slide 9&quot;/&gt;&lt;property id=&quot;20307&quot; value=&quot;317&quot;/&gt;&lt;/object&gt;&lt;object type=&quot;3&quot; unique_id=&quot;10217&quot;&gt;&lt;property id=&quot;20148&quot; value=&quot;5&quot;/&gt;&lt;property id=&quot;20300&quot; value=&quot;Slide 10&quot;/&gt;&lt;property id=&quot;20307&quot; value=&quot;318&quot;/&gt;&lt;/object&gt;&lt;object type=&quot;3&quot; unique_id=&quot;10218&quot;&gt;&lt;property id=&quot;20148&quot; value=&quot;5&quot;/&gt;&lt;property id=&quot;20300&quot; value=&quot;Slide 11&quot;/&gt;&lt;property id=&quot;20307&quot; value=&quot;319&quot;/&gt;&lt;/object&gt;&lt;object type=&quot;3&quot; unique_id=&quot;10219&quot;&gt;&lt;property id=&quot;20148&quot; value=&quot;5&quot;/&gt;&lt;property id=&quot;20300&quot; value=&quot;Slide 12&quot;/&gt;&lt;property id=&quot;20307&quot; value=&quot;320&quot;/&gt;&lt;/object&gt;&lt;object type=&quot;3&quot; unique_id=&quot;10220&quot;&gt;&lt;property id=&quot;20148&quot; value=&quot;5&quot;/&gt;&lt;property id=&quot;20300&quot; value=&quot;Slide 13&quot;/&gt;&lt;property id=&quot;20307&quot; value=&quot;321&quot;/&gt;&lt;/object&gt;&lt;object type=&quot;3&quot; unique_id=&quot;10221&quot;&gt;&lt;property id=&quot;20148&quot; value=&quot;5&quot;/&gt;&lt;property id=&quot;20300&quot; value=&quot;Slide 14&quot;/&gt;&lt;property id=&quot;20307&quot; value=&quot;322&quot;/&gt;&lt;/object&gt;&lt;object type=&quot;3&quot; unique_id=&quot;10222&quot;&gt;&lt;property id=&quot;20148&quot; value=&quot;5&quot;/&gt;&lt;property id=&quot;20300&quot; value=&quot;Slide 15&quot;/&gt;&lt;property id=&quot;20307&quot; value=&quot;323&quot;/&gt;&lt;/object&gt;&lt;object type=&quot;3&quot; unique_id=&quot;10223&quot;&gt;&lt;property id=&quot;20148&quot; value=&quot;5&quot;/&gt;&lt;property id=&quot;20300&quot; value=&quot;Slide 16&quot;/&gt;&lt;property id=&quot;20307&quot; value=&quot;324&quot;/&gt;&lt;/object&gt;&lt;object type=&quot;3&quot; unique_id=&quot;10224&quot;&gt;&lt;property id=&quot;20148&quot; value=&quot;5&quot;/&gt;&lt;property id=&quot;20300&quot; value=&quot;Slide 17&quot;/&gt;&lt;property id=&quot;20307&quot; value=&quot;325&quot;/&gt;&lt;/object&gt;&lt;object type=&quot;3&quot; unique_id=&quot;10225&quot;&gt;&lt;property id=&quot;20148&quot; value=&quot;5&quot;/&gt;&lt;property id=&quot;20300&quot; value=&quot;Slide 18&quot;/&gt;&lt;property id=&quot;20307&quot; value=&quot;326&quot;/&gt;&lt;/object&gt;&lt;object type=&quot;3&quot; unique_id=&quot;10227&quot;&gt;&lt;property id=&quot;20148&quot; value=&quot;5&quot;/&gt;&lt;property id=&quot;20300&quot; value=&quot;Slide 20&quot;/&gt;&lt;property id=&quot;20307&quot; value=&quot;328&quot;/&gt;&lt;/object&gt;&lt;object type=&quot;3&quot; unique_id=&quot;10228&quot;&gt;&lt;property id=&quot;20148&quot; value=&quot;5&quot;/&gt;&lt;property id=&quot;20300&quot; value=&quot;Slide 21&quot;/&gt;&lt;property id=&quot;20307&quot; value=&quot;329&quot;/&gt;&lt;/object&gt;&lt;object type=&quot;3&quot; unique_id=&quot;10229&quot;&gt;&lt;property id=&quot;20148&quot; value=&quot;5&quot;/&gt;&lt;property id=&quot;20300&quot; value=&quot;Slide 22&quot;/&gt;&lt;property id=&quot;20307&quot; value=&quot;330&quot;/&gt;&lt;/object&gt;&lt;object type=&quot;3&quot; unique_id=&quot;10230&quot;&gt;&lt;property id=&quot;20148&quot; value=&quot;5&quot;/&gt;&lt;property id=&quot;20300&quot; value=&quot;Slide 23&quot;/&gt;&lt;property id=&quot;20307&quot; value=&quot;331&quot;/&gt;&lt;/object&gt;&lt;object type=&quot;3&quot; unique_id=&quot;10231&quot;&gt;&lt;property id=&quot;20148&quot; value=&quot;5&quot;/&gt;&lt;property id=&quot;20300&quot; value=&quot;Slide 24&quot;/&gt;&lt;property id=&quot;20307&quot; value=&quot;332&quot;/&gt;&lt;/object&gt;&lt;object type=&quot;3&quot; unique_id=&quot;10232&quot;&gt;&lt;property id=&quot;20148&quot; value=&quot;5&quot;/&gt;&lt;property id=&quot;20300&quot; value=&quot;Slide 25&quot;/&gt;&lt;property id=&quot;20307&quot; value=&quot;333&quot;/&gt;&lt;/object&gt;&lt;object type=&quot;3&quot; unique_id=&quot;10233&quot;&gt;&lt;property id=&quot;20148&quot; value=&quot;5&quot;/&gt;&lt;property id=&quot;20300&quot; value=&quot;Slide 26&quot;/&gt;&lt;property id=&quot;20307&quot; value=&quot;334&quot;/&gt;&lt;/object&gt;&lt;object type=&quot;3&quot; unique_id=&quot;10234&quot;&gt;&lt;property id=&quot;20148&quot; value=&quot;5&quot;/&gt;&lt;property id=&quot;20300&quot; value=&quot;Slide 27&quot;/&gt;&lt;property id=&quot;20307&quot; value=&quot;335&quot;/&gt;&lt;/object&gt;&lt;object type=&quot;3&quot; unique_id=&quot;10235&quot;&gt;&lt;property id=&quot;20148&quot; value=&quot;5&quot;/&gt;&lt;property id=&quot;20300&quot; value=&quot;Slide 28&quot;/&gt;&lt;property id=&quot;20307&quot; value=&quot;336&quot;/&gt;&lt;/object&gt;&lt;object type=&quot;3&quot; unique_id=&quot;10236&quot;&gt;&lt;property id=&quot;20148&quot; value=&quot;5&quot;/&gt;&lt;property id=&quot;20300&quot; value=&quot;Slide 29&quot;/&gt;&lt;property id=&quot;20307&quot; value=&quot;337&quot;/&gt;&lt;/object&gt;&lt;object type=&quot;3&quot; unique_id=&quot;10237&quot;&gt;&lt;property id=&quot;20148&quot; value=&quot;5&quot;/&gt;&lt;property id=&quot;20300&quot; value=&quot;Slide 30&quot;/&gt;&lt;property id=&quot;20307&quot; value=&quot;338&quot;/&gt;&lt;/object&gt;&lt;object type=&quot;3&quot; unique_id=&quot;10238&quot;&gt;&lt;property id=&quot;20148&quot; value=&quot;5&quot;/&gt;&lt;property id=&quot;20300&quot; value=&quot;Slide 31&quot;/&gt;&lt;property id=&quot;20307&quot; value=&quot;339&quot;/&gt;&lt;/object&gt;&lt;object type=&quot;3&quot; unique_id=&quot;10239&quot;&gt;&lt;property id=&quot;20148&quot; value=&quot;5&quot;/&gt;&lt;property id=&quot;20300&quot; value=&quot;Slide 32&quot;/&gt;&lt;property id=&quot;20307&quot; value=&quot;340&quot;/&gt;&lt;/object&gt;&lt;object type=&quot;3&quot; unique_id=&quot;10240&quot;&gt;&lt;property id=&quot;20148&quot; value=&quot;5&quot;/&gt;&lt;property id=&quot;20300&quot; value=&quot;Slide 33&quot;/&gt;&lt;property id=&quot;20307&quot; value=&quot;341&quot;/&gt;&lt;/object&gt;&lt;object type=&quot;3&quot; unique_id=&quot;10241&quot;&gt;&lt;property id=&quot;20148&quot; value=&quot;5&quot;/&gt;&lt;property id=&quot;20300&quot; value=&quot;Slide 34&quot;/&gt;&lt;property id=&quot;20307&quot; value=&quot;354&quot;/&gt;&lt;/object&gt;&lt;object type=&quot;3&quot; unique_id=&quot;10242&quot;&gt;&lt;property id=&quot;20148&quot; value=&quot;5&quot;/&gt;&lt;property id=&quot;20300&quot; value=&quot;Slide 35&quot;/&gt;&lt;property id=&quot;20307&quot; value=&quot;355&quot;/&gt;&lt;/object&gt;&lt;object type=&quot;3&quot; unique_id=&quot;10243&quot;&gt;&lt;property id=&quot;20148&quot; value=&quot;5&quot;/&gt;&lt;property id=&quot;20300&quot; value=&quot;Slide 36&quot;/&gt;&lt;property id=&quot;20307&quot; value=&quot;343&quot;/&gt;&lt;/object&gt;&lt;object type=&quot;3&quot; unique_id=&quot;10325&quot;&gt;&lt;property id=&quot;20148&quot; value=&quot;5&quot;/&gt;&lt;property id=&quot;20300&quot; value=&quot;Slide 19&quot;/&gt;&lt;property id=&quot;20307&quot; value=&quot;356&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FF"/>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5425</TotalTime>
  <Words>2079</Words>
  <Application>Microsoft Office PowerPoint</Application>
  <PresentationFormat>On-screen Show (4:3)</PresentationFormat>
  <Paragraphs>492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Times New Roman</vt:lpstr>
      <vt:lpstr>Arial</vt:lpstr>
      <vt:lpstr>Verdana</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8 LY DAO THANH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c:title>
  <dc:creator>LH</dc:creator>
  <cp:lastModifiedBy>cloudconvert_14</cp:lastModifiedBy>
  <cp:revision>534</cp:revision>
  <dcterms:created xsi:type="dcterms:W3CDTF">2009-03-12T15:37:18Z</dcterms:created>
  <dcterms:modified xsi:type="dcterms:W3CDTF">2021-05-24T05:53:46Z</dcterms:modified>
</cp:coreProperties>
</file>