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sldIdLst>
    <p:sldId id="393" r:id="rId2"/>
    <p:sldId id="357" r:id="rId3"/>
    <p:sldId id="394"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423" r:id="rId33"/>
    <p:sldId id="424" r:id="rId34"/>
    <p:sldId id="425" r:id="rId35"/>
    <p:sldId id="426" r:id="rId36"/>
    <p:sldId id="367" r:id="rId37"/>
    <p:sldId id="368" r:id="rId38"/>
    <p:sldId id="427" r:id="rId39"/>
    <p:sldId id="428" r:id="rId40"/>
    <p:sldId id="429" r:id="rId41"/>
    <p:sldId id="430" r:id="rId42"/>
    <p:sldId id="431" r:id="rId43"/>
    <p:sldId id="432" r:id="rId44"/>
    <p:sldId id="433" r:id="rId45"/>
    <p:sldId id="434" r:id="rId46"/>
  </p:sldIdLst>
  <p:sldSz cx="9144000" cy="6858000" type="screen4x3"/>
  <p:notesSz cx="6858000" cy="9144000"/>
  <p:embeddedFontLst>
    <p:embeddedFont>
      <p:font typeface="Calibri" panose="020F0502020204030204" pitchFamily="34" charset="0"/>
      <p:regular r:id="rId48"/>
      <p:bold r:id="rId49"/>
      <p:italic r:id="rId50"/>
      <p:boldItalic r:id="rId51"/>
    </p:embeddedFont>
    <p:embeddedFont>
      <p:font typeface="Verdana" panose="020B0604030504040204" pitchFamily="34" charset="0"/>
      <p:regular r:id="rId52"/>
      <p:bold r:id="rId53"/>
      <p:italic r:id="rId54"/>
      <p:boldItalic r:id="rId55"/>
    </p:embeddedFont>
  </p:embeddedFontLst>
  <p:custDataLst>
    <p:tags r:id="rId56"/>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pos="2880">
          <p15:clr>
            <a:srgbClr val="A4A3A4"/>
          </p15:clr>
        </p15:guide>
        <p15:guide id="2" orient="horz"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C99"/>
    <a:srgbClr val="FFCC66"/>
    <a:srgbClr val="FF9966"/>
    <a:srgbClr val="CC3300"/>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9428" autoAdjust="0"/>
  </p:normalViewPr>
  <p:slideViewPr>
    <p:cSldViewPr>
      <p:cViewPr varScale="1">
        <p:scale>
          <a:sx n="40" d="100"/>
          <a:sy n="40" d="100"/>
        </p:scale>
        <p:origin x="624" y="54"/>
      </p:cViewPr>
      <p:guideLst>
        <p:guide pos="2880"/>
        <p:guide orient="horz" pos="244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5EE7F7-25FC-4751-9F47-5D0CA286B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vi-VN"/>
          </a:p>
        </p:txBody>
      </p:sp>
      <p:sp>
        <p:nvSpPr>
          <p:cNvPr id="3" name="Date Placeholder 2">
            <a:extLst>
              <a:ext uri="{FF2B5EF4-FFF2-40B4-BE49-F238E27FC236}">
                <a16:creationId xmlns:a16="http://schemas.microsoft.com/office/drawing/2014/main" id="{6A73E934-CEAE-42A7-8C73-3BD65FD8397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A47EE1A-A4CB-4D16-A47A-71FB2911E57C}" type="datetimeFigureOut">
              <a:rPr lang="vi-VN"/>
              <a:pPr>
                <a:defRPr/>
              </a:pPr>
              <a:t>24/05/2021</a:t>
            </a:fld>
            <a:endParaRPr lang="vi-VN"/>
          </a:p>
        </p:txBody>
      </p:sp>
      <p:sp>
        <p:nvSpPr>
          <p:cNvPr id="4" name="Slide Image Placeholder 3">
            <a:extLst>
              <a:ext uri="{FF2B5EF4-FFF2-40B4-BE49-F238E27FC236}">
                <a16:creationId xmlns:a16="http://schemas.microsoft.com/office/drawing/2014/main" id="{3044A55A-CFCA-4052-B1F5-E3395EE3E64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a:extLst>
              <a:ext uri="{FF2B5EF4-FFF2-40B4-BE49-F238E27FC236}">
                <a16:creationId xmlns:a16="http://schemas.microsoft.com/office/drawing/2014/main" id="{A4E1809A-1489-41EF-B00B-817AF94F432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a:extLst>
              <a:ext uri="{FF2B5EF4-FFF2-40B4-BE49-F238E27FC236}">
                <a16:creationId xmlns:a16="http://schemas.microsoft.com/office/drawing/2014/main" id="{08E760ED-6069-48C8-9334-C080B2FE29A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vi-VN"/>
          </a:p>
        </p:txBody>
      </p:sp>
      <p:sp>
        <p:nvSpPr>
          <p:cNvPr id="7" name="Slide Number Placeholder 6">
            <a:extLst>
              <a:ext uri="{FF2B5EF4-FFF2-40B4-BE49-F238E27FC236}">
                <a16:creationId xmlns:a16="http://schemas.microsoft.com/office/drawing/2014/main" id="{B8A9EFCE-8A93-402D-8349-296EA208831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9FC351F-58B0-4C74-BBC8-3F24A76F8C0F}" type="slidenum">
              <a:rPr lang="vi-VN" altLang="en-US"/>
              <a:pPr/>
              <a:t>‹#›</a:t>
            </a:fld>
            <a:endParaRPr lang="vi-V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3CA0E1BD-1A07-4530-ADDD-0D75CC792D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220A7F3B-01B1-430A-91FF-C5C7436236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5364" name="Slide Number Placeholder 3">
            <a:extLst>
              <a:ext uri="{FF2B5EF4-FFF2-40B4-BE49-F238E27FC236}">
                <a16:creationId xmlns:a16="http://schemas.microsoft.com/office/drawing/2014/main" id="{C5086342-AA58-4052-BBBB-AE0CCA392E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8AB9A-62EE-4D3A-B974-EBA45F22B00B}" type="slidenum">
              <a:rPr lang="vi-VN" altLang="vi-VN"/>
              <a:pPr/>
              <a:t>1</a:t>
            </a:fld>
            <a:endParaRPr lang="vi-VN" alt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566D7EC1-6729-4CAB-8FDD-428C270A40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A42CA75E-608B-4C85-8EBB-DEED6E3675E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33796" name="Slide Number Placeholder 3">
            <a:extLst>
              <a:ext uri="{FF2B5EF4-FFF2-40B4-BE49-F238E27FC236}">
                <a16:creationId xmlns:a16="http://schemas.microsoft.com/office/drawing/2014/main" id="{CCA21BCD-27DE-43A7-B2BD-707D9B6B22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FAF26C-5CB3-4089-A538-EF6559A2FC47}" type="slidenum">
              <a:rPr lang="vi-VN" altLang="vi-VN"/>
              <a:pPr/>
              <a:t>10</a:t>
            </a:fld>
            <a:endParaRPr lang="vi-VN" alt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52B73959-8A64-4EEA-B261-60E51923D0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CDEA81FF-D279-45FB-9BF4-910E233DD22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35844" name="Slide Number Placeholder 3">
            <a:extLst>
              <a:ext uri="{FF2B5EF4-FFF2-40B4-BE49-F238E27FC236}">
                <a16:creationId xmlns:a16="http://schemas.microsoft.com/office/drawing/2014/main" id="{FDA4AEF2-2C8C-447C-B25F-95DE95AEC0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E6DC99-D404-40B3-B6F8-F853C864A2C3}" type="slidenum">
              <a:rPr lang="vi-VN" altLang="vi-VN"/>
              <a:pPr/>
              <a:t>11</a:t>
            </a:fld>
            <a:endParaRPr lang="vi-VN" alt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7E1B57DF-1836-49B3-85D2-887C5C79676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2D9AB7C9-FDFC-4C5A-B67F-865A08EAD6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37892" name="Slide Number Placeholder 3">
            <a:extLst>
              <a:ext uri="{FF2B5EF4-FFF2-40B4-BE49-F238E27FC236}">
                <a16:creationId xmlns:a16="http://schemas.microsoft.com/office/drawing/2014/main" id="{23FC0A53-1168-4440-A3D5-5626DD8E77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BFBE3E-9F6B-4A8B-A8BD-64E6C885D40A}" type="slidenum">
              <a:rPr lang="vi-VN" altLang="vi-VN"/>
              <a:pPr/>
              <a:t>12</a:t>
            </a:fld>
            <a:endParaRPr lang="vi-VN" alt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C08A7AC6-DF6F-47CB-BAF2-8CE5B26E32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3E8509F5-0023-4294-8029-AD8B1B801C0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39940" name="Slide Number Placeholder 3">
            <a:extLst>
              <a:ext uri="{FF2B5EF4-FFF2-40B4-BE49-F238E27FC236}">
                <a16:creationId xmlns:a16="http://schemas.microsoft.com/office/drawing/2014/main" id="{8FB504F6-0C0F-4F45-AA37-700F1C1D4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721B55-0B00-4FB8-BD8F-402E057A63E5}" type="slidenum">
              <a:rPr lang="vi-VN" altLang="vi-VN"/>
              <a:pPr/>
              <a:t>13</a:t>
            </a:fld>
            <a:endParaRPr lang="vi-VN" alt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BCCFF5FA-938F-4DB0-B023-432BB172C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31B2C4CF-4C00-4CEB-8B58-5E1BC7AE949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41988" name="Slide Number Placeholder 3">
            <a:extLst>
              <a:ext uri="{FF2B5EF4-FFF2-40B4-BE49-F238E27FC236}">
                <a16:creationId xmlns:a16="http://schemas.microsoft.com/office/drawing/2014/main" id="{59FE60A1-BE6B-4F6A-85AA-CE51A059D5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082563-EDC2-422F-B3C4-81838F978AC0}" type="slidenum">
              <a:rPr lang="vi-VN" altLang="vi-VN"/>
              <a:pPr/>
              <a:t>14</a:t>
            </a:fld>
            <a:endParaRPr lang="vi-VN" altLang="vi-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8EC57803-262C-434B-AAEC-FFB5509138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F4DC6416-3455-4E94-B5D1-BAA09888C6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44036" name="Slide Number Placeholder 3">
            <a:extLst>
              <a:ext uri="{FF2B5EF4-FFF2-40B4-BE49-F238E27FC236}">
                <a16:creationId xmlns:a16="http://schemas.microsoft.com/office/drawing/2014/main" id="{982169CE-F6A9-4CD9-9956-FCF99FB9D5F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07BA72-A5D8-49AF-9716-710A04BBD5D0}" type="slidenum">
              <a:rPr lang="vi-VN" altLang="vi-VN"/>
              <a:pPr/>
              <a:t>15</a:t>
            </a:fld>
            <a:endParaRPr lang="vi-VN" altLang="vi-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73A5F1C6-6640-4554-BA31-42EF1BDE62D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B2671385-D81F-4BAC-8421-B318315277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46084" name="Slide Number Placeholder 3">
            <a:extLst>
              <a:ext uri="{FF2B5EF4-FFF2-40B4-BE49-F238E27FC236}">
                <a16:creationId xmlns:a16="http://schemas.microsoft.com/office/drawing/2014/main" id="{DA91807F-C028-48BB-8CF8-0BC5530FE74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E27E39-0DB4-4175-B42D-E8F635A417A1}" type="slidenum">
              <a:rPr lang="vi-VN" altLang="vi-VN"/>
              <a:pPr/>
              <a:t>16</a:t>
            </a:fld>
            <a:endParaRPr lang="vi-VN" altLang="vi-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64CE0DAD-F421-4617-BDEA-48CA6C0A70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56DDCE9E-25DC-48EE-981F-CA5D7D2EE1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48132" name="Slide Number Placeholder 3">
            <a:extLst>
              <a:ext uri="{FF2B5EF4-FFF2-40B4-BE49-F238E27FC236}">
                <a16:creationId xmlns:a16="http://schemas.microsoft.com/office/drawing/2014/main" id="{D6ED59D2-D59F-45AB-AFCD-C9437A5B27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3197CB-EA6F-4E23-98B8-7E88FB17376E}" type="slidenum">
              <a:rPr lang="vi-VN" altLang="vi-VN"/>
              <a:pPr/>
              <a:t>17</a:t>
            </a:fld>
            <a:endParaRPr lang="vi-VN" altLang="vi-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9922C018-9D7A-44EE-BA76-5ABFD66F271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69D4E5DF-C00F-45A9-B098-DD2B565870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50180" name="Slide Number Placeholder 3">
            <a:extLst>
              <a:ext uri="{FF2B5EF4-FFF2-40B4-BE49-F238E27FC236}">
                <a16:creationId xmlns:a16="http://schemas.microsoft.com/office/drawing/2014/main" id="{15AD3D9C-C904-4516-90FB-F585B788C5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92C178-B02F-47E8-9124-59DE6764E566}" type="slidenum">
              <a:rPr lang="vi-VN" altLang="vi-VN"/>
              <a:pPr/>
              <a:t>18</a:t>
            </a:fld>
            <a:endParaRPr lang="vi-VN" alt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7C4860C7-A4D3-46ED-971E-A13F1BD61F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2FD15CAB-0951-4C0B-8361-46E9067C93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52228" name="Slide Number Placeholder 3">
            <a:extLst>
              <a:ext uri="{FF2B5EF4-FFF2-40B4-BE49-F238E27FC236}">
                <a16:creationId xmlns:a16="http://schemas.microsoft.com/office/drawing/2014/main" id="{8EDED335-D4AE-4D3F-AA92-FD3644677A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2B5728-F020-483C-AC72-A016733AC263}" type="slidenum">
              <a:rPr lang="vi-VN" altLang="vi-VN"/>
              <a:pPr/>
              <a:t>19</a:t>
            </a:fld>
            <a:endParaRPr lang="vi-VN" alt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3B79377-C4FA-4BDF-A2E6-7DDD7C9DBA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14C754C2-081A-4B69-83BD-A284410751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7412" name="Slide Number Placeholder 3">
            <a:extLst>
              <a:ext uri="{FF2B5EF4-FFF2-40B4-BE49-F238E27FC236}">
                <a16:creationId xmlns:a16="http://schemas.microsoft.com/office/drawing/2014/main" id="{AFF45E81-EDF9-44A2-B405-9A2E47C1AB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5AF6EA-5EA3-4097-B343-52A0F4198A13}" type="slidenum">
              <a:rPr lang="vi-VN" altLang="vi-VN"/>
              <a:pPr/>
              <a:t>2</a:t>
            </a:fld>
            <a:endParaRPr lang="vi-VN" alt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98007A6-4D73-41B6-9E20-DD71F53B4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0A457BD0-8DEF-4CB8-8C44-620067C954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54276" name="Slide Number Placeholder 3">
            <a:extLst>
              <a:ext uri="{FF2B5EF4-FFF2-40B4-BE49-F238E27FC236}">
                <a16:creationId xmlns:a16="http://schemas.microsoft.com/office/drawing/2014/main" id="{013C83A7-08E6-43B4-AC5C-2811206BF5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DF01C6-13E7-4C8A-AAFC-668EF9F23AFE}" type="slidenum">
              <a:rPr lang="vi-VN" altLang="vi-VN"/>
              <a:pPr/>
              <a:t>20</a:t>
            </a:fld>
            <a:endParaRPr lang="vi-VN" altLang="vi-V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D1C8A454-94B1-4679-B61A-04188C300E8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860CB3ED-321D-4C0D-A9B6-9746E391A4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C</a:t>
            </a:r>
            <a:endParaRPr lang="vi-VN" altLang="vi-VN"/>
          </a:p>
        </p:txBody>
      </p:sp>
      <p:sp>
        <p:nvSpPr>
          <p:cNvPr id="56324" name="Slide Number Placeholder 3">
            <a:extLst>
              <a:ext uri="{FF2B5EF4-FFF2-40B4-BE49-F238E27FC236}">
                <a16:creationId xmlns:a16="http://schemas.microsoft.com/office/drawing/2014/main" id="{29004DC8-3BB1-4144-9FDF-872EE87F1F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9B79A2-F947-4F3C-A7E8-E5BAF7CB07CB}" type="slidenum">
              <a:rPr lang="vi-VN" altLang="vi-VN"/>
              <a:pPr/>
              <a:t>21</a:t>
            </a:fld>
            <a:endParaRPr lang="vi-VN" altLang="vi-V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D1CB11A2-A937-4C57-AD08-C9B220AD0F6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DFC3A095-9837-4B88-8F2B-22D4ED142F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D</a:t>
            </a:r>
            <a:endParaRPr lang="vi-VN" altLang="vi-VN"/>
          </a:p>
        </p:txBody>
      </p:sp>
      <p:sp>
        <p:nvSpPr>
          <p:cNvPr id="58372" name="Slide Number Placeholder 3">
            <a:extLst>
              <a:ext uri="{FF2B5EF4-FFF2-40B4-BE49-F238E27FC236}">
                <a16:creationId xmlns:a16="http://schemas.microsoft.com/office/drawing/2014/main" id="{2666211F-67DE-47EE-AFF8-90EEED0716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63A7B4-5A69-4AD4-9FBE-B172DBF66083}" type="slidenum">
              <a:rPr lang="vi-VN" altLang="vi-VN"/>
              <a:pPr/>
              <a:t>22</a:t>
            </a:fld>
            <a:endParaRPr lang="vi-VN" altLang="vi-V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00E3FEFD-0BB3-4FCA-8803-C0113C0B74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AB8D90C3-70C4-4928-A441-2843D017D1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B</a:t>
            </a:r>
            <a:endParaRPr lang="vi-VN" altLang="vi-VN"/>
          </a:p>
        </p:txBody>
      </p:sp>
      <p:sp>
        <p:nvSpPr>
          <p:cNvPr id="60420" name="Slide Number Placeholder 3">
            <a:extLst>
              <a:ext uri="{FF2B5EF4-FFF2-40B4-BE49-F238E27FC236}">
                <a16:creationId xmlns:a16="http://schemas.microsoft.com/office/drawing/2014/main" id="{A3643092-8B35-4B6C-9F70-75959B4BF3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4770F2-1BB9-451B-BEE6-848B41E4DE1F}" type="slidenum">
              <a:rPr lang="vi-VN" altLang="vi-VN"/>
              <a:pPr/>
              <a:t>23</a:t>
            </a:fld>
            <a:endParaRPr lang="vi-VN" altLang="vi-V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5F24A038-81F0-46E4-B057-8D5F562B06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A38C7323-28AB-49F2-9A90-1E314FA046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A</a:t>
            </a:r>
            <a:endParaRPr lang="vi-VN" altLang="vi-VN"/>
          </a:p>
        </p:txBody>
      </p:sp>
      <p:sp>
        <p:nvSpPr>
          <p:cNvPr id="62468" name="Slide Number Placeholder 3">
            <a:extLst>
              <a:ext uri="{FF2B5EF4-FFF2-40B4-BE49-F238E27FC236}">
                <a16:creationId xmlns:a16="http://schemas.microsoft.com/office/drawing/2014/main" id="{D1272D82-3ED0-4A8E-83FC-1E43204CA4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0697B5-1342-4710-A6C2-DBF365D1DC2D}" type="slidenum">
              <a:rPr lang="vi-VN" altLang="vi-VN"/>
              <a:pPr/>
              <a:t>24</a:t>
            </a:fld>
            <a:endParaRPr lang="vi-VN" altLang="vi-V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B48DD874-E24B-4E85-A894-B52B3D1251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B54842D8-51CE-4BC3-8FD2-E4E7965967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C</a:t>
            </a:r>
            <a:endParaRPr lang="vi-VN" altLang="vi-VN"/>
          </a:p>
        </p:txBody>
      </p:sp>
      <p:sp>
        <p:nvSpPr>
          <p:cNvPr id="64516" name="Slide Number Placeholder 3">
            <a:extLst>
              <a:ext uri="{FF2B5EF4-FFF2-40B4-BE49-F238E27FC236}">
                <a16:creationId xmlns:a16="http://schemas.microsoft.com/office/drawing/2014/main" id="{81F3FD06-2394-4ABA-9521-4A4DDD4BA5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6368F2-F0E0-4C62-8F85-550CDADF2272}" type="slidenum">
              <a:rPr lang="vi-VN" altLang="vi-VN"/>
              <a:pPr/>
              <a:t>25</a:t>
            </a:fld>
            <a:endParaRPr lang="vi-VN" altLang="vi-V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D9E30CFE-9117-4B77-80B8-8BF6D1E78A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6F1EF36B-8500-4216-AE21-FC503733033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A</a:t>
            </a:r>
            <a:endParaRPr lang="vi-VN" altLang="vi-VN"/>
          </a:p>
        </p:txBody>
      </p:sp>
      <p:sp>
        <p:nvSpPr>
          <p:cNvPr id="66564" name="Slide Number Placeholder 3">
            <a:extLst>
              <a:ext uri="{FF2B5EF4-FFF2-40B4-BE49-F238E27FC236}">
                <a16:creationId xmlns:a16="http://schemas.microsoft.com/office/drawing/2014/main" id="{73BBF860-F7D9-4B13-855E-2C846887A5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8EF57A-E2D4-49B2-AFD8-91C83CBEC1A8}" type="slidenum">
              <a:rPr lang="vi-VN" altLang="vi-VN"/>
              <a:pPr/>
              <a:t>26</a:t>
            </a:fld>
            <a:endParaRPr lang="vi-VN" altLang="vi-V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90F94351-7E14-44EA-B5C6-3665689DF52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DDBE9E01-4D7A-4910-9D63-0D58F02701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B</a:t>
            </a:r>
            <a:endParaRPr lang="vi-VN" altLang="vi-VN"/>
          </a:p>
        </p:txBody>
      </p:sp>
      <p:sp>
        <p:nvSpPr>
          <p:cNvPr id="68612" name="Slide Number Placeholder 3">
            <a:extLst>
              <a:ext uri="{FF2B5EF4-FFF2-40B4-BE49-F238E27FC236}">
                <a16:creationId xmlns:a16="http://schemas.microsoft.com/office/drawing/2014/main" id="{74E987F5-2624-4714-9123-75B8482B85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93FC36-816B-402E-8F2E-874878C36669}" type="slidenum">
              <a:rPr lang="vi-VN" altLang="vi-VN"/>
              <a:pPr/>
              <a:t>27</a:t>
            </a:fld>
            <a:endParaRPr lang="vi-VN" altLang="vi-V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0523EABB-CD5F-40CE-BA5D-921793EC464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9B839167-852C-4C5F-8E8D-24C1776754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C</a:t>
            </a:r>
            <a:endParaRPr lang="vi-VN" altLang="vi-VN"/>
          </a:p>
        </p:txBody>
      </p:sp>
      <p:sp>
        <p:nvSpPr>
          <p:cNvPr id="70660" name="Slide Number Placeholder 3">
            <a:extLst>
              <a:ext uri="{FF2B5EF4-FFF2-40B4-BE49-F238E27FC236}">
                <a16:creationId xmlns:a16="http://schemas.microsoft.com/office/drawing/2014/main" id="{8BDDB1A8-A40B-4790-AEEB-8B77533EA0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CDE11B-373B-4113-A1C3-C3B60BCEB416}" type="slidenum">
              <a:rPr lang="vi-VN" altLang="vi-VN"/>
              <a:pPr/>
              <a:t>28</a:t>
            </a:fld>
            <a:endParaRPr lang="vi-VN" altLang="vi-V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A251FF1F-0CBF-4338-9558-95B46BDF45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0F1D2582-82A5-4D05-9527-76A0888C02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B</a:t>
            </a:r>
            <a:endParaRPr lang="vi-VN" altLang="vi-VN"/>
          </a:p>
        </p:txBody>
      </p:sp>
      <p:sp>
        <p:nvSpPr>
          <p:cNvPr id="72708" name="Slide Number Placeholder 3">
            <a:extLst>
              <a:ext uri="{FF2B5EF4-FFF2-40B4-BE49-F238E27FC236}">
                <a16:creationId xmlns:a16="http://schemas.microsoft.com/office/drawing/2014/main" id="{58BDD365-2A9E-4B52-AE97-C1042F973B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97A5CE-8EE2-4A99-BA33-306ECFD1AF7E}" type="slidenum">
              <a:rPr lang="vi-VN" altLang="vi-VN"/>
              <a:pPr/>
              <a:t>29</a:t>
            </a:fld>
            <a:endParaRPr lang="vi-VN" alt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7F1F19C1-20C6-4D84-A409-E60DF87845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D1877A1F-2CC8-4658-8C1B-4A1ADF59EFA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19460" name="Slide Number Placeholder 3">
            <a:extLst>
              <a:ext uri="{FF2B5EF4-FFF2-40B4-BE49-F238E27FC236}">
                <a16:creationId xmlns:a16="http://schemas.microsoft.com/office/drawing/2014/main" id="{E899C242-3D13-403E-94B5-B8EB1CA640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442C71-0C44-4AEF-96F3-F741A177A80E}" type="slidenum">
              <a:rPr lang="vi-VN" altLang="vi-VN"/>
              <a:pPr/>
              <a:t>3</a:t>
            </a:fld>
            <a:endParaRPr lang="vi-VN" altLang="vi-V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62F5A3F8-6E97-4962-9D1D-0BDAEE1C01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5BCA4A5B-7F95-4695-BF27-9422BB23307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C</a:t>
            </a:r>
            <a:endParaRPr lang="vi-VN" altLang="vi-VN"/>
          </a:p>
        </p:txBody>
      </p:sp>
      <p:sp>
        <p:nvSpPr>
          <p:cNvPr id="74756" name="Slide Number Placeholder 3">
            <a:extLst>
              <a:ext uri="{FF2B5EF4-FFF2-40B4-BE49-F238E27FC236}">
                <a16:creationId xmlns:a16="http://schemas.microsoft.com/office/drawing/2014/main" id="{033F4368-D1C8-4691-8AAD-A50299C0E6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397A8-7BE0-4AB7-BA31-2E18E67FC003}" type="slidenum">
              <a:rPr lang="vi-VN" altLang="vi-VN"/>
              <a:pPr/>
              <a:t>30</a:t>
            </a:fld>
            <a:endParaRPr lang="vi-VN" altLang="vi-V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F580ED9E-DC87-4477-BE63-7E77700342D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4CD59994-DC7A-49E5-BC51-0A397D3091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A</a:t>
            </a:r>
            <a:endParaRPr lang="vi-VN" altLang="vi-VN"/>
          </a:p>
        </p:txBody>
      </p:sp>
      <p:sp>
        <p:nvSpPr>
          <p:cNvPr id="76804" name="Slide Number Placeholder 3">
            <a:extLst>
              <a:ext uri="{FF2B5EF4-FFF2-40B4-BE49-F238E27FC236}">
                <a16:creationId xmlns:a16="http://schemas.microsoft.com/office/drawing/2014/main" id="{82240DA6-1560-4FD5-A143-9859C8FF9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87532F-EAB0-4DD2-9883-670FDE2EC6DF}" type="slidenum">
              <a:rPr lang="vi-VN" altLang="vi-VN"/>
              <a:pPr/>
              <a:t>31</a:t>
            </a:fld>
            <a:endParaRPr lang="vi-VN" altLang="vi-V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EDB5D31A-88D0-496E-B7AA-10B5CA55F3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ED7F9DC6-4BF6-48C7-902B-0F15A9879E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C</a:t>
            </a:r>
            <a:endParaRPr lang="vi-VN" altLang="vi-VN"/>
          </a:p>
        </p:txBody>
      </p:sp>
      <p:sp>
        <p:nvSpPr>
          <p:cNvPr id="78852" name="Slide Number Placeholder 3">
            <a:extLst>
              <a:ext uri="{FF2B5EF4-FFF2-40B4-BE49-F238E27FC236}">
                <a16:creationId xmlns:a16="http://schemas.microsoft.com/office/drawing/2014/main" id="{B12018C0-CF57-4240-8B5B-1FF5DF86A5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924E93-BC55-4AE8-BF8C-4D00675EDE6D}" type="slidenum">
              <a:rPr lang="vi-VN" altLang="vi-VN"/>
              <a:pPr/>
              <a:t>32</a:t>
            </a:fld>
            <a:endParaRPr lang="vi-VN" altLang="vi-V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5C29142E-7629-4B40-8BA3-16E63BC4BF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358BD60A-07FC-4365-9F9E-7E4C4448BE8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D</a:t>
            </a:r>
            <a:endParaRPr lang="vi-VN" altLang="vi-VN"/>
          </a:p>
        </p:txBody>
      </p:sp>
      <p:sp>
        <p:nvSpPr>
          <p:cNvPr id="80900" name="Slide Number Placeholder 3">
            <a:extLst>
              <a:ext uri="{FF2B5EF4-FFF2-40B4-BE49-F238E27FC236}">
                <a16:creationId xmlns:a16="http://schemas.microsoft.com/office/drawing/2014/main" id="{1E22D896-2094-4A96-B512-D23AA32008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6E6619-8D41-44F3-A331-EF256200B00B}" type="slidenum">
              <a:rPr lang="vi-VN" altLang="vi-VN"/>
              <a:pPr/>
              <a:t>33</a:t>
            </a:fld>
            <a:endParaRPr lang="vi-VN" altLang="vi-V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7AAB13DD-F7D2-4E87-BEBA-0E1FC5944F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17302C99-43D0-41D0-99E0-125EB52FD0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C</a:t>
            </a:r>
            <a:endParaRPr lang="vi-VN" altLang="vi-VN"/>
          </a:p>
        </p:txBody>
      </p:sp>
      <p:sp>
        <p:nvSpPr>
          <p:cNvPr id="82948" name="Slide Number Placeholder 3">
            <a:extLst>
              <a:ext uri="{FF2B5EF4-FFF2-40B4-BE49-F238E27FC236}">
                <a16:creationId xmlns:a16="http://schemas.microsoft.com/office/drawing/2014/main" id="{E4F00FF3-C2ED-47D3-9E20-47F01F6436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DDB42D-CAB3-4963-905A-CA575302C33F}" type="slidenum">
              <a:rPr lang="vi-VN" altLang="vi-VN"/>
              <a:pPr/>
              <a:t>34</a:t>
            </a:fld>
            <a:endParaRPr lang="vi-VN" altLang="vi-V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EDE5D086-32BD-42D2-B092-7031D8D6B8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E8A87529-711D-45A4-A449-FBFFEDC802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A</a:t>
            </a:r>
            <a:endParaRPr lang="vi-VN" altLang="vi-VN"/>
          </a:p>
        </p:txBody>
      </p:sp>
      <p:sp>
        <p:nvSpPr>
          <p:cNvPr id="84996" name="Slide Number Placeholder 3">
            <a:extLst>
              <a:ext uri="{FF2B5EF4-FFF2-40B4-BE49-F238E27FC236}">
                <a16:creationId xmlns:a16="http://schemas.microsoft.com/office/drawing/2014/main" id="{AC6302FF-F1D9-4DEA-8F41-7B58D7E6AB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1ECC36-CB50-4A83-B5D5-8A3FF6F83CA5}" type="slidenum">
              <a:rPr lang="vi-VN" altLang="vi-VN"/>
              <a:pPr/>
              <a:t>35</a:t>
            </a:fld>
            <a:endParaRPr lang="vi-VN" altLang="vi-V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AD473266-0711-4B57-B815-379BA844394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7FA1ED60-88E8-4C08-9EAF-6816157DEC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B</a:t>
            </a:r>
            <a:endParaRPr lang="vi-VN" altLang="vi-VN"/>
          </a:p>
        </p:txBody>
      </p:sp>
      <p:sp>
        <p:nvSpPr>
          <p:cNvPr id="87044" name="Slide Number Placeholder 3">
            <a:extLst>
              <a:ext uri="{FF2B5EF4-FFF2-40B4-BE49-F238E27FC236}">
                <a16:creationId xmlns:a16="http://schemas.microsoft.com/office/drawing/2014/main" id="{EF519083-3587-4FE0-9509-8F14A6371F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C178B8-1E82-4C7B-BF35-572565E3E30F}" type="slidenum">
              <a:rPr lang="vi-VN" altLang="vi-VN"/>
              <a:pPr/>
              <a:t>36</a:t>
            </a:fld>
            <a:endParaRPr lang="vi-VN" altLang="vi-V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24253E3C-5A5D-4601-942C-8B934FB2DE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2F7EBFDA-3A8A-4159-A214-F3874DD426F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D</a:t>
            </a:r>
            <a:endParaRPr lang="vi-VN" altLang="vi-VN"/>
          </a:p>
        </p:txBody>
      </p:sp>
      <p:sp>
        <p:nvSpPr>
          <p:cNvPr id="89092" name="Slide Number Placeholder 3">
            <a:extLst>
              <a:ext uri="{FF2B5EF4-FFF2-40B4-BE49-F238E27FC236}">
                <a16:creationId xmlns:a16="http://schemas.microsoft.com/office/drawing/2014/main" id="{D6540BC9-BFF4-4A7A-9FD0-FF20C8C5E9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FE424C-0F36-457D-976C-2A13D5B9C67E}" type="slidenum">
              <a:rPr lang="vi-VN" altLang="vi-VN"/>
              <a:pPr/>
              <a:t>37</a:t>
            </a:fld>
            <a:endParaRPr lang="vi-VN" altLang="vi-V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C8494F88-7A75-4DCA-A410-DDB80AB443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330FA303-A4EE-4A3E-8430-D51D12AD359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C</a:t>
            </a:r>
            <a:endParaRPr lang="vi-VN" altLang="vi-VN"/>
          </a:p>
        </p:txBody>
      </p:sp>
      <p:sp>
        <p:nvSpPr>
          <p:cNvPr id="91140" name="Slide Number Placeholder 3">
            <a:extLst>
              <a:ext uri="{FF2B5EF4-FFF2-40B4-BE49-F238E27FC236}">
                <a16:creationId xmlns:a16="http://schemas.microsoft.com/office/drawing/2014/main" id="{4D7F6B35-8CCC-4DAF-8E7D-81529493F6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7BA00A-0072-4FE2-89EB-42882621AE3D}" type="slidenum">
              <a:rPr lang="vi-VN" altLang="vi-VN"/>
              <a:pPr/>
              <a:t>38</a:t>
            </a:fld>
            <a:endParaRPr lang="vi-VN" altLang="vi-V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4F843847-C20D-4601-A93B-E940E1AA51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5EF870BE-17A7-4E6D-8A78-4CB85FF6EB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B</a:t>
            </a:r>
            <a:endParaRPr lang="vi-VN" altLang="vi-VN"/>
          </a:p>
        </p:txBody>
      </p:sp>
      <p:sp>
        <p:nvSpPr>
          <p:cNvPr id="93188" name="Slide Number Placeholder 3">
            <a:extLst>
              <a:ext uri="{FF2B5EF4-FFF2-40B4-BE49-F238E27FC236}">
                <a16:creationId xmlns:a16="http://schemas.microsoft.com/office/drawing/2014/main" id="{BC6B8D4A-91CA-4D55-A5F9-6531E2A313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EBF950-3F62-4D33-8423-F2169ABC6DF9}" type="slidenum">
              <a:rPr lang="vi-VN" altLang="vi-VN"/>
              <a:pPr/>
              <a:t>39</a:t>
            </a:fld>
            <a:endParaRPr lang="vi-VN" alt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4576587-6925-4641-B2F2-2C5E94E3682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4D94CA40-3A62-4A5C-AD07-890BB8E1A0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21508" name="Slide Number Placeholder 3">
            <a:extLst>
              <a:ext uri="{FF2B5EF4-FFF2-40B4-BE49-F238E27FC236}">
                <a16:creationId xmlns:a16="http://schemas.microsoft.com/office/drawing/2014/main" id="{FC157CBC-15C0-4E74-BA54-1CDFF2F4E5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4C43C8-0D54-475A-80C2-5A11BEF59863}" type="slidenum">
              <a:rPr lang="vi-VN" altLang="vi-VN"/>
              <a:pPr/>
              <a:t>4</a:t>
            </a:fld>
            <a:endParaRPr lang="vi-VN" altLang="vi-V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F809B42F-0706-4503-943F-FD27D3A7593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134F9A59-C314-4B36-A595-E5463458DD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C</a:t>
            </a:r>
            <a:endParaRPr lang="vi-VN" altLang="vi-VN"/>
          </a:p>
        </p:txBody>
      </p:sp>
      <p:sp>
        <p:nvSpPr>
          <p:cNvPr id="95236" name="Slide Number Placeholder 3">
            <a:extLst>
              <a:ext uri="{FF2B5EF4-FFF2-40B4-BE49-F238E27FC236}">
                <a16:creationId xmlns:a16="http://schemas.microsoft.com/office/drawing/2014/main" id="{55BA1FA5-4CD4-4F7F-8A50-FB8B28A26E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B7845E-9FFA-49ED-A5FD-3A6A0990B75D}" type="slidenum">
              <a:rPr lang="vi-VN" altLang="vi-VN"/>
              <a:pPr/>
              <a:t>40</a:t>
            </a:fld>
            <a:endParaRPr lang="vi-VN" altLang="vi-V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7CD6A380-B79F-4989-BD74-78A27B35D9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E269D1F0-2F29-4AB5-84B2-0DC7CDEA8A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A</a:t>
            </a:r>
            <a:endParaRPr lang="vi-VN" altLang="vi-VN"/>
          </a:p>
        </p:txBody>
      </p:sp>
      <p:sp>
        <p:nvSpPr>
          <p:cNvPr id="97284" name="Slide Number Placeholder 3">
            <a:extLst>
              <a:ext uri="{FF2B5EF4-FFF2-40B4-BE49-F238E27FC236}">
                <a16:creationId xmlns:a16="http://schemas.microsoft.com/office/drawing/2014/main" id="{518B1070-D947-40D9-8536-63C09D375E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5EAF2B-58A2-43AF-963E-E142C05FA444}" type="slidenum">
              <a:rPr lang="vi-VN" altLang="vi-VN"/>
              <a:pPr/>
              <a:t>41</a:t>
            </a:fld>
            <a:endParaRPr lang="vi-VN" altLang="vi-V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D89BB628-6D4A-4A9E-AD05-5A7C3F78C2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9DD553CB-E715-4AE9-9D01-32B14DC5FB1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D</a:t>
            </a:r>
            <a:endParaRPr lang="vi-VN" altLang="vi-VN"/>
          </a:p>
        </p:txBody>
      </p:sp>
      <p:sp>
        <p:nvSpPr>
          <p:cNvPr id="99332" name="Slide Number Placeholder 3">
            <a:extLst>
              <a:ext uri="{FF2B5EF4-FFF2-40B4-BE49-F238E27FC236}">
                <a16:creationId xmlns:a16="http://schemas.microsoft.com/office/drawing/2014/main" id="{F1127732-7918-46DF-AD8F-D680B3E3DC8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C6A49F-7E67-4A71-A413-D5A6422CED88}" type="slidenum">
              <a:rPr lang="vi-VN" altLang="vi-VN"/>
              <a:pPr/>
              <a:t>42</a:t>
            </a:fld>
            <a:endParaRPr lang="vi-VN" altLang="vi-V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E5921EDB-F275-4F6B-9A64-CBFB8C150B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47B20685-DBB6-46B4-9571-E3A3AE784E0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C</a:t>
            </a:r>
            <a:endParaRPr lang="vi-VN" altLang="vi-VN"/>
          </a:p>
        </p:txBody>
      </p:sp>
      <p:sp>
        <p:nvSpPr>
          <p:cNvPr id="101380" name="Slide Number Placeholder 3">
            <a:extLst>
              <a:ext uri="{FF2B5EF4-FFF2-40B4-BE49-F238E27FC236}">
                <a16:creationId xmlns:a16="http://schemas.microsoft.com/office/drawing/2014/main" id="{31116329-9CC5-4943-9333-E7CAB3EF8F8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AE7E29-1AC0-45D1-95D4-B7795F158276}" type="slidenum">
              <a:rPr lang="vi-VN" altLang="vi-VN"/>
              <a:pPr/>
              <a:t>43</a:t>
            </a:fld>
            <a:endParaRPr lang="vi-VN" altLang="vi-V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3C9876AA-F1D3-4DF3-91BA-5056BA94A3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3B43C2A2-1079-4CAB-A439-6C2932784E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A</a:t>
            </a:r>
            <a:endParaRPr lang="vi-VN" altLang="vi-VN"/>
          </a:p>
        </p:txBody>
      </p:sp>
      <p:sp>
        <p:nvSpPr>
          <p:cNvPr id="103428" name="Slide Number Placeholder 3">
            <a:extLst>
              <a:ext uri="{FF2B5EF4-FFF2-40B4-BE49-F238E27FC236}">
                <a16:creationId xmlns:a16="http://schemas.microsoft.com/office/drawing/2014/main" id="{65450FCA-FEF2-4DD1-991C-48FF651BCA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191F27-349B-4385-8A24-68AD71C89738}" type="slidenum">
              <a:rPr lang="vi-VN" altLang="vi-VN"/>
              <a:pPr/>
              <a:t>44</a:t>
            </a:fld>
            <a:endParaRPr lang="vi-VN" altLang="vi-V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BB748396-CEFE-4E18-8B81-D3C93B1033E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F2C04128-551A-4FF3-9460-5E2FDE5A42A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D</a:t>
            </a:r>
            <a:endParaRPr lang="vi-VN" altLang="vi-VN"/>
          </a:p>
        </p:txBody>
      </p:sp>
      <p:sp>
        <p:nvSpPr>
          <p:cNvPr id="105476" name="Slide Number Placeholder 3">
            <a:extLst>
              <a:ext uri="{FF2B5EF4-FFF2-40B4-BE49-F238E27FC236}">
                <a16:creationId xmlns:a16="http://schemas.microsoft.com/office/drawing/2014/main" id="{5082566C-FCC4-4EF3-ABEA-D03C1A680CE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9AA95F-5CB8-45B7-8874-4FA7A2D7AC0C}" type="slidenum">
              <a:rPr lang="vi-VN" altLang="vi-VN"/>
              <a:pPr/>
              <a:t>45</a:t>
            </a:fld>
            <a:endParaRPr lang="vi-VN" alt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D90E340B-A809-4ECC-8407-94946A70FC4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B0C434B5-4E24-43C8-AAE2-9934228BFA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23556" name="Slide Number Placeholder 3">
            <a:extLst>
              <a:ext uri="{FF2B5EF4-FFF2-40B4-BE49-F238E27FC236}">
                <a16:creationId xmlns:a16="http://schemas.microsoft.com/office/drawing/2014/main" id="{65634035-A2B7-4693-BD36-D9FF05A8F9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C099AC-4AF8-4882-9BB5-BCE5C1313773}" type="slidenum">
              <a:rPr lang="vi-VN" altLang="vi-VN"/>
              <a:pPr/>
              <a:t>5</a:t>
            </a:fld>
            <a:endParaRPr lang="vi-VN" alt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2B96349-1465-45BC-874E-214FD811B44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3F8710AE-D5E9-4682-9BC4-1FFA72E45AC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25604" name="Slide Number Placeholder 3">
            <a:extLst>
              <a:ext uri="{FF2B5EF4-FFF2-40B4-BE49-F238E27FC236}">
                <a16:creationId xmlns:a16="http://schemas.microsoft.com/office/drawing/2014/main" id="{AEBEA577-0146-495E-A4C8-B853964416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BC7AE9-7E54-4F8E-81F2-C7D8B576C28F}" type="slidenum">
              <a:rPr lang="vi-VN" altLang="vi-VN"/>
              <a:pPr/>
              <a:t>6</a:t>
            </a:fld>
            <a:endParaRPr lang="vi-VN"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AF7D46B-7AB5-4E50-8CB0-430B76C3E43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9101B47E-7964-43F3-9426-B3DCE42E5B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27652" name="Slide Number Placeholder 3">
            <a:extLst>
              <a:ext uri="{FF2B5EF4-FFF2-40B4-BE49-F238E27FC236}">
                <a16:creationId xmlns:a16="http://schemas.microsoft.com/office/drawing/2014/main" id="{CE50FD99-0B6C-4E46-8E93-460517CDD7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137E31-3A7D-4BE7-A165-D7030693D5BC}" type="slidenum">
              <a:rPr lang="vi-VN" altLang="vi-VN"/>
              <a:pPr/>
              <a:t>7</a:t>
            </a:fld>
            <a:endParaRPr lang="vi-VN" alt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71CB550-C259-4437-AA09-FAB514C1F5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88D4D976-B961-47D3-A13C-A95F02E4BA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29700" name="Slide Number Placeholder 3">
            <a:extLst>
              <a:ext uri="{FF2B5EF4-FFF2-40B4-BE49-F238E27FC236}">
                <a16:creationId xmlns:a16="http://schemas.microsoft.com/office/drawing/2014/main" id="{10204E2E-A8BE-49B2-9C20-C820836183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563285-07AB-4969-A549-04A9BDEE5BC0}" type="slidenum">
              <a:rPr lang="vi-VN" altLang="vi-VN"/>
              <a:pPr/>
              <a:t>8</a:t>
            </a:fld>
            <a:endParaRPr lang="vi-VN" alt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BB217299-3810-47D2-9ED1-800D22BCA0F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753ABC62-96BA-4CA0-9595-769397CA8F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31748" name="Slide Number Placeholder 3">
            <a:extLst>
              <a:ext uri="{FF2B5EF4-FFF2-40B4-BE49-F238E27FC236}">
                <a16:creationId xmlns:a16="http://schemas.microsoft.com/office/drawing/2014/main" id="{21AFEC04-763E-400F-8B64-DE8C300706F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8D556E-A0F2-4ACB-87A3-BDDB4065A88D}" type="slidenum">
              <a:rPr lang="vi-VN" altLang="vi-VN"/>
              <a:pPr/>
              <a:t>9</a:t>
            </a:fld>
            <a:endParaRPr lang="vi-VN" alt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46F2770D-537B-45CB-8627-E11DAADF043B}"/>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831E8F7-B277-47B0-AC55-E5076C1F0DBA}"/>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EE36D39-B866-4771-A38E-48B70630D03A}"/>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72CC9AF7-67AA-4209-AA52-676F064CDAF6}" type="slidenum">
              <a:rPr lang="en-US" altLang="vi-VN"/>
              <a:pPr/>
              <a:t>‹#›</a:t>
            </a:fld>
            <a:endParaRPr lang="en-US" altLang="vi-VN"/>
          </a:p>
        </p:txBody>
      </p:sp>
    </p:spTree>
    <p:extLst>
      <p:ext uri="{BB962C8B-B14F-4D97-AF65-F5344CB8AC3E}">
        <p14:creationId xmlns:p14="http://schemas.microsoft.com/office/powerpoint/2010/main" val="305769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CA53176-A743-402B-B788-041B3D8FCFCE}"/>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3ED5BA0-E2D6-4AAF-98FC-F27ADE933B8F}"/>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02A346B-6832-474B-A307-746E2923973F}"/>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503913A-4AE9-4C4C-8E3D-B4FADA8B8577}" type="slidenum">
              <a:rPr lang="en-US" altLang="vi-VN"/>
              <a:pPr/>
              <a:t>‹#›</a:t>
            </a:fld>
            <a:endParaRPr lang="en-US" altLang="vi-VN"/>
          </a:p>
        </p:txBody>
      </p:sp>
    </p:spTree>
    <p:extLst>
      <p:ext uri="{BB962C8B-B14F-4D97-AF65-F5344CB8AC3E}">
        <p14:creationId xmlns:p14="http://schemas.microsoft.com/office/powerpoint/2010/main" val="281430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25A3346-765F-40AB-B5A3-DA3870654459}"/>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C53157B-3B77-4E0C-AEBC-C197F82C9D46}"/>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872897D-5587-4784-95AE-EF4F066BB7D5}"/>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3FE6D288-3ABF-4D9B-B761-FBE13285D158}" type="slidenum">
              <a:rPr lang="en-US" altLang="vi-VN"/>
              <a:pPr/>
              <a:t>‹#›</a:t>
            </a:fld>
            <a:endParaRPr lang="en-US" altLang="vi-VN"/>
          </a:p>
        </p:txBody>
      </p:sp>
    </p:spTree>
    <p:extLst>
      <p:ext uri="{BB962C8B-B14F-4D97-AF65-F5344CB8AC3E}">
        <p14:creationId xmlns:p14="http://schemas.microsoft.com/office/powerpoint/2010/main" val="6980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FBACAB-186D-4753-BDE6-7B3262763D74}"/>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2AF8F1E-246E-4B21-A0F1-88134FDFF589}"/>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6455F4B-D1D5-428B-9308-F48107FD0569}"/>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D4B5BCF5-2D6C-40E6-B91B-9EA9846EFFD0}" type="slidenum">
              <a:rPr lang="en-US" altLang="vi-VN"/>
              <a:pPr/>
              <a:t>‹#›</a:t>
            </a:fld>
            <a:endParaRPr lang="en-US" altLang="vi-VN"/>
          </a:p>
        </p:txBody>
      </p:sp>
    </p:spTree>
    <p:extLst>
      <p:ext uri="{BB962C8B-B14F-4D97-AF65-F5344CB8AC3E}">
        <p14:creationId xmlns:p14="http://schemas.microsoft.com/office/powerpoint/2010/main" val="95802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F13D24A-B38A-4AFB-A334-302F3140298A}"/>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FDD2455-A471-4616-B165-144F12BF4188}"/>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2B0B63E-E509-4803-BF18-E88E20CB0B24}"/>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666EE827-1915-4A62-9691-3DE0A1F98A10}" type="slidenum">
              <a:rPr lang="en-US" altLang="vi-VN"/>
              <a:pPr/>
              <a:t>‹#›</a:t>
            </a:fld>
            <a:endParaRPr lang="en-US" altLang="vi-VN"/>
          </a:p>
        </p:txBody>
      </p:sp>
    </p:spTree>
    <p:extLst>
      <p:ext uri="{BB962C8B-B14F-4D97-AF65-F5344CB8AC3E}">
        <p14:creationId xmlns:p14="http://schemas.microsoft.com/office/powerpoint/2010/main" val="328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2">
            <a:extLst>
              <a:ext uri="{FF2B5EF4-FFF2-40B4-BE49-F238E27FC236}">
                <a16:creationId xmlns:a16="http://schemas.microsoft.com/office/drawing/2014/main" id="{7F257A3C-5DDF-490B-BAC9-DBC5334987BE}"/>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3">
            <a:extLst>
              <a:ext uri="{FF2B5EF4-FFF2-40B4-BE49-F238E27FC236}">
                <a16:creationId xmlns:a16="http://schemas.microsoft.com/office/drawing/2014/main" id="{27EBF702-1F05-48B1-A525-1A7531E44A5E}"/>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4">
            <a:extLst>
              <a:ext uri="{FF2B5EF4-FFF2-40B4-BE49-F238E27FC236}">
                <a16:creationId xmlns:a16="http://schemas.microsoft.com/office/drawing/2014/main" id="{25FB29A5-13B6-4386-A247-D6FEFC0F611A}"/>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B6145E4F-1026-4D7D-A20B-3303A8158D73}" type="slidenum">
              <a:rPr lang="en-US" altLang="vi-VN"/>
              <a:pPr/>
              <a:t>‹#›</a:t>
            </a:fld>
            <a:endParaRPr lang="en-US" altLang="vi-VN"/>
          </a:p>
        </p:txBody>
      </p:sp>
    </p:spTree>
    <p:extLst>
      <p:ext uri="{BB962C8B-B14F-4D97-AF65-F5344CB8AC3E}">
        <p14:creationId xmlns:p14="http://schemas.microsoft.com/office/powerpoint/2010/main" val="35532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259295C-E764-4B05-8B7B-ED43C91A6771}"/>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D583515-A414-4908-9362-1DA153450D65}"/>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79BB940-5101-4538-B776-1135D20865FD}"/>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55B80B96-8DD5-41BE-A4BC-81C7CF162316}" type="slidenum">
              <a:rPr lang="en-US" altLang="vi-VN"/>
              <a:pPr/>
              <a:t>‹#›</a:t>
            </a:fld>
            <a:endParaRPr lang="en-US" altLang="vi-VN"/>
          </a:p>
        </p:txBody>
      </p:sp>
    </p:spTree>
    <p:extLst>
      <p:ext uri="{BB962C8B-B14F-4D97-AF65-F5344CB8AC3E}">
        <p14:creationId xmlns:p14="http://schemas.microsoft.com/office/powerpoint/2010/main" val="338590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42BFB2AF-2393-4685-9214-EF3079F30EAB}"/>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D9A0A6E-AA5A-4C24-A8C4-EE9BD05FF465}"/>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DDC1E14-AD9B-4012-B581-0EAC6C1557A7}"/>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FAA0DC24-1793-4E93-AC42-324BE870D5C8}" type="slidenum">
              <a:rPr lang="en-US" altLang="vi-VN"/>
              <a:pPr/>
              <a:t>‹#›</a:t>
            </a:fld>
            <a:endParaRPr lang="en-US" altLang="vi-VN"/>
          </a:p>
        </p:txBody>
      </p:sp>
    </p:spTree>
    <p:extLst>
      <p:ext uri="{BB962C8B-B14F-4D97-AF65-F5344CB8AC3E}">
        <p14:creationId xmlns:p14="http://schemas.microsoft.com/office/powerpoint/2010/main" val="285791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2EED822-38A0-4EBB-9BC6-886DF21476F6}"/>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D961C1B-EFEE-4506-B330-5FF7082B0476}"/>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17712CD-C9BF-426C-99A9-24953B2ABB4F}"/>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620C7E78-501F-482E-838A-55F549B391FA}" type="slidenum">
              <a:rPr lang="en-US" altLang="vi-VN"/>
              <a:pPr/>
              <a:t>‹#›</a:t>
            </a:fld>
            <a:endParaRPr lang="en-US" altLang="vi-VN"/>
          </a:p>
        </p:txBody>
      </p:sp>
    </p:spTree>
    <p:extLst>
      <p:ext uri="{BB962C8B-B14F-4D97-AF65-F5344CB8AC3E}">
        <p14:creationId xmlns:p14="http://schemas.microsoft.com/office/powerpoint/2010/main" val="39914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2">
            <a:extLst>
              <a:ext uri="{FF2B5EF4-FFF2-40B4-BE49-F238E27FC236}">
                <a16:creationId xmlns:a16="http://schemas.microsoft.com/office/drawing/2014/main" id="{58A39779-80B9-41EB-BEE7-BE81B4AA2F28}"/>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3">
            <a:extLst>
              <a:ext uri="{FF2B5EF4-FFF2-40B4-BE49-F238E27FC236}">
                <a16:creationId xmlns:a16="http://schemas.microsoft.com/office/drawing/2014/main" id="{531C1A54-05AE-4EBB-8278-2A8EB53B5D61}"/>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4">
            <a:extLst>
              <a:ext uri="{FF2B5EF4-FFF2-40B4-BE49-F238E27FC236}">
                <a16:creationId xmlns:a16="http://schemas.microsoft.com/office/drawing/2014/main" id="{6DB152FB-11F9-4FD9-8AE2-CB9835F3B623}"/>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4F29D56F-C2E5-4488-901F-FB9C7E032ABE}" type="slidenum">
              <a:rPr lang="en-US" altLang="vi-VN"/>
              <a:pPr/>
              <a:t>‹#›</a:t>
            </a:fld>
            <a:endParaRPr lang="en-US" altLang="vi-VN"/>
          </a:p>
        </p:txBody>
      </p:sp>
    </p:spTree>
    <p:extLst>
      <p:ext uri="{BB962C8B-B14F-4D97-AF65-F5344CB8AC3E}">
        <p14:creationId xmlns:p14="http://schemas.microsoft.com/office/powerpoint/2010/main" val="34611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2">
            <a:extLst>
              <a:ext uri="{FF2B5EF4-FFF2-40B4-BE49-F238E27FC236}">
                <a16:creationId xmlns:a16="http://schemas.microsoft.com/office/drawing/2014/main" id="{B906367D-948F-4533-9167-25F116705C94}"/>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3">
            <a:extLst>
              <a:ext uri="{FF2B5EF4-FFF2-40B4-BE49-F238E27FC236}">
                <a16:creationId xmlns:a16="http://schemas.microsoft.com/office/drawing/2014/main" id="{C40976D5-7A76-4401-88D9-F68780A315EF}"/>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4">
            <a:extLst>
              <a:ext uri="{FF2B5EF4-FFF2-40B4-BE49-F238E27FC236}">
                <a16:creationId xmlns:a16="http://schemas.microsoft.com/office/drawing/2014/main" id="{A6AF8006-3AD2-4341-828C-551B33222CC7}"/>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BC391966-CDD6-4681-AE9F-13DD5210A46B}" type="slidenum">
              <a:rPr lang="en-US" altLang="vi-VN"/>
              <a:pPr/>
              <a:t>‹#›</a:t>
            </a:fld>
            <a:endParaRPr lang="en-US" altLang="vi-VN"/>
          </a:p>
        </p:txBody>
      </p:sp>
    </p:spTree>
    <p:extLst>
      <p:ext uri="{BB962C8B-B14F-4D97-AF65-F5344CB8AC3E}">
        <p14:creationId xmlns:p14="http://schemas.microsoft.com/office/powerpoint/2010/main" val="30782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
            <a:extLst>
              <a:ext uri="{FF2B5EF4-FFF2-40B4-BE49-F238E27FC236}">
                <a16:creationId xmlns:a16="http://schemas.microsoft.com/office/drawing/2014/main" id="{68E70BD5-487F-4407-B0AA-005E519C299B}"/>
              </a:ext>
            </a:extLst>
          </p:cNvPr>
          <p:cNvGrpSpPr>
            <a:grpSpLocks/>
          </p:cNvGrpSpPr>
          <p:nvPr userDrawn="1"/>
        </p:nvGrpSpPr>
        <p:grpSpPr bwMode="auto">
          <a:xfrm>
            <a:off x="173038" y="31750"/>
            <a:ext cx="8797925" cy="730250"/>
            <a:chOff x="142875" y="30480"/>
            <a:chExt cx="8797290" cy="730250"/>
          </a:xfrm>
        </p:grpSpPr>
        <p:pic>
          <p:nvPicPr>
            <p:cNvPr id="1027" name="Picture 8">
              <a:extLst>
                <a:ext uri="{FF2B5EF4-FFF2-40B4-BE49-F238E27FC236}">
                  <a16:creationId xmlns:a16="http://schemas.microsoft.com/office/drawing/2014/main" id="{5AF76227-CDDA-4EF6-97F0-2C911E15BD6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2875" y="41592"/>
              <a:ext cx="12176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28" name="Group 10">
              <a:extLst>
                <a:ext uri="{FF2B5EF4-FFF2-40B4-BE49-F238E27FC236}">
                  <a16:creationId xmlns:a16="http://schemas.microsoft.com/office/drawing/2014/main" id="{F7A12D62-4EE4-4B51-9486-85BBDB148380}"/>
                </a:ext>
              </a:extLst>
            </p:cNvPr>
            <p:cNvGrpSpPr>
              <a:grpSpLocks/>
            </p:cNvGrpSpPr>
            <p:nvPr userDrawn="1"/>
          </p:nvGrpSpPr>
          <p:grpSpPr bwMode="auto">
            <a:xfrm>
              <a:off x="1488440" y="30480"/>
              <a:ext cx="7451725" cy="720725"/>
              <a:chOff x="1770400" y="1008617"/>
              <a:chExt cx="7221200" cy="897558"/>
            </a:xfrm>
          </p:grpSpPr>
          <p:grpSp>
            <p:nvGrpSpPr>
              <p:cNvPr id="1029" name="Group 11">
                <a:extLst>
                  <a:ext uri="{FF2B5EF4-FFF2-40B4-BE49-F238E27FC236}">
                    <a16:creationId xmlns:a16="http://schemas.microsoft.com/office/drawing/2014/main" id="{929E6A57-FE86-4029-A9BD-D40F2B85A70F}"/>
                  </a:ext>
                </a:extLst>
              </p:cNvPr>
              <p:cNvGrpSpPr>
                <a:grpSpLocks/>
              </p:cNvGrpSpPr>
              <p:nvPr userDrawn="1"/>
            </p:nvGrpSpPr>
            <p:grpSpPr bwMode="auto">
              <a:xfrm>
                <a:off x="1770400" y="1008617"/>
                <a:ext cx="7221200" cy="897558"/>
                <a:chOff x="1770400" y="1523999"/>
                <a:chExt cx="7221200" cy="897558"/>
              </a:xfrm>
            </p:grpSpPr>
            <p:sp>
              <p:nvSpPr>
                <p:cNvPr id="14" name="Rounded Rectangle 11">
                  <a:extLst>
                    <a:ext uri="{FF2B5EF4-FFF2-40B4-BE49-F238E27FC236}">
                      <a16:creationId xmlns:a16="http://schemas.microsoft.com/office/drawing/2014/main" id="{FE90BAEB-7D8E-43EE-AA2C-8B05DA2E2049}"/>
                    </a:ext>
                  </a:extLst>
                </p:cNvPr>
                <p:cNvSpPr/>
                <p:nvPr userDrawn="1"/>
              </p:nvSpPr>
              <p:spPr>
                <a:xfrm>
                  <a:off x="1770921" y="1523999"/>
                  <a:ext cx="7220679" cy="897558"/>
                </a:xfrm>
                <a:prstGeom prst="roundRect">
                  <a:avLst>
                    <a:gd name="adj" fmla="val 10000"/>
                  </a:avLst>
                </a:prstGeom>
                <a:blipFill rotWithShape="0">
                  <a:blip r:embed="rId14"/>
                  <a:tile tx="0" ty="0" sx="100000" sy="100000" flip="none" algn="tl"/>
                </a:blipFill>
                <a:ln w="12700">
                  <a:solidFill>
                    <a:schemeClr val="accent6">
                      <a:lumMod val="60000"/>
                      <a:lumOff val="40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endParaRPr lang="en-US"/>
                </a:p>
              </p:txBody>
            </p:sp>
            <p:sp>
              <p:nvSpPr>
                <p:cNvPr id="15" name="Rounded Rectangle 4">
                  <a:extLst>
                    <a:ext uri="{FF2B5EF4-FFF2-40B4-BE49-F238E27FC236}">
                      <a16:creationId xmlns:a16="http://schemas.microsoft.com/office/drawing/2014/main" id="{DA3CB0C6-65A7-4519-B6FC-59861E8431FE}"/>
                    </a:ext>
                  </a:extLst>
                </p:cNvPr>
                <p:cNvSpPr/>
                <p:nvPr userDrawn="1"/>
              </p:nvSpPr>
              <p:spPr>
                <a:xfrm>
                  <a:off x="1972435" y="1553655"/>
                  <a:ext cx="5199381" cy="840224"/>
                </a:xfrm>
                <a:prstGeom prst="rect">
                  <a:avLst/>
                </a:prstGeom>
              </p:spPr>
              <p:style>
                <a:lnRef idx="0">
                  <a:scrgbClr r="0" g="0" b="0"/>
                </a:lnRef>
                <a:fillRef idx="0">
                  <a:scrgbClr r="0" g="0" b="0"/>
                </a:fillRef>
                <a:effectRef idx="0">
                  <a:scrgbClr r="0" g="0" b="0"/>
                </a:effectRef>
                <a:fontRef idx="minor">
                  <a:schemeClr val="lt1"/>
                </a:fontRef>
              </p:style>
              <p:txBody>
                <a:bodyPr lIns="16510" tIns="16510" rIns="16510" bIns="16510" spcCol="127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155700">
                    <a:lnSpc>
                      <a:spcPct val="90000"/>
                    </a:lnSpc>
                    <a:spcAft>
                      <a:spcPct val="35000"/>
                    </a:spcAft>
                    <a:defRPr/>
                  </a:pPr>
                  <a:endParaRPr lang="vi-VN" sz="2600" dirty="0">
                    <a:solidFill>
                      <a:schemeClr val="tx1"/>
                    </a:solidFill>
                    <a:cs typeface="Arial" pitchFamily="34" charset="0"/>
                  </a:endParaRPr>
                </a:p>
              </p:txBody>
            </p:sp>
            <p:sp>
              <p:nvSpPr>
                <p:cNvPr id="1033" name="WordArt 15">
                  <a:extLst>
                    <a:ext uri="{FF2B5EF4-FFF2-40B4-BE49-F238E27FC236}">
                      <a16:creationId xmlns:a16="http://schemas.microsoft.com/office/drawing/2014/main" id="{08BC8D8B-98D5-4112-9CEE-73A18D850E30}"/>
                    </a:ext>
                  </a:extLst>
                </p:cNvPr>
                <p:cNvSpPr>
                  <a:spLocks noChangeArrowheads="1" noChangeShapeType="1" noTextEdit="1"/>
                </p:cNvSpPr>
                <p:nvPr userDrawn="1"/>
              </p:nvSpPr>
              <p:spPr bwMode="auto">
                <a:xfrm>
                  <a:off x="2098228" y="1573433"/>
                  <a:ext cx="6565115" cy="385309"/>
                </a:xfrm>
                <a:prstGeom prst="rect">
                  <a:avLst/>
                </a:prstGeom>
              </p:spPr>
              <p:txBody>
                <a:bodyPr wrap="none" fromWordArt="1">
                  <a:prstTxWarp prst="textPlain">
                    <a:avLst>
                      <a:gd name="adj" fmla="val 50000"/>
                    </a:avLst>
                  </a:prstTxWarp>
                </a:bodyPr>
                <a:lstStyle/>
                <a:p>
                  <a:pPr algn="ctr"/>
                  <a:r>
                    <a:rPr lang="vi-VN"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rPr>
                    <a:t>TRƯỜNG ĐẠI HỌC TÔN ĐỨC THẮNG</a:t>
                  </a:r>
                  <a:endParaRPr lang="en-US"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endParaRPr>
                </a:p>
              </p:txBody>
            </p:sp>
          </p:grpSp>
          <p:sp>
            <p:nvSpPr>
              <p:cNvPr id="1030" name="WordArt 15">
                <a:extLst>
                  <a:ext uri="{FF2B5EF4-FFF2-40B4-BE49-F238E27FC236}">
                    <a16:creationId xmlns:a16="http://schemas.microsoft.com/office/drawing/2014/main" id="{7741C644-3BBD-442E-BF25-012B821B80A8}"/>
                  </a:ext>
                </a:extLst>
              </p:cNvPr>
              <p:cNvSpPr>
                <a:spLocks noChangeArrowheads="1" noChangeShapeType="1" noTextEdit="1"/>
              </p:cNvSpPr>
              <p:nvPr userDrawn="1"/>
            </p:nvSpPr>
            <p:spPr bwMode="auto">
              <a:xfrm>
                <a:off x="1833771" y="1507193"/>
                <a:ext cx="7091602" cy="36107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200" b="1" kern="10">
                    <a:solidFill>
                      <a:srgbClr val="0000CC"/>
                    </a:solidFill>
                    <a:latin typeface="Times New Roman" panose="02020603050405020304" pitchFamily="18" charset="0"/>
                    <a:cs typeface="Times New Roman" panose="02020603050405020304" pitchFamily="18" charset="0"/>
                  </a:rPr>
                  <a:t>TRUNG TÂM GIÁO DỤC QUỐC PHÒNG VÀ AN NINH</a:t>
                </a:r>
              </a:p>
            </p:txBody>
          </p:sp>
        </p:grpSp>
      </p:gr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2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27.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a:extLst>
              <a:ext uri="{FF2B5EF4-FFF2-40B4-BE49-F238E27FC236}">
                <a16:creationId xmlns:a16="http://schemas.microsoft.com/office/drawing/2014/main" id="{D32B9170-624E-4F11-83E0-67A5A0ECD792}"/>
              </a:ext>
            </a:extLst>
          </p:cNvPr>
          <p:cNvSpPr>
            <a:spLocks noChangeArrowheads="1"/>
          </p:cNvSpPr>
          <p:nvPr/>
        </p:nvSpPr>
        <p:spPr bwMode="auto">
          <a:xfrm>
            <a:off x="5257800" y="6078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62466" name="Picture 15" descr="people008">
            <a:extLst>
              <a:ext uri="{FF2B5EF4-FFF2-40B4-BE49-F238E27FC236}">
                <a16:creationId xmlns:a16="http://schemas.microsoft.com/office/drawing/2014/main" id="{DE3D57EC-CA00-4258-B9B7-D59B393B1E6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A5D91E42-ED98-4FC4-95A2-968CF580D563}"/>
              </a:ext>
            </a:extLst>
          </p:cNvPr>
          <p:cNvSpPr txBox="1">
            <a:spLocks noChangeArrowheads="1"/>
          </p:cNvSpPr>
          <p:nvPr/>
        </p:nvSpPr>
        <p:spPr bwMode="auto">
          <a:xfrm>
            <a:off x="2057400" y="1119188"/>
            <a:ext cx="6019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500" i="1"/>
              <a:t> </a:t>
            </a:r>
            <a:r>
              <a:rPr lang="fr-FR" altLang="en-US" sz="2500" i="1"/>
              <a:t>Bảo vệ ANQG là:</a:t>
            </a:r>
            <a:endParaRPr lang="vi-VN" altLang="en-US" sz="2500" i="1"/>
          </a:p>
        </p:txBody>
      </p:sp>
      <p:sp>
        <p:nvSpPr>
          <p:cNvPr id="65541" name="AutoShape 5">
            <a:extLst>
              <a:ext uri="{FF2B5EF4-FFF2-40B4-BE49-F238E27FC236}">
                <a16:creationId xmlns:a16="http://schemas.microsoft.com/office/drawing/2014/main" id="{59258CB7-8F5D-43DB-8F66-D40DDC317AED}"/>
              </a:ext>
            </a:extLst>
          </p:cNvPr>
          <p:cNvSpPr>
            <a:spLocks noChangeArrowheads="1"/>
          </p:cNvSpPr>
          <p:nvPr/>
        </p:nvSpPr>
        <p:spPr bwMode="auto">
          <a:xfrm>
            <a:off x="257175" y="2286000"/>
            <a:ext cx="4162425"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200" dirty="0">
                <a:latin typeface="Arial" charset="0"/>
              </a:rPr>
              <a:t>A. </a:t>
            </a:r>
            <a:r>
              <a:rPr lang="fr-FR" sz="2200" dirty="0">
                <a:latin typeface="Arial" charset="0"/>
              </a:rPr>
              <a:t>P</a:t>
            </a:r>
            <a:r>
              <a:rPr lang="pt-BR" sz="2200" dirty="0">
                <a:latin typeface="Arial" charset="0"/>
              </a:rPr>
              <a:t>hòng ngừa, phát hiện,</a:t>
            </a:r>
          </a:p>
          <a:p>
            <a:pPr algn="ctr">
              <a:defRPr/>
            </a:pPr>
            <a:r>
              <a:rPr lang="pt-BR" sz="2200" dirty="0">
                <a:latin typeface="Arial" charset="0"/>
              </a:rPr>
              <a:t>ngăn chặn, đấu tranh làm</a:t>
            </a:r>
          </a:p>
          <a:p>
            <a:pPr algn="ctr">
              <a:defRPr/>
            </a:pPr>
            <a:r>
              <a:rPr lang="pt-BR" sz="2200" dirty="0">
                <a:latin typeface="Arial" charset="0"/>
              </a:rPr>
              <a:t>thất bại các hoạt động xâm</a:t>
            </a:r>
          </a:p>
          <a:p>
            <a:pPr algn="ctr">
              <a:defRPr/>
            </a:pPr>
            <a:r>
              <a:rPr lang="pt-BR" sz="2200">
                <a:latin typeface="Arial" charset="0"/>
              </a:rPr>
              <a:t>hại ANQG</a:t>
            </a:r>
            <a:endParaRPr lang="vi-VN" sz="2200" dirty="0">
              <a:latin typeface="Arial" charset="0"/>
            </a:endParaRPr>
          </a:p>
        </p:txBody>
      </p:sp>
      <p:sp>
        <p:nvSpPr>
          <p:cNvPr id="65549" name="AutoShape 13">
            <a:extLst>
              <a:ext uri="{FF2B5EF4-FFF2-40B4-BE49-F238E27FC236}">
                <a16:creationId xmlns:a16="http://schemas.microsoft.com/office/drawing/2014/main" id="{4BE5B832-6036-4607-8DE0-C42FD1EF3C9E}"/>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200" dirty="0">
                <a:latin typeface="Arial" charset="0"/>
              </a:rPr>
              <a:t>B.</a:t>
            </a:r>
            <a:r>
              <a:rPr lang="en-US" sz="2200" dirty="0">
                <a:latin typeface="Arial" charset="0"/>
              </a:rPr>
              <a:t> </a:t>
            </a:r>
            <a:r>
              <a:rPr lang="pt-BR" sz="2200" dirty="0">
                <a:latin typeface="Arial" charset="0"/>
              </a:rPr>
              <a:t>Bảo vệ các hoạt động</a:t>
            </a:r>
          </a:p>
          <a:p>
            <a:pPr algn="ctr">
              <a:defRPr/>
            </a:pPr>
            <a:r>
              <a:rPr lang="pt-BR" sz="2200" dirty="0">
                <a:latin typeface="Arial" charset="0"/>
              </a:rPr>
              <a:t>phòng ngừa, phát hiện, ngăn</a:t>
            </a:r>
          </a:p>
          <a:p>
            <a:pPr algn="ctr">
              <a:defRPr/>
            </a:pPr>
            <a:r>
              <a:rPr lang="pt-BR" sz="2200" dirty="0">
                <a:latin typeface="Arial" charset="0"/>
              </a:rPr>
              <a:t>chặn và đấu tranh với mọi âm </a:t>
            </a:r>
          </a:p>
          <a:p>
            <a:pPr algn="ctr">
              <a:defRPr/>
            </a:pPr>
            <a:r>
              <a:rPr lang="pt-BR" sz="2200" dirty="0">
                <a:latin typeface="Arial" charset="0"/>
              </a:rPr>
              <a:t>mưu phá hoại của kẻ thù</a:t>
            </a:r>
            <a:endParaRPr lang="vi-VN" sz="2200" dirty="0">
              <a:latin typeface="Arial" charset="0"/>
            </a:endParaRPr>
          </a:p>
        </p:txBody>
      </p:sp>
      <p:sp>
        <p:nvSpPr>
          <p:cNvPr id="62486" name="Oval 22">
            <a:extLst>
              <a:ext uri="{FF2B5EF4-FFF2-40B4-BE49-F238E27FC236}">
                <a16:creationId xmlns:a16="http://schemas.microsoft.com/office/drawing/2014/main" id="{6D94CE5E-A2D4-419A-AD71-49A56E6322E3}"/>
              </a:ext>
            </a:extLst>
          </p:cNvPr>
          <p:cNvSpPr>
            <a:spLocks noChangeArrowheads="1"/>
          </p:cNvSpPr>
          <p:nvPr/>
        </p:nvSpPr>
        <p:spPr bwMode="auto">
          <a:xfrm>
            <a:off x="5257800" y="60880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344" name="Picture 23" descr="ani32">
            <a:hlinkClick r:id="rId7" action="ppaction://hlinksldjump"/>
            <a:extLst>
              <a:ext uri="{FF2B5EF4-FFF2-40B4-BE49-F238E27FC236}">
                <a16:creationId xmlns:a16="http://schemas.microsoft.com/office/drawing/2014/main" id="{5FF088DB-B1A3-4301-8828-2FE370D0CF9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05800" y="6019800"/>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a:extLst>
              <a:ext uri="{FF2B5EF4-FFF2-40B4-BE49-F238E27FC236}">
                <a16:creationId xmlns:a16="http://schemas.microsoft.com/office/drawing/2014/main" id="{DF4BFB3A-C057-49AE-AE9E-B102EE9570FD}"/>
              </a:ext>
            </a:extLst>
          </p:cNvPr>
          <p:cNvSpPr>
            <a:spLocks noChangeArrowheads="1"/>
          </p:cNvSpPr>
          <p:nvPr/>
        </p:nvSpPr>
        <p:spPr bwMode="auto">
          <a:xfrm>
            <a:off x="5257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62495" name="Oval 31">
            <a:extLst>
              <a:ext uri="{FF2B5EF4-FFF2-40B4-BE49-F238E27FC236}">
                <a16:creationId xmlns:a16="http://schemas.microsoft.com/office/drawing/2014/main" id="{42887D4F-C484-4D23-8CC3-EB309F7EAB0E}"/>
              </a:ext>
            </a:extLst>
          </p:cNvPr>
          <p:cNvSpPr>
            <a:spLocks noChangeArrowheads="1"/>
          </p:cNvSpPr>
          <p:nvPr/>
        </p:nvSpPr>
        <p:spPr bwMode="auto">
          <a:xfrm>
            <a:off x="5257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62496" name="Oval 32">
            <a:extLst>
              <a:ext uri="{FF2B5EF4-FFF2-40B4-BE49-F238E27FC236}">
                <a16:creationId xmlns:a16="http://schemas.microsoft.com/office/drawing/2014/main" id="{14989E27-0E2C-4D9A-9488-8B15B46D7672}"/>
              </a:ext>
            </a:extLst>
          </p:cNvPr>
          <p:cNvSpPr>
            <a:spLocks noChangeArrowheads="1"/>
          </p:cNvSpPr>
          <p:nvPr/>
        </p:nvSpPr>
        <p:spPr bwMode="auto">
          <a:xfrm>
            <a:off x="5257800" y="61118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62497" name="Oval 33">
            <a:extLst>
              <a:ext uri="{FF2B5EF4-FFF2-40B4-BE49-F238E27FC236}">
                <a16:creationId xmlns:a16="http://schemas.microsoft.com/office/drawing/2014/main" id="{B8FFE3C6-84DE-4726-90DF-37D46180C170}"/>
              </a:ext>
            </a:extLst>
          </p:cNvPr>
          <p:cNvSpPr>
            <a:spLocks noChangeArrowheads="1"/>
          </p:cNvSpPr>
          <p:nvPr/>
        </p:nvSpPr>
        <p:spPr bwMode="auto">
          <a:xfrm>
            <a:off x="52578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62498" name="Oval 34">
            <a:extLst>
              <a:ext uri="{FF2B5EF4-FFF2-40B4-BE49-F238E27FC236}">
                <a16:creationId xmlns:a16="http://schemas.microsoft.com/office/drawing/2014/main" id="{A1154989-F3A9-452A-8DFE-CA6A2BB23734}"/>
              </a:ext>
            </a:extLst>
          </p:cNvPr>
          <p:cNvSpPr>
            <a:spLocks noChangeArrowheads="1"/>
          </p:cNvSpPr>
          <p:nvPr/>
        </p:nvSpPr>
        <p:spPr bwMode="auto">
          <a:xfrm>
            <a:off x="5253038" y="60944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62499" name="Oval 35">
            <a:extLst>
              <a:ext uri="{FF2B5EF4-FFF2-40B4-BE49-F238E27FC236}">
                <a16:creationId xmlns:a16="http://schemas.microsoft.com/office/drawing/2014/main" id="{F38CD670-5656-49A2-BBBA-AB9DA1CE077C}"/>
              </a:ext>
            </a:extLst>
          </p:cNvPr>
          <p:cNvSpPr>
            <a:spLocks noChangeArrowheads="1"/>
          </p:cNvSpPr>
          <p:nvPr/>
        </p:nvSpPr>
        <p:spPr bwMode="auto">
          <a:xfrm>
            <a:off x="5249863"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62512" name="Text Box 48">
            <a:extLst>
              <a:ext uri="{FF2B5EF4-FFF2-40B4-BE49-F238E27FC236}">
                <a16:creationId xmlns:a16="http://schemas.microsoft.com/office/drawing/2014/main" id="{034E0E5B-F4CC-4E71-A59D-4DFC5378A4E0}"/>
              </a:ext>
            </a:extLst>
          </p:cNvPr>
          <p:cNvSpPr txBox="1">
            <a:spLocks noChangeArrowheads="1"/>
          </p:cNvSpPr>
          <p:nvPr/>
        </p:nvSpPr>
        <p:spPr bwMode="auto">
          <a:xfrm>
            <a:off x="3319463" y="6170613"/>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62513" name="Text Box 49">
            <a:extLst>
              <a:ext uri="{FF2B5EF4-FFF2-40B4-BE49-F238E27FC236}">
                <a16:creationId xmlns:a16="http://schemas.microsoft.com/office/drawing/2014/main" id="{35C51BA1-98A4-4E0E-BEF1-CB501DBFCB9C}"/>
              </a:ext>
            </a:extLst>
          </p:cNvPr>
          <p:cNvSpPr txBox="1">
            <a:spLocks noChangeArrowheads="1"/>
          </p:cNvSpPr>
          <p:nvPr/>
        </p:nvSpPr>
        <p:spPr bwMode="auto">
          <a:xfrm>
            <a:off x="5029200" y="5849938"/>
            <a:ext cx="838200" cy="7810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29521240-C4A5-4224-8949-963DC37B2E52}"/>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200" dirty="0">
                <a:latin typeface="Arial" charset="0"/>
              </a:rPr>
              <a:t>C.</a:t>
            </a:r>
            <a:r>
              <a:rPr lang="en-US" sz="2200" dirty="0">
                <a:latin typeface="Arial" charset="0"/>
              </a:rPr>
              <a:t> </a:t>
            </a:r>
            <a:r>
              <a:rPr lang="pt-BR" sz="2200" dirty="0">
                <a:latin typeface="Arial" charset="0"/>
              </a:rPr>
              <a:t>Phòng ngừa, phát hiện,</a:t>
            </a:r>
          </a:p>
          <a:p>
            <a:pPr algn="ctr">
              <a:defRPr/>
            </a:pPr>
            <a:r>
              <a:rPr lang="pt-BR" sz="2200" dirty="0">
                <a:latin typeface="Arial" charset="0"/>
              </a:rPr>
              <a:t>ngăn chặn, đấu tranh làm</a:t>
            </a:r>
          </a:p>
          <a:p>
            <a:pPr algn="ctr">
              <a:defRPr/>
            </a:pPr>
            <a:r>
              <a:rPr lang="pt-BR" sz="2200" dirty="0">
                <a:latin typeface="Arial" charset="0"/>
              </a:rPr>
              <a:t>thất bại các hoạt động xâm</a:t>
            </a:r>
          </a:p>
          <a:p>
            <a:pPr algn="ctr">
              <a:defRPr/>
            </a:pPr>
            <a:r>
              <a:rPr lang="pt-BR" sz="2200" dirty="0">
                <a:latin typeface="Arial" charset="0"/>
              </a:rPr>
              <a:t>phạm bí mật quốc gia</a:t>
            </a:r>
            <a:endParaRPr lang="vi-VN" sz="2200" dirty="0">
              <a:latin typeface="Arial" charset="0"/>
            </a:endParaRPr>
          </a:p>
        </p:txBody>
      </p:sp>
      <p:sp>
        <p:nvSpPr>
          <p:cNvPr id="28" name="AutoShape 13">
            <a:extLst>
              <a:ext uri="{FF2B5EF4-FFF2-40B4-BE49-F238E27FC236}">
                <a16:creationId xmlns:a16="http://schemas.microsoft.com/office/drawing/2014/main" id="{50DBCBFE-B0B2-45EF-96DB-D671749BC4C3}"/>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endParaRPr lang="en-US" altLang="en-US" sz="2200" dirty="0">
              <a:latin typeface="Times New Roman" pitchFamily="18" charset="0"/>
              <a:cs typeface="Times New Roman" pitchFamily="18" charset="0"/>
            </a:endParaRPr>
          </a:p>
          <a:p>
            <a:pPr algn="ctr">
              <a:defRPr/>
            </a:pPr>
            <a:r>
              <a:rPr lang="en-US" altLang="en-US" sz="2200" dirty="0">
                <a:latin typeface="+mn-lt"/>
                <a:cs typeface="Times New Roman" pitchFamily="18" charset="0"/>
              </a:rPr>
              <a:t>D. </a:t>
            </a:r>
            <a:r>
              <a:rPr lang="pt-BR" sz="2200" dirty="0">
                <a:latin typeface="Arial" charset="0"/>
              </a:rPr>
              <a:t>Bảo vệ các công trình,</a:t>
            </a:r>
          </a:p>
          <a:p>
            <a:pPr algn="ctr">
              <a:defRPr/>
            </a:pPr>
            <a:r>
              <a:rPr lang="pt-BR" sz="2200" dirty="0">
                <a:latin typeface="Arial" charset="0"/>
              </a:rPr>
              <a:t>cơ sở chính trị, an ninh</a:t>
            </a:r>
            <a:r>
              <a:rPr lang="pt-BR" sz="2200">
                <a:latin typeface="Arial" charset="0"/>
              </a:rPr>
              <a:t>, quốc</a:t>
            </a:r>
          </a:p>
          <a:p>
            <a:pPr algn="ctr">
              <a:defRPr/>
            </a:pPr>
            <a:r>
              <a:rPr lang="pt-BR" sz="2200">
                <a:latin typeface="Arial" charset="0"/>
              </a:rPr>
              <a:t>phòng</a:t>
            </a:r>
            <a:r>
              <a:rPr lang="pt-BR" sz="2200" dirty="0">
                <a:latin typeface="Arial" charset="0"/>
              </a:rPr>
              <a:t>, kinh tế </a:t>
            </a:r>
            <a:r>
              <a:rPr lang="pt-BR" sz="2200">
                <a:latin typeface="Arial" charset="0"/>
              </a:rPr>
              <a:t>khoa học công</a:t>
            </a:r>
          </a:p>
          <a:p>
            <a:pPr algn="ctr">
              <a:defRPr/>
            </a:pPr>
            <a:r>
              <a:rPr lang="pt-BR" sz="2200">
                <a:latin typeface="Arial" charset="0"/>
              </a:rPr>
              <a:t>nghệ </a:t>
            </a:r>
            <a:r>
              <a:rPr lang="pt-BR" sz="2200" dirty="0">
                <a:latin typeface="Arial" charset="0"/>
              </a:rPr>
              <a:t>của Nhà nước.</a:t>
            </a:r>
            <a:endParaRPr lang="vi-VN" sz="2200" dirty="0">
              <a:latin typeface="Arial" charset="0"/>
            </a:endParaRPr>
          </a:p>
          <a:p>
            <a:pPr algn="ctr" eaLnBrk="1" hangingPunct="1">
              <a:defRPr/>
            </a:pPr>
            <a:endParaRPr lang="en-US" altLang="en-US" sz="2200" dirty="0">
              <a:latin typeface="Times New Roman" pitchFamily="18" charset="0"/>
              <a:cs typeface="Times New Roman" pitchFamily="18" charset="0"/>
            </a:endParaRPr>
          </a:p>
        </p:txBody>
      </p:sp>
      <p:sp>
        <p:nvSpPr>
          <p:cNvPr id="2" name="Rectangle: Rounded Corners 1">
            <a:extLst>
              <a:ext uri="{FF2B5EF4-FFF2-40B4-BE49-F238E27FC236}">
                <a16:creationId xmlns:a16="http://schemas.microsoft.com/office/drawing/2014/main" id="{D44365B9-BC6B-4121-8CAD-41BBAFF77245}"/>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01</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15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circle(in)">
                                      <p:cBhvr>
                                        <p:cTn id="20" dur="2000"/>
                                        <p:tgtEl>
                                          <p:spTgt spid="26"/>
                                        </p:tgtEl>
                                      </p:cBhvr>
                                    </p:animEffect>
                                  </p:childTnLst>
                                </p:cTn>
                              </p:par>
                            </p:childTnLst>
                          </p:cTn>
                        </p:par>
                        <p:par>
                          <p:cTn id="21" fill="hold" nodeType="afterGroup">
                            <p:stCondLst>
                              <p:cond delay="3520"/>
                            </p:stCondLst>
                            <p:childTnLst>
                              <p:par>
                                <p:cTn id="22" presetID="4" presetClass="entr" presetSubtype="32"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out)">
                                      <p:cBhvr>
                                        <p:cTn id="2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62466"/>
                    </p:tgtEl>
                  </p:cond>
                </p:stCondLst>
                <p:endSync evt="end" delay="0">
                  <p:rtn val="all"/>
                </p:endSync>
                <p:childTnLst>
                  <p:par>
                    <p:cTn id="26" fill="hold" nodeType="clickPar">
                      <p:stCondLst>
                        <p:cond delay="0"/>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62466"/>
                  </p:tgtEl>
                </p:cond>
              </p:nextCondLst>
            </p:seq>
            <p:seq concurrent="1" nextAc="seek">
              <p:cTn id="33" restart="whenNotActive" fill="hold" evtFilter="cancelBubble" nodeType="interactiveSeq">
                <p:stCondLst>
                  <p:cond evt="onClick" delay="0">
                    <p:tgtEl>
                      <p:spTgt spid="62512"/>
                    </p:tgtEl>
                  </p:cond>
                </p:stCondLst>
                <p:endSync evt="end" delay="0">
                  <p:rtn val="all"/>
                </p:endSync>
                <p:childTnLst>
                  <p:par>
                    <p:cTn id="34" fill="hold" nodeType="clickPar">
                      <p:stCondLst>
                        <p:cond delay="0"/>
                      </p:stCondLst>
                      <p:childTnLst>
                        <p:par>
                          <p:cTn id="35" fill="hold" nodeType="withGroup">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62513"/>
                                        </p:tgtEl>
                                        <p:attrNameLst>
                                          <p:attrName>style.visibility</p:attrName>
                                        </p:attrNameLst>
                                      </p:cBhvr>
                                      <p:to>
                                        <p:strVal val="hidden"/>
                                      </p:to>
                                    </p:set>
                                  </p:childTnLst>
                                </p:cTn>
                              </p:par>
                            </p:childTnLst>
                          </p:cTn>
                        </p:par>
                        <p:par>
                          <p:cTn id="38" fill="hold" nodeType="afterGroup">
                            <p:stCondLst>
                              <p:cond delay="0"/>
                            </p:stCondLst>
                            <p:childTnLst>
                              <p:par>
                                <p:cTn id="39" presetID="4" presetClass="exit" presetSubtype="16" fill="hold" grpId="0" nodeType="afterEffect">
                                  <p:stCondLst>
                                    <p:cond delay="1000"/>
                                  </p:stCondLst>
                                  <p:childTnLst>
                                    <p:animEffect transition="out" filter="box(in)">
                                      <p:cBhvr>
                                        <p:cTn id="40" dur="500"/>
                                        <p:tgtEl>
                                          <p:spTgt spid="62499"/>
                                        </p:tgtEl>
                                      </p:cBhvr>
                                    </p:animEffect>
                                    <p:set>
                                      <p:cBhvr>
                                        <p:cTn id="41"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9"/>
                                            </p:cond>
                                          </p:stCondLst>
                                          <p:endCondLst>
                                            <p:cond evt="onStopAudio" delay="0">
                                              <p:tgtEl>
                                                <p:sldTgt/>
                                              </p:tgtEl>
                                            </p:cond>
                                          </p:endCondLst>
                                        </p:cTn>
                                        <p:tgtEl>
                                          <p:sndTgt r:embed="rId4" name="beep.wav"/>
                                        </p:tgtEl>
                                      </p:cMediaNode>
                                    </p:audio>
                                  </p:subTnLst>
                                </p:cTn>
                              </p:par>
                            </p:childTnLst>
                          </p:cTn>
                        </p:par>
                        <p:par>
                          <p:cTn id="42" fill="hold" nodeType="afterGroup">
                            <p:stCondLst>
                              <p:cond delay="1500"/>
                            </p:stCondLst>
                            <p:childTnLst>
                              <p:par>
                                <p:cTn id="43" presetID="4" presetClass="exit" presetSubtype="16" fill="hold" grpId="0" nodeType="afterEffect">
                                  <p:stCondLst>
                                    <p:cond delay="1000"/>
                                  </p:stCondLst>
                                  <p:childTnLst>
                                    <p:animEffect transition="out" filter="box(in)">
                                      <p:cBhvr>
                                        <p:cTn id="44" dur="500"/>
                                        <p:tgtEl>
                                          <p:spTgt spid="62498"/>
                                        </p:tgtEl>
                                      </p:cBhvr>
                                    </p:animEffect>
                                    <p:set>
                                      <p:cBhvr>
                                        <p:cTn id="45"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3000"/>
                            </p:stCondLst>
                            <p:childTnLst>
                              <p:par>
                                <p:cTn id="47" presetID="4" presetClass="exit" presetSubtype="16" fill="hold" grpId="0" nodeType="afterEffect">
                                  <p:stCondLst>
                                    <p:cond delay="1000"/>
                                  </p:stCondLst>
                                  <p:childTnLst>
                                    <p:animEffect transition="out" filter="box(in)">
                                      <p:cBhvr>
                                        <p:cTn id="48" dur="500"/>
                                        <p:tgtEl>
                                          <p:spTgt spid="62497"/>
                                        </p:tgtEl>
                                      </p:cBhvr>
                                    </p:animEffect>
                                    <p:set>
                                      <p:cBhvr>
                                        <p:cTn id="49"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4500"/>
                            </p:stCondLst>
                            <p:childTnLst>
                              <p:par>
                                <p:cTn id="51" presetID="4" presetClass="exit" presetSubtype="16" fill="hold" grpId="0" nodeType="afterEffect">
                                  <p:stCondLst>
                                    <p:cond delay="1000"/>
                                  </p:stCondLst>
                                  <p:childTnLst>
                                    <p:animEffect transition="out" filter="box(in)">
                                      <p:cBhvr>
                                        <p:cTn id="52" dur="500"/>
                                        <p:tgtEl>
                                          <p:spTgt spid="62496"/>
                                        </p:tgtEl>
                                      </p:cBhvr>
                                    </p:animEffect>
                                    <p:set>
                                      <p:cBhvr>
                                        <p:cTn id="53"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6000"/>
                            </p:stCondLst>
                            <p:childTnLst>
                              <p:par>
                                <p:cTn id="55" presetID="4" presetClass="exit" presetSubtype="16" fill="hold" grpId="0" nodeType="afterEffect">
                                  <p:stCondLst>
                                    <p:cond delay="1000"/>
                                  </p:stCondLst>
                                  <p:childTnLst>
                                    <p:animEffect transition="out" filter="box(in)">
                                      <p:cBhvr>
                                        <p:cTn id="56" dur="500"/>
                                        <p:tgtEl>
                                          <p:spTgt spid="62495"/>
                                        </p:tgtEl>
                                      </p:cBhvr>
                                    </p:animEffect>
                                    <p:set>
                                      <p:cBhvr>
                                        <p:cTn id="57"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7500"/>
                            </p:stCondLst>
                            <p:childTnLst>
                              <p:par>
                                <p:cTn id="59" presetID="4" presetClass="exit" presetSubtype="16" fill="hold" grpId="0" nodeType="afterEffect">
                                  <p:stCondLst>
                                    <p:cond delay="1000"/>
                                  </p:stCondLst>
                                  <p:childTnLst>
                                    <p:animEffect transition="out" filter="box(in)">
                                      <p:cBhvr>
                                        <p:cTn id="60" dur="500"/>
                                        <p:tgtEl>
                                          <p:spTgt spid="62488"/>
                                        </p:tgtEl>
                                      </p:cBhvr>
                                    </p:animEffect>
                                    <p:set>
                                      <p:cBhvr>
                                        <p:cTn id="61"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9000"/>
                            </p:stCondLst>
                            <p:childTnLst>
                              <p:par>
                                <p:cTn id="63" presetID="4" presetClass="exit" presetSubtype="16" fill="hold" grpId="0" nodeType="afterEffect">
                                  <p:stCondLst>
                                    <p:cond delay="1000"/>
                                  </p:stCondLst>
                                  <p:childTnLst>
                                    <p:animEffect transition="out" filter="box(in)">
                                      <p:cBhvr>
                                        <p:cTn id="64" dur="500"/>
                                        <p:tgtEl>
                                          <p:spTgt spid="62486"/>
                                        </p:tgtEl>
                                      </p:cBhvr>
                                    </p:animEffect>
                                    <p:set>
                                      <p:cBhvr>
                                        <p:cTn id="65"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10500"/>
                            </p:stCondLst>
                            <p:childTnLst>
                              <p:par>
                                <p:cTn id="67" presetID="4" presetClass="exit" presetSubtype="16" fill="hold" grpId="0" nodeType="afterEffect">
                                  <p:stCondLst>
                                    <p:cond delay="500"/>
                                  </p:stCondLst>
                                  <p:childTnLst>
                                    <p:animEffect transition="out" filter="box(in)">
                                      <p:cBhvr>
                                        <p:cTn id="68" dur="500"/>
                                        <p:tgtEl>
                                          <p:spTgt spid="62508"/>
                                        </p:tgtEl>
                                      </p:cBhvr>
                                    </p:animEffect>
                                    <p:set>
                                      <p:cBhvr>
                                        <p:cTn id="69"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62512"/>
                  </p:tgtEl>
                </p:cond>
              </p:nextCondLst>
            </p:seq>
          </p:childTnLst>
        </p:cTn>
      </p:par>
    </p:tnLst>
    <p:bldLst>
      <p:bldP spid="62508" grpId="0" animBg="1"/>
      <p:bldP spid="65540" grpId="0"/>
      <p:bldP spid="65541" grpId="0" animBg="1"/>
      <p:bldP spid="65541" grpId="1" animBg="1"/>
      <p:bldP spid="65549"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8"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a:extLst>
              <a:ext uri="{FF2B5EF4-FFF2-40B4-BE49-F238E27FC236}">
                <a16:creationId xmlns:a16="http://schemas.microsoft.com/office/drawing/2014/main" id="{E29BD1AE-80C8-4208-ACFA-234CDB70A80F}"/>
              </a:ext>
            </a:extLst>
          </p:cNvPr>
          <p:cNvSpPr>
            <a:spLocks noChangeArrowheads="1"/>
          </p:cNvSpPr>
          <p:nvPr/>
        </p:nvSpPr>
        <p:spPr bwMode="auto">
          <a:xfrm>
            <a:off x="4949825"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6501" name="Picture 15" descr="people008">
            <a:extLst>
              <a:ext uri="{FF2B5EF4-FFF2-40B4-BE49-F238E27FC236}">
                <a16:creationId xmlns:a16="http://schemas.microsoft.com/office/drawing/2014/main" id="{0A49DCF6-D140-49EB-8B0B-C02C5E1BF037}"/>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FCA2C27-670F-4953-BD80-4B59E1BA3CF2}"/>
              </a:ext>
            </a:extLst>
          </p:cNvPr>
          <p:cNvSpPr txBox="1">
            <a:spLocks noChangeArrowheads="1"/>
          </p:cNvSpPr>
          <p:nvPr/>
        </p:nvSpPr>
        <p:spPr bwMode="auto">
          <a:xfrm>
            <a:off x="1600200" y="1154113"/>
            <a:ext cx="716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400" i="1"/>
              <a:t>Cơ quan bảo vệ pháp luật ở nước ta hiện nay là:</a:t>
            </a:r>
            <a:endParaRPr lang="en-US" altLang="en-US" sz="2400" i="1"/>
          </a:p>
        </p:txBody>
      </p:sp>
      <p:sp>
        <p:nvSpPr>
          <p:cNvPr id="65541" name="AutoShape 5">
            <a:extLst>
              <a:ext uri="{FF2B5EF4-FFF2-40B4-BE49-F238E27FC236}">
                <a16:creationId xmlns:a16="http://schemas.microsoft.com/office/drawing/2014/main" id="{0F10FBE9-658A-4820-9B07-356B52B26CD4}"/>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Công</a:t>
            </a:r>
            <a:r>
              <a:rPr lang="en-US" sz="2400" dirty="0">
                <a:latin typeface="Arial" charset="0"/>
              </a:rPr>
              <a:t> an, </a:t>
            </a:r>
            <a:r>
              <a:rPr lang="en-US" sz="2400" dirty="0" err="1">
                <a:latin typeface="Arial" charset="0"/>
              </a:rPr>
              <a:t>viện</a:t>
            </a:r>
            <a:r>
              <a:rPr lang="en-US" sz="2400" dirty="0">
                <a:latin typeface="Arial" charset="0"/>
              </a:rPr>
              <a:t> </a:t>
            </a:r>
            <a:r>
              <a:rPr lang="en-US" sz="2400" dirty="0" err="1">
                <a:latin typeface="Arial" charset="0"/>
              </a:rPr>
              <a:t>kiểm</a:t>
            </a:r>
            <a:r>
              <a:rPr lang="en-US" sz="2400" dirty="0">
                <a:latin typeface="Arial" charset="0"/>
              </a:rPr>
              <a:t> </a:t>
            </a:r>
            <a:r>
              <a:rPr lang="en-US" sz="2400" dirty="0" err="1">
                <a:latin typeface="Arial" charset="0"/>
              </a:rPr>
              <a:t>sát</a:t>
            </a:r>
            <a:r>
              <a:rPr lang="en-US" sz="2400" dirty="0">
                <a:latin typeface="Arial" charset="0"/>
              </a:rPr>
              <a:t>, </a:t>
            </a:r>
          </a:p>
          <a:p>
            <a:pPr algn="ctr">
              <a:defRPr/>
            </a:pPr>
            <a:r>
              <a:rPr lang="en-US" sz="2400" dirty="0" err="1">
                <a:latin typeface="Arial" charset="0"/>
              </a:rPr>
              <a:t>tòa</a:t>
            </a:r>
            <a:r>
              <a:rPr lang="en-US" sz="2400" dirty="0">
                <a:latin typeface="Arial" charset="0"/>
              </a:rPr>
              <a:t> </a:t>
            </a:r>
            <a:r>
              <a:rPr lang="en-US" sz="2400" dirty="0" err="1">
                <a:latin typeface="Arial" charset="0"/>
              </a:rPr>
              <a:t>án</a:t>
            </a:r>
            <a:endParaRPr lang="en-US" sz="2400" dirty="0">
              <a:latin typeface="Arial" charset="0"/>
            </a:endParaRPr>
          </a:p>
        </p:txBody>
      </p:sp>
      <p:sp>
        <p:nvSpPr>
          <p:cNvPr id="65549" name="AutoShape 13">
            <a:extLst>
              <a:ext uri="{FF2B5EF4-FFF2-40B4-BE49-F238E27FC236}">
                <a16:creationId xmlns:a16="http://schemas.microsoft.com/office/drawing/2014/main" id="{3BDE7F7E-FA42-4BC6-B2A7-4CC6244870E5}"/>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Cảnh</a:t>
            </a:r>
            <a:r>
              <a:rPr lang="en-US" sz="2400" dirty="0">
                <a:latin typeface="Arial" charset="0"/>
              </a:rPr>
              <a:t> </a:t>
            </a:r>
            <a:r>
              <a:rPr lang="en-US" sz="2400" dirty="0" err="1">
                <a:latin typeface="Arial" charset="0"/>
              </a:rPr>
              <a:t>sát</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chống</a:t>
            </a:r>
            <a:r>
              <a:rPr lang="en-US" sz="2400" dirty="0">
                <a:latin typeface="Arial" charset="0"/>
              </a:rPr>
              <a:t> </a:t>
            </a:r>
          </a:p>
          <a:p>
            <a:pPr algn="ctr">
              <a:defRPr/>
            </a:pPr>
            <a:r>
              <a:rPr lang="en-US" sz="2400" dirty="0" err="1">
                <a:latin typeface="Arial" charset="0"/>
              </a:rPr>
              <a:t>tội</a:t>
            </a:r>
            <a:r>
              <a:rPr lang="en-US" sz="2400" dirty="0">
                <a:latin typeface="Arial" charset="0"/>
              </a:rPr>
              <a:t> </a:t>
            </a:r>
            <a:r>
              <a:rPr lang="en-US" sz="2400" dirty="0" err="1">
                <a:latin typeface="Arial" charset="0"/>
              </a:rPr>
              <a:t>phạm</a:t>
            </a:r>
            <a:r>
              <a:rPr lang="en-US" sz="2400" dirty="0">
                <a:latin typeface="Arial" charset="0"/>
              </a:rPr>
              <a:t>, </a:t>
            </a:r>
            <a:r>
              <a:rPr lang="en-US" sz="2400" dirty="0" err="1">
                <a:latin typeface="Arial" charset="0"/>
              </a:rPr>
              <a:t>viện</a:t>
            </a:r>
            <a:r>
              <a:rPr lang="en-US" sz="2400" dirty="0">
                <a:latin typeface="Arial" charset="0"/>
              </a:rPr>
              <a:t> </a:t>
            </a:r>
            <a:r>
              <a:rPr lang="en-US" sz="2400" dirty="0" err="1">
                <a:latin typeface="Arial" charset="0"/>
              </a:rPr>
              <a:t>kiểm</a:t>
            </a:r>
            <a:r>
              <a:rPr lang="en-US" sz="2400" dirty="0">
                <a:latin typeface="Arial" charset="0"/>
              </a:rPr>
              <a:t> </a:t>
            </a:r>
            <a:r>
              <a:rPr lang="en-US" sz="2400" dirty="0" err="1">
                <a:latin typeface="Arial" charset="0"/>
              </a:rPr>
              <a:t>sát</a:t>
            </a:r>
            <a:endParaRPr lang="en-US" altLang="en-US" sz="2400" b="1" dirty="0">
              <a:latin typeface="Times New Roman" pitchFamily="18" charset="0"/>
              <a:cs typeface="Times New Roman" pitchFamily="18" charset="0"/>
            </a:endParaRPr>
          </a:p>
        </p:txBody>
      </p:sp>
      <p:sp>
        <p:nvSpPr>
          <p:cNvPr id="106515" name="Oval 19">
            <a:extLst>
              <a:ext uri="{FF2B5EF4-FFF2-40B4-BE49-F238E27FC236}">
                <a16:creationId xmlns:a16="http://schemas.microsoft.com/office/drawing/2014/main" id="{A615713D-E50D-4FBD-AE29-8B09E96150A2}"/>
              </a:ext>
            </a:extLst>
          </p:cNvPr>
          <p:cNvSpPr>
            <a:spLocks noChangeArrowheads="1"/>
          </p:cNvSpPr>
          <p:nvPr/>
        </p:nvSpPr>
        <p:spPr bwMode="auto">
          <a:xfrm>
            <a:off x="49530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2776" name="Picture 20" descr="ani32">
            <a:hlinkClick r:id="rId7" action="ppaction://hlinksldjump"/>
            <a:extLst>
              <a:ext uri="{FF2B5EF4-FFF2-40B4-BE49-F238E27FC236}">
                <a16:creationId xmlns:a16="http://schemas.microsoft.com/office/drawing/2014/main" id="{E03BAC8E-3DE8-4B63-8DF3-414EDE03CC30}"/>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a:extLst>
              <a:ext uri="{FF2B5EF4-FFF2-40B4-BE49-F238E27FC236}">
                <a16:creationId xmlns:a16="http://schemas.microsoft.com/office/drawing/2014/main" id="{29118D0E-2F57-4FF2-A7B2-B2D5EF1CCB65}"/>
              </a:ext>
            </a:extLst>
          </p:cNvPr>
          <p:cNvSpPr>
            <a:spLocks noChangeArrowheads="1"/>
          </p:cNvSpPr>
          <p:nvPr/>
        </p:nvSpPr>
        <p:spPr bwMode="auto">
          <a:xfrm>
            <a:off x="4949825" y="60579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6518" name="Oval 22">
            <a:extLst>
              <a:ext uri="{FF2B5EF4-FFF2-40B4-BE49-F238E27FC236}">
                <a16:creationId xmlns:a16="http://schemas.microsoft.com/office/drawing/2014/main" id="{47BC23C7-E3B4-4419-8580-AF1722DA3DD9}"/>
              </a:ext>
            </a:extLst>
          </p:cNvPr>
          <p:cNvSpPr>
            <a:spLocks noChangeArrowheads="1"/>
          </p:cNvSpPr>
          <p:nvPr/>
        </p:nvSpPr>
        <p:spPr bwMode="auto">
          <a:xfrm>
            <a:off x="4949825" y="60579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6519" name="Oval 23">
            <a:extLst>
              <a:ext uri="{FF2B5EF4-FFF2-40B4-BE49-F238E27FC236}">
                <a16:creationId xmlns:a16="http://schemas.microsoft.com/office/drawing/2014/main" id="{22675B89-4300-44FC-B1FD-7045B9F5CC8B}"/>
              </a:ext>
            </a:extLst>
          </p:cNvPr>
          <p:cNvSpPr>
            <a:spLocks noChangeArrowheads="1"/>
          </p:cNvSpPr>
          <p:nvPr/>
        </p:nvSpPr>
        <p:spPr bwMode="auto">
          <a:xfrm>
            <a:off x="4949825" y="6054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6520" name="Oval 24">
            <a:extLst>
              <a:ext uri="{FF2B5EF4-FFF2-40B4-BE49-F238E27FC236}">
                <a16:creationId xmlns:a16="http://schemas.microsoft.com/office/drawing/2014/main" id="{17884204-898A-44D5-885D-EAD106082B1F}"/>
              </a:ext>
            </a:extLst>
          </p:cNvPr>
          <p:cNvSpPr>
            <a:spLocks noChangeArrowheads="1"/>
          </p:cNvSpPr>
          <p:nvPr/>
        </p:nvSpPr>
        <p:spPr bwMode="auto">
          <a:xfrm>
            <a:off x="4949825"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6521" name="Oval 25">
            <a:extLst>
              <a:ext uri="{FF2B5EF4-FFF2-40B4-BE49-F238E27FC236}">
                <a16:creationId xmlns:a16="http://schemas.microsoft.com/office/drawing/2014/main" id="{217BD1A1-78BA-410F-84D1-2C80D97710B1}"/>
              </a:ext>
            </a:extLst>
          </p:cNvPr>
          <p:cNvSpPr>
            <a:spLocks noChangeArrowheads="1"/>
          </p:cNvSpPr>
          <p:nvPr/>
        </p:nvSpPr>
        <p:spPr bwMode="auto">
          <a:xfrm>
            <a:off x="4953000" y="6069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6522" name="Oval 26">
            <a:extLst>
              <a:ext uri="{FF2B5EF4-FFF2-40B4-BE49-F238E27FC236}">
                <a16:creationId xmlns:a16="http://schemas.microsoft.com/office/drawing/2014/main" id="{03621146-FA0E-4F3B-BB5B-04F03F035BC1}"/>
              </a:ext>
            </a:extLst>
          </p:cNvPr>
          <p:cNvSpPr>
            <a:spLocks noChangeArrowheads="1"/>
          </p:cNvSpPr>
          <p:nvPr/>
        </p:nvSpPr>
        <p:spPr bwMode="auto">
          <a:xfrm>
            <a:off x="4949825" y="60579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6523" name="Text Box 27">
            <a:extLst>
              <a:ext uri="{FF2B5EF4-FFF2-40B4-BE49-F238E27FC236}">
                <a16:creationId xmlns:a16="http://schemas.microsoft.com/office/drawing/2014/main" id="{C77D14DA-E0E4-4CAE-AD8C-B6A0F731CB86}"/>
              </a:ext>
            </a:extLst>
          </p:cNvPr>
          <p:cNvSpPr txBox="1">
            <a:spLocks noChangeArrowheads="1"/>
          </p:cNvSpPr>
          <p:nvPr/>
        </p:nvSpPr>
        <p:spPr bwMode="auto">
          <a:xfrm>
            <a:off x="3505200" y="61722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6524" name="Text Box 28">
            <a:extLst>
              <a:ext uri="{FF2B5EF4-FFF2-40B4-BE49-F238E27FC236}">
                <a16:creationId xmlns:a16="http://schemas.microsoft.com/office/drawing/2014/main" id="{D388E4FD-6A56-4B4C-8B8C-0665223ADC40}"/>
              </a:ext>
            </a:extLst>
          </p:cNvPr>
          <p:cNvSpPr txBox="1">
            <a:spLocks noChangeArrowheads="1"/>
          </p:cNvSpPr>
          <p:nvPr/>
        </p:nvSpPr>
        <p:spPr bwMode="auto">
          <a:xfrm>
            <a:off x="4762500" y="58451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F2ED7AB4-D5DA-427E-B388-6D2EAE295E25}"/>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Công</a:t>
            </a:r>
            <a:r>
              <a:rPr lang="en-US" sz="2400" dirty="0">
                <a:latin typeface="Arial" charset="0"/>
              </a:rPr>
              <a:t> an, </a:t>
            </a:r>
            <a:r>
              <a:rPr lang="en-US" sz="2400" dirty="0" err="1">
                <a:latin typeface="Arial" charset="0"/>
              </a:rPr>
              <a:t>quân</a:t>
            </a:r>
            <a:r>
              <a:rPr lang="en-US" sz="2400" dirty="0">
                <a:latin typeface="Arial" charset="0"/>
              </a:rPr>
              <a:t> </a:t>
            </a:r>
            <a:r>
              <a:rPr lang="en-US" sz="2400" dirty="0" err="1">
                <a:latin typeface="Arial" charset="0"/>
              </a:rPr>
              <a:t>đội</a:t>
            </a:r>
            <a:r>
              <a:rPr lang="en-US" sz="2400" dirty="0">
                <a:latin typeface="Arial" charset="0"/>
              </a:rPr>
              <a:t>, </a:t>
            </a:r>
          </a:p>
          <a:p>
            <a:pPr algn="ctr">
              <a:defRPr/>
            </a:pPr>
            <a:r>
              <a:rPr lang="en-US" sz="2400" dirty="0" err="1">
                <a:latin typeface="Arial" charset="0"/>
              </a:rPr>
              <a:t>tòa</a:t>
            </a:r>
            <a:r>
              <a:rPr lang="en-US" sz="2400" dirty="0">
                <a:latin typeface="Arial" charset="0"/>
              </a:rPr>
              <a:t> </a:t>
            </a:r>
            <a:r>
              <a:rPr lang="en-US" sz="2400" dirty="0" err="1">
                <a:latin typeface="Arial" charset="0"/>
              </a:rPr>
              <a:t>án</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endParaRPr lang="vi-VN" sz="2400" b="1" dirty="0">
              <a:latin typeface="Arial" charset="0"/>
            </a:endParaRPr>
          </a:p>
        </p:txBody>
      </p:sp>
      <p:sp>
        <p:nvSpPr>
          <p:cNvPr id="28" name="AutoShape 13">
            <a:extLst>
              <a:ext uri="{FF2B5EF4-FFF2-40B4-BE49-F238E27FC236}">
                <a16:creationId xmlns:a16="http://schemas.microsoft.com/office/drawing/2014/main" id="{3D401E87-B0DA-47FF-95F9-D635C7B30A9D}"/>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Cảnh</a:t>
            </a:r>
            <a:r>
              <a:rPr lang="en-US" sz="2400" dirty="0">
                <a:latin typeface="Arial" charset="0"/>
              </a:rPr>
              <a:t> </a:t>
            </a:r>
            <a:r>
              <a:rPr lang="en-US" sz="2400" dirty="0" err="1">
                <a:latin typeface="Arial" charset="0"/>
              </a:rPr>
              <a:t>sát</a:t>
            </a:r>
            <a:r>
              <a:rPr lang="en-US" sz="2400" dirty="0">
                <a:latin typeface="Arial" charset="0"/>
              </a:rPr>
              <a:t> </a:t>
            </a:r>
            <a:r>
              <a:rPr lang="en-US" sz="2400" dirty="0" err="1">
                <a:latin typeface="Arial" charset="0"/>
              </a:rPr>
              <a:t>điều</a:t>
            </a:r>
            <a:r>
              <a:rPr lang="en-US" sz="2400" dirty="0">
                <a:latin typeface="Arial" charset="0"/>
              </a:rPr>
              <a:t> </a:t>
            </a:r>
            <a:r>
              <a:rPr lang="en-US" sz="2400" dirty="0" err="1">
                <a:latin typeface="Arial" charset="0"/>
              </a:rPr>
              <a:t>tra</a:t>
            </a:r>
            <a:r>
              <a:rPr lang="en-US" sz="2400" dirty="0">
                <a:latin typeface="Arial" charset="0"/>
              </a:rPr>
              <a:t>, </a:t>
            </a:r>
          </a:p>
          <a:p>
            <a:pPr algn="ctr" eaLnBrk="1" hangingPunct="1">
              <a:defRPr/>
            </a:pPr>
            <a:r>
              <a:rPr lang="en-US" sz="2400" dirty="0" err="1">
                <a:latin typeface="Arial" charset="0"/>
              </a:rPr>
              <a:t>cảnh</a:t>
            </a:r>
            <a:r>
              <a:rPr lang="en-US" sz="2400" dirty="0">
                <a:latin typeface="Arial" charset="0"/>
              </a:rPr>
              <a:t> </a:t>
            </a:r>
            <a:r>
              <a:rPr lang="en-US" sz="2400" dirty="0" err="1">
                <a:latin typeface="Arial" charset="0"/>
              </a:rPr>
              <a:t>sát</a:t>
            </a:r>
            <a:r>
              <a:rPr lang="en-US" sz="2400" dirty="0">
                <a:latin typeface="Arial" charset="0"/>
              </a:rPr>
              <a:t> </a:t>
            </a:r>
            <a:r>
              <a:rPr lang="en-US" sz="2400" dirty="0" err="1">
                <a:latin typeface="Arial" charset="0"/>
              </a:rPr>
              <a:t>biển</a:t>
            </a:r>
            <a:r>
              <a:rPr lang="en-US" sz="2400" dirty="0">
                <a:latin typeface="Arial" charset="0"/>
              </a:rPr>
              <a:t>, </a:t>
            </a:r>
            <a:r>
              <a:rPr lang="en-US" sz="2400" dirty="0" err="1">
                <a:latin typeface="Arial" charset="0"/>
              </a:rPr>
              <a:t>viện</a:t>
            </a:r>
            <a:r>
              <a:rPr lang="en-US" sz="2400" dirty="0">
                <a:latin typeface="Arial" charset="0"/>
              </a:rPr>
              <a:t> </a:t>
            </a:r>
            <a:r>
              <a:rPr lang="en-US" sz="2400" dirty="0" err="1">
                <a:latin typeface="Arial" charset="0"/>
              </a:rPr>
              <a:t>kiểm</a:t>
            </a:r>
            <a:r>
              <a:rPr lang="en-US" sz="2400" dirty="0">
                <a:latin typeface="Arial" charset="0"/>
              </a:rPr>
              <a:t> </a:t>
            </a:r>
            <a:r>
              <a:rPr lang="en-US" sz="2400" dirty="0" err="1">
                <a:latin typeface="Arial" charset="0"/>
              </a:rPr>
              <a:t>sát</a:t>
            </a:r>
            <a:endParaRPr lang="en-US" altLang="en-US" sz="2300" b="1" dirty="0">
              <a:latin typeface="Times New Roman" pitchFamily="18" charset="0"/>
              <a:cs typeface="Times New Roman" pitchFamily="18" charset="0"/>
            </a:endParaRPr>
          </a:p>
        </p:txBody>
      </p:sp>
      <p:sp>
        <p:nvSpPr>
          <p:cNvPr id="26" name="Rectangle: Rounded Corners 25">
            <a:extLst>
              <a:ext uri="{FF2B5EF4-FFF2-40B4-BE49-F238E27FC236}">
                <a16:creationId xmlns:a16="http://schemas.microsoft.com/office/drawing/2014/main" id="{4BDD481C-0A51-4F0B-B90B-79E13BF3F84E}"/>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10</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4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4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4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650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seq concurrent="1" nextAc="seek">
              <p:cTn id="34" restart="whenNotActive" fill="hold" evtFilter="cancelBubble" nodeType="interactiveSeq">
                <p:stCondLst>
                  <p:cond evt="onClick" delay="0">
                    <p:tgtEl>
                      <p:spTgt spid="10652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652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6522"/>
                                        </p:tgtEl>
                                      </p:cBhvr>
                                    </p:animEffect>
                                    <p:set>
                                      <p:cBhvr>
                                        <p:cTn id="42"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6521"/>
                                        </p:tgtEl>
                                      </p:cBhvr>
                                    </p:animEffect>
                                    <p:set>
                                      <p:cBhvr>
                                        <p:cTn id="46"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6520"/>
                                        </p:tgtEl>
                                      </p:cBhvr>
                                    </p:animEffect>
                                    <p:set>
                                      <p:cBhvr>
                                        <p:cTn id="50"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6519"/>
                                        </p:tgtEl>
                                      </p:cBhvr>
                                    </p:animEffect>
                                    <p:set>
                                      <p:cBhvr>
                                        <p:cTn id="54"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6518"/>
                                        </p:tgtEl>
                                      </p:cBhvr>
                                    </p:animEffect>
                                    <p:set>
                                      <p:cBhvr>
                                        <p:cTn id="58"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6517"/>
                                        </p:tgtEl>
                                      </p:cBhvr>
                                    </p:animEffect>
                                    <p:set>
                                      <p:cBhvr>
                                        <p:cTn id="62"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6515"/>
                                        </p:tgtEl>
                                      </p:cBhvr>
                                    </p:animEffect>
                                    <p:set>
                                      <p:cBhvr>
                                        <p:cTn id="66"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6498"/>
                                        </p:tgtEl>
                                      </p:cBhvr>
                                    </p:animEffect>
                                    <p:set>
                                      <p:cBhvr>
                                        <p:cTn id="70"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25775DCC-AAC3-4827-AB02-59FACC608430}"/>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C4C5140F-A736-40C7-BEB0-BB941E52B4D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93D5B3F-DFFE-41D4-BEAC-7A421CF7E4A8}"/>
              </a:ext>
            </a:extLst>
          </p:cNvPr>
          <p:cNvSpPr txBox="1">
            <a:spLocks noChangeArrowheads="1"/>
          </p:cNvSpPr>
          <p:nvPr/>
        </p:nvSpPr>
        <p:spPr bwMode="auto">
          <a:xfrm>
            <a:off x="1503363" y="955675"/>
            <a:ext cx="7391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Lực lượng có chức năng làm tham mưu cho Đảng, Nhà nước về bảo vệ ANQG, giữ gìn trật tự, ATXH là:</a:t>
            </a:r>
            <a:endParaRPr lang="vi-VN" altLang="en-US" sz="2300" b="1" i="1"/>
          </a:p>
        </p:txBody>
      </p:sp>
      <p:sp>
        <p:nvSpPr>
          <p:cNvPr id="65541" name="AutoShape 5">
            <a:extLst>
              <a:ext uri="{FF2B5EF4-FFF2-40B4-BE49-F238E27FC236}">
                <a16:creationId xmlns:a16="http://schemas.microsoft.com/office/drawing/2014/main" id="{220E73ED-1788-4DC6-8C4D-71C4197E43F6}"/>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Công</a:t>
            </a:r>
            <a:r>
              <a:rPr lang="en-US" sz="2400" dirty="0">
                <a:latin typeface="Arial" charset="0"/>
              </a:rPr>
              <a:t> an </a:t>
            </a:r>
            <a:r>
              <a:rPr lang="en-US" sz="2400" dirty="0" err="1">
                <a:latin typeface="Arial" charset="0"/>
              </a:rPr>
              <a:t>nhân</a:t>
            </a:r>
            <a:r>
              <a:rPr lang="en-US" sz="2400" dirty="0">
                <a:latin typeface="Arial" charset="0"/>
              </a:rPr>
              <a:t> </a:t>
            </a:r>
            <a:r>
              <a:rPr lang="en-US" sz="2400" dirty="0" err="1">
                <a:latin typeface="Arial" charset="0"/>
              </a:rPr>
              <a:t>dân</a:t>
            </a:r>
            <a:endParaRPr lang="en-US" sz="2400" dirty="0">
              <a:latin typeface="Arial" charset="0"/>
            </a:endParaRPr>
          </a:p>
        </p:txBody>
      </p:sp>
      <p:sp>
        <p:nvSpPr>
          <p:cNvPr id="65549" name="AutoShape 13">
            <a:extLst>
              <a:ext uri="{FF2B5EF4-FFF2-40B4-BE49-F238E27FC236}">
                <a16:creationId xmlns:a16="http://schemas.microsoft.com/office/drawing/2014/main" id="{DD00A232-8371-4066-AFF6-72E7CD821CF6}"/>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Quần</a:t>
            </a:r>
            <a:r>
              <a:rPr lang="en-US" sz="2400" dirty="0">
                <a:latin typeface="Arial" charset="0"/>
              </a:rPr>
              <a:t> </a:t>
            </a:r>
            <a:r>
              <a:rPr lang="en-US" sz="2400" dirty="0" err="1">
                <a:latin typeface="Arial" charset="0"/>
              </a:rPr>
              <a:t>chúng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vi-VN" sz="2400" b="1" dirty="0">
              <a:latin typeface="Arial" charset="0"/>
            </a:endParaRPr>
          </a:p>
        </p:txBody>
      </p:sp>
      <p:sp>
        <p:nvSpPr>
          <p:cNvPr id="109587" name="Oval 19">
            <a:extLst>
              <a:ext uri="{FF2B5EF4-FFF2-40B4-BE49-F238E27FC236}">
                <a16:creationId xmlns:a16="http://schemas.microsoft.com/office/drawing/2014/main" id="{C8DCFAD7-E8ED-4C41-AC95-3F49AB8E6536}"/>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4824" name="Picture 20" descr="ani32">
            <a:hlinkClick r:id="rId7" action="ppaction://hlinksldjump"/>
            <a:extLst>
              <a:ext uri="{FF2B5EF4-FFF2-40B4-BE49-F238E27FC236}">
                <a16:creationId xmlns:a16="http://schemas.microsoft.com/office/drawing/2014/main" id="{CAD06272-64FB-40C7-A9B5-B6B77A55A22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3A44D55C-B22C-44EC-9107-D15DED2C7835}"/>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A0FD2FFE-9FBC-4E02-8F64-801C0B9619C1}"/>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765CB593-30A7-4D28-AF81-141F2E45C2E0}"/>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A110A03E-5D82-4AAF-B463-74B7C788699B}"/>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2835267D-FD7C-4228-B7B3-309CF1B901B4}"/>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794B6790-F840-4917-B834-4CB857D0DC4F}"/>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A9EEF51B-E30A-475B-A233-5903BDE86972}"/>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415D7C19-2E74-4334-BCD3-133DFD468C04}"/>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AC91FAC5-C3CA-4825-BD11-6290C02493D1}"/>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An </a:t>
            </a:r>
            <a:r>
              <a:rPr lang="en-US" sz="2400" dirty="0" err="1">
                <a:latin typeface="Arial" charset="0"/>
              </a:rPr>
              <a:t>ninh</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vi-VN" sz="2400" b="1" dirty="0">
              <a:latin typeface="Arial" charset="0"/>
            </a:endParaRPr>
          </a:p>
        </p:txBody>
      </p:sp>
      <p:sp>
        <p:nvSpPr>
          <p:cNvPr id="28" name="AutoShape 13">
            <a:extLst>
              <a:ext uri="{FF2B5EF4-FFF2-40B4-BE49-F238E27FC236}">
                <a16:creationId xmlns:a16="http://schemas.microsoft.com/office/drawing/2014/main" id="{54035C1B-C87F-4876-8660-5F99A9D527F5}"/>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Cảnh</a:t>
            </a:r>
            <a:r>
              <a:rPr lang="en-US" sz="2400" dirty="0">
                <a:latin typeface="Arial" charset="0"/>
              </a:rPr>
              <a:t> </a:t>
            </a:r>
            <a:r>
              <a:rPr lang="en-US" sz="2400" dirty="0" err="1">
                <a:latin typeface="Arial" charset="0"/>
              </a:rPr>
              <a:t>sát</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vi-VN" sz="2400" b="1" dirty="0">
              <a:latin typeface="Arial" charset="0"/>
            </a:endParaRPr>
          </a:p>
        </p:txBody>
      </p:sp>
      <p:sp>
        <p:nvSpPr>
          <p:cNvPr id="29" name="Rectangle: Rounded Corners 28">
            <a:extLst>
              <a:ext uri="{FF2B5EF4-FFF2-40B4-BE49-F238E27FC236}">
                <a16:creationId xmlns:a16="http://schemas.microsoft.com/office/drawing/2014/main" id="{4BC1D52E-5BCB-4499-9DCB-6087671AB2D1}"/>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11</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76657B0D-5038-4FCC-A58D-65D7933A411D}"/>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6FFD2063-A82C-4007-A86F-16A1A41E213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A22FCA28-AD2F-439F-B28C-026493B68140}"/>
              </a:ext>
            </a:extLst>
          </p:cNvPr>
          <p:cNvSpPr txBox="1">
            <a:spLocks noChangeArrowheads="1"/>
          </p:cNvSpPr>
          <p:nvPr/>
        </p:nvSpPr>
        <p:spPr bwMode="auto">
          <a:xfrm>
            <a:off x="1600200" y="1157288"/>
            <a:ext cx="6629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i="1"/>
              <a:t>Bảo vệ an ninh kinh tế là:</a:t>
            </a:r>
            <a:endParaRPr lang="vi-VN" altLang="en-US" sz="2800" b="1" i="1"/>
          </a:p>
        </p:txBody>
      </p:sp>
      <p:sp>
        <p:nvSpPr>
          <p:cNvPr id="65541" name="AutoShape 5">
            <a:extLst>
              <a:ext uri="{FF2B5EF4-FFF2-40B4-BE49-F238E27FC236}">
                <a16:creationId xmlns:a16="http://schemas.microsoft.com/office/drawing/2014/main" id="{963C728E-6CCF-40A9-A889-B610981124E1}"/>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sự</a:t>
            </a:r>
            <a:r>
              <a:rPr lang="en-US" sz="2400" dirty="0">
                <a:latin typeface="Arial" charset="0"/>
              </a:rPr>
              <a:t> </a:t>
            </a:r>
            <a:r>
              <a:rPr lang="en-US" sz="2400" dirty="0" err="1">
                <a:latin typeface="Arial" charset="0"/>
              </a:rPr>
              <a:t>ổn</a:t>
            </a:r>
            <a:r>
              <a:rPr lang="en-US" sz="2400" dirty="0">
                <a:latin typeface="Arial" charset="0"/>
              </a:rPr>
              <a:t> </a:t>
            </a:r>
            <a:r>
              <a:rPr lang="en-US" sz="2400" dirty="0" err="1">
                <a:latin typeface="Arial" charset="0"/>
              </a:rPr>
              <a:t>định</a:t>
            </a:r>
            <a:r>
              <a:rPr lang="en-US" sz="2400" dirty="0">
                <a:latin typeface="Arial" charset="0"/>
              </a:rPr>
              <a:t> </a:t>
            </a:r>
            <a:r>
              <a:rPr lang="en-US" sz="2400" dirty="0" err="1">
                <a:latin typeface="Arial" charset="0"/>
              </a:rPr>
              <a:t>và</a:t>
            </a:r>
            <a:r>
              <a:rPr lang="en-US" sz="2400" dirty="0">
                <a:latin typeface="Arial" charset="0"/>
              </a:rPr>
              <a:t> </a:t>
            </a:r>
          </a:p>
          <a:p>
            <a:pPr algn="ctr">
              <a:defRPr/>
            </a:pP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nền</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endParaRPr lang="vi-VN" sz="2300" b="1" dirty="0">
              <a:latin typeface="Arial" charset="0"/>
            </a:endParaRPr>
          </a:p>
        </p:txBody>
      </p:sp>
      <p:sp>
        <p:nvSpPr>
          <p:cNvPr id="65549" name="AutoShape 13">
            <a:extLst>
              <a:ext uri="{FF2B5EF4-FFF2-40B4-BE49-F238E27FC236}">
                <a16:creationId xmlns:a16="http://schemas.microsoft.com/office/drawing/2014/main" id="{46B99F22-015F-49C6-8E88-DE8CF05E1EFC}"/>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Duy</a:t>
            </a:r>
            <a:r>
              <a:rPr lang="en-US" sz="2400" dirty="0">
                <a:latin typeface="Arial" charset="0"/>
              </a:rPr>
              <a:t> </a:t>
            </a:r>
            <a:r>
              <a:rPr lang="en-US" sz="2400" dirty="0" err="1">
                <a:latin typeface="Arial" charset="0"/>
              </a:rPr>
              <a:t>trì</a:t>
            </a:r>
            <a:r>
              <a:rPr lang="en-US" sz="2400" dirty="0">
                <a:latin typeface="Arial" charset="0"/>
              </a:rPr>
              <a:t> </a:t>
            </a:r>
            <a:r>
              <a:rPr lang="en-US" sz="2400" dirty="0" err="1">
                <a:latin typeface="Arial" charset="0"/>
              </a:rPr>
              <a:t>ổn</a:t>
            </a:r>
            <a:r>
              <a:rPr lang="en-US" sz="2400" dirty="0">
                <a:latin typeface="Arial" charset="0"/>
              </a:rPr>
              <a:t> </a:t>
            </a:r>
            <a:r>
              <a:rPr lang="en-US" sz="2400" dirty="0" err="1">
                <a:latin typeface="Arial" charset="0"/>
              </a:rPr>
              <a:t>định</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p>
          <a:p>
            <a:pPr algn="ctr">
              <a:defRPr/>
            </a:pPr>
            <a:r>
              <a:rPr lang="en-US" sz="2400" dirty="0" err="1">
                <a:latin typeface="Arial" charset="0"/>
              </a:rPr>
              <a:t>thị</a:t>
            </a:r>
            <a:r>
              <a:rPr lang="en-US" sz="2400" dirty="0">
                <a:latin typeface="Arial" charset="0"/>
              </a:rPr>
              <a:t> </a:t>
            </a:r>
            <a:r>
              <a:rPr lang="en-US" sz="2400" dirty="0" err="1">
                <a:latin typeface="Arial" charset="0"/>
              </a:rPr>
              <a:t>trường</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nghĩa</a:t>
            </a:r>
            <a:endParaRPr lang="vi-VN" sz="2400" b="1" dirty="0">
              <a:latin typeface="Arial" charset="0"/>
            </a:endParaRPr>
          </a:p>
        </p:txBody>
      </p:sp>
      <p:sp>
        <p:nvSpPr>
          <p:cNvPr id="109587" name="Oval 19">
            <a:extLst>
              <a:ext uri="{FF2B5EF4-FFF2-40B4-BE49-F238E27FC236}">
                <a16:creationId xmlns:a16="http://schemas.microsoft.com/office/drawing/2014/main" id="{BE2CF061-F4DC-4F94-8DA8-32D97A39D46E}"/>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6872" name="Picture 20" descr="ani32">
            <a:hlinkClick r:id="rId7" action="ppaction://hlinksldjump"/>
            <a:extLst>
              <a:ext uri="{FF2B5EF4-FFF2-40B4-BE49-F238E27FC236}">
                <a16:creationId xmlns:a16="http://schemas.microsoft.com/office/drawing/2014/main" id="{0D336D2C-E0B2-4458-8A46-390560197BE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4D391BDC-BAE9-4039-830F-229CB2515CAF}"/>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847D885D-93C1-4E96-9061-9616E6E529BC}"/>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977303E4-4AA2-47E5-8CD3-96C13802CDAC}"/>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023AA709-7622-46CC-A3AF-987765F5267E}"/>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D65C7094-E9D2-410D-8B51-723C0FAC1498}"/>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4606B292-19C3-4259-BBA9-8F58A2116EF5}"/>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B7DEF01F-F874-44CA-8E3A-D402201F53BE}"/>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85A88D1D-F26E-409A-86EC-ED44290252B5}"/>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14987F0E-55D3-499C-97B4-88B8D97E561F}"/>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err="1">
                <a:latin typeface="Arial" charset="0"/>
              </a:rPr>
              <a:t>lợi</a:t>
            </a:r>
            <a:r>
              <a:rPr lang="en-US" sz="2400">
                <a:latin typeface="Arial" charset="0"/>
              </a:rPr>
              <a:t> ích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p>
          <a:p>
            <a:pPr algn="ctr">
              <a:defRPr/>
            </a:pPr>
            <a:r>
              <a:rPr lang="en-US" sz="2400" dirty="0" err="1">
                <a:latin typeface="Arial" charset="0"/>
              </a:rPr>
              <a:t>của</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endParaRPr lang="vi-VN" sz="2400" b="1" dirty="0">
              <a:latin typeface="Arial" charset="0"/>
            </a:endParaRPr>
          </a:p>
        </p:txBody>
      </p:sp>
      <p:sp>
        <p:nvSpPr>
          <p:cNvPr id="28" name="AutoShape 13">
            <a:extLst>
              <a:ext uri="{FF2B5EF4-FFF2-40B4-BE49-F238E27FC236}">
                <a16:creationId xmlns:a16="http://schemas.microsoft.com/office/drawing/2014/main" id="{DF43F3FB-7C7E-42FF-BC0D-F1FD47A92F2A}"/>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Đẩy</a:t>
            </a:r>
            <a:r>
              <a:rPr lang="en-US" sz="2400" dirty="0">
                <a:latin typeface="Arial" charset="0"/>
              </a:rPr>
              <a:t> </a:t>
            </a:r>
            <a:r>
              <a:rPr lang="en-US" sz="2400" dirty="0" err="1">
                <a:latin typeface="Arial" charset="0"/>
              </a:rPr>
              <a:t>mạnh</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r>
              <a:rPr lang="en-US" sz="2400" dirty="0">
                <a:latin typeface="Arial" charset="0"/>
              </a:rPr>
              <a:t> </a:t>
            </a:r>
          </a:p>
          <a:p>
            <a:pPr algn="ctr">
              <a:defRPr/>
            </a:pPr>
            <a:r>
              <a:rPr lang="en-US" sz="2400" dirty="0" err="1">
                <a:latin typeface="Arial" charset="0"/>
              </a:rPr>
              <a:t>hóa</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đại</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đất</a:t>
            </a:r>
            <a:r>
              <a:rPr lang="en-US" sz="2400" dirty="0">
                <a:latin typeface="Arial" charset="0"/>
              </a:rPr>
              <a:t> </a:t>
            </a:r>
            <a:r>
              <a:rPr lang="en-US" sz="2400" dirty="0" err="1">
                <a:latin typeface="Arial" charset="0"/>
              </a:rPr>
              <a:t>nước</a:t>
            </a:r>
            <a:endParaRPr lang="vi-VN" sz="2300" b="1" dirty="0">
              <a:latin typeface="Arial" charset="0"/>
            </a:endParaRPr>
          </a:p>
        </p:txBody>
      </p:sp>
      <p:sp>
        <p:nvSpPr>
          <p:cNvPr id="29" name="Rectangle: Rounded Corners 28">
            <a:extLst>
              <a:ext uri="{FF2B5EF4-FFF2-40B4-BE49-F238E27FC236}">
                <a16:creationId xmlns:a16="http://schemas.microsoft.com/office/drawing/2014/main" id="{5BAC06E2-E5F8-40EB-845D-CCEC40375B4F}"/>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12</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18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28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38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99373B41-AAED-4081-BA17-E24CADE4790E}"/>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B2F2F613-5B6E-4DCC-A6FE-A59F811ACF15}"/>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38A0519-FFCE-414D-B623-D611C9CEF82D}"/>
              </a:ext>
            </a:extLst>
          </p:cNvPr>
          <p:cNvSpPr txBox="1">
            <a:spLocks noChangeArrowheads="1"/>
          </p:cNvSpPr>
          <p:nvPr/>
        </p:nvSpPr>
        <p:spPr bwMode="auto">
          <a:xfrm>
            <a:off x="1779588" y="969963"/>
            <a:ext cx="65754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Hành vi doanh nghiệp xả thải trực tiếp</a:t>
            </a:r>
          </a:p>
          <a:p>
            <a:pPr algn="ctr"/>
            <a:r>
              <a:rPr lang="en-US" altLang="en-US" sz="2400" i="1"/>
              <a:t>ra môi trường là vi phạm:</a:t>
            </a:r>
            <a:endParaRPr lang="vi-VN" altLang="en-US" sz="2300" b="1" i="1"/>
          </a:p>
        </p:txBody>
      </p:sp>
      <p:sp>
        <p:nvSpPr>
          <p:cNvPr id="65541" name="AutoShape 5">
            <a:extLst>
              <a:ext uri="{FF2B5EF4-FFF2-40B4-BE49-F238E27FC236}">
                <a16:creationId xmlns:a16="http://schemas.microsoft.com/office/drawing/2014/main" id="{D671894B-0CBA-4E45-B8F9-6DB7DD673988}"/>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môi</a:t>
            </a:r>
            <a:r>
              <a:rPr lang="en-US" sz="2400" dirty="0">
                <a:latin typeface="Arial" charset="0"/>
              </a:rPr>
              <a:t> </a:t>
            </a:r>
            <a:r>
              <a:rPr lang="en-US" sz="2400" dirty="0" err="1">
                <a:latin typeface="Arial" charset="0"/>
              </a:rPr>
              <a:t>trường</a:t>
            </a:r>
            <a:endParaRPr lang="vi-VN" sz="2400" b="1" dirty="0">
              <a:latin typeface="Arial" charset="0"/>
            </a:endParaRPr>
          </a:p>
        </p:txBody>
      </p:sp>
      <p:sp>
        <p:nvSpPr>
          <p:cNvPr id="65549" name="AutoShape 13">
            <a:extLst>
              <a:ext uri="{FF2B5EF4-FFF2-40B4-BE49-F238E27FC236}">
                <a16:creationId xmlns:a16="http://schemas.microsoft.com/office/drawing/2014/main" id="{60959458-A05A-455F-8E01-9C606C2AA365}"/>
              </a:ext>
            </a:extLst>
          </p:cNvPr>
          <p:cNvSpPr>
            <a:spLocks noChangeArrowheads="1"/>
          </p:cNvSpPr>
          <p:nvPr/>
        </p:nvSpPr>
        <p:spPr bwMode="auto">
          <a:xfrm>
            <a:off x="228600" y="2286000"/>
            <a:ext cx="4200525"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An </a:t>
            </a:r>
            <a:r>
              <a:rPr lang="en-US" sz="2400" dirty="0" err="1">
                <a:latin typeface="Arial" charset="0"/>
              </a:rPr>
              <a:t>ninh</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cộng</a:t>
            </a:r>
            <a:endParaRPr lang="vi-VN" sz="2400" b="1" dirty="0">
              <a:latin typeface="Arial" charset="0"/>
            </a:endParaRPr>
          </a:p>
        </p:txBody>
      </p:sp>
      <p:sp>
        <p:nvSpPr>
          <p:cNvPr id="109587" name="Oval 19">
            <a:extLst>
              <a:ext uri="{FF2B5EF4-FFF2-40B4-BE49-F238E27FC236}">
                <a16:creationId xmlns:a16="http://schemas.microsoft.com/office/drawing/2014/main" id="{F0543BD2-D8D8-4C99-9C6A-1DFFF08FD680}"/>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8920" name="Picture 20" descr="ani32">
            <a:hlinkClick r:id="rId7" action="ppaction://hlinksldjump"/>
            <a:extLst>
              <a:ext uri="{FF2B5EF4-FFF2-40B4-BE49-F238E27FC236}">
                <a16:creationId xmlns:a16="http://schemas.microsoft.com/office/drawing/2014/main" id="{D86CA96A-859E-4DDC-83C5-37D8ADD1B9A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3A6BD6BC-B4FE-49AC-AB76-BAC85CF5EBDE}"/>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38F1AA64-89D3-41FF-88E3-607959208498}"/>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6D157180-F257-476A-BEE7-DCA28B62164E}"/>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813BA28E-A34C-4C8C-A921-86140E22D996}"/>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502D7067-4B2F-4ED5-B761-E734BF250E4D}"/>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C67B7D4D-3FB5-4CEE-87E2-BBE4E87930E9}"/>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46ED1A62-5136-47BE-A125-36404EC7F2AF}"/>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39FAC013-7B70-4F40-81F3-9C72F76A957C}"/>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EBE891D3-B835-4775-9369-F5E963DA21C9}"/>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Môi</a:t>
            </a:r>
            <a:r>
              <a:rPr lang="en-US" sz="2400" dirty="0">
                <a:latin typeface="Arial" charset="0"/>
              </a:rPr>
              <a:t> </a:t>
            </a:r>
            <a:r>
              <a:rPr lang="en-US" sz="2400" dirty="0" err="1">
                <a:latin typeface="Arial" charset="0"/>
              </a:rPr>
              <a:t>trường</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vi-VN" sz="2400" b="1" dirty="0">
              <a:latin typeface="Arial" charset="0"/>
            </a:endParaRPr>
          </a:p>
        </p:txBody>
      </p:sp>
      <p:sp>
        <p:nvSpPr>
          <p:cNvPr id="28" name="AutoShape 13">
            <a:extLst>
              <a:ext uri="{FF2B5EF4-FFF2-40B4-BE49-F238E27FC236}">
                <a16:creationId xmlns:a16="http://schemas.microsoft.com/office/drawing/2014/main" id="{8FD3B04B-3D3A-4ED9-A0E8-C77DE77994A9}"/>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cộng</a:t>
            </a:r>
            <a:endParaRPr lang="vi-VN" sz="2400" b="1" dirty="0">
              <a:latin typeface="Arial" charset="0"/>
            </a:endParaRPr>
          </a:p>
        </p:txBody>
      </p:sp>
      <p:sp>
        <p:nvSpPr>
          <p:cNvPr id="29" name="Rectangle: Rounded Corners 28">
            <a:extLst>
              <a:ext uri="{FF2B5EF4-FFF2-40B4-BE49-F238E27FC236}">
                <a16:creationId xmlns:a16="http://schemas.microsoft.com/office/drawing/2014/main" id="{321CAA58-3C5E-45CA-9E33-283FF5AD5712}"/>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13</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31B68BBF-2789-473C-9E63-9EB2FF55086C}"/>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8EE68513-7223-41A1-81FD-A004AB59119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458759D-2713-4538-88F5-80E14B895391}"/>
              </a:ext>
            </a:extLst>
          </p:cNvPr>
          <p:cNvSpPr txBox="1">
            <a:spLocks noChangeArrowheads="1"/>
          </p:cNvSpPr>
          <p:nvPr/>
        </p:nvSpPr>
        <p:spPr bwMode="auto">
          <a:xfrm>
            <a:off x="1289050" y="838200"/>
            <a:ext cx="777875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300" i="1"/>
              <a:t>Trạng thái xã hội bình yên, trong đó mọi người được sống yên ổn trên cơ sở các quy phạm pháp luật, các quy tắc và chuẩn mực đạo đức, pháp lý xác định, là nội dung của:</a:t>
            </a:r>
          </a:p>
        </p:txBody>
      </p:sp>
      <p:sp>
        <p:nvSpPr>
          <p:cNvPr id="65541" name="AutoShape 5">
            <a:extLst>
              <a:ext uri="{FF2B5EF4-FFF2-40B4-BE49-F238E27FC236}">
                <a16:creationId xmlns:a16="http://schemas.microsoft.com/office/drawing/2014/main" id="{825E4FDC-25D2-4C4E-B69A-E34F60209395}"/>
              </a:ext>
            </a:extLst>
          </p:cNvPr>
          <p:cNvSpPr>
            <a:spLocks noChangeArrowheads="1"/>
          </p:cNvSpPr>
          <p:nvPr/>
        </p:nvSpPr>
        <p:spPr bwMode="auto">
          <a:xfrm>
            <a:off x="266700" y="4114800"/>
            <a:ext cx="41529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Trật</a:t>
            </a:r>
            <a:r>
              <a:rPr lang="en-US" sz="2400" dirty="0">
                <a:latin typeface="Arial" charset="0"/>
              </a:rPr>
              <a:t> </a:t>
            </a:r>
            <a:r>
              <a:rPr lang="en-US" sz="2400" err="1">
                <a:latin typeface="Arial" charset="0"/>
              </a:rPr>
              <a:t>tự</a:t>
            </a:r>
            <a:r>
              <a:rPr lang="en-US" sz="2400">
                <a:latin typeface="Arial" charset="0"/>
              </a:rPr>
              <a:t> ATXH</a:t>
            </a:r>
            <a:endParaRPr lang="vi-VN" sz="2400" b="1" dirty="0">
              <a:latin typeface="Arial" charset="0"/>
            </a:endParaRPr>
          </a:p>
        </p:txBody>
      </p:sp>
      <p:sp>
        <p:nvSpPr>
          <p:cNvPr id="65549" name="AutoShape 13">
            <a:extLst>
              <a:ext uri="{FF2B5EF4-FFF2-40B4-BE49-F238E27FC236}">
                <a16:creationId xmlns:a16="http://schemas.microsoft.com/office/drawing/2014/main" id="{DF001DF1-CE29-4504-A25E-38685E337C06}"/>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en-US" altLang="en-US" sz="2300" b="1" dirty="0">
              <a:latin typeface="Times New Roman" pitchFamily="18" charset="0"/>
              <a:cs typeface="Times New Roman" pitchFamily="18" charset="0"/>
            </a:endParaRPr>
          </a:p>
        </p:txBody>
      </p:sp>
      <p:sp>
        <p:nvSpPr>
          <p:cNvPr id="109587" name="Oval 19">
            <a:extLst>
              <a:ext uri="{FF2B5EF4-FFF2-40B4-BE49-F238E27FC236}">
                <a16:creationId xmlns:a16="http://schemas.microsoft.com/office/drawing/2014/main" id="{0CAC083A-866A-425B-BB20-0443FEFE5D41}"/>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0968" name="Picture 20" descr="ani32">
            <a:hlinkClick r:id="rId7" action="ppaction://hlinksldjump"/>
            <a:extLst>
              <a:ext uri="{FF2B5EF4-FFF2-40B4-BE49-F238E27FC236}">
                <a16:creationId xmlns:a16="http://schemas.microsoft.com/office/drawing/2014/main" id="{E35581C3-E1E1-4352-A3BB-CC4CCC5FD06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67C466FC-A213-414D-BE23-4F525C91C2B5}"/>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7D2D7EEB-6001-4A66-82D6-F0F6437B87CC}"/>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7A74FFE2-7E43-455A-A05D-D7F2FF9F633A}"/>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6E89F7F6-922C-440F-B3A3-AA39F0BA64AF}"/>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AD5937E8-D2F9-4B78-9957-920F34EA764E}"/>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26120B68-0DD6-4FD7-8CCD-E9EA6118C5F5}"/>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5FBF3210-2D39-4B68-8A5E-4027CBC19825}"/>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7E523227-D8D3-4ABD-9D0E-2EC60D417159}"/>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836F60EB-E25A-4F52-B95F-AE53200FFEDF}"/>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Trật</a:t>
            </a:r>
            <a:r>
              <a:rPr lang="en-US" sz="2400" dirty="0">
                <a:latin typeface="Arial" charset="0"/>
              </a:rPr>
              <a:t> </a:t>
            </a:r>
            <a:r>
              <a:rPr lang="en-US" sz="2400" err="1">
                <a:latin typeface="Arial" charset="0"/>
              </a:rPr>
              <a:t>tự</a:t>
            </a:r>
            <a:r>
              <a:rPr lang="en-US" sz="2400">
                <a:latin typeface="Arial" charset="0"/>
              </a:rPr>
              <a:t> ANQG</a:t>
            </a:r>
            <a:endParaRPr lang="vi-VN" sz="2400" b="1" dirty="0">
              <a:latin typeface="Arial" charset="0"/>
            </a:endParaRPr>
          </a:p>
        </p:txBody>
      </p:sp>
      <p:sp>
        <p:nvSpPr>
          <p:cNvPr id="28" name="AutoShape 13">
            <a:extLst>
              <a:ext uri="{FF2B5EF4-FFF2-40B4-BE49-F238E27FC236}">
                <a16:creationId xmlns:a16="http://schemas.microsoft.com/office/drawing/2014/main" id="{F7083542-1976-459B-A9D3-91DA7FF4DB06}"/>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an </a:t>
            </a:r>
            <a:r>
              <a:rPr lang="en-US" sz="2400" dirty="0" err="1">
                <a:latin typeface="Arial" charset="0"/>
              </a:rPr>
              <a:t>toàn</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endParaRPr lang="vi-VN" sz="2400" b="1" dirty="0">
              <a:latin typeface="Arial" charset="0"/>
            </a:endParaRPr>
          </a:p>
        </p:txBody>
      </p:sp>
      <p:sp>
        <p:nvSpPr>
          <p:cNvPr id="29" name="Rectangle: Rounded Corners 28">
            <a:extLst>
              <a:ext uri="{FF2B5EF4-FFF2-40B4-BE49-F238E27FC236}">
                <a16:creationId xmlns:a16="http://schemas.microsoft.com/office/drawing/2014/main" id="{1227D834-30A1-4C59-B1E4-30DFA7581373}"/>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14</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7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8C3A0DAB-05F7-4A58-844B-FABAB9C065FE}"/>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E16D0CBC-4F0E-4539-95E2-0B98FEC14C1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0F2EBCF-3BA9-427F-9CC6-CE8E0C6D342B}"/>
              </a:ext>
            </a:extLst>
          </p:cNvPr>
          <p:cNvSpPr txBox="1">
            <a:spLocks noChangeArrowheads="1"/>
          </p:cNvSpPr>
          <p:nvPr/>
        </p:nvSpPr>
        <p:spPr bwMode="auto">
          <a:xfrm>
            <a:off x="1649413" y="1181100"/>
            <a:ext cx="6896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Một trong những nội dung giữ gìn trật tự ATXH là</a:t>
            </a:r>
            <a:r>
              <a:rPr lang="en-US" altLang="en-US" sz="2400" i="1"/>
              <a:t>:</a:t>
            </a:r>
          </a:p>
        </p:txBody>
      </p:sp>
      <p:sp>
        <p:nvSpPr>
          <p:cNvPr id="65541" name="AutoShape 5">
            <a:extLst>
              <a:ext uri="{FF2B5EF4-FFF2-40B4-BE49-F238E27FC236}">
                <a16:creationId xmlns:a16="http://schemas.microsoft.com/office/drawing/2014/main" id="{29E06970-A7E5-470C-A628-2F6A016C2437}"/>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t>
            </a: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t>
            </a:r>
          </a:p>
          <a:p>
            <a:pPr algn="ctr">
              <a:defRPr/>
            </a:pPr>
            <a:r>
              <a:rPr lang="en-US" sz="2400" dirty="0" err="1">
                <a:latin typeface="Arial" charset="0"/>
              </a:rPr>
              <a:t>công</a:t>
            </a:r>
            <a:r>
              <a:rPr lang="en-US" sz="2400" dirty="0">
                <a:latin typeface="Arial" charset="0"/>
              </a:rPr>
              <a:t> </a:t>
            </a:r>
            <a:r>
              <a:rPr lang="en-US" sz="2400" dirty="0" err="1">
                <a:latin typeface="Arial" charset="0"/>
              </a:rPr>
              <a:t>cộng</a:t>
            </a:r>
            <a:endParaRPr lang="vi-VN" sz="2300" b="1" dirty="0">
              <a:latin typeface="Arial" charset="0"/>
            </a:endParaRPr>
          </a:p>
        </p:txBody>
      </p:sp>
      <p:sp>
        <p:nvSpPr>
          <p:cNvPr id="65549" name="AutoShape 13">
            <a:extLst>
              <a:ext uri="{FF2B5EF4-FFF2-40B4-BE49-F238E27FC236}">
                <a16:creationId xmlns:a16="http://schemas.microsoft.com/office/drawing/2014/main" id="{EA14B831-74E7-4B4D-BC27-9A0C63D40A12}"/>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Bảo</a:t>
            </a:r>
            <a:r>
              <a:rPr lang="en-US" sz="2400" dirty="0">
                <a:latin typeface="Arial" charset="0"/>
              </a:rPr>
              <a:t> </a:t>
            </a:r>
            <a:r>
              <a:rPr lang="en-US" sz="2400" dirty="0" err="1">
                <a:latin typeface="Arial" charset="0"/>
              </a:rPr>
              <a:t>đảm</a:t>
            </a:r>
            <a:r>
              <a:rPr lang="en-US" sz="2400" dirty="0">
                <a:latin typeface="Arial" charset="0"/>
              </a:rPr>
              <a:t> an </a:t>
            </a:r>
            <a:r>
              <a:rPr lang="en-US" sz="2400" dirty="0" err="1">
                <a:latin typeface="Arial" charset="0"/>
              </a:rPr>
              <a:t>toàn</a:t>
            </a:r>
            <a:r>
              <a:rPr lang="en-US" sz="2400" dirty="0">
                <a:latin typeface="Arial" charset="0"/>
              </a:rPr>
              <a:t> </a:t>
            </a:r>
          </a:p>
          <a:p>
            <a:pPr algn="ctr">
              <a:defRPr/>
            </a:pPr>
            <a:r>
              <a:rPr lang="en-US" sz="2400" dirty="0" err="1">
                <a:latin typeface="Arial" charset="0"/>
              </a:rPr>
              <a:t>lao</a:t>
            </a:r>
            <a:r>
              <a:rPr lang="en-US" sz="2400" dirty="0">
                <a:latin typeface="Arial" charset="0"/>
              </a:rPr>
              <a:t> </a:t>
            </a:r>
            <a:r>
              <a:rPr lang="en-US" sz="2400" dirty="0" err="1">
                <a:latin typeface="Arial" charset="0"/>
              </a:rPr>
              <a:t>động</a:t>
            </a:r>
            <a:r>
              <a:rPr lang="en-US" sz="2400" dirty="0">
                <a:latin typeface="Arial" charset="0"/>
              </a:rPr>
              <a:t> </a:t>
            </a:r>
            <a:endParaRPr lang="vi-VN" sz="2300" b="1" dirty="0">
              <a:latin typeface="Arial" charset="0"/>
            </a:endParaRPr>
          </a:p>
        </p:txBody>
      </p:sp>
      <p:sp>
        <p:nvSpPr>
          <p:cNvPr id="109587" name="Oval 19">
            <a:extLst>
              <a:ext uri="{FF2B5EF4-FFF2-40B4-BE49-F238E27FC236}">
                <a16:creationId xmlns:a16="http://schemas.microsoft.com/office/drawing/2014/main" id="{19DBD11A-8171-46BA-969C-386C01C4BEB6}"/>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3016" name="Picture 20" descr="ani32">
            <a:hlinkClick r:id="rId7" action="ppaction://hlinksldjump"/>
            <a:extLst>
              <a:ext uri="{FF2B5EF4-FFF2-40B4-BE49-F238E27FC236}">
                <a16:creationId xmlns:a16="http://schemas.microsoft.com/office/drawing/2014/main" id="{7F3FB585-01C5-414F-BF06-4D6C76CB977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477C189F-C0A0-4D08-94B7-3CFCF483A2A1}"/>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BDBE33A7-89BA-401D-A8EE-49E527731FF5}"/>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09E324EC-5A29-43C7-8435-27B4503D438A}"/>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D0ED0999-1B04-4398-B41A-07BB077F285F}"/>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5E533737-BE4F-4E11-881B-B4942523FFD1}"/>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8CC695EF-2128-4F59-8B6D-13FAA5772E3C}"/>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E0F61B60-F502-48D1-B97D-BAC5A2B19E9C}"/>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3E709285-29C3-4430-9B15-E2E97EEAA5A3}"/>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27AFF01C-0FF3-4586-A630-E88888236517}"/>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an </a:t>
            </a:r>
            <a:r>
              <a:rPr lang="en-US" sz="2400" dirty="0" err="1">
                <a:latin typeface="Arial" charset="0"/>
              </a:rPr>
              <a:t>toàn</a:t>
            </a:r>
            <a:r>
              <a:rPr lang="en-US" sz="2400" dirty="0">
                <a:latin typeface="Arial" charset="0"/>
              </a:rPr>
              <a:t> </a:t>
            </a:r>
          </a:p>
          <a:p>
            <a:pPr algn="ctr">
              <a:defRPr/>
            </a:pPr>
            <a:r>
              <a:rPr lang="en-US" sz="2400" dirty="0" err="1">
                <a:latin typeface="Arial" charset="0"/>
              </a:rPr>
              <a:t>vệ</a:t>
            </a:r>
            <a:r>
              <a:rPr lang="en-US" sz="2400" dirty="0">
                <a:latin typeface="Arial" charset="0"/>
              </a:rPr>
              <a:t> </a:t>
            </a:r>
            <a:r>
              <a:rPr lang="en-US" sz="2400" dirty="0" err="1">
                <a:latin typeface="Arial" charset="0"/>
              </a:rPr>
              <a:t>sinh</a:t>
            </a:r>
            <a:r>
              <a:rPr lang="en-US" sz="2400" dirty="0">
                <a:latin typeface="Arial" charset="0"/>
              </a:rPr>
              <a:t> </a:t>
            </a:r>
            <a:r>
              <a:rPr lang="en-US" sz="2400" dirty="0" err="1">
                <a:latin typeface="Arial" charset="0"/>
              </a:rPr>
              <a:t>thực</a:t>
            </a:r>
            <a:r>
              <a:rPr lang="en-US" sz="2400" dirty="0">
                <a:latin typeface="Arial" charset="0"/>
              </a:rPr>
              <a:t> </a:t>
            </a:r>
            <a:r>
              <a:rPr lang="en-US" sz="2400" dirty="0" err="1">
                <a:latin typeface="Arial" charset="0"/>
              </a:rPr>
              <a:t>phẩm</a:t>
            </a:r>
            <a:r>
              <a:rPr lang="en-US" sz="2400" dirty="0">
                <a:latin typeface="Arial" charset="0"/>
              </a:rPr>
              <a:t> </a:t>
            </a:r>
            <a:endParaRPr lang="vi-VN" sz="2300" b="1" dirty="0">
              <a:latin typeface="Arial" charset="0"/>
            </a:endParaRPr>
          </a:p>
        </p:txBody>
      </p:sp>
      <p:sp>
        <p:nvSpPr>
          <p:cNvPr id="28" name="AutoShape 13">
            <a:extLst>
              <a:ext uri="{FF2B5EF4-FFF2-40B4-BE49-F238E27FC236}">
                <a16:creationId xmlns:a16="http://schemas.microsoft.com/office/drawing/2014/main" id="{9E96F912-3551-4D68-8DC9-48E5A866A9FC}"/>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vi-VN" sz="2400" dirty="0">
                <a:latin typeface="Arial" charset="0"/>
              </a:rPr>
              <a:t>Bảo đảm trật tự </a:t>
            </a:r>
            <a:endParaRPr lang="en-US" sz="2400" dirty="0">
              <a:latin typeface="Arial" charset="0"/>
            </a:endParaRPr>
          </a:p>
          <a:p>
            <a:pPr algn="ctr">
              <a:defRPr/>
            </a:pPr>
            <a:r>
              <a:rPr lang="vi-VN" sz="2400" dirty="0">
                <a:latin typeface="Arial" charset="0"/>
              </a:rPr>
              <a:t>công cộng</a:t>
            </a:r>
            <a:endParaRPr lang="vi-VN" sz="2300" b="1" dirty="0">
              <a:latin typeface="Arial" charset="0"/>
            </a:endParaRPr>
          </a:p>
        </p:txBody>
      </p:sp>
      <p:sp>
        <p:nvSpPr>
          <p:cNvPr id="29" name="Rectangle: Rounded Corners 28">
            <a:extLst>
              <a:ext uri="{FF2B5EF4-FFF2-40B4-BE49-F238E27FC236}">
                <a16:creationId xmlns:a16="http://schemas.microsoft.com/office/drawing/2014/main" id="{505BD794-0540-42E8-9EAC-BA5DADBDDBED}"/>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15</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DAA2A76D-79BE-42E9-94EF-856C4BB2213A}"/>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FEC2191E-14BF-491A-A655-9F59E1B2CB4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6DF571D-5ADF-4611-8DB5-4BDEFA0C9071}"/>
              </a:ext>
            </a:extLst>
          </p:cNvPr>
          <p:cNvSpPr txBox="1">
            <a:spLocks noChangeArrowheads="1"/>
          </p:cNvSpPr>
          <p:nvPr/>
        </p:nvSpPr>
        <p:spPr bwMode="auto">
          <a:xfrm>
            <a:off x="1714500" y="935038"/>
            <a:ext cx="6896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Q</a:t>
            </a:r>
            <a:r>
              <a:rPr lang="vi-VN" altLang="en-US" sz="2400" i="1"/>
              <a:t>uan điểm của Đảng, NN ta trong bảo vệ</a:t>
            </a:r>
          </a:p>
          <a:p>
            <a:pPr algn="ctr">
              <a:spcBef>
                <a:spcPct val="20000"/>
              </a:spcBef>
            </a:pPr>
            <a:r>
              <a:rPr lang="vi-VN" altLang="en-US" sz="2400" i="1"/>
              <a:t>ANQG, giữ gìn trật tự ATXH </a:t>
            </a:r>
            <a:r>
              <a:rPr lang="en-US" altLang="en-US" sz="2400" i="1"/>
              <a:t>là phải tăng cường:</a:t>
            </a:r>
          </a:p>
        </p:txBody>
      </p:sp>
      <p:sp>
        <p:nvSpPr>
          <p:cNvPr id="65541" name="AutoShape 5">
            <a:extLst>
              <a:ext uri="{FF2B5EF4-FFF2-40B4-BE49-F238E27FC236}">
                <a16:creationId xmlns:a16="http://schemas.microsoft.com/office/drawing/2014/main" id="{471C3D5E-C112-4485-B579-A9C9D7024242}"/>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A. H</a:t>
            </a:r>
            <a:r>
              <a:rPr lang="vi-VN" sz="2400" dirty="0">
                <a:latin typeface="Arial" charset="0"/>
              </a:rPr>
              <a:t>iệu lực quản lý </a:t>
            </a:r>
            <a:endParaRPr lang="en-US" sz="2400" dirty="0">
              <a:latin typeface="Arial" charset="0"/>
            </a:endParaRPr>
          </a:p>
          <a:p>
            <a:pPr algn="ctr">
              <a:defRPr/>
            </a:pPr>
            <a:r>
              <a:rPr lang="vi-VN" sz="2400" dirty="0">
                <a:latin typeface="Arial" charset="0"/>
              </a:rPr>
              <a:t>của Nhà nước  </a:t>
            </a:r>
            <a:endParaRPr lang="en-US" sz="2400" dirty="0">
              <a:latin typeface="Arial" charset="0"/>
            </a:endParaRPr>
          </a:p>
        </p:txBody>
      </p:sp>
      <p:sp>
        <p:nvSpPr>
          <p:cNvPr id="65549" name="AutoShape 13">
            <a:extLst>
              <a:ext uri="{FF2B5EF4-FFF2-40B4-BE49-F238E27FC236}">
                <a16:creationId xmlns:a16="http://schemas.microsoft.com/office/drawing/2014/main" id="{478B20CA-F420-475D-86F3-A42AE5F835CA}"/>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C. K</a:t>
            </a:r>
            <a:r>
              <a:rPr lang="vi-VN" sz="2400" dirty="0">
                <a:latin typeface="Arial" charset="0"/>
              </a:rPr>
              <a:t>iểm tra, xử phạt </a:t>
            </a:r>
            <a:endParaRPr lang="en-US" sz="2400" dirty="0">
              <a:latin typeface="Arial" charset="0"/>
            </a:endParaRPr>
          </a:p>
          <a:p>
            <a:pPr algn="ctr">
              <a:defRPr/>
            </a:pPr>
            <a:r>
              <a:rPr lang="vi-VN" sz="2400" dirty="0">
                <a:latin typeface="Arial" charset="0"/>
              </a:rPr>
              <a:t>của lực lượng công an</a:t>
            </a:r>
            <a:endParaRPr lang="vi-VN" sz="2300" b="1" dirty="0">
              <a:latin typeface="Arial" charset="0"/>
            </a:endParaRPr>
          </a:p>
        </p:txBody>
      </p:sp>
      <p:sp>
        <p:nvSpPr>
          <p:cNvPr id="109587" name="Oval 19">
            <a:extLst>
              <a:ext uri="{FF2B5EF4-FFF2-40B4-BE49-F238E27FC236}">
                <a16:creationId xmlns:a16="http://schemas.microsoft.com/office/drawing/2014/main" id="{F79C4FF0-203F-4E0E-AD2A-7A55BCA5CBA6}"/>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5064" name="Picture 20" descr="ani32">
            <a:hlinkClick r:id="rId7" action="ppaction://hlinksldjump"/>
            <a:extLst>
              <a:ext uri="{FF2B5EF4-FFF2-40B4-BE49-F238E27FC236}">
                <a16:creationId xmlns:a16="http://schemas.microsoft.com/office/drawing/2014/main" id="{7FD676F4-D768-4EDD-A4AA-DC8C19226F4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61265BB7-71A3-4725-90AD-EB219B68D54B}"/>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21D4F712-2997-4249-A2D8-321C339A0738}"/>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5645B59E-34D1-4AAA-8761-937DA618F5BE}"/>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E0040752-2066-4854-BBD9-D721883A53D3}"/>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543697CA-0DB8-49A5-808D-815C744090B2}"/>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D12C3331-53AD-4488-A497-0523D0C11FDF}"/>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099E2AA4-625A-460D-AAA9-7E6B5D7205A6}"/>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85AF55C6-344E-4891-8443-0D1A82E0412C}"/>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0F613C56-3B61-49AE-A0BA-9305DF55C5F4}"/>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D. H</a:t>
            </a:r>
            <a:r>
              <a:rPr lang="vi-VN" sz="2400" dirty="0">
                <a:latin typeface="Arial" charset="0"/>
              </a:rPr>
              <a:t>iệu lực quản lý </a:t>
            </a:r>
            <a:endParaRPr lang="en-US" sz="2400" dirty="0">
              <a:latin typeface="Arial" charset="0"/>
            </a:endParaRPr>
          </a:p>
          <a:p>
            <a:pPr algn="ctr">
              <a:defRPr/>
            </a:pPr>
            <a:r>
              <a:rPr lang="vi-VN" sz="2400" dirty="0">
                <a:latin typeface="Arial" charset="0"/>
              </a:rPr>
              <a:t>của</a:t>
            </a:r>
            <a:r>
              <a:rPr lang="en-US" sz="2400" dirty="0">
                <a:latin typeface="Arial" charset="0"/>
              </a:rPr>
              <a:t> </a:t>
            </a:r>
            <a:r>
              <a:rPr lang="en-US" sz="2400" dirty="0" err="1">
                <a:latin typeface="Arial" charset="0"/>
              </a:rPr>
              <a:t>toàn</a:t>
            </a:r>
            <a:r>
              <a:rPr lang="vi-VN" sz="2400" dirty="0">
                <a:latin typeface="Arial" charset="0"/>
              </a:rPr>
              <a:t> xã hội</a:t>
            </a:r>
            <a:endParaRPr lang="vi-VN" sz="2300" b="1" dirty="0">
              <a:latin typeface="Arial" charset="0"/>
            </a:endParaRPr>
          </a:p>
        </p:txBody>
      </p:sp>
      <p:sp>
        <p:nvSpPr>
          <p:cNvPr id="28" name="AutoShape 13">
            <a:extLst>
              <a:ext uri="{FF2B5EF4-FFF2-40B4-BE49-F238E27FC236}">
                <a16:creationId xmlns:a16="http://schemas.microsoft.com/office/drawing/2014/main" id="{3B3082F0-6FC6-4384-AD20-14F50369DDC6}"/>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H</a:t>
            </a:r>
            <a:r>
              <a:rPr lang="vi-VN" sz="2400" dirty="0">
                <a:latin typeface="Arial" charset="0"/>
              </a:rPr>
              <a:t>iệu quả quản lý </a:t>
            </a:r>
            <a:endParaRPr lang="en-US" sz="2400" dirty="0">
              <a:latin typeface="Arial" charset="0"/>
            </a:endParaRPr>
          </a:p>
          <a:p>
            <a:pPr algn="ctr">
              <a:defRPr/>
            </a:pPr>
            <a:r>
              <a:rPr lang="vi-VN" sz="2400" dirty="0">
                <a:latin typeface="Arial" charset="0"/>
              </a:rPr>
              <a:t>của các tổ chức</a:t>
            </a:r>
            <a:endParaRPr lang="vi-VN" sz="2300" b="1" dirty="0">
              <a:latin typeface="Arial" charset="0"/>
            </a:endParaRPr>
          </a:p>
        </p:txBody>
      </p:sp>
      <p:sp>
        <p:nvSpPr>
          <p:cNvPr id="29" name="Rectangle: Rounded Corners 28">
            <a:extLst>
              <a:ext uri="{FF2B5EF4-FFF2-40B4-BE49-F238E27FC236}">
                <a16:creationId xmlns:a16="http://schemas.microsoft.com/office/drawing/2014/main" id="{C741E781-FEC1-420E-B2F6-BA6DDDAAD8D5}"/>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16</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7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7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7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739C38F2-BF19-49A4-86AF-956C262E01D5}"/>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EEA1BC02-F608-4DAB-B0AF-A9E20A7741D1}"/>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CEF0A27-5B71-4B4C-9176-F58AA203972D}"/>
              </a:ext>
            </a:extLst>
          </p:cNvPr>
          <p:cNvSpPr txBox="1">
            <a:spLocks noChangeArrowheads="1"/>
          </p:cNvSpPr>
          <p:nvPr/>
        </p:nvSpPr>
        <p:spPr bwMode="auto">
          <a:xfrm>
            <a:off x="1354138" y="817563"/>
            <a:ext cx="76184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200" i="1"/>
              <a:t>“Đảng lãnh đạo trực tiếp về mọi mặt là nhân tố quyết</a:t>
            </a:r>
          </a:p>
          <a:p>
            <a:pPr algn="ctr"/>
            <a:r>
              <a:rPr lang="vi-VN" altLang="en-US" sz="2200" i="1"/>
              <a:t>định thắng lợi của cuộc đấu tranh bảo vệ ANQG và giữ gìn</a:t>
            </a:r>
          </a:p>
          <a:p>
            <a:pPr algn="ctr"/>
            <a:r>
              <a:rPr lang="vi-VN" altLang="en-US" sz="2200" i="1"/>
              <a:t>trật tự ATXH”</a:t>
            </a:r>
            <a:r>
              <a:rPr lang="vi-VN" altLang="en-US" sz="2200"/>
              <a:t> là một trong những nội dung thể hiện: </a:t>
            </a:r>
            <a:endParaRPr lang="en-US" altLang="en-US" sz="2200" i="1"/>
          </a:p>
        </p:txBody>
      </p:sp>
      <p:sp>
        <p:nvSpPr>
          <p:cNvPr id="65541" name="AutoShape 5">
            <a:extLst>
              <a:ext uri="{FF2B5EF4-FFF2-40B4-BE49-F238E27FC236}">
                <a16:creationId xmlns:a16="http://schemas.microsoft.com/office/drawing/2014/main" id="{2ADA7333-8ED9-4FF4-B90F-726F83E7BE6C}"/>
              </a:ext>
            </a:extLst>
          </p:cNvPr>
          <p:cNvSpPr>
            <a:spLocks noChangeArrowheads="1"/>
          </p:cNvSpPr>
          <p:nvPr/>
        </p:nvSpPr>
        <p:spPr bwMode="auto">
          <a:xfrm>
            <a:off x="228600" y="4149725"/>
            <a:ext cx="4191000" cy="13366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vi-VN" sz="2400" dirty="0">
                <a:latin typeface="Arial" charset="0"/>
              </a:rPr>
              <a:t>Quan điểm bảo vệ an </a:t>
            </a:r>
            <a:endParaRPr lang="en-US" sz="2400" dirty="0">
              <a:latin typeface="Arial" charset="0"/>
            </a:endParaRPr>
          </a:p>
          <a:p>
            <a:pPr algn="ctr">
              <a:defRPr/>
            </a:pPr>
            <a:r>
              <a:rPr lang="vi-VN" sz="2400" dirty="0">
                <a:latin typeface="Arial" charset="0"/>
              </a:rPr>
              <a:t>ninh quốc gia, giữ gìn trật </a:t>
            </a:r>
            <a:endParaRPr lang="en-US" sz="2400" dirty="0">
              <a:latin typeface="Arial" charset="0"/>
            </a:endParaRPr>
          </a:p>
          <a:p>
            <a:pPr algn="ctr">
              <a:defRPr/>
            </a:pPr>
            <a:r>
              <a:rPr lang="vi-VN" sz="2400" dirty="0">
                <a:latin typeface="Arial" charset="0"/>
              </a:rPr>
              <a:t>tự</a:t>
            </a:r>
            <a:r>
              <a:rPr lang="vi-VN" sz="2400">
                <a:latin typeface="Arial" charset="0"/>
              </a:rPr>
              <a:t>, ATXH</a:t>
            </a:r>
            <a:endParaRPr lang="en-US" sz="2400" dirty="0">
              <a:latin typeface="Arial" charset="0"/>
            </a:endParaRPr>
          </a:p>
        </p:txBody>
      </p:sp>
      <p:sp>
        <p:nvSpPr>
          <p:cNvPr id="65549" name="AutoShape 13">
            <a:extLst>
              <a:ext uri="{FF2B5EF4-FFF2-40B4-BE49-F238E27FC236}">
                <a16:creationId xmlns:a16="http://schemas.microsoft.com/office/drawing/2014/main" id="{82E1369E-BDD9-4527-BEB2-2F748701A1D3}"/>
              </a:ext>
            </a:extLst>
          </p:cNvPr>
          <p:cNvSpPr>
            <a:spLocks noChangeArrowheads="1"/>
          </p:cNvSpPr>
          <p:nvPr/>
        </p:nvSpPr>
        <p:spPr bwMode="auto">
          <a:xfrm>
            <a:off x="228600" y="2320925"/>
            <a:ext cx="4191000" cy="13366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vi-VN" sz="2400" dirty="0">
                <a:latin typeface="Arial" charset="0"/>
              </a:rPr>
              <a:t>Tính chất bảo vệ an </a:t>
            </a:r>
            <a:endParaRPr lang="en-US" sz="2400" dirty="0">
              <a:latin typeface="Arial" charset="0"/>
            </a:endParaRPr>
          </a:p>
          <a:p>
            <a:pPr algn="ctr">
              <a:defRPr/>
            </a:pPr>
            <a:r>
              <a:rPr lang="vi-VN" sz="2400" dirty="0">
                <a:latin typeface="Arial" charset="0"/>
              </a:rPr>
              <a:t>ninh quốc gia, giữ gìn trật </a:t>
            </a:r>
            <a:endParaRPr lang="en-US" sz="2400" dirty="0">
              <a:latin typeface="Arial" charset="0"/>
            </a:endParaRPr>
          </a:p>
          <a:p>
            <a:pPr algn="ctr">
              <a:defRPr/>
            </a:pPr>
            <a:r>
              <a:rPr lang="vi-VN" sz="2400" dirty="0">
                <a:latin typeface="Arial" charset="0"/>
              </a:rPr>
              <a:t>tự</a:t>
            </a:r>
            <a:r>
              <a:rPr lang="vi-VN" sz="2400">
                <a:latin typeface="Arial" charset="0"/>
              </a:rPr>
              <a:t>, ATXH</a:t>
            </a:r>
            <a:endParaRPr lang="vi-VN" sz="2300" b="1" dirty="0">
              <a:latin typeface="Arial" charset="0"/>
            </a:endParaRPr>
          </a:p>
        </p:txBody>
      </p:sp>
      <p:sp>
        <p:nvSpPr>
          <p:cNvPr id="109587" name="Oval 19">
            <a:extLst>
              <a:ext uri="{FF2B5EF4-FFF2-40B4-BE49-F238E27FC236}">
                <a16:creationId xmlns:a16="http://schemas.microsoft.com/office/drawing/2014/main" id="{153595EE-2DE5-4A8F-8F12-ECE7FF2DFD17}"/>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7112" name="Picture 20" descr="ani32">
            <a:hlinkClick r:id="rId7" action="ppaction://hlinksldjump"/>
            <a:extLst>
              <a:ext uri="{FF2B5EF4-FFF2-40B4-BE49-F238E27FC236}">
                <a16:creationId xmlns:a16="http://schemas.microsoft.com/office/drawing/2014/main" id="{4AC3FEBA-A4C6-4BAB-B50F-73D0FD564A9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7AC48F15-0972-40D3-94BD-CDA779CA9F45}"/>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8A51C94E-4140-4C9E-B37C-AD07E5362FB6}"/>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64ED971B-A966-4958-8E5F-4D2BD529394B}"/>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650E1BAD-EDA0-4A13-A385-4F3CAE7D804B}"/>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25274207-CB2E-445C-AD39-D92BBC1BE586}"/>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58817743-72A7-4618-B302-268209AE5568}"/>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5F615A43-66C7-4FB3-B393-4AC6856FA907}"/>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E9319461-9E1C-4C52-88FC-A5DF8CE5B9C8}"/>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C0A9394A-BE3D-4A92-B1D2-C00336E4DE67}"/>
              </a:ext>
            </a:extLst>
          </p:cNvPr>
          <p:cNvSpPr>
            <a:spLocks noChangeArrowheads="1"/>
          </p:cNvSpPr>
          <p:nvPr/>
        </p:nvSpPr>
        <p:spPr bwMode="auto">
          <a:xfrm>
            <a:off x="4724400" y="4149725"/>
            <a:ext cx="4191000" cy="13366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vi-VN" sz="2400" dirty="0">
                <a:latin typeface="Arial" charset="0"/>
              </a:rPr>
              <a:t>Biện pháp bảo vệ an </a:t>
            </a:r>
            <a:endParaRPr lang="en-US" sz="2400" dirty="0">
              <a:latin typeface="Arial" charset="0"/>
            </a:endParaRPr>
          </a:p>
          <a:p>
            <a:pPr algn="ctr">
              <a:defRPr/>
            </a:pPr>
            <a:r>
              <a:rPr lang="vi-VN" sz="2400" dirty="0">
                <a:latin typeface="Arial" charset="0"/>
              </a:rPr>
              <a:t>ninh quốc gia, giữ gìn trật </a:t>
            </a:r>
            <a:endParaRPr lang="en-US" sz="2400" dirty="0">
              <a:latin typeface="Arial" charset="0"/>
            </a:endParaRPr>
          </a:p>
          <a:p>
            <a:pPr algn="ctr">
              <a:defRPr/>
            </a:pPr>
            <a:r>
              <a:rPr lang="vi-VN" sz="2400" dirty="0">
                <a:latin typeface="Arial" charset="0"/>
              </a:rPr>
              <a:t>tự</a:t>
            </a:r>
            <a:r>
              <a:rPr lang="vi-VN" sz="2400">
                <a:latin typeface="Arial" charset="0"/>
              </a:rPr>
              <a:t>, ATXH</a:t>
            </a:r>
            <a:endParaRPr lang="vi-VN" sz="2300" b="1" dirty="0">
              <a:latin typeface="Arial" charset="0"/>
            </a:endParaRPr>
          </a:p>
        </p:txBody>
      </p:sp>
      <p:sp>
        <p:nvSpPr>
          <p:cNvPr id="28" name="AutoShape 13">
            <a:extLst>
              <a:ext uri="{FF2B5EF4-FFF2-40B4-BE49-F238E27FC236}">
                <a16:creationId xmlns:a16="http://schemas.microsoft.com/office/drawing/2014/main" id="{76B2BA26-8299-40EF-81D4-4D44F23D5C9D}"/>
              </a:ext>
            </a:extLst>
          </p:cNvPr>
          <p:cNvSpPr>
            <a:spLocks noChangeArrowheads="1"/>
          </p:cNvSpPr>
          <p:nvPr/>
        </p:nvSpPr>
        <p:spPr bwMode="auto">
          <a:xfrm>
            <a:off x="4724400" y="2320925"/>
            <a:ext cx="4191000" cy="13366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vi-VN" sz="2400" dirty="0">
                <a:latin typeface="Arial" charset="0"/>
              </a:rPr>
              <a:t>Nhiệm vụ bảo vệ an </a:t>
            </a:r>
            <a:endParaRPr lang="en-US" sz="2400" dirty="0">
              <a:latin typeface="Arial" charset="0"/>
            </a:endParaRPr>
          </a:p>
          <a:p>
            <a:pPr algn="ctr">
              <a:defRPr/>
            </a:pPr>
            <a:r>
              <a:rPr lang="vi-VN" sz="2400" dirty="0">
                <a:latin typeface="Arial" charset="0"/>
              </a:rPr>
              <a:t>ninh quốc gia, giữ gìn trật </a:t>
            </a:r>
            <a:endParaRPr lang="en-US" sz="2400" dirty="0">
              <a:latin typeface="Arial" charset="0"/>
            </a:endParaRPr>
          </a:p>
          <a:p>
            <a:pPr algn="ctr">
              <a:defRPr/>
            </a:pPr>
            <a:r>
              <a:rPr lang="vi-VN" sz="2400" dirty="0">
                <a:latin typeface="Arial" charset="0"/>
              </a:rPr>
              <a:t>tự</a:t>
            </a:r>
            <a:r>
              <a:rPr lang="vi-VN" sz="2400">
                <a:latin typeface="Arial" charset="0"/>
              </a:rPr>
              <a:t>, ATXH</a:t>
            </a:r>
            <a:endParaRPr lang="vi-VN" sz="2300" b="1" dirty="0">
              <a:latin typeface="Arial" charset="0"/>
            </a:endParaRPr>
          </a:p>
        </p:txBody>
      </p:sp>
      <p:sp>
        <p:nvSpPr>
          <p:cNvPr id="29" name="Rectangle: Rounded Corners 28">
            <a:extLst>
              <a:ext uri="{FF2B5EF4-FFF2-40B4-BE49-F238E27FC236}">
                <a16:creationId xmlns:a16="http://schemas.microsoft.com/office/drawing/2014/main" id="{E99C6CAB-E402-4267-9EDE-27AC3C986000}"/>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17</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0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7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DFC23F65-1D76-4FAD-A7C4-D5AECE81A91A}"/>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5F3402E2-3B81-4C4A-8558-A3314C5D4A1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EA2AADF-4032-47E3-A136-DCAAB441E4DF}"/>
              </a:ext>
            </a:extLst>
          </p:cNvPr>
          <p:cNvSpPr txBox="1">
            <a:spLocks noChangeArrowheads="1"/>
          </p:cNvSpPr>
          <p:nvPr/>
        </p:nvSpPr>
        <p:spPr bwMode="auto">
          <a:xfrm>
            <a:off x="1384300" y="838200"/>
            <a:ext cx="7419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400" i="1"/>
              <a:t>“Bảo vệ sự ổn định, phát triển vững mạnh</a:t>
            </a:r>
          </a:p>
          <a:p>
            <a:pPr algn="ctr"/>
            <a:r>
              <a:rPr lang="vi-VN" altLang="en-US" sz="2400" i="1"/>
              <a:t>của nền kinh tế thị trường nhiều thành phần theo</a:t>
            </a:r>
          </a:p>
          <a:p>
            <a:pPr algn="ctr"/>
            <a:r>
              <a:rPr lang="vi-VN" altLang="en-US" sz="2400" i="1"/>
              <a:t>định hướng XHCN”</a:t>
            </a:r>
            <a:r>
              <a:rPr lang="vi-VN" altLang="en-US" sz="2400" b="1"/>
              <a:t> </a:t>
            </a:r>
            <a:r>
              <a:rPr lang="vi-VN" altLang="en-US" sz="2400"/>
              <a:t>là một nội dung của: </a:t>
            </a:r>
            <a:endParaRPr lang="en-US" altLang="en-US" sz="2200" i="1"/>
          </a:p>
        </p:txBody>
      </p:sp>
      <p:sp>
        <p:nvSpPr>
          <p:cNvPr id="65541" name="AutoShape 5">
            <a:extLst>
              <a:ext uri="{FF2B5EF4-FFF2-40B4-BE49-F238E27FC236}">
                <a16:creationId xmlns:a16="http://schemas.microsoft.com/office/drawing/2014/main" id="{8CDCB44F-A4F5-463E-861E-BE528AE27C26}"/>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vi-VN" sz="2400" dirty="0">
                <a:latin typeface="Arial" charset="0"/>
              </a:rPr>
              <a:t>Bảo vệ an ninh kinh tế</a:t>
            </a:r>
            <a:endParaRPr lang="en-US" sz="2400" dirty="0">
              <a:latin typeface="Arial" charset="0"/>
            </a:endParaRPr>
          </a:p>
        </p:txBody>
      </p:sp>
      <p:sp>
        <p:nvSpPr>
          <p:cNvPr id="65549" name="AutoShape 13">
            <a:extLst>
              <a:ext uri="{FF2B5EF4-FFF2-40B4-BE49-F238E27FC236}">
                <a16:creationId xmlns:a16="http://schemas.microsoft.com/office/drawing/2014/main" id="{F0CA62C2-F82D-4830-913D-4CEF0A4E30D7}"/>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vi-VN" sz="2400" dirty="0">
                <a:latin typeface="Arial" charset="0"/>
              </a:rPr>
              <a:t>Bảo vệ an toàn </a:t>
            </a:r>
            <a:endParaRPr lang="en-US" sz="2400" dirty="0">
              <a:latin typeface="Arial" charset="0"/>
            </a:endParaRPr>
          </a:p>
          <a:p>
            <a:pPr algn="ctr">
              <a:defRPr/>
            </a:pPr>
            <a:r>
              <a:rPr lang="vi-VN" sz="2400" dirty="0">
                <a:latin typeface="Arial" charset="0"/>
              </a:rPr>
              <a:t>nền kinh tế</a:t>
            </a:r>
            <a:endParaRPr lang="vi-VN" sz="2300" b="1" dirty="0">
              <a:latin typeface="Arial" charset="0"/>
            </a:endParaRPr>
          </a:p>
        </p:txBody>
      </p:sp>
      <p:sp>
        <p:nvSpPr>
          <p:cNvPr id="109587" name="Oval 19">
            <a:extLst>
              <a:ext uri="{FF2B5EF4-FFF2-40B4-BE49-F238E27FC236}">
                <a16:creationId xmlns:a16="http://schemas.microsoft.com/office/drawing/2014/main" id="{3796F522-DD0F-48F0-985D-B38FB113B7DC}"/>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9160" name="Picture 20" descr="ani32">
            <a:hlinkClick r:id="rId7" action="ppaction://hlinksldjump"/>
            <a:extLst>
              <a:ext uri="{FF2B5EF4-FFF2-40B4-BE49-F238E27FC236}">
                <a16:creationId xmlns:a16="http://schemas.microsoft.com/office/drawing/2014/main" id="{220E2DDF-5E11-4078-9539-844741DEC59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4D540686-B723-4602-A098-FBA82711B4BF}"/>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28BE498D-7328-4995-AB1F-6815C304DFC9}"/>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6D660BB6-503D-472F-BD56-00B08028EBC2}"/>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FF50ABA9-8E91-449E-A940-F896B6E17840}"/>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EEB7C77F-8143-4E4B-BA73-1FB93EDB598C}"/>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27F1605B-E7F6-4B06-B0DB-A25AA4EB1474}"/>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1ED44ECC-FE46-4CA0-B90E-99FE7A819B7E}"/>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00AECBFC-02A4-4C88-A7C5-986D42B50963}"/>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2C098393-7915-42AB-AE6A-0CF3769A5D03}"/>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vi-VN" sz="2400" dirty="0">
                <a:latin typeface="Arial" charset="0"/>
              </a:rPr>
              <a:t>Bảo vệ an ninh xã hội	</a:t>
            </a:r>
            <a:endParaRPr lang="vi-VN" sz="2300" b="1" dirty="0">
              <a:latin typeface="Arial" charset="0"/>
            </a:endParaRPr>
          </a:p>
        </p:txBody>
      </p:sp>
      <p:sp>
        <p:nvSpPr>
          <p:cNvPr id="28" name="AutoShape 13">
            <a:extLst>
              <a:ext uri="{FF2B5EF4-FFF2-40B4-BE49-F238E27FC236}">
                <a16:creationId xmlns:a16="http://schemas.microsoft.com/office/drawing/2014/main" id="{5D3EBAC1-5DF2-4193-81F0-7E3535E8D0DB}"/>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vi-VN" sz="2400" dirty="0">
                <a:latin typeface="Arial" charset="0"/>
              </a:rPr>
              <a:t>Bảo vệ an ninh </a:t>
            </a:r>
            <a:endParaRPr lang="en-US" sz="2400" dirty="0">
              <a:latin typeface="Arial" charset="0"/>
            </a:endParaRPr>
          </a:p>
          <a:p>
            <a:pPr algn="ctr">
              <a:defRPr/>
            </a:pPr>
            <a:r>
              <a:rPr lang="vi-VN" sz="2400" dirty="0">
                <a:latin typeface="Arial" charset="0"/>
              </a:rPr>
              <a:t>trật tự xã hội</a:t>
            </a:r>
            <a:endParaRPr lang="vi-VN" sz="2300" b="1" dirty="0">
              <a:latin typeface="Arial" charset="0"/>
            </a:endParaRPr>
          </a:p>
        </p:txBody>
      </p:sp>
      <p:sp>
        <p:nvSpPr>
          <p:cNvPr id="29" name="Rectangle: Rounded Corners 28">
            <a:extLst>
              <a:ext uri="{FF2B5EF4-FFF2-40B4-BE49-F238E27FC236}">
                <a16:creationId xmlns:a16="http://schemas.microsoft.com/office/drawing/2014/main" id="{358F8428-56A2-4FE4-B4BC-504D175958C6}"/>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18</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0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A4CD8FF1-2BB8-4133-A55B-DA75FD3B760C}"/>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F0BD21B2-E316-4E89-8BB9-69E2DD987C2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4B734BE-6849-4709-8137-BC68F3458B83}"/>
              </a:ext>
            </a:extLst>
          </p:cNvPr>
          <p:cNvSpPr txBox="1">
            <a:spLocks noChangeArrowheads="1"/>
          </p:cNvSpPr>
          <p:nvPr/>
        </p:nvSpPr>
        <p:spPr bwMode="auto">
          <a:xfrm>
            <a:off x="1384300" y="979488"/>
            <a:ext cx="74199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“Phòng ngừa tai nạn lao động, phòng chống thiên tai, dịch bệnh”</a:t>
            </a:r>
            <a:r>
              <a:rPr lang="vi-VN" altLang="en-US" sz="2400" b="1"/>
              <a:t> </a:t>
            </a:r>
            <a:r>
              <a:rPr lang="vi-VN" altLang="en-US" sz="2400"/>
              <a:t>là một trong những nội dung của: </a:t>
            </a:r>
            <a:endParaRPr lang="en-US" altLang="en-US" sz="2400"/>
          </a:p>
        </p:txBody>
      </p:sp>
      <p:sp>
        <p:nvSpPr>
          <p:cNvPr id="65541" name="AutoShape 5">
            <a:extLst>
              <a:ext uri="{FF2B5EF4-FFF2-40B4-BE49-F238E27FC236}">
                <a16:creationId xmlns:a16="http://schemas.microsoft.com/office/drawing/2014/main" id="{8D8CCA42-8859-4632-A5C2-DE1775F14641}"/>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vi-VN" sz="2400" dirty="0">
                <a:latin typeface="Arial" charset="0"/>
              </a:rPr>
              <a:t>Giữ gìn trật tự, </a:t>
            </a:r>
            <a:endParaRPr lang="en-US" sz="2400" dirty="0">
              <a:latin typeface="Arial" charset="0"/>
            </a:endParaRPr>
          </a:p>
          <a:p>
            <a:pPr algn="ctr">
              <a:defRPr/>
            </a:pPr>
            <a:r>
              <a:rPr lang="vi-VN" sz="2400">
                <a:latin typeface="Arial" charset="0"/>
              </a:rPr>
              <a:t>ATXH </a:t>
            </a:r>
            <a:endParaRPr lang="en-US" sz="2400" dirty="0">
              <a:latin typeface="Arial" charset="0"/>
            </a:endParaRPr>
          </a:p>
        </p:txBody>
      </p:sp>
      <p:sp>
        <p:nvSpPr>
          <p:cNvPr id="65549" name="AutoShape 13">
            <a:extLst>
              <a:ext uri="{FF2B5EF4-FFF2-40B4-BE49-F238E27FC236}">
                <a16:creationId xmlns:a16="http://schemas.microsoft.com/office/drawing/2014/main" id="{355E8DDA-33E0-41E2-B610-BB0BD043B558}"/>
              </a:ext>
            </a:extLst>
          </p:cNvPr>
          <p:cNvSpPr>
            <a:spLocks noChangeArrowheads="1"/>
          </p:cNvSpPr>
          <p:nvPr/>
        </p:nvSpPr>
        <p:spPr bwMode="auto">
          <a:xfrm>
            <a:off x="4724400" y="2286000"/>
            <a:ext cx="4191000" cy="1524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Bảo</a:t>
            </a:r>
            <a:r>
              <a:rPr lang="en-US" sz="2400" dirty="0">
                <a:latin typeface="Arial" charset="0"/>
              </a:rPr>
              <a:t> </a:t>
            </a:r>
            <a:r>
              <a:rPr lang="en-US" sz="2400" err="1">
                <a:latin typeface="Arial" charset="0"/>
              </a:rPr>
              <a:t>vệ</a:t>
            </a:r>
            <a:r>
              <a:rPr lang="en-US" sz="2400">
                <a:latin typeface="Arial" charset="0"/>
              </a:rPr>
              <a:t> ANQG</a:t>
            </a:r>
            <a:endParaRPr lang="vi-VN" sz="2300" b="1" dirty="0">
              <a:latin typeface="Arial" charset="0"/>
            </a:endParaRPr>
          </a:p>
        </p:txBody>
      </p:sp>
      <p:sp>
        <p:nvSpPr>
          <p:cNvPr id="109587" name="Oval 19">
            <a:extLst>
              <a:ext uri="{FF2B5EF4-FFF2-40B4-BE49-F238E27FC236}">
                <a16:creationId xmlns:a16="http://schemas.microsoft.com/office/drawing/2014/main" id="{AF99CBA5-E5A6-4937-B9BB-66E108E19E57}"/>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1208" name="Picture 20" descr="ani32">
            <a:hlinkClick r:id="rId7" action="ppaction://hlinksldjump"/>
            <a:extLst>
              <a:ext uri="{FF2B5EF4-FFF2-40B4-BE49-F238E27FC236}">
                <a16:creationId xmlns:a16="http://schemas.microsoft.com/office/drawing/2014/main" id="{C5EB9828-61B2-4562-BDCC-6F36D6840BBA}"/>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56877FF0-FB4D-404C-93ED-916C0FC882BA}"/>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A68E4CC4-3B87-417A-B6F9-C1F3D6D94770}"/>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98D13C68-F71A-4EFF-B917-719805D5D11B}"/>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2C0D2FC7-9DF0-45FE-AB86-F39E1BD26253}"/>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97B75B52-885E-462F-8BB0-5C421642A112}"/>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A10732C6-262A-4070-A083-2690AD1A1675}"/>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31566C53-06F7-4DF2-A895-03E01C27AB56}"/>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7679A37D-C716-496B-B8D9-7397B1A6713F}"/>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86BEADAB-45BD-4CC4-9624-6A0E455590F6}"/>
              </a:ext>
            </a:extLst>
          </p:cNvPr>
          <p:cNvSpPr>
            <a:spLocks noChangeArrowheads="1"/>
          </p:cNvSpPr>
          <p:nvPr/>
        </p:nvSpPr>
        <p:spPr bwMode="auto">
          <a:xfrm>
            <a:off x="4724400" y="4135438"/>
            <a:ext cx="4191000" cy="1327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Giữ</a:t>
            </a:r>
            <a:r>
              <a:rPr lang="en-US" sz="2400" dirty="0">
                <a:latin typeface="Arial" charset="0"/>
              </a:rPr>
              <a:t> </a:t>
            </a:r>
            <a:r>
              <a:rPr lang="en-US" sz="2400" dirty="0" err="1">
                <a:latin typeface="Arial" charset="0"/>
              </a:rPr>
              <a:t>vững</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vi-VN" sz="2300" b="1" dirty="0">
              <a:latin typeface="Arial" charset="0"/>
            </a:endParaRPr>
          </a:p>
        </p:txBody>
      </p:sp>
      <p:sp>
        <p:nvSpPr>
          <p:cNvPr id="28" name="AutoShape 13">
            <a:extLst>
              <a:ext uri="{FF2B5EF4-FFF2-40B4-BE49-F238E27FC236}">
                <a16:creationId xmlns:a16="http://schemas.microsoft.com/office/drawing/2014/main" id="{FBF89BC3-DF2F-4556-BACD-369E85C1A343}"/>
              </a:ext>
            </a:extLst>
          </p:cNvPr>
          <p:cNvSpPr>
            <a:spLocks noChangeArrowheads="1"/>
          </p:cNvSpPr>
          <p:nvPr/>
        </p:nvSpPr>
        <p:spPr bwMode="auto">
          <a:xfrm>
            <a:off x="228600" y="4135438"/>
            <a:ext cx="4191000" cy="1327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t>
            </a:r>
            <a:r>
              <a:rPr lang="en-US" sz="2400" dirty="0" err="1">
                <a:latin typeface="Arial" charset="0"/>
              </a:rPr>
              <a:t>tính</a:t>
            </a:r>
            <a:r>
              <a:rPr lang="en-US" sz="2400" dirty="0">
                <a:latin typeface="Arial" charset="0"/>
              </a:rPr>
              <a:t> </a:t>
            </a:r>
            <a:r>
              <a:rPr lang="en-US" sz="2400" dirty="0" err="1">
                <a:latin typeface="Arial" charset="0"/>
              </a:rPr>
              <a:t>mạng</a:t>
            </a:r>
            <a:r>
              <a:rPr lang="en-US" sz="2400" dirty="0">
                <a:latin typeface="Arial" charset="0"/>
              </a:rPr>
              <a:t>, </a:t>
            </a:r>
          </a:p>
          <a:p>
            <a:pPr algn="ctr">
              <a:defRPr/>
            </a:pPr>
            <a:r>
              <a:rPr lang="en-US" sz="2400" dirty="0" err="1">
                <a:latin typeface="Arial" charset="0"/>
              </a:rPr>
              <a:t>tài</a:t>
            </a:r>
            <a:r>
              <a:rPr lang="en-US" sz="2400" dirty="0">
                <a:latin typeface="Arial" charset="0"/>
              </a:rPr>
              <a:t> </a:t>
            </a:r>
            <a:r>
              <a:rPr lang="en-US" sz="2400" dirty="0" err="1">
                <a:latin typeface="Arial" charset="0"/>
              </a:rPr>
              <a:t>sản</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vi-VN" sz="2300" b="1" dirty="0">
              <a:latin typeface="Arial" charset="0"/>
            </a:endParaRPr>
          </a:p>
        </p:txBody>
      </p:sp>
      <p:sp>
        <p:nvSpPr>
          <p:cNvPr id="29" name="Rectangle: Rounded Corners 28">
            <a:extLst>
              <a:ext uri="{FF2B5EF4-FFF2-40B4-BE49-F238E27FC236}">
                <a16:creationId xmlns:a16="http://schemas.microsoft.com/office/drawing/2014/main" id="{9C70F069-DD16-4042-98D9-BA03EDEC25E8}"/>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19</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1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a:extLst>
              <a:ext uri="{FF2B5EF4-FFF2-40B4-BE49-F238E27FC236}">
                <a16:creationId xmlns:a16="http://schemas.microsoft.com/office/drawing/2014/main" id="{5BE759D1-267C-4D38-8A31-F30EC411B616}"/>
              </a:ext>
            </a:extLst>
          </p:cNvPr>
          <p:cNvSpPr>
            <a:spLocks noChangeArrowheads="1"/>
          </p:cNvSpPr>
          <p:nvPr/>
        </p:nvSpPr>
        <p:spPr bwMode="auto">
          <a:xfrm>
            <a:off x="5257800" y="6078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62466" name="Picture 15" descr="people008">
            <a:extLst>
              <a:ext uri="{FF2B5EF4-FFF2-40B4-BE49-F238E27FC236}">
                <a16:creationId xmlns:a16="http://schemas.microsoft.com/office/drawing/2014/main" id="{0FFE57A5-5CD1-4A0E-9148-788B9DE659C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B42B4E83-2D3C-499A-B662-FAFB817B981E}"/>
              </a:ext>
            </a:extLst>
          </p:cNvPr>
          <p:cNvSpPr txBox="1">
            <a:spLocks noChangeArrowheads="1"/>
          </p:cNvSpPr>
          <p:nvPr/>
        </p:nvSpPr>
        <p:spPr bwMode="auto">
          <a:xfrm>
            <a:off x="1524000" y="946150"/>
            <a:ext cx="7378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L</a:t>
            </a:r>
            <a:r>
              <a:rPr lang="vi-VN" altLang="en-US" sz="2400" i="1"/>
              <a:t>ĩnh vực được xác định là cốt lõi,</a:t>
            </a:r>
          </a:p>
          <a:p>
            <a:pPr algn="ctr"/>
            <a:r>
              <a:rPr lang="vi-VN" altLang="en-US" sz="2400" i="1"/>
              <a:t>xuyên suốt nhất</a:t>
            </a:r>
            <a:r>
              <a:rPr lang="en-US" altLang="en-US" sz="2400" i="1"/>
              <a:t> trong bảo vệ ANQG là:</a:t>
            </a:r>
          </a:p>
        </p:txBody>
      </p:sp>
      <p:sp>
        <p:nvSpPr>
          <p:cNvPr id="65541" name="AutoShape 5">
            <a:extLst>
              <a:ext uri="{FF2B5EF4-FFF2-40B4-BE49-F238E27FC236}">
                <a16:creationId xmlns:a16="http://schemas.microsoft.com/office/drawing/2014/main" id="{94B4BFEC-E6D3-4F6B-8473-7C5841F84F5E}"/>
              </a:ext>
            </a:extLst>
          </p:cNvPr>
          <p:cNvSpPr>
            <a:spLocks noChangeArrowheads="1"/>
          </p:cNvSpPr>
          <p:nvPr/>
        </p:nvSpPr>
        <p:spPr bwMode="auto">
          <a:xfrm>
            <a:off x="4724400" y="2286000"/>
            <a:ext cx="41783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600" dirty="0">
                <a:latin typeface="Arial" charset="0"/>
              </a:rPr>
              <a:t>B. </a:t>
            </a:r>
            <a:r>
              <a:rPr lang="vi-VN" sz="2600" dirty="0">
                <a:latin typeface="Arial" charset="0"/>
              </a:rPr>
              <a:t>An ninh chính trị</a:t>
            </a:r>
          </a:p>
        </p:txBody>
      </p:sp>
      <p:sp>
        <p:nvSpPr>
          <p:cNvPr id="65549" name="AutoShape 13">
            <a:extLst>
              <a:ext uri="{FF2B5EF4-FFF2-40B4-BE49-F238E27FC236}">
                <a16:creationId xmlns:a16="http://schemas.microsoft.com/office/drawing/2014/main" id="{F16BE940-C364-4BB5-9F5F-0E00ADDDE506}"/>
              </a:ext>
            </a:extLst>
          </p:cNvPr>
          <p:cNvSpPr>
            <a:spLocks noChangeArrowheads="1"/>
          </p:cNvSpPr>
          <p:nvPr/>
        </p:nvSpPr>
        <p:spPr bwMode="auto">
          <a:xfrm>
            <a:off x="241300" y="4114800"/>
            <a:ext cx="4178300" cy="13636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600" dirty="0">
                <a:latin typeface="Arial" charset="0"/>
              </a:rPr>
              <a:t>C. </a:t>
            </a:r>
            <a:r>
              <a:rPr lang="vi-VN" sz="2600" dirty="0">
                <a:latin typeface="Arial" charset="0"/>
              </a:rPr>
              <a:t>An ninh xã hội</a:t>
            </a:r>
            <a:r>
              <a:rPr lang="en-US" sz="2600" dirty="0">
                <a:latin typeface="Arial" charset="0"/>
              </a:rPr>
              <a:t> </a:t>
            </a:r>
            <a:endParaRPr lang="vi-VN" sz="2600" dirty="0">
              <a:latin typeface="Arial" charset="0"/>
            </a:endParaRPr>
          </a:p>
        </p:txBody>
      </p:sp>
      <p:sp>
        <p:nvSpPr>
          <p:cNvPr id="62486" name="Oval 22">
            <a:extLst>
              <a:ext uri="{FF2B5EF4-FFF2-40B4-BE49-F238E27FC236}">
                <a16:creationId xmlns:a16="http://schemas.microsoft.com/office/drawing/2014/main" id="{E9961236-8371-4116-8CCA-E35C358FDBC4}"/>
              </a:ext>
            </a:extLst>
          </p:cNvPr>
          <p:cNvSpPr>
            <a:spLocks noChangeArrowheads="1"/>
          </p:cNvSpPr>
          <p:nvPr/>
        </p:nvSpPr>
        <p:spPr bwMode="auto">
          <a:xfrm>
            <a:off x="5257800" y="60880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6392" name="Picture 23" descr="ani32">
            <a:hlinkClick r:id="rId7" action="ppaction://hlinksldjump"/>
            <a:extLst>
              <a:ext uri="{FF2B5EF4-FFF2-40B4-BE49-F238E27FC236}">
                <a16:creationId xmlns:a16="http://schemas.microsoft.com/office/drawing/2014/main" id="{417E98A2-625E-4840-84A6-19710B907C70}"/>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05800" y="6019800"/>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a:extLst>
              <a:ext uri="{FF2B5EF4-FFF2-40B4-BE49-F238E27FC236}">
                <a16:creationId xmlns:a16="http://schemas.microsoft.com/office/drawing/2014/main" id="{7F50BEBD-C742-4192-84C3-51F5E9C2E50C}"/>
              </a:ext>
            </a:extLst>
          </p:cNvPr>
          <p:cNvSpPr>
            <a:spLocks noChangeArrowheads="1"/>
          </p:cNvSpPr>
          <p:nvPr/>
        </p:nvSpPr>
        <p:spPr bwMode="auto">
          <a:xfrm>
            <a:off x="5257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62495" name="Oval 31">
            <a:extLst>
              <a:ext uri="{FF2B5EF4-FFF2-40B4-BE49-F238E27FC236}">
                <a16:creationId xmlns:a16="http://schemas.microsoft.com/office/drawing/2014/main" id="{6D14B126-C726-4FCF-B7D7-D3E9087147B6}"/>
              </a:ext>
            </a:extLst>
          </p:cNvPr>
          <p:cNvSpPr>
            <a:spLocks noChangeArrowheads="1"/>
          </p:cNvSpPr>
          <p:nvPr/>
        </p:nvSpPr>
        <p:spPr bwMode="auto">
          <a:xfrm>
            <a:off x="5257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62496" name="Oval 32">
            <a:extLst>
              <a:ext uri="{FF2B5EF4-FFF2-40B4-BE49-F238E27FC236}">
                <a16:creationId xmlns:a16="http://schemas.microsoft.com/office/drawing/2014/main" id="{60E988E1-6F7F-45E2-8BE1-E6F2374C4296}"/>
              </a:ext>
            </a:extLst>
          </p:cNvPr>
          <p:cNvSpPr>
            <a:spLocks noChangeArrowheads="1"/>
          </p:cNvSpPr>
          <p:nvPr/>
        </p:nvSpPr>
        <p:spPr bwMode="auto">
          <a:xfrm>
            <a:off x="5257800" y="61118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62497" name="Oval 33">
            <a:extLst>
              <a:ext uri="{FF2B5EF4-FFF2-40B4-BE49-F238E27FC236}">
                <a16:creationId xmlns:a16="http://schemas.microsoft.com/office/drawing/2014/main" id="{1B034F2A-1953-41AD-B199-55554C43FF6D}"/>
              </a:ext>
            </a:extLst>
          </p:cNvPr>
          <p:cNvSpPr>
            <a:spLocks noChangeArrowheads="1"/>
          </p:cNvSpPr>
          <p:nvPr/>
        </p:nvSpPr>
        <p:spPr bwMode="auto">
          <a:xfrm>
            <a:off x="52578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62498" name="Oval 34">
            <a:extLst>
              <a:ext uri="{FF2B5EF4-FFF2-40B4-BE49-F238E27FC236}">
                <a16:creationId xmlns:a16="http://schemas.microsoft.com/office/drawing/2014/main" id="{1FB661AE-573A-4859-9C36-58D72ED10F65}"/>
              </a:ext>
            </a:extLst>
          </p:cNvPr>
          <p:cNvSpPr>
            <a:spLocks noChangeArrowheads="1"/>
          </p:cNvSpPr>
          <p:nvPr/>
        </p:nvSpPr>
        <p:spPr bwMode="auto">
          <a:xfrm>
            <a:off x="5253038" y="60944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62499" name="Oval 35">
            <a:extLst>
              <a:ext uri="{FF2B5EF4-FFF2-40B4-BE49-F238E27FC236}">
                <a16:creationId xmlns:a16="http://schemas.microsoft.com/office/drawing/2014/main" id="{DD416499-5A3D-414B-88C0-B07D82EE37A3}"/>
              </a:ext>
            </a:extLst>
          </p:cNvPr>
          <p:cNvSpPr>
            <a:spLocks noChangeArrowheads="1"/>
          </p:cNvSpPr>
          <p:nvPr/>
        </p:nvSpPr>
        <p:spPr bwMode="auto">
          <a:xfrm>
            <a:off x="5249863"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62512" name="Text Box 48">
            <a:extLst>
              <a:ext uri="{FF2B5EF4-FFF2-40B4-BE49-F238E27FC236}">
                <a16:creationId xmlns:a16="http://schemas.microsoft.com/office/drawing/2014/main" id="{8CB44C44-7482-4980-931B-7D427872132E}"/>
              </a:ext>
            </a:extLst>
          </p:cNvPr>
          <p:cNvSpPr txBox="1">
            <a:spLocks noChangeArrowheads="1"/>
          </p:cNvSpPr>
          <p:nvPr/>
        </p:nvSpPr>
        <p:spPr bwMode="auto">
          <a:xfrm>
            <a:off x="3319463" y="6170613"/>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62513" name="Text Box 49">
            <a:extLst>
              <a:ext uri="{FF2B5EF4-FFF2-40B4-BE49-F238E27FC236}">
                <a16:creationId xmlns:a16="http://schemas.microsoft.com/office/drawing/2014/main" id="{9DE63579-9274-4B5E-98AC-E355A7915EA2}"/>
              </a:ext>
            </a:extLst>
          </p:cNvPr>
          <p:cNvSpPr txBox="1">
            <a:spLocks noChangeArrowheads="1"/>
          </p:cNvSpPr>
          <p:nvPr/>
        </p:nvSpPr>
        <p:spPr bwMode="auto">
          <a:xfrm>
            <a:off x="5029200" y="5849938"/>
            <a:ext cx="838200" cy="7810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0B90434C-F3D4-4554-9B56-F35DC9236C0A}"/>
              </a:ext>
            </a:extLst>
          </p:cNvPr>
          <p:cNvSpPr>
            <a:spLocks noChangeArrowheads="1"/>
          </p:cNvSpPr>
          <p:nvPr/>
        </p:nvSpPr>
        <p:spPr bwMode="auto">
          <a:xfrm>
            <a:off x="4724400" y="4114800"/>
            <a:ext cx="4178300" cy="13636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endParaRPr lang="en-US" altLang="en-US" sz="2600" dirty="0">
              <a:latin typeface="Times New Roman" pitchFamily="18" charset="0"/>
              <a:cs typeface="Times New Roman" pitchFamily="18" charset="0"/>
            </a:endParaRPr>
          </a:p>
          <a:p>
            <a:pPr algn="ctr">
              <a:defRPr/>
            </a:pPr>
            <a:r>
              <a:rPr lang="en-US" altLang="en-US" sz="2600" dirty="0">
                <a:latin typeface="Arial" charset="0"/>
              </a:rPr>
              <a:t>D. </a:t>
            </a:r>
            <a:r>
              <a:rPr lang="vi-VN" sz="2600" dirty="0">
                <a:latin typeface="Arial" charset="0"/>
              </a:rPr>
              <a:t>An ninh quốc phòng</a:t>
            </a:r>
          </a:p>
          <a:p>
            <a:pPr algn="ctr" eaLnBrk="1" hangingPunct="1">
              <a:defRPr/>
            </a:pPr>
            <a:endParaRPr lang="en-US" altLang="en-US" sz="2600"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5057F6F5-D90D-4AFC-A27F-E4B080E248A4}"/>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endParaRPr lang="en-US" altLang="en-US" sz="2600" dirty="0">
              <a:latin typeface="Times New Roman" pitchFamily="18" charset="0"/>
              <a:cs typeface="Times New Roman" pitchFamily="18" charset="0"/>
            </a:endParaRPr>
          </a:p>
          <a:p>
            <a:pPr algn="ctr">
              <a:defRPr/>
            </a:pPr>
            <a:r>
              <a:rPr lang="vi-VN" sz="2600" dirty="0">
                <a:latin typeface="Arial" charset="0"/>
              </a:rPr>
              <a:t>A. An ninh kinh tế</a:t>
            </a:r>
          </a:p>
          <a:p>
            <a:pPr algn="ctr" eaLnBrk="1" hangingPunct="1">
              <a:defRPr/>
            </a:pPr>
            <a:endParaRPr lang="en-US" altLang="en-US" sz="2600" dirty="0">
              <a:latin typeface="Times New Roman" pitchFamily="18" charset="0"/>
              <a:cs typeface="Times New Roman" pitchFamily="18" charset="0"/>
            </a:endParaRPr>
          </a:p>
        </p:txBody>
      </p:sp>
      <p:sp>
        <p:nvSpPr>
          <p:cNvPr id="27" name="Rectangle: Rounded Corners 26">
            <a:extLst>
              <a:ext uri="{FF2B5EF4-FFF2-40B4-BE49-F238E27FC236}">
                <a16:creationId xmlns:a16="http://schemas.microsoft.com/office/drawing/2014/main" id="{1221424C-1CD8-430F-9FF7-913C004AC528}"/>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02</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3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circle(in)">
                                      <p:cBhvr>
                                        <p:cTn id="20" dur="2000"/>
                                        <p:tgtEl>
                                          <p:spTgt spid="26"/>
                                        </p:tgtEl>
                                      </p:cBhvr>
                                    </p:animEffect>
                                  </p:childTnLst>
                                </p:cTn>
                              </p:par>
                            </p:childTnLst>
                          </p:cTn>
                        </p:par>
                        <p:par>
                          <p:cTn id="21" fill="hold" nodeType="afterGroup">
                            <p:stCondLst>
                              <p:cond delay="5320"/>
                            </p:stCondLst>
                            <p:childTnLst>
                              <p:par>
                                <p:cTn id="22" presetID="4" presetClass="entr" presetSubtype="32"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out)">
                                      <p:cBhvr>
                                        <p:cTn id="2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62466"/>
                    </p:tgtEl>
                  </p:cond>
                </p:stCondLst>
                <p:endSync evt="end" delay="0">
                  <p:rtn val="all"/>
                </p:endSync>
                <p:childTnLst>
                  <p:par>
                    <p:cTn id="26" fill="hold" nodeType="clickPar">
                      <p:stCondLst>
                        <p:cond delay="0"/>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62466"/>
                  </p:tgtEl>
                </p:cond>
              </p:nextCondLst>
            </p:seq>
            <p:seq concurrent="1" nextAc="seek">
              <p:cTn id="33" restart="whenNotActive" fill="hold" evtFilter="cancelBubble" nodeType="interactiveSeq">
                <p:stCondLst>
                  <p:cond evt="onClick" delay="0">
                    <p:tgtEl>
                      <p:spTgt spid="62512"/>
                    </p:tgtEl>
                  </p:cond>
                </p:stCondLst>
                <p:endSync evt="end" delay="0">
                  <p:rtn val="all"/>
                </p:endSync>
                <p:childTnLst>
                  <p:par>
                    <p:cTn id="34" fill="hold" nodeType="clickPar">
                      <p:stCondLst>
                        <p:cond delay="0"/>
                      </p:stCondLst>
                      <p:childTnLst>
                        <p:par>
                          <p:cTn id="35" fill="hold" nodeType="withGroup">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62513"/>
                                        </p:tgtEl>
                                        <p:attrNameLst>
                                          <p:attrName>style.visibility</p:attrName>
                                        </p:attrNameLst>
                                      </p:cBhvr>
                                      <p:to>
                                        <p:strVal val="hidden"/>
                                      </p:to>
                                    </p:set>
                                  </p:childTnLst>
                                </p:cTn>
                              </p:par>
                            </p:childTnLst>
                          </p:cTn>
                        </p:par>
                        <p:par>
                          <p:cTn id="38" fill="hold" nodeType="afterGroup">
                            <p:stCondLst>
                              <p:cond delay="0"/>
                            </p:stCondLst>
                            <p:childTnLst>
                              <p:par>
                                <p:cTn id="39" presetID="4" presetClass="exit" presetSubtype="16" fill="hold" grpId="0" nodeType="afterEffect">
                                  <p:stCondLst>
                                    <p:cond delay="1000"/>
                                  </p:stCondLst>
                                  <p:childTnLst>
                                    <p:animEffect transition="out" filter="box(in)">
                                      <p:cBhvr>
                                        <p:cTn id="40" dur="500"/>
                                        <p:tgtEl>
                                          <p:spTgt spid="62499"/>
                                        </p:tgtEl>
                                      </p:cBhvr>
                                    </p:animEffect>
                                    <p:set>
                                      <p:cBhvr>
                                        <p:cTn id="41"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9"/>
                                            </p:cond>
                                          </p:stCondLst>
                                          <p:endCondLst>
                                            <p:cond evt="onStopAudio" delay="0">
                                              <p:tgtEl>
                                                <p:sldTgt/>
                                              </p:tgtEl>
                                            </p:cond>
                                          </p:endCondLst>
                                        </p:cTn>
                                        <p:tgtEl>
                                          <p:sndTgt r:embed="rId4" name="beep.wav"/>
                                        </p:tgtEl>
                                      </p:cMediaNode>
                                    </p:audio>
                                  </p:subTnLst>
                                </p:cTn>
                              </p:par>
                            </p:childTnLst>
                          </p:cTn>
                        </p:par>
                        <p:par>
                          <p:cTn id="42" fill="hold" nodeType="afterGroup">
                            <p:stCondLst>
                              <p:cond delay="1500"/>
                            </p:stCondLst>
                            <p:childTnLst>
                              <p:par>
                                <p:cTn id="43" presetID="4" presetClass="exit" presetSubtype="16" fill="hold" grpId="0" nodeType="afterEffect">
                                  <p:stCondLst>
                                    <p:cond delay="1000"/>
                                  </p:stCondLst>
                                  <p:childTnLst>
                                    <p:animEffect transition="out" filter="box(in)">
                                      <p:cBhvr>
                                        <p:cTn id="44" dur="500"/>
                                        <p:tgtEl>
                                          <p:spTgt spid="62498"/>
                                        </p:tgtEl>
                                      </p:cBhvr>
                                    </p:animEffect>
                                    <p:set>
                                      <p:cBhvr>
                                        <p:cTn id="45"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3000"/>
                            </p:stCondLst>
                            <p:childTnLst>
                              <p:par>
                                <p:cTn id="47" presetID="4" presetClass="exit" presetSubtype="16" fill="hold" grpId="0" nodeType="afterEffect">
                                  <p:stCondLst>
                                    <p:cond delay="1000"/>
                                  </p:stCondLst>
                                  <p:childTnLst>
                                    <p:animEffect transition="out" filter="box(in)">
                                      <p:cBhvr>
                                        <p:cTn id="48" dur="500"/>
                                        <p:tgtEl>
                                          <p:spTgt spid="62497"/>
                                        </p:tgtEl>
                                      </p:cBhvr>
                                    </p:animEffect>
                                    <p:set>
                                      <p:cBhvr>
                                        <p:cTn id="49"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4500"/>
                            </p:stCondLst>
                            <p:childTnLst>
                              <p:par>
                                <p:cTn id="51" presetID="4" presetClass="exit" presetSubtype="16" fill="hold" grpId="0" nodeType="afterEffect">
                                  <p:stCondLst>
                                    <p:cond delay="1000"/>
                                  </p:stCondLst>
                                  <p:childTnLst>
                                    <p:animEffect transition="out" filter="box(in)">
                                      <p:cBhvr>
                                        <p:cTn id="52" dur="500"/>
                                        <p:tgtEl>
                                          <p:spTgt spid="62496"/>
                                        </p:tgtEl>
                                      </p:cBhvr>
                                    </p:animEffect>
                                    <p:set>
                                      <p:cBhvr>
                                        <p:cTn id="53"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6000"/>
                            </p:stCondLst>
                            <p:childTnLst>
                              <p:par>
                                <p:cTn id="55" presetID="4" presetClass="exit" presetSubtype="16" fill="hold" grpId="0" nodeType="afterEffect">
                                  <p:stCondLst>
                                    <p:cond delay="1000"/>
                                  </p:stCondLst>
                                  <p:childTnLst>
                                    <p:animEffect transition="out" filter="box(in)">
                                      <p:cBhvr>
                                        <p:cTn id="56" dur="500"/>
                                        <p:tgtEl>
                                          <p:spTgt spid="62495"/>
                                        </p:tgtEl>
                                      </p:cBhvr>
                                    </p:animEffect>
                                    <p:set>
                                      <p:cBhvr>
                                        <p:cTn id="57"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7500"/>
                            </p:stCondLst>
                            <p:childTnLst>
                              <p:par>
                                <p:cTn id="59" presetID="4" presetClass="exit" presetSubtype="16" fill="hold" grpId="0" nodeType="afterEffect">
                                  <p:stCondLst>
                                    <p:cond delay="1000"/>
                                  </p:stCondLst>
                                  <p:childTnLst>
                                    <p:animEffect transition="out" filter="box(in)">
                                      <p:cBhvr>
                                        <p:cTn id="60" dur="500"/>
                                        <p:tgtEl>
                                          <p:spTgt spid="62488"/>
                                        </p:tgtEl>
                                      </p:cBhvr>
                                    </p:animEffect>
                                    <p:set>
                                      <p:cBhvr>
                                        <p:cTn id="61"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9000"/>
                            </p:stCondLst>
                            <p:childTnLst>
                              <p:par>
                                <p:cTn id="63" presetID="4" presetClass="exit" presetSubtype="16" fill="hold" grpId="0" nodeType="afterEffect">
                                  <p:stCondLst>
                                    <p:cond delay="1000"/>
                                  </p:stCondLst>
                                  <p:childTnLst>
                                    <p:animEffect transition="out" filter="box(in)">
                                      <p:cBhvr>
                                        <p:cTn id="64" dur="500"/>
                                        <p:tgtEl>
                                          <p:spTgt spid="62486"/>
                                        </p:tgtEl>
                                      </p:cBhvr>
                                    </p:animEffect>
                                    <p:set>
                                      <p:cBhvr>
                                        <p:cTn id="65"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10500"/>
                            </p:stCondLst>
                            <p:childTnLst>
                              <p:par>
                                <p:cTn id="67" presetID="4" presetClass="exit" presetSubtype="16" fill="hold" grpId="0" nodeType="afterEffect">
                                  <p:stCondLst>
                                    <p:cond delay="500"/>
                                  </p:stCondLst>
                                  <p:childTnLst>
                                    <p:animEffect transition="out" filter="box(in)">
                                      <p:cBhvr>
                                        <p:cTn id="68" dur="500"/>
                                        <p:tgtEl>
                                          <p:spTgt spid="62508"/>
                                        </p:tgtEl>
                                      </p:cBhvr>
                                    </p:animEffect>
                                    <p:set>
                                      <p:cBhvr>
                                        <p:cTn id="69"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62512"/>
                  </p:tgtEl>
                </p:cond>
              </p:nextCondLst>
            </p:seq>
          </p:childTnLst>
        </p:cTn>
      </p:par>
    </p:tnLst>
    <p:bldLst>
      <p:bldP spid="62508" grpId="0" animBg="1"/>
      <p:bldP spid="65540" grpId="0"/>
      <p:bldP spid="65541" grpId="0" animBg="1"/>
      <p:bldP spid="65541" grpId="1" animBg="1"/>
      <p:bldP spid="65549"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9EE0AF7B-3DBA-4113-8348-4074928FDC48}"/>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097A10FB-EA45-4910-98AE-D509056EDDC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C92A4F4-FB69-4153-815D-E6D119D5AB7E}"/>
              </a:ext>
            </a:extLst>
          </p:cNvPr>
          <p:cNvSpPr txBox="1">
            <a:spLocks noChangeArrowheads="1"/>
          </p:cNvSpPr>
          <p:nvPr/>
        </p:nvSpPr>
        <p:spPr bwMode="auto">
          <a:xfrm>
            <a:off x="1343025" y="925513"/>
            <a:ext cx="72294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N</a:t>
            </a:r>
            <a:r>
              <a:rPr lang="vi-VN" altLang="en-US" sz="2400" i="1"/>
              <a:t>òng cốt trong sự ngiệp bảo vệ ANQG,</a:t>
            </a:r>
          </a:p>
          <a:p>
            <a:pPr algn="ctr">
              <a:spcBef>
                <a:spcPct val="20000"/>
              </a:spcBef>
            </a:pPr>
            <a:r>
              <a:rPr lang="vi-VN" altLang="en-US" sz="2400" i="1"/>
              <a:t>giữ gìn trật tự ATXH là</a:t>
            </a:r>
            <a:r>
              <a:rPr lang="en-US" altLang="en-US" sz="2400" i="1"/>
              <a:t> lực lượng</a:t>
            </a:r>
            <a:r>
              <a:rPr lang="vi-VN" altLang="en-US" sz="2400" i="1"/>
              <a:t>:</a:t>
            </a:r>
            <a:endParaRPr lang="en-US" altLang="en-US" sz="2400" i="1"/>
          </a:p>
        </p:txBody>
      </p:sp>
      <p:sp>
        <p:nvSpPr>
          <p:cNvPr id="65541" name="AutoShape 5">
            <a:extLst>
              <a:ext uri="{FF2B5EF4-FFF2-40B4-BE49-F238E27FC236}">
                <a16:creationId xmlns:a16="http://schemas.microsoft.com/office/drawing/2014/main" id="{7A4622B7-ADAA-47FC-B86A-E66615E8352C}"/>
              </a:ext>
            </a:extLst>
          </p:cNvPr>
          <p:cNvSpPr>
            <a:spLocks noChangeArrowheads="1"/>
          </p:cNvSpPr>
          <p:nvPr/>
        </p:nvSpPr>
        <p:spPr bwMode="auto">
          <a:xfrm>
            <a:off x="228600" y="4114800"/>
            <a:ext cx="4191000" cy="134778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Công</a:t>
            </a:r>
            <a:r>
              <a:rPr lang="en-US" sz="2400" dirty="0">
                <a:latin typeface="Arial" charset="0"/>
              </a:rPr>
              <a:t> an </a:t>
            </a:r>
            <a:r>
              <a:rPr lang="en-US" sz="2400" dirty="0" err="1">
                <a:latin typeface="Arial" charset="0"/>
              </a:rPr>
              <a:t>nhân</a:t>
            </a:r>
            <a:r>
              <a:rPr lang="en-US" sz="2400" dirty="0">
                <a:latin typeface="Arial" charset="0"/>
              </a:rPr>
              <a:t> </a:t>
            </a:r>
            <a:r>
              <a:rPr lang="en-US" sz="2400" dirty="0" err="1">
                <a:latin typeface="Arial" charset="0"/>
              </a:rPr>
              <a:t>dân</a:t>
            </a:r>
            <a:endParaRPr lang="en-US" sz="2400" dirty="0">
              <a:latin typeface="Arial" charset="0"/>
            </a:endParaRPr>
          </a:p>
        </p:txBody>
      </p:sp>
      <p:sp>
        <p:nvSpPr>
          <p:cNvPr id="65549" name="AutoShape 13">
            <a:extLst>
              <a:ext uri="{FF2B5EF4-FFF2-40B4-BE49-F238E27FC236}">
                <a16:creationId xmlns:a16="http://schemas.microsoft.com/office/drawing/2014/main" id="{EF0AE7D9-D147-4208-B148-C34485660DF3}"/>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vi-VN" sz="2400" dirty="0">
                <a:latin typeface="Arial" charset="0"/>
              </a:rPr>
              <a:t>B</a:t>
            </a:r>
            <a:r>
              <a:rPr lang="en-US" sz="2400" dirty="0">
                <a:latin typeface="Arial" charset="0"/>
              </a:rPr>
              <a:t>ộ </a:t>
            </a:r>
            <a:r>
              <a:rPr lang="en-US" sz="2400" dirty="0" err="1">
                <a:latin typeface="Arial" charset="0"/>
              </a:rPr>
              <a:t>đội</a:t>
            </a:r>
            <a:r>
              <a:rPr lang="en-US" sz="2400" dirty="0">
                <a:latin typeface="Arial" charset="0"/>
              </a:rPr>
              <a:t> </a:t>
            </a:r>
            <a:r>
              <a:rPr lang="en-US" sz="2400" dirty="0" err="1">
                <a:latin typeface="Arial" charset="0"/>
              </a:rPr>
              <a:t>biên</a:t>
            </a:r>
            <a:r>
              <a:rPr lang="en-US" sz="2400" dirty="0">
                <a:latin typeface="Arial" charset="0"/>
              </a:rPr>
              <a:t> </a:t>
            </a:r>
            <a:r>
              <a:rPr lang="en-US" sz="2400" dirty="0" err="1">
                <a:latin typeface="Arial" charset="0"/>
              </a:rPr>
              <a:t>phòng</a:t>
            </a:r>
            <a:endParaRPr lang="vi-VN" sz="2300" b="1" dirty="0">
              <a:latin typeface="Arial" charset="0"/>
            </a:endParaRPr>
          </a:p>
        </p:txBody>
      </p:sp>
      <p:sp>
        <p:nvSpPr>
          <p:cNvPr id="109587" name="Oval 19">
            <a:extLst>
              <a:ext uri="{FF2B5EF4-FFF2-40B4-BE49-F238E27FC236}">
                <a16:creationId xmlns:a16="http://schemas.microsoft.com/office/drawing/2014/main" id="{5FE31CC0-040F-4167-8D9E-0DF3F088C799}"/>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3256" name="Picture 20" descr="ani32">
            <a:hlinkClick r:id="rId7" action="ppaction://hlinksldjump"/>
            <a:extLst>
              <a:ext uri="{FF2B5EF4-FFF2-40B4-BE49-F238E27FC236}">
                <a16:creationId xmlns:a16="http://schemas.microsoft.com/office/drawing/2014/main" id="{3FBBBE99-A05B-4560-A6C2-D56BF13718A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6814DAE9-167C-40E2-B3C2-255975E67EB7}"/>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F85D93B3-2A66-402C-A290-1A8953D601C8}"/>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02A03640-C142-48CA-821B-EFE83C959395}"/>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319FE437-CADE-40CA-A542-88ADA3DB907C}"/>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E0265F7F-6FFD-43DF-A55A-6B83C6C08BF7}"/>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EE895AD5-13EE-4FF3-8BFB-BB9EC8CD8AEB}"/>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B021AF03-8C2C-4563-97D6-82F47A8382A2}"/>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A9D12B78-1869-4386-8388-47B392024F94}"/>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3446E192-1EC3-4457-BA49-7F05BB36FFF5}"/>
              </a:ext>
            </a:extLst>
          </p:cNvPr>
          <p:cNvSpPr>
            <a:spLocks noChangeArrowheads="1"/>
          </p:cNvSpPr>
          <p:nvPr/>
        </p:nvSpPr>
        <p:spPr bwMode="auto">
          <a:xfrm>
            <a:off x="4724400" y="4114800"/>
            <a:ext cx="4191000" cy="134778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vi-VN" sz="2400" dirty="0">
                <a:latin typeface="Arial" charset="0"/>
              </a:rPr>
              <a:t>Cảnh sát an ninh</a:t>
            </a:r>
            <a:endParaRPr lang="vi-VN" sz="2300" b="1" dirty="0">
              <a:latin typeface="Arial" charset="0"/>
            </a:endParaRPr>
          </a:p>
        </p:txBody>
      </p:sp>
      <p:sp>
        <p:nvSpPr>
          <p:cNvPr id="28" name="AutoShape 13">
            <a:extLst>
              <a:ext uri="{FF2B5EF4-FFF2-40B4-BE49-F238E27FC236}">
                <a16:creationId xmlns:a16="http://schemas.microsoft.com/office/drawing/2014/main" id="{02BFE623-218D-42FF-A740-8696ACFFE3BE}"/>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vi-VN" sz="2400" dirty="0">
                <a:latin typeface="Arial" charset="0"/>
              </a:rPr>
              <a:t>Dân quân </a:t>
            </a:r>
            <a:r>
              <a:rPr lang="en-US" sz="2400" dirty="0" err="1">
                <a:latin typeface="Arial" charset="0"/>
              </a:rPr>
              <a:t>tự</a:t>
            </a:r>
            <a:r>
              <a:rPr lang="en-US" sz="2400" dirty="0">
                <a:latin typeface="Arial" charset="0"/>
              </a:rPr>
              <a:t> </a:t>
            </a:r>
            <a:r>
              <a:rPr lang="en-US" sz="2400" dirty="0" err="1">
                <a:latin typeface="Arial" charset="0"/>
              </a:rPr>
              <a:t>vệ</a:t>
            </a:r>
            <a:r>
              <a:rPr lang="en-US" sz="2400" dirty="0">
                <a:latin typeface="Arial" charset="0"/>
              </a:rPr>
              <a:t> </a:t>
            </a:r>
            <a:endParaRPr lang="vi-VN" sz="2300" b="1" dirty="0">
              <a:latin typeface="Arial" charset="0"/>
            </a:endParaRPr>
          </a:p>
        </p:txBody>
      </p:sp>
      <p:sp>
        <p:nvSpPr>
          <p:cNvPr id="29" name="Rectangle: Rounded Corners 28">
            <a:extLst>
              <a:ext uri="{FF2B5EF4-FFF2-40B4-BE49-F238E27FC236}">
                <a16:creationId xmlns:a16="http://schemas.microsoft.com/office/drawing/2014/main" id="{C3CED160-55B9-4051-8853-D6DC6A2A7E3D}"/>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20</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2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2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a:extLst>
              <a:ext uri="{FF2B5EF4-FFF2-40B4-BE49-F238E27FC236}">
                <a16:creationId xmlns:a16="http://schemas.microsoft.com/office/drawing/2014/main" id="{E751363D-9270-4EF0-B55B-633CA4D90301}"/>
              </a:ext>
            </a:extLst>
          </p:cNvPr>
          <p:cNvSpPr>
            <a:spLocks noChangeArrowheads="1"/>
          </p:cNvSpPr>
          <p:nvPr/>
        </p:nvSpPr>
        <p:spPr bwMode="auto">
          <a:xfrm>
            <a:off x="4838700" y="60356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1381" name="Picture 15" descr="people008">
            <a:extLst>
              <a:ext uri="{FF2B5EF4-FFF2-40B4-BE49-F238E27FC236}">
                <a16:creationId xmlns:a16="http://schemas.microsoft.com/office/drawing/2014/main" id="{9489CFED-1927-4C61-919E-8EDFCD64054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B94B43A-D136-409A-BDE7-AA023662CF68}"/>
              </a:ext>
            </a:extLst>
          </p:cNvPr>
          <p:cNvSpPr txBox="1">
            <a:spLocks noChangeArrowheads="1"/>
          </p:cNvSpPr>
          <p:nvPr/>
        </p:nvSpPr>
        <p:spPr bwMode="auto">
          <a:xfrm>
            <a:off x="1550988" y="773113"/>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“T</a:t>
            </a:r>
            <a:r>
              <a:rPr lang="vi-VN" altLang="en-US" sz="2400" i="1"/>
              <a:t>ăng cường hiệu lực quản lý của NN</a:t>
            </a:r>
          </a:p>
          <a:p>
            <a:pPr algn="ctr"/>
            <a:r>
              <a:rPr lang="vi-VN" altLang="en-US" sz="2400" i="1"/>
              <a:t>trong lĩnh vực bảo vệ ANQG và giữ gìn trật tự ATXH</a:t>
            </a:r>
            <a:r>
              <a:rPr lang="en-US" altLang="en-US" sz="2400" i="1"/>
              <a:t>”</a:t>
            </a:r>
            <a:endParaRPr lang="en-US" altLang="en-US" sz="2400"/>
          </a:p>
          <a:p>
            <a:pPr algn="ctr"/>
            <a:r>
              <a:rPr lang="en-US" altLang="en-US" sz="2400"/>
              <a:t>là một trong những nội dung </a:t>
            </a:r>
            <a:r>
              <a:rPr lang="vi-VN" altLang="en-US" sz="2400"/>
              <a:t>thể hiện</a:t>
            </a:r>
            <a:r>
              <a:rPr lang="en-US" altLang="en-US" sz="2400"/>
              <a:t>: </a:t>
            </a:r>
          </a:p>
        </p:txBody>
      </p:sp>
      <p:sp>
        <p:nvSpPr>
          <p:cNvPr id="65541" name="AutoShape 5">
            <a:extLst>
              <a:ext uri="{FF2B5EF4-FFF2-40B4-BE49-F238E27FC236}">
                <a16:creationId xmlns:a16="http://schemas.microsoft.com/office/drawing/2014/main" id="{2BD9CA8B-43B7-4272-919E-809B3671CBE1}"/>
              </a:ext>
            </a:extLst>
          </p:cNvPr>
          <p:cNvSpPr>
            <a:spLocks noChangeArrowheads="1"/>
          </p:cNvSpPr>
          <p:nvPr/>
        </p:nvSpPr>
        <p:spPr bwMode="auto">
          <a:xfrm>
            <a:off x="228600" y="4114800"/>
            <a:ext cx="4192588"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vi-VN" sz="2400" dirty="0">
                <a:latin typeface="Arial" charset="0"/>
              </a:rPr>
              <a:t>Quan điểm bảo vệ </a:t>
            </a:r>
            <a:endParaRPr lang="en-US" sz="2400" dirty="0">
              <a:latin typeface="Arial" charset="0"/>
            </a:endParaRPr>
          </a:p>
          <a:p>
            <a:pPr algn="ctr">
              <a:defRPr/>
            </a:pPr>
            <a:r>
              <a:rPr lang="vi-VN" sz="2400">
                <a:latin typeface="Arial" charset="0"/>
              </a:rPr>
              <a:t>ANQG, </a:t>
            </a:r>
            <a:r>
              <a:rPr lang="vi-VN" sz="2400" dirty="0">
                <a:latin typeface="Arial" charset="0"/>
              </a:rPr>
              <a:t>giữ gìn </a:t>
            </a:r>
            <a:endParaRPr lang="en-US" sz="2400" dirty="0">
              <a:latin typeface="Arial" charset="0"/>
            </a:endParaRPr>
          </a:p>
          <a:p>
            <a:pPr algn="ctr">
              <a:defRPr/>
            </a:pPr>
            <a:r>
              <a:rPr lang="vi-VN" sz="2400" dirty="0">
                <a:latin typeface="Arial" charset="0"/>
              </a:rPr>
              <a:t>trật </a:t>
            </a:r>
            <a:r>
              <a:rPr lang="vi-VN" sz="2400">
                <a:latin typeface="Arial" charset="0"/>
              </a:rPr>
              <a:t>tự ATXH</a:t>
            </a:r>
            <a:endParaRPr lang="vi-VN" sz="2400" b="1" dirty="0">
              <a:latin typeface="Arial" charset="0"/>
            </a:endParaRPr>
          </a:p>
        </p:txBody>
      </p:sp>
      <p:sp>
        <p:nvSpPr>
          <p:cNvPr id="65545" name="AutoShape 9">
            <a:extLst>
              <a:ext uri="{FF2B5EF4-FFF2-40B4-BE49-F238E27FC236}">
                <a16:creationId xmlns:a16="http://schemas.microsoft.com/office/drawing/2014/main" id="{DE5325AC-290B-4D2E-8FDD-055E05496745}"/>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Nhiệm</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a:defRPr/>
            </a:pPr>
            <a:r>
              <a:rPr lang="en-US" sz="2400">
                <a:latin typeface="Arial" charset="0"/>
              </a:rPr>
              <a:t>ANQG,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t>
            </a:r>
          </a:p>
          <a:p>
            <a:pPr algn="ctr">
              <a:defRPr/>
            </a:pPr>
            <a:r>
              <a:rPr lang="en-US" sz="2400" dirty="0" err="1">
                <a:latin typeface="Arial" charset="0"/>
              </a:rPr>
              <a:t>trật</a:t>
            </a:r>
            <a:r>
              <a:rPr lang="en-US" sz="2400" dirty="0">
                <a:latin typeface="Arial" charset="0"/>
              </a:rPr>
              <a:t> </a:t>
            </a:r>
            <a:r>
              <a:rPr lang="en-US" sz="2400" dirty="0" err="1">
                <a:latin typeface="Arial" charset="0"/>
              </a:rPr>
              <a:t>tự</a:t>
            </a:r>
            <a:r>
              <a:rPr lang="en-US" sz="2400">
                <a:latin typeface="Arial" charset="0"/>
              </a:rPr>
              <a:t>, ATXH</a:t>
            </a:r>
            <a:endParaRPr lang="vi-VN" sz="2400" b="1" dirty="0">
              <a:latin typeface="Arial" charset="0"/>
            </a:endParaRPr>
          </a:p>
        </p:txBody>
      </p:sp>
      <p:sp>
        <p:nvSpPr>
          <p:cNvPr id="101395" name="Oval 19">
            <a:extLst>
              <a:ext uri="{FF2B5EF4-FFF2-40B4-BE49-F238E27FC236}">
                <a16:creationId xmlns:a16="http://schemas.microsoft.com/office/drawing/2014/main" id="{742AD2F6-FF72-4009-95AA-F7D9F25D867F}"/>
              </a:ext>
            </a:extLst>
          </p:cNvPr>
          <p:cNvSpPr>
            <a:spLocks noChangeArrowheads="1"/>
          </p:cNvSpPr>
          <p:nvPr/>
        </p:nvSpPr>
        <p:spPr bwMode="auto">
          <a:xfrm>
            <a:off x="4838700" y="60356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5304" name="Picture 20" descr="ani32">
            <a:hlinkClick r:id="rId7" action="ppaction://hlinksldjump"/>
            <a:extLst>
              <a:ext uri="{FF2B5EF4-FFF2-40B4-BE49-F238E27FC236}">
                <a16:creationId xmlns:a16="http://schemas.microsoft.com/office/drawing/2014/main" id="{1D2E6076-503F-4065-98F3-E41CAA08493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53400" y="5943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a:extLst>
              <a:ext uri="{FF2B5EF4-FFF2-40B4-BE49-F238E27FC236}">
                <a16:creationId xmlns:a16="http://schemas.microsoft.com/office/drawing/2014/main" id="{ADBD171D-0ABB-4ABD-95D3-A844A1EFAA78}"/>
              </a:ext>
            </a:extLst>
          </p:cNvPr>
          <p:cNvSpPr>
            <a:spLocks noChangeArrowheads="1"/>
          </p:cNvSpPr>
          <p:nvPr/>
        </p:nvSpPr>
        <p:spPr bwMode="auto">
          <a:xfrm>
            <a:off x="4838700" y="6045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1398" name="Oval 22">
            <a:extLst>
              <a:ext uri="{FF2B5EF4-FFF2-40B4-BE49-F238E27FC236}">
                <a16:creationId xmlns:a16="http://schemas.microsoft.com/office/drawing/2014/main" id="{04CCE317-22B7-4C02-89F4-4079D8A61529}"/>
              </a:ext>
            </a:extLst>
          </p:cNvPr>
          <p:cNvSpPr>
            <a:spLocks noChangeArrowheads="1"/>
          </p:cNvSpPr>
          <p:nvPr/>
        </p:nvSpPr>
        <p:spPr bwMode="auto">
          <a:xfrm>
            <a:off x="4838700" y="6034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1399" name="Oval 23">
            <a:extLst>
              <a:ext uri="{FF2B5EF4-FFF2-40B4-BE49-F238E27FC236}">
                <a16:creationId xmlns:a16="http://schemas.microsoft.com/office/drawing/2014/main" id="{B38E7843-6673-41BC-87CB-5D987912C14D}"/>
              </a:ext>
            </a:extLst>
          </p:cNvPr>
          <p:cNvSpPr>
            <a:spLocks noChangeArrowheads="1"/>
          </p:cNvSpPr>
          <p:nvPr/>
        </p:nvSpPr>
        <p:spPr bwMode="auto">
          <a:xfrm>
            <a:off x="4838700" y="6032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1400" name="Oval 24">
            <a:extLst>
              <a:ext uri="{FF2B5EF4-FFF2-40B4-BE49-F238E27FC236}">
                <a16:creationId xmlns:a16="http://schemas.microsoft.com/office/drawing/2014/main" id="{710DE8D8-2CE0-4710-B3BF-BF7E610BDEE2}"/>
              </a:ext>
            </a:extLst>
          </p:cNvPr>
          <p:cNvSpPr>
            <a:spLocks noChangeArrowheads="1"/>
          </p:cNvSpPr>
          <p:nvPr/>
        </p:nvSpPr>
        <p:spPr bwMode="auto">
          <a:xfrm>
            <a:off x="4833938" y="6030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1401" name="Oval 25">
            <a:extLst>
              <a:ext uri="{FF2B5EF4-FFF2-40B4-BE49-F238E27FC236}">
                <a16:creationId xmlns:a16="http://schemas.microsoft.com/office/drawing/2014/main" id="{64DC4574-C404-4513-BC3C-4352B15C39BD}"/>
              </a:ext>
            </a:extLst>
          </p:cNvPr>
          <p:cNvSpPr>
            <a:spLocks noChangeArrowheads="1"/>
          </p:cNvSpPr>
          <p:nvPr/>
        </p:nvSpPr>
        <p:spPr bwMode="auto">
          <a:xfrm>
            <a:off x="4838700" y="6045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1402" name="Oval 26">
            <a:extLst>
              <a:ext uri="{FF2B5EF4-FFF2-40B4-BE49-F238E27FC236}">
                <a16:creationId xmlns:a16="http://schemas.microsoft.com/office/drawing/2014/main" id="{233DDF5B-CC99-4740-BCEC-4C0D18D29A9B}"/>
              </a:ext>
            </a:extLst>
          </p:cNvPr>
          <p:cNvSpPr>
            <a:spLocks noChangeArrowheads="1"/>
          </p:cNvSpPr>
          <p:nvPr/>
        </p:nvSpPr>
        <p:spPr bwMode="auto">
          <a:xfrm>
            <a:off x="48387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1403" name="Text Box 27">
            <a:extLst>
              <a:ext uri="{FF2B5EF4-FFF2-40B4-BE49-F238E27FC236}">
                <a16:creationId xmlns:a16="http://schemas.microsoft.com/office/drawing/2014/main" id="{7877AB11-82B5-46A9-8B53-E53546D0A041}"/>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1404" name="Text Box 28">
            <a:extLst>
              <a:ext uri="{FF2B5EF4-FFF2-40B4-BE49-F238E27FC236}">
                <a16:creationId xmlns:a16="http://schemas.microsoft.com/office/drawing/2014/main" id="{83805158-77D0-43AD-B919-FE06E8F8AC4C}"/>
              </a:ext>
            </a:extLst>
          </p:cNvPr>
          <p:cNvSpPr txBox="1">
            <a:spLocks noChangeArrowheads="1"/>
          </p:cNvSpPr>
          <p:nvPr/>
        </p:nvSpPr>
        <p:spPr bwMode="auto">
          <a:xfrm>
            <a:off x="4632325" y="5792788"/>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01758CBF-1D93-4BF6-AD32-4DF8B1ABD328}"/>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vi-VN" sz="2400" dirty="0">
                <a:latin typeface="Arial" charset="0"/>
              </a:rPr>
              <a:t>Tính chất</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a:defRPr/>
            </a:pPr>
            <a:r>
              <a:rPr lang="en-US" sz="2400">
                <a:latin typeface="Arial" charset="0"/>
              </a:rPr>
              <a:t>ANQG,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t>
            </a:r>
          </a:p>
          <a:p>
            <a:pPr algn="ctr">
              <a:defRPr/>
            </a:pPr>
            <a:r>
              <a:rPr lang="en-US" sz="2400" dirty="0" err="1">
                <a:latin typeface="Arial" charset="0"/>
              </a:rPr>
              <a:t>trật</a:t>
            </a:r>
            <a:r>
              <a:rPr lang="en-US" sz="2400" dirty="0">
                <a:latin typeface="Arial" charset="0"/>
              </a:rPr>
              <a:t> </a:t>
            </a:r>
            <a:r>
              <a:rPr lang="en-US" sz="2400" dirty="0" err="1">
                <a:latin typeface="Arial" charset="0"/>
              </a:rPr>
              <a:t>tự</a:t>
            </a:r>
            <a:r>
              <a:rPr lang="en-US" sz="2400">
                <a:latin typeface="Arial" charset="0"/>
              </a:rPr>
              <a:t>, ATXH</a:t>
            </a:r>
            <a:endParaRPr lang="vi-VN" sz="2400" b="1" dirty="0">
              <a:latin typeface="Arial" charset="0"/>
            </a:endParaRPr>
          </a:p>
        </p:txBody>
      </p:sp>
      <p:sp>
        <p:nvSpPr>
          <p:cNvPr id="28" name="AutoShape 9">
            <a:extLst>
              <a:ext uri="{FF2B5EF4-FFF2-40B4-BE49-F238E27FC236}">
                <a16:creationId xmlns:a16="http://schemas.microsoft.com/office/drawing/2014/main" id="{CA1678FA-8CF2-4EEA-A202-A8CCFF42904E}"/>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vi-VN" sz="2400" dirty="0">
                <a:latin typeface="Arial" charset="0"/>
              </a:rPr>
              <a:t>Yêu cầu bảo vệ </a:t>
            </a:r>
            <a:endParaRPr lang="en-US" sz="2400" dirty="0">
              <a:latin typeface="Arial" charset="0"/>
            </a:endParaRPr>
          </a:p>
          <a:p>
            <a:pPr algn="ctr">
              <a:defRPr/>
            </a:pPr>
            <a:r>
              <a:rPr lang="vi-VN" sz="2400">
                <a:latin typeface="Arial" charset="0"/>
              </a:rPr>
              <a:t>ANQG, </a:t>
            </a:r>
            <a:r>
              <a:rPr lang="vi-VN" sz="2400" dirty="0">
                <a:latin typeface="Arial" charset="0"/>
              </a:rPr>
              <a:t>giữ gìn </a:t>
            </a:r>
            <a:endParaRPr lang="en-US" sz="2400" dirty="0">
              <a:latin typeface="Arial" charset="0"/>
            </a:endParaRPr>
          </a:p>
          <a:p>
            <a:pPr algn="ctr">
              <a:defRPr/>
            </a:pPr>
            <a:r>
              <a:rPr lang="vi-VN" sz="2400" dirty="0">
                <a:latin typeface="Arial" charset="0"/>
              </a:rPr>
              <a:t>trật tự</a:t>
            </a:r>
            <a:r>
              <a:rPr lang="vi-VN" sz="2400">
                <a:latin typeface="Arial" charset="0"/>
              </a:rPr>
              <a:t>, ATXH</a:t>
            </a:r>
            <a:endParaRPr lang="vi-VN" sz="2400" b="1" dirty="0">
              <a:latin typeface="Arial" charset="0"/>
            </a:endParaRPr>
          </a:p>
        </p:txBody>
      </p:sp>
      <p:sp>
        <p:nvSpPr>
          <p:cNvPr id="26" name="Rectangle: Rounded Corners 25">
            <a:extLst>
              <a:ext uri="{FF2B5EF4-FFF2-40B4-BE49-F238E27FC236}">
                <a16:creationId xmlns:a16="http://schemas.microsoft.com/office/drawing/2014/main" id="{B484DFEC-A318-4972-B6E1-D35B72E50314}"/>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21</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49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138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seq concurrent="1" nextAc="seek">
              <p:cTn id="34" restart="whenNotActive" fill="hold" evtFilter="cancelBubble" nodeType="interactiveSeq">
                <p:stCondLst>
                  <p:cond evt="onClick" delay="0">
                    <p:tgtEl>
                      <p:spTgt spid="10140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140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1402"/>
                                        </p:tgtEl>
                                      </p:cBhvr>
                                    </p:animEffect>
                                    <p:set>
                                      <p:cBhvr>
                                        <p:cTn id="42"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1401"/>
                                        </p:tgtEl>
                                      </p:cBhvr>
                                    </p:animEffect>
                                    <p:set>
                                      <p:cBhvr>
                                        <p:cTn id="46"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1400"/>
                                        </p:tgtEl>
                                      </p:cBhvr>
                                    </p:animEffect>
                                    <p:set>
                                      <p:cBhvr>
                                        <p:cTn id="50"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1399"/>
                                        </p:tgtEl>
                                      </p:cBhvr>
                                    </p:animEffect>
                                    <p:set>
                                      <p:cBhvr>
                                        <p:cTn id="54"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1398"/>
                                        </p:tgtEl>
                                      </p:cBhvr>
                                    </p:animEffect>
                                    <p:set>
                                      <p:cBhvr>
                                        <p:cTn id="58"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1397"/>
                                        </p:tgtEl>
                                      </p:cBhvr>
                                    </p:animEffect>
                                    <p:set>
                                      <p:cBhvr>
                                        <p:cTn id="62"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1395"/>
                                        </p:tgtEl>
                                      </p:cBhvr>
                                    </p:animEffect>
                                    <p:set>
                                      <p:cBhvr>
                                        <p:cTn id="66"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1378"/>
                                        </p:tgtEl>
                                      </p:cBhvr>
                                    </p:animEffect>
                                    <p:set>
                                      <p:cBhvr>
                                        <p:cTn id="70"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5"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a:extLst>
              <a:ext uri="{FF2B5EF4-FFF2-40B4-BE49-F238E27FC236}">
                <a16:creationId xmlns:a16="http://schemas.microsoft.com/office/drawing/2014/main" id="{98DFE25B-5561-4AA3-9D47-4A7A7FFC7E0B}"/>
              </a:ext>
            </a:extLst>
          </p:cNvPr>
          <p:cNvSpPr>
            <a:spLocks noChangeArrowheads="1"/>
          </p:cNvSpPr>
          <p:nvPr/>
        </p:nvSpPr>
        <p:spPr bwMode="auto">
          <a:xfrm>
            <a:off x="50609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2405" name="Picture 15" descr="people008">
            <a:extLst>
              <a:ext uri="{FF2B5EF4-FFF2-40B4-BE49-F238E27FC236}">
                <a16:creationId xmlns:a16="http://schemas.microsoft.com/office/drawing/2014/main" id="{A73B523D-76A5-4BA9-99E6-08D3044C400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748BD3C-0FDE-4663-9FA0-2B1DDD285CF5}"/>
              </a:ext>
            </a:extLst>
          </p:cNvPr>
          <p:cNvSpPr txBox="1">
            <a:spLocks noChangeArrowheads="1"/>
          </p:cNvSpPr>
          <p:nvPr/>
        </p:nvSpPr>
        <p:spPr bwMode="auto">
          <a:xfrm>
            <a:off x="1371600" y="838200"/>
            <a:ext cx="754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“Bảo đảm ngân sách và cơ sở vật chất cho các</a:t>
            </a:r>
          </a:p>
          <a:p>
            <a:pPr algn="ctr"/>
            <a:r>
              <a:rPr lang="en-US" altLang="en-US" sz="2400" i="1"/>
              <a:t>hoạt động bảo vệ ANQG, giữ gìn trật tự, ATXH” </a:t>
            </a:r>
            <a:r>
              <a:rPr lang="en-US" altLang="en-US" sz="2400"/>
              <a:t>là một</a:t>
            </a:r>
          </a:p>
          <a:p>
            <a:pPr algn="ctr"/>
            <a:r>
              <a:rPr lang="en-US" altLang="en-US" sz="2400"/>
              <a:t>trong những công việc thuộc vai trò quản lý của: </a:t>
            </a:r>
          </a:p>
        </p:txBody>
      </p:sp>
      <p:sp>
        <p:nvSpPr>
          <p:cNvPr id="65541" name="AutoShape 5">
            <a:extLst>
              <a:ext uri="{FF2B5EF4-FFF2-40B4-BE49-F238E27FC236}">
                <a16:creationId xmlns:a16="http://schemas.microsoft.com/office/drawing/2014/main" id="{AA4FE382-BB93-44A9-A8D9-7175720F45A8}"/>
              </a:ext>
            </a:extLst>
          </p:cNvPr>
          <p:cNvSpPr>
            <a:spLocks noChangeArrowheads="1"/>
          </p:cNvSpPr>
          <p:nvPr/>
        </p:nvSpPr>
        <p:spPr bwMode="auto">
          <a:xfrm>
            <a:off x="4724400" y="4114800"/>
            <a:ext cx="4191000" cy="1357313"/>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Nhà</a:t>
            </a:r>
            <a:r>
              <a:rPr lang="en-US" sz="2400" dirty="0">
                <a:solidFill>
                  <a:schemeClr val="tx1"/>
                </a:solidFill>
              </a:rPr>
              <a:t> </a:t>
            </a:r>
            <a:r>
              <a:rPr lang="en-US" sz="2400" dirty="0" err="1">
                <a:solidFill>
                  <a:schemeClr val="tx1"/>
                </a:solidFill>
              </a:rPr>
              <a:t>nước</a:t>
            </a:r>
            <a:endParaRPr lang="en-US" sz="2400" dirty="0">
              <a:solidFill>
                <a:schemeClr val="tx1"/>
              </a:solidFill>
            </a:endParaRPr>
          </a:p>
        </p:txBody>
      </p:sp>
      <p:sp>
        <p:nvSpPr>
          <p:cNvPr id="65545" name="AutoShape 9">
            <a:extLst>
              <a:ext uri="{FF2B5EF4-FFF2-40B4-BE49-F238E27FC236}">
                <a16:creationId xmlns:a16="http://schemas.microsoft.com/office/drawing/2014/main" id="{A0308BCC-B29B-427A-9473-9D50D8E68F01}"/>
              </a:ext>
            </a:extLst>
          </p:cNvPr>
          <p:cNvSpPr>
            <a:spLocks noChangeArrowheads="1"/>
          </p:cNvSpPr>
          <p:nvPr/>
        </p:nvSpPr>
        <p:spPr bwMode="auto">
          <a:xfrm>
            <a:off x="228600" y="4129088"/>
            <a:ext cx="4191000" cy="1357312"/>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fr-FR" sz="2400" dirty="0">
                <a:solidFill>
                  <a:schemeClr val="tx1"/>
                </a:solidFill>
              </a:rPr>
              <a:t>C</a:t>
            </a:r>
            <a:r>
              <a:rPr lang="vi-VN" sz="2400" dirty="0">
                <a:solidFill>
                  <a:schemeClr val="tx1"/>
                </a:solidFill>
              </a:rPr>
              <a:t>ông an</a:t>
            </a:r>
            <a:endParaRPr lang="en-US" sz="2400" dirty="0">
              <a:solidFill>
                <a:schemeClr val="tx1"/>
              </a:solidFill>
            </a:endParaRPr>
          </a:p>
        </p:txBody>
      </p:sp>
      <p:sp>
        <p:nvSpPr>
          <p:cNvPr id="102419" name="Oval 19">
            <a:extLst>
              <a:ext uri="{FF2B5EF4-FFF2-40B4-BE49-F238E27FC236}">
                <a16:creationId xmlns:a16="http://schemas.microsoft.com/office/drawing/2014/main" id="{151D2955-4461-4B50-BCC0-DB8F110BE556}"/>
              </a:ext>
            </a:extLst>
          </p:cNvPr>
          <p:cNvSpPr>
            <a:spLocks noChangeArrowheads="1"/>
          </p:cNvSpPr>
          <p:nvPr/>
        </p:nvSpPr>
        <p:spPr bwMode="auto">
          <a:xfrm>
            <a:off x="50609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7352" name="Picture 20" descr="ani32">
            <a:hlinkClick r:id="rId7" action="ppaction://hlinksldjump"/>
            <a:extLst>
              <a:ext uri="{FF2B5EF4-FFF2-40B4-BE49-F238E27FC236}">
                <a16:creationId xmlns:a16="http://schemas.microsoft.com/office/drawing/2014/main" id="{5D2B35D3-A614-46AE-9A51-959EA0FB805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a:extLst>
              <a:ext uri="{FF2B5EF4-FFF2-40B4-BE49-F238E27FC236}">
                <a16:creationId xmlns:a16="http://schemas.microsoft.com/office/drawing/2014/main" id="{A746BD24-BFBF-433C-9095-B65258222AB2}"/>
              </a:ext>
            </a:extLst>
          </p:cNvPr>
          <p:cNvSpPr>
            <a:spLocks noChangeArrowheads="1"/>
          </p:cNvSpPr>
          <p:nvPr/>
        </p:nvSpPr>
        <p:spPr bwMode="auto">
          <a:xfrm>
            <a:off x="50609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2422" name="Oval 22">
            <a:extLst>
              <a:ext uri="{FF2B5EF4-FFF2-40B4-BE49-F238E27FC236}">
                <a16:creationId xmlns:a16="http://schemas.microsoft.com/office/drawing/2014/main" id="{4985180F-34AD-423D-A503-59569EB56ADD}"/>
              </a:ext>
            </a:extLst>
          </p:cNvPr>
          <p:cNvSpPr>
            <a:spLocks noChangeArrowheads="1"/>
          </p:cNvSpPr>
          <p:nvPr/>
        </p:nvSpPr>
        <p:spPr bwMode="auto">
          <a:xfrm>
            <a:off x="5030788" y="6076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2423" name="Oval 23">
            <a:extLst>
              <a:ext uri="{FF2B5EF4-FFF2-40B4-BE49-F238E27FC236}">
                <a16:creationId xmlns:a16="http://schemas.microsoft.com/office/drawing/2014/main" id="{8DBADD96-D077-43DF-B64C-700F8EC780DB}"/>
              </a:ext>
            </a:extLst>
          </p:cNvPr>
          <p:cNvSpPr>
            <a:spLocks noChangeArrowheads="1"/>
          </p:cNvSpPr>
          <p:nvPr/>
        </p:nvSpPr>
        <p:spPr bwMode="auto">
          <a:xfrm>
            <a:off x="50609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2424" name="Oval 24">
            <a:extLst>
              <a:ext uri="{FF2B5EF4-FFF2-40B4-BE49-F238E27FC236}">
                <a16:creationId xmlns:a16="http://schemas.microsoft.com/office/drawing/2014/main" id="{CBBFC322-1448-42E8-AFCE-A1967EDE1FB9}"/>
              </a:ext>
            </a:extLst>
          </p:cNvPr>
          <p:cNvSpPr>
            <a:spLocks noChangeArrowheads="1"/>
          </p:cNvSpPr>
          <p:nvPr/>
        </p:nvSpPr>
        <p:spPr bwMode="auto">
          <a:xfrm>
            <a:off x="5053013"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2425" name="Oval 25">
            <a:extLst>
              <a:ext uri="{FF2B5EF4-FFF2-40B4-BE49-F238E27FC236}">
                <a16:creationId xmlns:a16="http://schemas.microsoft.com/office/drawing/2014/main" id="{16B7CD7D-7A6D-4252-85E2-C37AA62373F4}"/>
              </a:ext>
            </a:extLst>
          </p:cNvPr>
          <p:cNvSpPr>
            <a:spLocks noChangeArrowheads="1"/>
          </p:cNvSpPr>
          <p:nvPr/>
        </p:nvSpPr>
        <p:spPr bwMode="auto">
          <a:xfrm>
            <a:off x="5049838" y="6076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2426" name="Oval 26">
            <a:extLst>
              <a:ext uri="{FF2B5EF4-FFF2-40B4-BE49-F238E27FC236}">
                <a16:creationId xmlns:a16="http://schemas.microsoft.com/office/drawing/2014/main" id="{836B70CE-410A-4E61-8990-739C81EC5D9D}"/>
              </a:ext>
            </a:extLst>
          </p:cNvPr>
          <p:cNvSpPr>
            <a:spLocks noChangeArrowheads="1"/>
          </p:cNvSpPr>
          <p:nvPr/>
        </p:nvSpPr>
        <p:spPr bwMode="auto">
          <a:xfrm>
            <a:off x="5045075"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2427" name="Text Box 27">
            <a:extLst>
              <a:ext uri="{FF2B5EF4-FFF2-40B4-BE49-F238E27FC236}">
                <a16:creationId xmlns:a16="http://schemas.microsoft.com/office/drawing/2014/main" id="{9E4D6CB8-CE53-410D-A0A8-40FC943313BF}"/>
              </a:ext>
            </a:extLst>
          </p:cNvPr>
          <p:cNvSpPr txBox="1">
            <a:spLocks noChangeArrowheads="1"/>
          </p:cNvSpPr>
          <p:nvPr/>
        </p:nvSpPr>
        <p:spPr bwMode="auto">
          <a:xfrm>
            <a:off x="35052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2428" name="Text Box 28">
            <a:extLst>
              <a:ext uri="{FF2B5EF4-FFF2-40B4-BE49-F238E27FC236}">
                <a16:creationId xmlns:a16="http://schemas.microsoft.com/office/drawing/2014/main" id="{09CE5838-E6D8-4664-8CFB-45B09F65A811}"/>
              </a:ext>
            </a:extLst>
          </p:cNvPr>
          <p:cNvSpPr txBox="1">
            <a:spLocks noChangeArrowheads="1"/>
          </p:cNvSpPr>
          <p:nvPr/>
        </p:nvSpPr>
        <p:spPr bwMode="auto">
          <a:xfrm>
            <a:off x="4860925" y="58499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3731358C-31A1-43B9-8924-30BD638DC5D5}"/>
              </a:ext>
            </a:extLst>
          </p:cNvPr>
          <p:cNvSpPr>
            <a:spLocks noChangeArrowheads="1"/>
          </p:cNvSpPr>
          <p:nvPr/>
        </p:nvSpPr>
        <p:spPr bwMode="auto">
          <a:xfrm>
            <a:off x="4724400" y="2300288"/>
            <a:ext cx="4191000" cy="1357312"/>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B. </a:t>
            </a:r>
            <a:r>
              <a:rPr lang="fr-FR" sz="2400" dirty="0" err="1">
                <a:solidFill>
                  <a:schemeClr val="tx1"/>
                </a:solidFill>
              </a:rPr>
              <a:t>Địa</a:t>
            </a:r>
            <a:r>
              <a:rPr lang="fr-FR" sz="2400" dirty="0">
                <a:solidFill>
                  <a:schemeClr val="tx1"/>
                </a:solidFill>
              </a:rPr>
              <a:t> </a:t>
            </a:r>
            <a:r>
              <a:rPr lang="fr-FR" sz="2400" dirty="0" err="1">
                <a:solidFill>
                  <a:schemeClr val="tx1"/>
                </a:solidFill>
              </a:rPr>
              <a:t>phương</a:t>
            </a:r>
            <a:endParaRPr lang="vi-VN" sz="2400" b="1" dirty="0">
              <a:solidFill>
                <a:schemeClr val="tx1"/>
              </a:solidFill>
            </a:endParaRPr>
          </a:p>
        </p:txBody>
      </p:sp>
      <p:sp>
        <p:nvSpPr>
          <p:cNvPr id="28" name="AutoShape 9">
            <a:extLst>
              <a:ext uri="{FF2B5EF4-FFF2-40B4-BE49-F238E27FC236}">
                <a16:creationId xmlns:a16="http://schemas.microsoft.com/office/drawing/2014/main" id="{1938CD03-8BC8-439D-A22F-1C3C270A649D}"/>
              </a:ext>
            </a:extLst>
          </p:cNvPr>
          <p:cNvSpPr>
            <a:spLocks noChangeArrowheads="1"/>
          </p:cNvSpPr>
          <p:nvPr/>
        </p:nvSpPr>
        <p:spPr bwMode="auto">
          <a:xfrm>
            <a:off x="228600" y="2300288"/>
            <a:ext cx="4191000" cy="1357312"/>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fr-FR" sz="2400" dirty="0" err="1">
                <a:solidFill>
                  <a:schemeClr val="tx1"/>
                </a:solidFill>
              </a:rPr>
              <a:t>Quốc</a:t>
            </a:r>
            <a:r>
              <a:rPr lang="fr-FR" sz="2400" dirty="0">
                <a:solidFill>
                  <a:schemeClr val="tx1"/>
                </a:solidFill>
              </a:rPr>
              <a:t> </a:t>
            </a:r>
            <a:r>
              <a:rPr lang="fr-FR" sz="2400" dirty="0" err="1">
                <a:solidFill>
                  <a:schemeClr val="tx1"/>
                </a:solidFill>
              </a:rPr>
              <a:t>hội</a:t>
            </a:r>
            <a:endParaRPr lang="en-US" sz="2400" dirty="0">
              <a:solidFill>
                <a:schemeClr val="tx1"/>
              </a:solidFill>
            </a:endParaRPr>
          </a:p>
        </p:txBody>
      </p:sp>
      <p:sp>
        <p:nvSpPr>
          <p:cNvPr id="29" name="Rectangle: Rounded Corners 28">
            <a:extLst>
              <a:ext uri="{FF2B5EF4-FFF2-40B4-BE49-F238E27FC236}">
                <a16:creationId xmlns:a16="http://schemas.microsoft.com/office/drawing/2014/main" id="{43F59C57-3477-460F-9D83-6C65DB67B15C}"/>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22</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0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5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240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seq concurrent="1" nextAc="seek">
              <p:cTn id="34" restart="whenNotActive" fill="hold" evtFilter="cancelBubble" nodeType="interactiveSeq">
                <p:stCondLst>
                  <p:cond evt="onClick" delay="0">
                    <p:tgtEl>
                      <p:spTgt spid="10242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242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2426"/>
                                        </p:tgtEl>
                                      </p:cBhvr>
                                    </p:animEffect>
                                    <p:set>
                                      <p:cBhvr>
                                        <p:cTn id="42"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2425"/>
                                        </p:tgtEl>
                                      </p:cBhvr>
                                    </p:animEffect>
                                    <p:set>
                                      <p:cBhvr>
                                        <p:cTn id="46"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2424"/>
                                        </p:tgtEl>
                                      </p:cBhvr>
                                    </p:animEffect>
                                    <p:set>
                                      <p:cBhvr>
                                        <p:cTn id="50"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2423"/>
                                        </p:tgtEl>
                                      </p:cBhvr>
                                    </p:animEffect>
                                    <p:set>
                                      <p:cBhvr>
                                        <p:cTn id="54"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2422"/>
                                        </p:tgtEl>
                                      </p:cBhvr>
                                    </p:animEffect>
                                    <p:set>
                                      <p:cBhvr>
                                        <p:cTn id="58"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2421"/>
                                        </p:tgtEl>
                                      </p:cBhvr>
                                    </p:animEffect>
                                    <p:set>
                                      <p:cBhvr>
                                        <p:cTn id="62"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2419"/>
                                        </p:tgtEl>
                                      </p:cBhvr>
                                    </p:animEffect>
                                    <p:set>
                                      <p:cBhvr>
                                        <p:cTn id="66"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2402"/>
                                        </p:tgtEl>
                                      </p:cBhvr>
                                    </p:animEffect>
                                    <p:set>
                                      <p:cBhvr>
                                        <p:cTn id="70"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5"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a:extLst>
              <a:ext uri="{FF2B5EF4-FFF2-40B4-BE49-F238E27FC236}">
                <a16:creationId xmlns:a16="http://schemas.microsoft.com/office/drawing/2014/main" id="{47C5CDE7-F71A-42DC-A442-DDE6BA90B051}"/>
              </a:ext>
            </a:extLst>
          </p:cNvPr>
          <p:cNvSpPr>
            <a:spLocks noChangeArrowheads="1"/>
          </p:cNvSpPr>
          <p:nvPr/>
        </p:nvSpPr>
        <p:spPr bwMode="auto">
          <a:xfrm>
            <a:off x="476885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3429" name="Picture 15" descr="people008">
            <a:extLst>
              <a:ext uri="{FF2B5EF4-FFF2-40B4-BE49-F238E27FC236}">
                <a16:creationId xmlns:a16="http://schemas.microsoft.com/office/drawing/2014/main" id="{759AEED5-9A1A-477A-8436-7595F7C9763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303DFD1-C916-4339-A11A-F65BD8D8F442}"/>
              </a:ext>
            </a:extLst>
          </p:cNvPr>
          <p:cNvSpPr txBox="1">
            <a:spLocks noChangeArrowheads="1"/>
          </p:cNvSpPr>
          <p:nvPr/>
        </p:nvSpPr>
        <p:spPr bwMode="auto">
          <a:xfrm>
            <a:off x="1611313" y="920750"/>
            <a:ext cx="70326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Nòng cốt trong bảo vệ ANQG,</a:t>
            </a:r>
          </a:p>
          <a:p>
            <a:pPr algn="ctr">
              <a:spcBef>
                <a:spcPct val="20000"/>
              </a:spcBef>
            </a:pPr>
            <a:r>
              <a:rPr lang="vi-VN" altLang="en-US" sz="2400" i="1"/>
              <a:t>giữ gìn trật tự ATXH</a:t>
            </a:r>
            <a:r>
              <a:rPr lang="en-US" altLang="en-US" sz="2400" i="1"/>
              <a:t>, lực lượng công an là</a:t>
            </a:r>
            <a:r>
              <a:rPr lang="vi-VN" altLang="en-US" sz="2400" i="1"/>
              <a:t>:</a:t>
            </a:r>
            <a:endParaRPr lang="en-US" altLang="en-US" sz="2400" i="1"/>
          </a:p>
        </p:txBody>
      </p:sp>
      <p:sp>
        <p:nvSpPr>
          <p:cNvPr id="65541" name="AutoShape 5">
            <a:extLst>
              <a:ext uri="{FF2B5EF4-FFF2-40B4-BE49-F238E27FC236}">
                <a16:creationId xmlns:a16="http://schemas.microsoft.com/office/drawing/2014/main" id="{7E0FA207-D551-461A-A9C0-1E39342F1B37}"/>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B. C</a:t>
            </a:r>
            <a:r>
              <a:rPr lang="vi-VN" sz="2000" dirty="0">
                <a:latin typeface="Arial" charset="0"/>
              </a:rPr>
              <a:t>hỗ dựa trực tiếp và </a:t>
            </a:r>
            <a:endParaRPr lang="en-US" sz="2000" dirty="0">
              <a:latin typeface="Arial" charset="0"/>
            </a:endParaRPr>
          </a:p>
          <a:p>
            <a:pPr algn="ctr">
              <a:defRPr/>
            </a:pPr>
            <a:r>
              <a:rPr lang="vi-VN" sz="2000" dirty="0">
                <a:latin typeface="Arial" charset="0"/>
              </a:rPr>
              <a:t>thường xuyên cho các </a:t>
            </a:r>
            <a:r>
              <a:rPr lang="vi-VN" sz="2000">
                <a:latin typeface="Arial" charset="0"/>
              </a:rPr>
              <a:t>ngành, các</a:t>
            </a:r>
          </a:p>
          <a:p>
            <a:pPr algn="ctr">
              <a:defRPr/>
            </a:pPr>
            <a:r>
              <a:rPr lang="vi-VN" sz="2000">
                <a:latin typeface="Arial" charset="0"/>
              </a:rPr>
              <a:t>cấp </a:t>
            </a:r>
            <a:r>
              <a:rPr lang="vi-VN" sz="2000" dirty="0">
                <a:latin typeface="Arial" charset="0"/>
              </a:rPr>
              <a:t>và quần chúng </a:t>
            </a:r>
            <a:r>
              <a:rPr lang="vi-VN" sz="2000">
                <a:latin typeface="Arial" charset="0"/>
              </a:rPr>
              <a:t>trong công tác</a:t>
            </a:r>
          </a:p>
          <a:p>
            <a:pPr algn="ctr">
              <a:defRPr/>
            </a:pPr>
            <a:r>
              <a:rPr lang="vi-VN" sz="2000">
                <a:latin typeface="Arial" charset="0"/>
              </a:rPr>
              <a:t>bảo </a:t>
            </a:r>
            <a:r>
              <a:rPr lang="vi-VN" sz="2000" dirty="0">
                <a:latin typeface="Arial" charset="0"/>
              </a:rPr>
              <a:t>vệ </a:t>
            </a:r>
            <a:r>
              <a:rPr lang="en-US" sz="2000" dirty="0">
                <a:latin typeface="Arial" charset="0"/>
              </a:rPr>
              <a:t>ANQG</a:t>
            </a:r>
            <a:r>
              <a:rPr lang="vi-VN" sz="2000" dirty="0">
                <a:latin typeface="Arial" charset="0"/>
              </a:rPr>
              <a:t> </a:t>
            </a:r>
            <a:r>
              <a:rPr lang="vi-VN" sz="2000">
                <a:latin typeface="Arial" charset="0"/>
              </a:rPr>
              <a:t>và giữ </a:t>
            </a:r>
            <a:r>
              <a:rPr lang="vi-VN" sz="2000" dirty="0">
                <a:latin typeface="Arial" charset="0"/>
              </a:rPr>
              <a:t>gìn </a:t>
            </a:r>
            <a:r>
              <a:rPr lang="en-US" sz="2000" dirty="0">
                <a:latin typeface="Arial" charset="0"/>
              </a:rPr>
              <a:t>TTATXH</a:t>
            </a:r>
          </a:p>
        </p:txBody>
      </p:sp>
      <p:sp>
        <p:nvSpPr>
          <p:cNvPr id="65545" name="AutoShape 9">
            <a:extLst>
              <a:ext uri="{FF2B5EF4-FFF2-40B4-BE49-F238E27FC236}">
                <a16:creationId xmlns:a16="http://schemas.microsoft.com/office/drawing/2014/main" id="{44DEA3C3-DA54-44CA-8E8C-F091597174D8}"/>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D. Đ</a:t>
            </a:r>
            <a:r>
              <a:rPr lang="vi-VN" sz="2000" dirty="0">
                <a:latin typeface="Arial" charset="0"/>
              </a:rPr>
              <a:t>iều kiện và chỗ dựa chủ </a:t>
            </a:r>
            <a:endParaRPr lang="en-US" sz="2000" dirty="0">
              <a:latin typeface="Arial" charset="0"/>
            </a:endParaRPr>
          </a:p>
          <a:p>
            <a:pPr algn="ctr">
              <a:defRPr/>
            </a:pPr>
            <a:r>
              <a:rPr lang="vi-VN" sz="2000" dirty="0">
                <a:latin typeface="Arial" charset="0"/>
              </a:rPr>
              <a:t>yếu cho các cấp, các </a:t>
            </a:r>
            <a:r>
              <a:rPr lang="vi-VN" sz="2000">
                <a:latin typeface="Arial" charset="0"/>
              </a:rPr>
              <a:t>ngành và quần</a:t>
            </a:r>
          </a:p>
          <a:p>
            <a:pPr algn="ctr">
              <a:defRPr/>
            </a:pPr>
            <a:r>
              <a:rPr lang="vi-VN" sz="2000">
                <a:latin typeface="Arial" charset="0"/>
              </a:rPr>
              <a:t>chúng </a:t>
            </a:r>
            <a:r>
              <a:rPr lang="vi-VN" sz="2000" dirty="0">
                <a:latin typeface="Arial" charset="0"/>
              </a:rPr>
              <a:t>nhân </a:t>
            </a:r>
            <a:r>
              <a:rPr lang="vi-VN" sz="2000">
                <a:latin typeface="Arial" charset="0"/>
              </a:rPr>
              <a:t>dân trong bảo vệ</a:t>
            </a:r>
          </a:p>
          <a:p>
            <a:pPr algn="ctr">
              <a:defRPr/>
            </a:pPr>
            <a:r>
              <a:rPr lang="vi-VN" sz="2000">
                <a:latin typeface="Arial" charset="0"/>
              </a:rPr>
              <a:t>ANQG và giữ </a:t>
            </a:r>
            <a:r>
              <a:rPr lang="vi-VN" sz="2000" dirty="0">
                <a:latin typeface="Arial" charset="0"/>
              </a:rPr>
              <a:t>gìn </a:t>
            </a:r>
            <a:r>
              <a:rPr lang="en-US" sz="2000" dirty="0">
                <a:latin typeface="Arial" charset="0"/>
              </a:rPr>
              <a:t>TTATXH</a:t>
            </a:r>
            <a:r>
              <a:rPr lang="vi-VN" sz="2000" dirty="0">
                <a:latin typeface="Arial" charset="0"/>
              </a:rPr>
              <a:t> </a:t>
            </a:r>
            <a:endParaRPr lang="vi-VN" sz="2000" b="1" dirty="0">
              <a:latin typeface="Arial" charset="0"/>
            </a:endParaRPr>
          </a:p>
        </p:txBody>
      </p:sp>
      <p:sp>
        <p:nvSpPr>
          <p:cNvPr id="103443" name="Oval 19">
            <a:extLst>
              <a:ext uri="{FF2B5EF4-FFF2-40B4-BE49-F238E27FC236}">
                <a16:creationId xmlns:a16="http://schemas.microsoft.com/office/drawing/2014/main" id="{7822EF8D-C05C-4355-A213-4A868BFD6F85}"/>
              </a:ext>
            </a:extLst>
          </p:cNvPr>
          <p:cNvSpPr>
            <a:spLocks noChangeArrowheads="1"/>
          </p:cNvSpPr>
          <p:nvPr/>
        </p:nvSpPr>
        <p:spPr bwMode="auto">
          <a:xfrm>
            <a:off x="4772025"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9400" name="Picture 20" descr="ani32">
            <a:hlinkClick r:id="rId7" action="ppaction://hlinksldjump"/>
            <a:extLst>
              <a:ext uri="{FF2B5EF4-FFF2-40B4-BE49-F238E27FC236}">
                <a16:creationId xmlns:a16="http://schemas.microsoft.com/office/drawing/2014/main" id="{4205DE54-EC2C-4627-A6F6-7311F36D48B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534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a:extLst>
              <a:ext uri="{FF2B5EF4-FFF2-40B4-BE49-F238E27FC236}">
                <a16:creationId xmlns:a16="http://schemas.microsoft.com/office/drawing/2014/main" id="{7D34F73E-6EA5-49D5-A999-9D399E957437}"/>
              </a:ext>
            </a:extLst>
          </p:cNvPr>
          <p:cNvSpPr>
            <a:spLocks noChangeArrowheads="1"/>
          </p:cNvSpPr>
          <p:nvPr/>
        </p:nvSpPr>
        <p:spPr bwMode="auto">
          <a:xfrm>
            <a:off x="47752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3446" name="Oval 22">
            <a:extLst>
              <a:ext uri="{FF2B5EF4-FFF2-40B4-BE49-F238E27FC236}">
                <a16:creationId xmlns:a16="http://schemas.microsoft.com/office/drawing/2014/main" id="{1DD866CF-6304-4685-A9B3-A05AC8070E24}"/>
              </a:ext>
            </a:extLst>
          </p:cNvPr>
          <p:cNvSpPr>
            <a:spLocks noChangeArrowheads="1"/>
          </p:cNvSpPr>
          <p:nvPr/>
        </p:nvSpPr>
        <p:spPr bwMode="auto">
          <a:xfrm>
            <a:off x="4778375"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3447" name="Oval 23">
            <a:extLst>
              <a:ext uri="{FF2B5EF4-FFF2-40B4-BE49-F238E27FC236}">
                <a16:creationId xmlns:a16="http://schemas.microsoft.com/office/drawing/2014/main" id="{E0AB3DA2-C82D-4578-AADE-F43CDD053DD0}"/>
              </a:ext>
            </a:extLst>
          </p:cNvPr>
          <p:cNvSpPr>
            <a:spLocks noChangeArrowheads="1"/>
          </p:cNvSpPr>
          <p:nvPr/>
        </p:nvSpPr>
        <p:spPr bwMode="auto">
          <a:xfrm>
            <a:off x="476885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3448" name="Oval 24">
            <a:extLst>
              <a:ext uri="{FF2B5EF4-FFF2-40B4-BE49-F238E27FC236}">
                <a16:creationId xmlns:a16="http://schemas.microsoft.com/office/drawing/2014/main" id="{384223FF-B605-4242-8034-D2FF6486A88C}"/>
              </a:ext>
            </a:extLst>
          </p:cNvPr>
          <p:cNvSpPr>
            <a:spLocks noChangeArrowheads="1"/>
          </p:cNvSpPr>
          <p:nvPr/>
        </p:nvSpPr>
        <p:spPr bwMode="auto">
          <a:xfrm>
            <a:off x="47752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3449" name="Oval 25">
            <a:extLst>
              <a:ext uri="{FF2B5EF4-FFF2-40B4-BE49-F238E27FC236}">
                <a16:creationId xmlns:a16="http://schemas.microsoft.com/office/drawing/2014/main" id="{44DFAB28-4EB9-4608-A1CF-BD01EBF67447}"/>
              </a:ext>
            </a:extLst>
          </p:cNvPr>
          <p:cNvSpPr>
            <a:spLocks noChangeArrowheads="1"/>
          </p:cNvSpPr>
          <p:nvPr/>
        </p:nvSpPr>
        <p:spPr bwMode="auto">
          <a:xfrm>
            <a:off x="47736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3450" name="Oval 26">
            <a:extLst>
              <a:ext uri="{FF2B5EF4-FFF2-40B4-BE49-F238E27FC236}">
                <a16:creationId xmlns:a16="http://schemas.microsoft.com/office/drawing/2014/main" id="{7F88AB5A-2AE6-4323-B146-FECDB2C156AD}"/>
              </a:ext>
            </a:extLst>
          </p:cNvPr>
          <p:cNvSpPr>
            <a:spLocks noChangeArrowheads="1"/>
          </p:cNvSpPr>
          <p:nvPr/>
        </p:nvSpPr>
        <p:spPr bwMode="auto">
          <a:xfrm>
            <a:off x="4765675"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3451" name="Text Box 27">
            <a:extLst>
              <a:ext uri="{FF2B5EF4-FFF2-40B4-BE49-F238E27FC236}">
                <a16:creationId xmlns:a16="http://schemas.microsoft.com/office/drawing/2014/main" id="{62D75966-9282-40B9-BC18-B575C14A539A}"/>
              </a:ext>
            </a:extLst>
          </p:cNvPr>
          <p:cNvSpPr txBox="1">
            <a:spLocks noChangeArrowheads="1"/>
          </p:cNvSpPr>
          <p:nvPr/>
        </p:nvSpPr>
        <p:spPr bwMode="auto">
          <a:xfrm>
            <a:off x="34290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3452" name="Text Box 28">
            <a:extLst>
              <a:ext uri="{FF2B5EF4-FFF2-40B4-BE49-F238E27FC236}">
                <a16:creationId xmlns:a16="http://schemas.microsoft.com/office/drawing/2014/main" id="{45A06167-2E6D-4F2B-84F0-4D7CC959D77B}"/>
              </a:ext>
            </a:extLst>
          </p:cNvPr>
          <p:cNvSpPr txBox="1">
            <a:spLocks noChangeArrowheads="1"/>
          </p:cNvSpPr>
          <p:nvPr/>
        </p:nvSpPr>
        <p:spPr bwMode="auto">
          <a:xfrm>
            <a:off x="4498975" y="5867400"/>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658A2B89-01F0-40DC-8AA5-36F13B776FA1}"/>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C. Đ</a:t>
            </a:r>
            <a:r>
              <a:rPr lang="vi-VN" sz="2000" dirty="0">
                <a:latin typeface="Arial" charset="0"/>
              </a:rPr>
              <a:t>òn bẩy và </a:t>
            </a:r>
            <a:r>
              <a:rPr lang="vi-VN" sz="2000">
                <a:latin typeface="Arial" charset="0"/>
              </a:rPr>
              <a:t>trụ cột</a:t>
            </a:r>
          </a:p>
          <a:p>
            <a:pPr algn="ctr">
              <a:defRPr/>
            </a:pPr>
            <a:r>
              <a:rPr lang="vi-VN" sz="2000">
                <a:latin typeface="Arial" charset="0"/>
              </a:rPr>
              <a:t>cho toàn </a:t>
            </a:r>
            <a:r>
              <a:rPr lang="vi-VN" sz="2000" dirty="0">
                <a:latin typeface="Arial" charset="0"/>
              </a:rPr>
              <a:t>xã hội trong bảo </a:t>
            </a:r>
            <a:r>
              <a:rPr lang="vi-VN" sz="2000">
                <a:latin typeface="Arial" charset="0"/>
              </a:rPr>
              <a:t>vệ ANQG</a:t>
            </a:r>
          </a:p>
          <a:p>
            <a:pPr algn="ctr">
              <a:defRPr/>
            </a:pPr>
            <a:r>
              <a:rPr lang="vi-VN" sz="2000">
                <a:latin typeface="Arial" charset="0"/>
              </a:rPr>
              <a:t>và </a:t>
            </a:r>
            <a:r>
              <a:rPr lang="vi-VN" sz="2000" dirty="0">
                <a:latin typeface="Arial" charset="0"/>
              </a:rPr>
              <a:t>giữ gìn trật tự</a:t>
            </a:r>
            <a:r>
              <a:rPr lang="vi-VN" sz="2000">
                <a:latin typeface="Arial" charset="0"/>
              </a:rPr>
              <a:t>, ATXH</a:t>
            </a:r>
            <a:endParaRPr lang="vi-VN" sz="2000" b="1" dirty="0">
              <a:latin typeface="Arial" charset="0"/>
            </a:endParaRPr>
          </a:p>
        </p:txBody>
      </p:sp>
      <p:sp>
        <p:nvSpPr>
          <p:cNvPr id="28" name="AutoShape 9">
            <a:extLst>
              <a:ext uri="{FF2B5EF4-FFF2-40B4-BE49-F238E27FC236}">
                <a16:creationId xmlns:a16="http://schemas.microsoft.com/office/drawing/2014/main" id="{437A0E37-A5D5-4BAF-8092-5F42D379653B}"/>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A. T</a:t>
            </a:r>
            <a:r>
              <a:rPr lang="vi-VN" sz="2000" dirty="0">
                <a:latin typeface="Arial" charset="0"/>
              </a:rPr>
              <a:t>rung tâm và thường xuyên</a:t>
            </a:r>
            <a:endParaRPr lang="en-US" sz="2000" dirty="0">
              <a:latin typeface="Arial" charset="0"/>
            </a:endParaRPr>
          </a:p>
          <a:p>
            <a:pPr algn="ctr">
              <a:defRPr/>
            </a:pPr>
            <a:r>
              <a:rPr lang="vi-VN" sz="2000" dirty="0">
                <a:latin typeface="Arial" charset="0"/>
              </a:rPr>
              <a:t> cho các ngành, các cấp và quần</a:t>
            </a:r>
            <a:endParaRPr lang="en-US" sz="2000" dirty="0">
              <a:latin typeface="Arial" charset="0"/>
            </a:endParaRPr>
          </a:p>
          <a:p>
            <a:pPr algn="ctr">
              <a:defRPr/>
            </a:pPr>
            <a:r>
              <a:rPr lang="vi-VN" sz="2000" dirty="0">
                <a:latin typeface="Arial" charset="0"/>
              </a:rPr>
              <a:t> chúng trong bảo vệ an ninh quốc</a:t>
            </a:r>
            <a:endParaRPr lang="en-US" sz="2000" dirty="0">
              <a:latin typeface="Arial" charset="0"/>
            </a:endParaRPr>
          </a:p>
          <a:p>
            <a:pPr algn="ctr">
              <a:defRPr/>
            </a:pPr>
            <a:r>
              <a:rPr lang="vi-VN" sz="2000" dirty="0">
                <a:latin typeface="Arial" charset="0"/>
              </a:rPr>
              <a:t> gia và trật tự</a:t>
            </a:r>
            <a:r>
              <a:rPr lang="vi-VN" sz="2000">
                <a:latin typeface="Arial" charset="0"/>
              </a:rPr>
              <a:t>, ATXH</a:t>
            </a:r>
            <a:endParaRPr lang="vi-VN" sz="2000" b="1" dirty="0">
              <a:latin typeface="Arial" charset="0"/>
            </a:endParaRPr>
          </a:p>
        </p:txBody>
      </p:sp>
      <p:sp>
        <p:nvSpPr>
          <p:cNvPr id="29" name="Rectangle: Rounded Corners 28">
            <a:extLst>
              <a:ext uri="{FF2B5EF4-FFF2-40B4-BE49-F238E27FC236}">
                <a16:creationId xmlns:a16="http://schemas.microsoft.com/office/drawing/2014/main" id="{4BBBCA4E-975D-4EAE-8319-F4A0DECC9072}"/>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23</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2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2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342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seq concurrent="1" nextAc="seek">
              <p:cTn id="34" restart="whenNotActive" fill="hold" evtFilter="cancelBubble" nodeType="interactiveSeq">
                <p:stCondLst>
                  <p:cond evt="onClick" delay="0">
                    <p:tgtEl>
                      <p:spTgt spid="10345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345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3450"/>
                                        </p:tgtEl>
                                      </p:cBhvr>
                                    </p:animEffect>
                                    <p:set>
                                      <p:cBhvr>
                                        <p:cTn id="42"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3449"/>
                                        </p:tgtEl>
                                      </p:cBhvr>
                                    </p:animEffect>
                                    <p:set>
                                      <p:cBhvr>
                                        <p:cTn id="46"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3448"/>
                                        </p:tgtEl>
                                      </p:cBhvr>
                                    </p:animEffect>
                                    <p:set>
                                      <p:cBhvr>
                                        <p:cTn id="50"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3447"/>
                                        </p:tgtEl>
                                      </p:cBhvr>
                                    </p:animEffect>
                                    <p:set>
                                      <p:cBhvr>
                                        <p:cTn id="54"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3446"/>
                                        </p:tgtEl>
                                      </p:cBhvr>
                                    </p:animEffect>
                                    <p:set>
                                      <p:cBhvr>
                                        <p:cTn id="58"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3445"/>
                                        </p:tgtEl>
                                      </p:cBhvr>
                                    </p:animEffect>
                                    <p:set>
                                      <p:cBhvr>
                                        <p:cTn id="62"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3443"/>
                                        </p:tgtEl>
                                      </p:cBhvr>
                                    </p:animEffect>
                                    <p:set>
                                      <p:cBhvr>
                                        <p:cTn id="66"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3426"/>
                                        </p:tgtEl>
                                      </p:cBhvr>
                                    </p:animEffect>
                                    <p:set>
                                      <p:cBhvr>
                                        <p:cTn id="70"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5"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a:extLst>
              <a:ext uri="{FF2B5EF4-FFF2-40B4-BE49-F238E27FC236}">
                <a16:creationId xmlns:a16="http://schemas.microsoft.com/office/drawing/2014/main" id="{3B061C42-9D7D-4C91-82C7-2C5473ADB33D}"/>
              </a:ext>
            </a:extLst>
          </p:cNvPr>
          <p:cNvSpPr>
            <a:spLocks noChangeArrowheads="1"/>
          </p:cNvSpPr>
          <p:nvPr/>
        </p:nvSpPr>
        <p:spPr bwMode="auto">
          <a:xfrm>
            <a:off x="487045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4453" name="Picture 15" descr="people008">
            <a:extLst>
              <a:ext uri="{FF2B5EF4-FFF2-40B4-BE49-F238E27FC236}">
                <a16:creationId xmlns:a16="http://schemas.microsoft.com/office/drawing/2014/main" id="{E78ED195-F8F3-407A-910B-0BE02A2F48A5}"/>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30D0BDF-FF29-4ABB-9C07-3154C709D63B}"/>
              </a:ext>
            </a:extLst>
          </p:cNvPr>
          <p:cNvSpPr txBox="1">
            <a:spLocks noChangeArrowheads="1"/>
          </p:cNvSpPr>
          <p:nvPr/>
        </p:nvSpPr>
        <p:spPr bwMode="auto">
          <a:xfrm>
            <a:off x="1758950" y="938213"/>
            <a:ext cx="666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Một trong những nhiệm vụ bảo vệ ANQG,</a:t>
            </a:r>
          </a:p>
          <a:p>
            <a:pPr algn="ctr">
              <a:spcBef>
                <a:spcPct val="20000"/>
              </a:spcBef>
            </a:pPr>
            <a:r>
              <a:rPr lang="vi-VN" altLang="en-US" sz="2400" i="1"/>
              <a:t>giữ gìn trật tự ATXH là:</a:t>
            </a:r>
            <a:endParaRPr lang="en-US" altLang="en-US" sz="2400" i="1"/>
          </a:p>
        </p:txBody>
      </p:sp>
      <p:sp>
        <p:nvSpPr>
          <p:cNvPr id="65541" name="AutoShape 5">
            <a:extLst>
              <a:ext uri="{FF2B5EF4-FFF2-40B4-BE49-F238E27FC236}">
                <a16:creationId xmlns:a16="http://schemas.microsoft.com/office/drawing/2014/main" id="{1E38812D-BE24-409A-8D6C-06BE92A26475}"/>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200" dirty="0">
                <a:latin typeface="Arial" charset="0"/>
              </a:rPr>
              <a:t>A. </a:t>
            </a:r>
            <a:r>
              <a:rPr lang="vi-VN" sz="2200" dirty="0">
                <a:latin typeface="Arial" charset="0"/>
              </a:rPr>
              <a:t>Bảo vệ an ninh </a:t>
            </a:r>
            <a:r>
              <a:rPr lang="vi-VN" sz="2200">
                <a:latin typeface="Arial" charset="0"/>
              </a:rPr>
              <a:t>trên các</a:t>
            </a:r>
          </a:p>
          <a:p>
            <a:pPr algn="ctr">
              <a:defRPr/>
            </a:pPr>
            <a:r>
              <a:rPr lang="vi-VN" sz="2200">
                <a:latin typeface="Arial" charset="0"/>
              </a:rPr>
              <a:t>lĩnh vực TTVH, an ninh kinh tế,</a:t>
            </a:r>
          </a:p>
          <a:p>
            <a:pPr algn="ctr">
              <a:defRPr/>
            </a:pPr>
            <a:r>
              <a:rPr lang="vi-VN" sz="2200">
                <a:latin typeface="Arial" charset="0"/>
              </a:rPr>
              <a:t>quốc </a:t>
            </a:r>
            <a:r>
              <a:rPr lang="vi-VN" sz="2200" dirty="0">
                <a:latin typeface="Arial" charset="0"/>
              </a:rPr>
              <a:t>phòng, đối </a:t>
            </a:r>
            <a:r>
              <a:rPr lang="vi-VN" sz="2200">
                <a:latin typeface="Arial" charset="0"/>
              </a:rPr>
              <a:t>ngoại và các lợi</a:t>
            </a:r>
          </a:p>
          <a:p>
            <a:pPr algn="ctr">
              <a:defRPr/>
            </a:pPr>
            <a:r>
              <a:rPr lang="vi-VN" sz="2200">
                <a:latin typeface="Arial" charset="0"/>
              </a:rPr>
              <a:t>ích </a:t>
            </a:r>
            <a:r>
              <a:rPr lang="vi-VN" sz="2200" dirty="0">
                <a:latin typeface="Arial" charset="0"/>
              </a:rPr>
              <a:t>khác của quốc gia</a:t>
            </a:r>
            <a:endParaRPr lang="en-US" sz="2200" dirty="0">
              <a:latin typeface="Arial" charset="0"/>
            </a:endParaRPr>
          </a:p>
        </p:txBody>
      </p:sp>
      <p:sp>
        <p:nvSpPr>
          <p:cNvPr id="65546" name="AutoShape 10">
            <a:extLst>
              <a:ext uri="{FF2B5EF4-FFF2-40B4-BE49-F238E27FC236}">
                <a16:creationId xmlns:a16="http://schemas.microsoft.com/office/drawing/2014/main" id="{4301725C-5B1A-414F-84CF-CB90596E03F9}"/>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200" dirty="0">
                <a:latin typeface="Arial" charset="0"/>
              </a:rPr>
              <a:t> B. </a:t>
            </a:r>
            <a:r>
              <a:rPr lang="vi-VN" sz="2200" dirty="0">
                <a:latin typeface="Arial" charset="0"/>
              </a:rPr>
              <a:t>Phòng ngừa, </a:t>
            </a:r>
            <a:r>
              <a:rPr lang="vi-VN" sz="2200">
                <a:latin typeface="Arial" charset="0"/>
              </a:rPr>
              <a:t>đấu tranh</a:t>
            </a:r>
          </a:p>
          <a:p>
            <a:pPr algn="ctr">
              <a:defRPr/>
            </a:pPr>
            <a:r>
              <a:rPr lang="vi-VN" sz="2200">
                <a:latin typeface="Arial" charset="0"/>
              </a:rPr>
              <a:t>làm  </a:t>
            </a:r>
            <a:r>
              <a:rPr lang="vi-VN" sz="2200" dirty="0">
                <a:latin typeface="Arial" charset="0"/>
              </a:rPr>
              <a:t>thất bại mọi âm </a:t>
            </a:r>
            <a:r>
              <a:rPr lang="vi-VN" sz="2200">
                <a:latin typeface="Arial" charset="0"/>
              </a:rPr>
              <a:t>mưu của</a:t>
            </a:r>
          </a:p>
          <a:p>
            <a:pPr algn="ctr">
              <a:defRPr/>
            </a:pPr>
            <a:r>
              <a:rPr lang="vi-VN" sz="2200">
                <a:latin typeface="Arial" charset="0"/>
              </a:rPr>
              <a:t>các lực </a:t>
            </a:r>
            <a:r>
              <a:rPr lang="vi-VN" sz="2200" dirty="0">
                <a:latin typeface="Arial" charset="0"/>
              </a:rPr>
              <a:t>lượng </a:t>
            </a:r>
            <a:r>
              <a:rPr lang="vi-VN" sz="2200">
                <a:latin typeface="Arial" charset="0"/>
              </a:rPr>
              <a:t>phản động</a:t>
            </a:r>
          </a:p>
          <a:p>
            <a:pPr algn="ctr">
              <a:defRPr/>
            </a:pPr>
            <a:r>
              <a:rPr lang="vi-VN" sz="2200">
                <a:latin typeface="Arial" charset="0"/>
              </a:rPr>
              <a:t>xâm hại ANQG</a:t>
            </a:r>
            <a:endParaRPr lang="en-US" sz="2200" dirty="0">
              <a:latin typeface="Arial" charset="0"/>
            </a:endParaRPr>
          </a:p>
        </p:txBody>
      </p:sp>
      <p:sp>
        <p:nvSpPr>
          <p:cNvPr id="104467" name="Oval 19">
            <a:extLst>
              <a:ext uri="{FF2B5EF4-FFF2-40B4-BE49-F238E27FC236}">
                <a16:creationId xmlns:a16="http://schemas.microsoft.com/office/drawing/2014/main" id="{37240F6B-501E-4A10-A2E4-0AAD82734149}"/>
              </a:ext>
            </a:extLst>
          </p:cNvPr>
          <p:cNvSpPr>
            <a:spLocks noChangeArrowheads="1"/>
          </p:cNvSpPr>
          <p:nvPr/>
        </p:nvSpPr>
        <p:spPr bwMode="auto">
          <a:xfrm>
            <a:off x="487045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61448" name="Picture 20" descr="ani32">
            <a:hlinkClick r:id="rId7" action="ppaction://hlinksldjump"/>
            <a:extLst>
              <a:ext uri="{FF2B5EF4-FFF2-40B4-BE49-F238E27FC236}">
                <a16:creationId xmlns:a16="http://schemas.microsoft.com/office/drawing/2014/main" id="{9E8CE0D0-8AF5-4A7A-829F-2C57EA7D7F2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a:extLst>
              <a:ext uri="{FF2B5EF4-FFF2-40B4-BE49-F238E27FC236}">
                <a16:creationId xmlns:a16="http://schemas.microsoft.com/office/drawing/2014/main" id="{D0B16655-AFAB-4042-9F8D-D393432A77E5}"/>
              </a:ext>
            </a:extLst>
          </p:cNvPr>
          <p:cNvSpPr>
            <a:spLocks noChangeArrowheads="1"/>
          </p:cNvSpPr>
          <p:nvPr/>
        </p:nvSpPr>
        <p:spPr bwMode="auto">
          <a:xfrm>
            <a:off x="487045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4470" name="Oval 22">
            <a:extLst>
              <a:ext uri="{FF2B5EF4-FFF2-40B4-BE49-F238E27FC236}">
                <a16:creationId xmlns:a16="http://schemas.microsoft.com/office/drawing/2014/main" id="{103EEF74-E562-4616-89C0-7C67F27B4644}"/>
              </a:ext>
            </a:extLst>
          </p:cNvPr>
          <p:cNvSpPr>
            <a:spLocks noChangeArrowheads="1"/>
          </p:cNvSpPr>
          <p:nvPr/>
        </p:nvSpPr>
        <p:spPr bwMode="auto">
          <a:xfrm>
            <a:off x="487045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4471" name="Oval 23">
            <a:extLst>
              <a:ext uri="{FF2B5EF4-FFF2-40B4-BE49-F238E27FC236}">
                <a16:creationId xmlns:a16="http://schemas.microsoft.com/office/drawing/2014/main" id="{7620FA2A-BA00-4842-9C3C-86D6F733D20C}"/>
              </a:ext>
            </a:extLst>
          </p:cNvPr>
          <p:cNvSpPr>
            <a:spLocks noChangeArrowheads="1"/>
          </p:cNvSpPr>
          <p:nvPr/>
        </p:nvSpPr>
        <p:spPr bwMode="auto">
          <a:xfrm>
            <a:off x="487045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4472" name="Oval 24">
            <a:extLst>
              <a:ext uri="{FF2B5EF4-FFF2-40B4-BE49-F238E27FC236}">
                <a16:creationId xmlns:a16="http://schemas.microsoft.com/office/drawing/2014/main" id="{873BE97D-7A9B-450E-AA2F-FDCFD7B8AA0E}"/>
              </a:ext>
            </a:extLst>
          </p:cNvPr>
          <p:cNvSpPr>
            <a:spLocks noChangeArrowheads="1"/>
          </p:cNvSpPr>
          <p:nvPr/>
        </p:nvSpPr>
        <p:spPr bwMode="auto">
          <a:xfrm>
            <a:off x="4870450" y="6010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4473" name="Oval 25">
            <a:extLst>
              <a:ext uri="{FF2B5EF4-FFF2-40B4-BE49-F238E27FC236}">
                <a16:creationId xmlns:a16="http://schemas.microsoft.com/office/drawing/2014/main" id="{B86BF9FD-236A-4635-B161-EC56027B1916}"/>
              </a:ext>
            </a:extLst>
          </p:cNvPr>
          <p:cNvSpPr>
            <a:spLocks noChangeArrowheads="1"/>
          </p:cNvSpPr>
          <p:nvPr/>
        </p:nvSpPr>
        <p:spPr bwMode="auto">
          <a:xfrm>
            <a:off x="487045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4474" name="Oval 26">
            <a:extLst>
              <a:ext uri="{FF2B5EF4-FFF2-40B4-BE49-F238E27FC236}">
                <a16:creationId xmlns:a16="http://schemas.microsoft.com/office/drawing/2014/main" id="{BCE67875-4F8B-496D-A6D6-61E1D42A1CB2}"/>
              </a:ext>
            </a:extLst>
          </p:cNvPr>
          <p:cNvSpPr>
            <a:spLocks noChangeArrowheads="1"/>
          </p:cNvSpPr>
          <p:nvPr/>
        </p:nvSpPr>
        <p:spPr bwMode="auto">
          <a:xfrm>
            <a:off x="4870450" y="6010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4475" name="Text Box 27">
            <a:extLst>
              <a:ext uri="{FF2B5EF4-FFF2-40B4-BE49-F238E27FC236}">
                <a16:creationId xmlns:a16="http://schemas.microsoft.com/office/drawing/2014/main" id="{BB99D049-E3C7-4288-959B-D4495074F591}"/>
              </a:ext>
            </a:extLst>
          </p:cNvPr>
          <p:cNvSpPr txBox="1">
            <a:spLocks noChangeArrowheads="1"/>
          </p:cNvSpPr>
          <p:nvPr/>
        </p:nvSpPr>
        <p:spPr bwMode="auto">
          <a:xfrm>
            <a:off x="35052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4476" name="Text Box 28">
            <a:extLst>
              <a:ext uri="{FF2B5EF4-FFF2-40B4-BE49-F238E27FC236}">
                <a16:creationId xmlns:a16="http://schemas.microsoft.com/office/drawing/2014/main" id="{6E52F1FE-ACFB-465C-9BD7-9AC86909AC4B}"/>
              </a:ext>
            </a:extLst>
          </p:cNvPr>
          <p:cNvSpPr txBox="1">
            <a:spLocks noChangeArrowheads="1"/>
          </p:cNvSpPr>
          <p:nvPr/>
        </p:nvSpPr>
        <p:spPr bwMode="auto">
          <a:xfrm>
            <a:off x="4565650" y="58578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5E6B0B7A-2834-41A6-B022-B0F9D0836224}"/>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200" dirty="0">
                <a:latin typeface="Arial" charset="0"/>
              </a:rPr>
              <a:t> C. P</a:t>
            </a:r>
            <a:r>
              <a:rPr lang="vi-VN" sz="2200" dirty="0">
                <a:latin typeface="Arial" charset="0"/>
              </a:rPr>
              <a:t>hát hiện, ngăn </a:t>
            </a:r>
            <a:r>
              <a:rPr lang="vi-VN" sz="2200">
                <a:latin typeface="Arial" charset="0"/>
              </a:rPr>
              <a:t>chặn,</a:t>
            </a:r>
          </a:p>
          <a:p>
            <a:pPr algn="ctr" eaLnBrk="1" hangingPunct="1">
              <a:defRPr/>
            </a:pPr>
            <a:r>
              <a:rPr lang="vi-VN" sz="2200">
                <a:latin typeface="Arial" charset="0"/>
              </a:rPr>
              <a:t>đấu tranh </a:t>
            </a:r>
            <a:r>
              <a:rPr lang="vi-VN" sz="2200" dirty="0">
                <a:latin typeface="Arial" charset="0"/>
              </a:rPr>
              <a:t>làm thất bại các hoạt </a:t>
            </a:r>
            <a:endParaRPr lang="en-US" sz="2200" dirty="0">
              <a:latin typeface="Arial" charset="0"/>
            </a:endParaRPr>
          </a:p>
          <a:p>
            <a:pPr algn="ctr" eaLnBrk="1" hangingPunct="1">
              <a:defRPr/>
            </a:pPr>
            <a:r>
              <a:rPr lang="vi-VN" sz="2200" dirty="0">
                <a:latin typeface="Arial" charset="0"/>
              </a:rPr>
              <a:t>động </a:t>
            </a:r>
            <a:r>
              <a:rPr lang="en-US" sz="2200" dirty="0" err="1">
                <a:latin typeface="Arial" charset="0"/>
              </a:rPr>
              <a:t>phá</a:t>
            </a:r>
            <a:r>
              <a:rPr lang="en-US" sz="2200" dirty="0">
                <a:latin typeface="Arial" charset="0"/>
              </a:rPr>
              <a:t> </a:t>
            </a:r>
            <a:r>
              <a:rPr lang="en-US" sz="2200" dirty="0" err="1">
                <a:latin typeface="Arial" charset="0"/>
              </a:rPr>
              <a:t>hoại</a:t>
            </a:r>
            <a:r>
              <a:rPr lang="en-US" sz="2200" dirty="0">
                <a:latin typeface="Arial" charset="0"/>
              </a:rPr>
              <a:t> </a:t>
            </a:r>
            <a:r>
              <a:rPr lang="en-US" sz="2200" dirty="0" err="1">
                <a:latin typeface="Arial" charset="0"/>
              </a:rPr>
              <a:t>tài</a:t>
            </a:r>
            <a:r>
              <a:rPr lang="en-US" sz="2200" dirty="0">
                <a:latin typeface="Arial" charset="0"/>
              </a:rPr>
              <a:t> </a:t>
            </a:r>
            <a:r>
              <a:rPr lang="en-US" sz="2200" dirty="0" err="1">
                <a:latin typeface="Arial" charset="0"/>
              </a:rPr>
              <a:t>sản</a:t>
            </a:r>
            <a:r>
              <a:rPr lang="en-US" sz="2200" dirty="0">
                <a:latin typeface="Arial" charset="0"/>
              </a:rPr>
              <a:t> </a:t>
            </a:r>
            <a:r>
              <a:rPr lang="vi-VN" sz="2200" dirty="0">
                <a:latin typeface="Arial" charset="0"/>
              </a:rPr>
              <a:t>quốc gia</a:t>
            </a:r>
            <a:endParaRPr lang="en-US" sz="2200" dirty="0">
              <a:latin typeface="Arial" charset="0"/>
            </a:endParaRPr>
          </a:p>
          <a:p>
            <a:pPr algn="ctr" eaLnBrk="1" hangingPunct="1">
              <a:defRPr/>
            </a:pPr>
            <a:r>
              <a:rPr lang="en-US" sz="2200" dirty="0">
                <a:latin typeface="Arial" charset="0"/>
              </a:rPr>
              <a:t> </a:t>
            </a:r>
            <a:r>
              <a:rPr lang="en-US" sz="2200" dirty="0" err="1">
                <a:latin typeface="Arial" charset="0"/>
              </a:rPr>
              <a:t>và</a:t>
            </a:r>
            <a:r>
              <a:rPr lang="en-US" sz="2200" dirty="0">
                <a:latin typeface="Arial" charset="0"/>
              </a:rPr>
              <a:t> </a:t>
            </a:r>
            <a:r>
              <a:rPr lang="en-US" sz="2200" dirty="0" err="1">
                <a:latin typeface="Arial" charset="0"/>
              </a:rPr>
              <a:t>trật</a:t>
            </a:r>
            <a:r>
              <a:rPr lang="en-US" sz="2200" dirty="0">
                <a:latin typeface="Arial" charset="0"/>
              </a:rPr>
              <a:t> </a:t>
            </a:r>
            <a:r>
              <a:rPr lang="en-US" sz="2200" err="1">
                <a:latin typeface="Arial" charset="0"/>
              </a:rPr>
              <a:t>tự</a:t>
            </a:r>
            <a:r>
              <a:rPr lang="en-US" sz="2200">
                <a:latin typeface="Arial" charset="0"/>
              </a:rPr>
              <a:t> ATXH</a:t>
            </a:r>
            <a:endParaRPr lang="en-US" altLang="en-US" sz="2200" b="1" dirty="0">
              <a:latin typeface="Arial" charset="0"/>
            </a:endParaRPr>
          </a:p>
        </p:txBody>
      </p:sp>
      <p:sp>
        <p:nvSpPr>
          <p:cNvPr id="28" name="AutoShape 10">
            <a:extLst>
              <a:ext uri="{FF2B5EF4-FFF2-40B4-BE49-F238E27FC236}">
                <a16:creationId xmlns:a16="http://schemas.microsoft.com/office/drawing/2014/main" id="{03EB541A-B21C-4C5D-92E9-99EFFDC9E1A8}"/>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200" dirty="0">
                <a:latin typeface="Arial" charset="0"/>
              </a:rPr>
              <a:t> D. </a:t>
            </a:r>
            <a:r>
              <a:rPr lang="en-US" sz="2200" dirty="0" err="1">
                <a:latin typeface="Arial" charset="0"/>
              </a:rPr>
              <a:t>Bảo</a:t>
            </a:r>
            <a:r>
              <a:rPr lang="en-US" sz="2200" dirty="0">
                <a:latin typeface="Arial" charset="0"/>
              </a:rPr>
              <a:t> </a:t>
            </a:r>
            <a:r>
              <a:rPr lang="en-US" sz="2200" dirty="0" err="1">
                <a:latin typeface="Arial" charset="0"/>
              </a:rPr>
              <a:t>vệ</a:t>
            </a:r>
            <a:r>
              <a:rPr lang="en-US" sz="2200" dirty="0">
                <a:latin typeface="Arial" charset="0"/>
              </a:rPr>
              <a:t> an </a:t>
            </a:r>
            <a:r>
              <a:rPr lang="en-US" sz="2200" err="1">
                <a:latin typeface="Arial" charset="0"/>
              </a:rPr>
              <a:t>toàn</a:t>
            </a:r>
            <a:r>
              <a:rPr lang="en-US" sz="2200">
                <a:latin typeface="Arial" charset="0"/>
              </a:rPr>
              <a:t> các</a:t>
            </a:r>
          </a:p>
          <a:p>
            <a:pPr algn="ctr">
              <a:defRPr/>
            </a:pPr>
            <a:r>
              <a:rPr lang="en-US" sz="2200">
                <a:latin typeface="Arial" charset="0"/>
              </a:rPr>
              <a:t>cơ quan  </a:t>
            </a:r>
            <a:r>
              <a:rPr lang="en-US" sz="2200" err="1">
                <a:latin typeface="Arial" charset="0"/>
              </a:rPr>
              <a:t>thuộc</a:t>
            </a:r>
            <a:r>
              <a:rPr lang="en-US" sz="2200">
                <a:latin typeface="Arial" charset="0"/>
              </a:rPr>
              <a:t> HTCT, các</a:t>
            </a:r>
          </a:p>
          <a:p>
            <a:pPr algn="ctr">
              <a:defRPr/>
            </a:pPr>
            <a:r>
              <a:rPr lang="en-US" sz="2200">
                <a:latin typeface="Arial" charset="0"/>
              </a:rPr>
              <a:t>LLVT, đoàn </a:t>
            </a:r>
            <a:r>
              <a:rPr lang="en-US" sz="2200" err="1">
                <a:latin typeface="Arial" charset="0"/>
              </a:rPr>
              <a:t>thể</a:t>
            </a:r>
            <a:r>
              <a:rPr lang="en-US" sz="2200">
                <a:latin typeface="Arial" charset="0"/>
              </a:rPr>
              <a:t> cách mạng</a:t>
            </a:r>
          </a:p>
          <a:p>
            <a:pPr algn="ctr">
              <a:defRPr/>
            </a:pPr>
            <a:r>
              <a:rPr lang="en-US" sz="2200">
                <a:latin typeface="Arial" charset="0"/>
              </a:rPr>
              <a:t>và </a:t>
            </a:r>
            <a:r>
              <a:rPr lang="en-US" sz="2200" dirty="0" err="1">
                <a:latin typeface="Arial" charset="0"/>
              </a:rPr>
              <a:t>nhân</a:t>
            </a:r>
            <a:r>
              <a:rPr lang="en-US" sz="2200" dirty="0">
                <a:latin typeface="Arial" charset="0"/>
              </a:rPr>
              <a:t> </a:t>
            </a:r>
            <a:r>
              <a:rPr lang="en-US" sz="2200" dirty="0" err="1">
                <a:latin typeface="Arial" charset="0"/>
              </a:rPr>
              <a:t>dân</a:t>
            </a:r>
            <a:r>
              <a:rPr lang="vi-VN" sz="2200" dirty="0">
                <a:latin typeface="Arial" charset="0"/>
              </a:rPr>
              <a:t>.</a:t>
            </a:r>
            <a:endParaRPr lang="en-US" sz="2200" dirty="0">
              <a:latin typeface="Arial" charset="0"/>
            </a:endParaRPr>
          </a:p>
        </p:txBody>
      </p:sp>
      <p:sp>
        <p:nvSpPr>
          <p:cNvPr id="26" name="Rectangle: Rounded Corners 25">
            <a:extLst>
              <a:ext uri="{FF2B5EF4-FFF2-40B4-BE49-F238E27FC236}">
                <a16:creationId xmlns:a16="http://schemas.microsoft.com/office/drawing/2014/main" id="{3B1DD0AE-EC85-427B-ADA1-B2CD627D9CE8}"/>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24</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0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445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seq concurrent="1" nextAc="seek">
              <p:cTn id="34" restart="whenNotActive" fill="hold" evtFilter="cancelBubble" nodeType="interactiveSeq">
                <p:stCondLst>
                  <p:cond evt="onClick" delay="0">
                    <p:tgtEl>
                      <p:spTgt spid="10447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447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4474"/>
                                        </p:tgtEl>
                                      </p:cBhvr>
                                    </p:animEffect>
                                    <p:set>
                                      <p:cBhvr>
                                        <p:cTn id="42"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4473"/>
                                        </p:tgtEl>
                                      </p:cBhvr>
                                    </p:animEffect>
                                    <p:set>
                                      <p:cBhvr>
                                        <p:cTn id="46"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4472"/>
                                        </p:tgtEl>
                                      </p:cBhvr>
                                    </p:animEffect>
                                    <p:set>
                                      <p:cBhvr>
                                        <p:cTn id="50"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4471"/>
                                        </p:tgtEl>
                                      </p:cBhvr>
                                    </p:animEffect>
                                    <p:set>
                                      <p:cBhvr>
                                        <p:cTn id="54"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4470"/>
                                        </p:tgtEl>
                                      </p:cBhvr>
                                    </p:animEffect>
                                    <p:set>
                                      <p:cBhvr>
                                        <p:cTn id="58"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4469"/>
                                        </p:tgtEl>
                                      </p:cBhvr>
                                    </p:animEffect>
                                    <p:set>
                                      <p:cBhvr>
                                        <p:cTn id="62"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4467"/>
                                        </p:tgtEl>
                                      </p:cBhvr>
                                    </p:animEffect>
                                    <p:set>
                                      <p:cBhvr>
                                        <p:cTn id="66"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4450"/>
                                        </p:tgtEl>
                                      </p:cBhvr>
                                    </p:animEffect>
                                    <p:set>
                                      <p:cBhvr>
                                        <p:cTn id="70"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a:extLst>
              <a:ext uri="{FF2B5EF4-FFF2-40B4-BE49-F238E27FC236}">
                <a16:creationId xmlns:a16="http://schemas.microsoft.com/office/drawing/2014/main" id="{299F92F7-9D56-46BF-A2F3-086C02EB03F0}"/>
              </a:ext>
            </a:extLst>
          </p:cNvPr>
          <p:cNvSpPr>
            <a:spLocks noChangeArrowheads="1"/>
          </p:cNvSpPr>
          <p:nvPr/>
        </p:nvSpPr>
        <p:spPr bwMode="auto">
          <a:xfrm>
            <a:off x="4808538" y="61118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5477" name="Picture 15" descr="people008">
            <a:extLst>
              <a:ext uri="{FF2B5EF4-FFF2-40B4-BE49-F238E27FC236}">
                <a16:creationId xmlns:a16="http://schemas.microsoft.com/office/drawing/2014/main" id="{5499AE28-10A8-4470-8245-F63C006F085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763953E-DF43-44F6-B9D2-8F15ED18AF41}"/>
              </a:ext>
            </a:extLst>
          </p:cNvPr>
          <p:cNvSpPr txBox="1">
            <a:spLocks noChangeArrowheads="1"/>
          </p:cNvSpPr>
          <p:nvPr/>
        </p:nvSpPr>
        <p:spPr bwMode="auto">
          <a:xfrm>
            <a:off x="1576388" y="969963"/>
            <a:ext cx="71628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“Bảo vệ bí mật NN và các mục tiêu quan trọng</a:t>
            </a:r>
          </a:p>
          <a:p>
            <a:pPr algn="ctr">
              <a:spcBef>
                <a:spcPct val="20000"/>
              </a:spcBef>
            </a:pPr>
            <a:r>
              <a:rPr lang="vi-VN" altLang="en-US" sz="2400" i="1"/>
              <a:t>về ANQG” </a:t>
            </a:r>
            <a:r>
              <a:rPr lang="vi-VN" altLang="en-US" sz="2400"/>
              <a:t>là một trong những nội dung của:</a:t>
            </a:r>
            <a:endParaRPr lang="en-US" altLang="en-US" sz="2400"/>
          </a:p>
        </p:txBody>
      </p:sp>
      <p:sp>
        <p:nvSpPr>
          <p:cNvPr id="65541" name="AutoShape 5">
            <a:extLst>
              <a:ext uri="{FF2B5EF4-FFF2-40B4-BE49-F238E27FC236}">
                <a16:creationId xmlns:a16="http://schemas.microsoft.com/office/drawing/2014/main" id="{EC5AF637-F9A1-40B1-98B8-57728B7E80AE}"/>
              </a:ext>
            </a:extLst>
          </p:cNvPr>
          <p:cNvSpPr>
            <a:spLocks noChangeArrowheads="1"/>
          </p:cNvSpPr>
          <p:nvPr/>
        </p:nvSpPr>
        <p:spPr bwMode="auto">
          <a:xfrm>
            <a:off x="241300" y="4114800"/>
            <a:ext cx="41656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Nh</a:t>
            </a:r>
            <a:r>
              <a:rPr lang="vi-VN" sz="2400" dirty="0">
                <a:solidFill>
                  <a:schemeClr val="tx1"/>
                </a:solidFill>
              </a:rPr>
              <a:t>iệm vụ bảo vệ </a:t>
            </a:r>
            <a:endParaRPr lang="en-US" sz="2400" dirty="0">
              <a:solidFill>
                <a:schemeClr val="tx1"/>
              </a:solidFill>
            </a:endParaRPr>
          </a:p>
          <a:p>
            <a:pPr algn="ctr">
              <a:defRPr/>
            </a:pPr>
            <a:r>
              <a:rPr lang="vi-VN" sz="2400">
                <a:solidFill>
                  <a:schemeClr val="tx1"/>
                </a:solidFill>
              </a:rPr>
              <a:t>ANQG</a:t>
            </a:r>
            <a:r>
              <a:rPr lang="en-US" sz="2400">
                <a:solidFill>
                  <a:schemeClr val="tx1"/>
                </a:solidFill>
              </a:rPr>
              <a:t> </a:t>
            </a:r>
            <a:endParaRPr lang="en-US" sz="2300" b="1" dirty="0">
              <a:solidFill>
                <a:schemeClr val="tx1"/>
              </a:solidFill>
            </a:endParaRPr>
          </a:p>
        </p:txBody>
      </p:sp>
      <p:sp>
        <p:nvSpPr>
          <p:cNvPr id="65549" name="AutoShape 13">
            <a:extLst>
              <a:ext uri="{FF2B5EF4-FFF2-40B4-BE49-F238E27FC236}">
                <a16:creationId xmlns:a16="http://schemas.microsoft.com/office/drawing/2014/main" id="{CBCE8E1E-F61B-454B-8BDF-DC934DF9CF1E}"/>
              </a:ext>
            </a:extLst>
          </p:cNvPr>
          <p:cNvSpPr>
            <a:spLocks noChangeArrowheads="1"/>
          </p:cNvSpPr>
          <p:nvPr/>
        </p:nvSpPr>
        <p:spPr bwMode="auto">
          <a:xfrm>
            <a:off x="4749800" y="2286000"/>
            <a:ext cx="4129088"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vi-VN" sz="2400" dirty="0">
                <a:solidFill>
                  <a:schemeClr val="tx1"/>
                </a:solidFill>
              </a:rPr>
              <a:t>Nội dung bảo vệ</a:t>
            </a:r>
            <a:endParaRPr lang="en-US" sz="2400" dirty="0">
              <a:solidFill>
                <a:schemeClr val="tx1"/>
              </a:solidFill>
            </a:endParaRPr>
          </a:p>
          <a:p>
            <a:pPr algn="ctr">
              <a:defRPr/>
            </a:pPr>
            <a:r>
              <a:rPr lang="vi-VN" sz="2400">
                <a:solidFill>
                  <a:schemeClr val="tx1"/>
                </a:solidFill>
              </a:rPr>
              <a:t> ANQG</a:t>
            </a:r>
            <a:endParaRPr lang="vi-VN" sz="2400" b="1" dirty="0">
              <a:solidFill>
                <a:schemeClr val="tx1"/>
              </a:solidFill>
            </a:endParaRPr>
          </a:p>
        </p:txBody>
      </p:sp>
      <p:sp>
        <p:nvSpPr>
          <p:cNvPr id="105491" name="Oval 19">
            <a:extLst>
              <a:ext uri="{FF2B5EF4-FFF2-40B4-BE49-F238E27FC236}">
                <a16:creationId xmlns:a16="http://schemas.microsoft.com/office/drawing/2014/main" id="{C3E450A4-FE46-476E-B06F-6E71A414C179}"/>
              </a:ext>
            </a:extLst>
          </p:cNvPr>
          <p:cNvSpPr>
            <a:spLocks noChangeArrowheads="1"/>
          </p:cNvSpPr>
          <p:nvPr/>
        </p:nvSpPr>
        <p:spPr bwMode="auto">
          <a:xfrm>
            <a:off x="4800600" y="61118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63496" name="Picture 20" descr="ani32">
            <a:hlinkClick r:id="rId7" action="ppaction://hlinksldjump"/>
            <a:extLst>
              <a:ext uri="{FF2B5EF4-FFF2-40B4-BE49-F238E27FC236}">
                <a16:creationId xmlns:a16="http://schemas.microsoft.com/office/drawing/2014/main" id="{E428437B-61F7-4CAB-AAB2-74DF02653D78}"/>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534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a:extLst>
              <a:ext uri="{FF2B5EF4-FFF2-40B4-BE49-F238E27FC236}">
                <a16:creationId xmlns:a16="http://schemas.microsoft.com/office/drawing/2014/main" id="{DAFDFF77-52FD-4691-8738-9F3A880FC6C0}"/>
              </a:ext>
            </a:extLst>
          </p:cNvPr>
          <p:cNvSpPr>
            <a:spLocks noChangeArrowheads="1"/>
          </p:cNvSpPr>
          <p:nvPr/>
        </p:nvSpPr>
        <p:spPr bwMode="auto">
          <a:xfrm>
            <a:off x="4800600" y="61118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5494" name="Oval 22">
            <a:extLst>
              <a:ext uri="{FF2B5EF4-FFF2-40B4-BE49-F238E27FC236}">
                <a16:creationId xmlns:a16="http://schemas.microsoft.com/office/drawing/2014/main" id="{8F3382F9-E4CC-48FA-8E8B-2D5A990C5F65}"/>
              </a:ext>
            </a:extLst>
          </p:cNvPr>
          <p:cNvSpPr>
            <a:spLocks noChangeArrowheads="1"/>
          </p:cNvSpPr>
          <p:nvPr/>
        </p:nvSpPr>
        <p:spPr bwMode="auto">
          <a:xfrm>
            <a:off x="4808538" y="61198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5495" name="Oval 23">
            <a:extLst>
              <a:ext uri="{FF2B5EF4-FFF2-40B4-BE49-F238E27FC236}">
                <a16:creationId xmlns:a16="http://schemas.microsoft.com/office/drawing/2014/main" id="{B135C954-09AD-4B3A-AA75-DE1F3A93922B}"/>
              </a:ext>
            </a:extLst>
          </p:cNvPr>
          <p:cNvSpPr>
            <a:spLocks noChangeArrowheads="1"/>
          </p:cNvSpPr>
          <p:nvPr/>
        </p:nvSpPr>
        <p:spPr bwMode="auto">
          <a:xfrm>
            <a:off x="4799013" y="61198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5496" name="Oval 24">
            <a:extLst>
              <a:ext uri="{FF2B5EF4-FFF2-40B4-BE49-F238E27FC236}">
                <a16:creationId xmlns:a16="http://schemas.microsoft.com/office/drawing/2014/main" id="{A4236D75-6C94-4682-9112-060186A5B278}"/>
              </a:ext>
            </a:extLst>
          </p:cNvPr>
          <p:cNvSpPr>
            <a:spLocks noChangeArrowheads="1"/>
          </p:cNvSpPr>
          <p:nvPr/>
        </p:nvSpPr>
        <p:spPr bwMode="auto">
          <a:xfrm>
            <a:off x="4795838"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5497" name="Oval 25">
            <a:extLst>
              <a:ext uri="{FF2B5EF4-FFF2-40B4-BE49-F238E27FC236}">
                <a16:creationId xmlns:a16="http://schemas.microsoft.com/office/drawing/2014/main" id="{14D99CB0-961C-43BA-944C-D97517C1B9C5}"/>
              </a:ext>
            </a:extLst>
          </p:cNvPr>
          <p:cNvSpPr>
            <a:spLocks noChangeArrowheads="1"/>
          </p:cNvSpPr>
          <p:nvPr/>
        </p:nvSpPr>
        <p:spPr bwMode="auto">
          <a:xfrm>
            <a:off x="4800600" y="61325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5498" name="Oval 26">
            <a:extLst>
              <a:ext uri="{FF2B5EF4-FFF2-40B4-BE49-F238E27FC236}">
                <a16:creationId xmlns:a16="http://schemas.microsoft.com/office/drawing/2014/main" id="{1A0872B2-2842-4FE4-99EC-D451B7DE6DF8}"/>
              </a:ext>
            </a:extLst>
          </p:cNvPr>
          <p:cNvSpPr>
            <a:spLocks noChangeArrowheads="1"/>
          </p:cNvSpPr>
          <p:nvPr/>
        </p:nvSpPr>
        <p:spPr bwMode="auto">
          <a:xfrm>
            <a:off x="4795838" y="61118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5499" name="Text Box 27">
            <a:extLst>
              <a:ext uri="{FF2B5EF4-FFF2-40B4-BE49-F238E27FC236}">
                <a16:creationId xmlns:a16="http://schemas.microsoft.com/office/drawing/2014/main" id="{A674D61E-E036-43D9-A723-8855F4065362}"/>
              </a:ext>
            </a:extLst>
          </p:cNvPr>
          <p:cNvSpPr txBox="1">
            <a:spLocks noChangeArrowheads="1"/>
          </p:cNvSpPr>
          <p:nvPr/>
        </p:nvSpPr>
        <p:spPr bwMode="auto">
          <a:xfrm>
            <a:off x="3352800" y="61722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5500" name="Text Box 28">
            <a:extLst>
              <a:ext uri="{FF2B5EF4-FFF2-40B4-BE49-F238E27FC236}">
                <a16:creationId xmlns:a16="http://schemas.microsoft.com/office/drawing/2014/main" id="{5D9B3525-65D9-40B0-B4EE-140DDE7AC871}"/>
              </a:ext>
            </a:extLst>
          </p:cNvPr>
          <p:cNvSpPr txBox="1">
            <a:spLocks noChangeArrowheads="1"/>
          </p:cNvSpPr>
          <p:nvPr/>
        </p:nvSpPr>
        <p:spPr bwMode="auto">
          <a:xfrm>
            <a:off x="4749800" y="5948363"/>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D2FF2F20-983D-4EA6-800C-81B1A1BA4EA1}"/>
              </a:ext>
            </a:extLst>
          </p:cNvPr>
          <p:cNvSpPr>
            <a:spLocks noChangeArrowheads="1"/>
          </p:cNvSpPr>
          <p:nvPr/>
        </p:nvSpPr>
        <p:spPr bwMode="auto">
          <a:xfrm>
            <a:off x="241300" y="2286000"/>
            <a:ext cx="41656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vi-VN" sz="2400" dirty="0">
                <a:solidFill>
                  <a:schemeClr val="tx1"/>
                </a:solidFill>
              </a:rPr>
              <a:t>Giải pháp bảo vệ</a:t>
            </a:r>
            <a:endParaRPr lang="en-US" sz="2400" dirty="0">
              <a:solidFill>
                <a:schemeClr val="tx1"/>
              </a:solidFill>
            </a:endParaRPr>
          </a:p>
          <a:p>
            <a:pPr algn="ctr">
              <a:defRPr/>
            </a:pPr>
            <a:r>
              <a:rPr lang="vi-VN" sz="2400">
                <a:solidFill>
                  <a:schemeClr val="tx1"/>
                </a:solidFill>
              </a:rPr>
              <a:t> ANQG</a:t>
            </a:r>
            <a:endParaRPr lang="en-US" sz="2400" dirty="0">
              <a:solidFill>
                <a:schemeClr val="tx1"/>
              </a:solidFill>
            </a:endParaRPr>
          </a:p>
        </p:txBody>
      </p:sp>
      <p:sp>
        <p:nvSpPr>
          <p:cNvPr id="28" name="AutoShape 13">
            <a:extLst>
              <a:ext uri="{FF2B5EF4-FFF2-40B4-BE49-F238E27FC236}">
                <a16:creationId xmlns:a16="http://schemas.microsoft.com/office/drawing/2014/main" id="{FDC8FD66-F8D6-48C1-AE7A-ECC9DC25E096}"/>
              </a:ext>
            </a:extLst>
          </p:cNvPr>
          <p:cNvSpPr>
            <a:spLocks noChangeArrowheads="1"/>
          </p:cNvSpPr>
          <p:nvPr/>
        </p:nvSpPr>
        <p:spPr bwMode="auto">
          <a:xfrm>
            <a:off x="4749800" y="4114800"/>
            <a:ext cx="41656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vi-VN" sz="2400" dirty="0">
                <a:solidFill>
                  <a:schemeClr val="tx1"/>
                </a:solidFill>
              </a:rPr>
              <a:t>Yêu cầu bảo vệ </a:t>
            </a:r>
            <a:endParaRPr lang="en-US" sz="2400" dirty="0">
              <a:solidFill>
                <a:schemeClr val="tx1"/>
              </a:solidFill>
            </a:endParaRPr>
          </a:p>
          <a:p>
            <a:pPr algn="ctr">
              <a:defRPr/>
            </a:pPr>
            <a:r>
              <a:rPr lang="vi-VN" sz="2400">
                <a:solidFill>
                  <a:schemeClr val="tx1"/>
                </a:solidFill>
              </a:rPr>
              <a:t>ANQG</a:t>
            </a:r>
            <a:endParaRPr lang="en-US" sz="2400" dirty="0">
              <a:solidFill>
                <a:schemeClr val="tx1"/>
              </a:solidFill>
            </a:endParaRPr>
          </a:p>
        </p:txBody>
      </p:sp>
      <p:sp>
        <p:nvSpPr>
          <p:cNvPr id="29" name="Rectangle: Rounded Corners 28">
            <a:extLst>
              <a:ext uri="{FF2B5EF4-FFF2-40B4-BE49-F238E27FC236}">
                <a16:creationId xmlns:a16="http://schemas.microsoft.com/office/drawing/2014/main" id="{FE14F9CA-3707-4455-BAAE-D05E998195D7}"/>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25</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7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7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547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seq concurrent="1" nextAc="seek">
              <p:cTn id="34" restart="whenNotActive" fill="hold" evtFilter="cancelBubble" nodeType="interactiveSeq">
                <p:stCondLst>
                  <p:cond evt="onClick" delay="0">
                    <p:tgtEl>
                      <p:spTgt spid="10549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550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5498"/>
                                        </p:tgtEl>
                                      </p:cBhvr>
                                    </p:animEffect>
                                    <p:set>
                                      <p:cBhvr>
                                        <p:cTn id="42"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5497"/>
                                        </p:tgtEl>
                                      </p:cBhvr>
                                    </p:animEffect>
                                    <p:set>
                                      <p:cBhvr>
                                        <p:cTn id="46"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5496"/>
                                        </p:tgtEl>
                                      </p:cBhvr>
                                    </p:animEffect>
                                    <p:set>
                                      <p:cBhvr>
                                        <p:cTn id="50"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5495"/>
                                        </p:tgtEl>
                                      </p:cBhvr>
                                    </p:animEffect>
                                    <p:set>
                                      <p:cBhvr>
                                        <p:cTn id="54"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5494"/>
                                        </p:tgtEl>
                                      </p:cBhvr>
                                    </p:animEffect>
                                    <p:set>
                                      <p:cBhvr>
                                        <p:cTn id="58"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5493"/>
                                        </p:tgtEl>
                                      </p:cBhvr>
                                    </p:animEffect>
                                    <p:set>
                                      <p:cBhvr>
                                        <p:cTn id="62"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5491"/>
                                        </p:tgtEl>
                                      </p:cBhvr>
                                    </p:animEffect>
                                    <p:set>
                                      <p:cBhvr>
                                        <p:cTn id="66"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5474"/>
                                        </p:tgtEl>
                                      </p:cBhvr>
                                    </p:animEffect>
                                    <p:set>
                                      <p:cBhvr>
                                        <p:cTn id="70"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a:extLst>
              <a:ext uri="{FF2B5EF4-FFF2-40B4-BE49-F238E27FC236}">
                <a16:creationId xmlns:a16="http://schemas.microsoft.com/office/drawing/2014/main" id="{943C125F-4ACD-4B15-B964-F31EC86DAE04}"/>
              </a:ext>
            </a:extLst>
          </p:cNvPr>
          <p:cNvSpPr>
            <a:spLocks noChangeArrowheads="1"/>
          </p:cNvSpPr>
          <p:nvPr/>
        </p:nvSpPr>
        <p:spPr bwMode="auto">
          <a:xfrm>
            <a:off x="4949825"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6501" name="Picture 15" descr="people008">
            <a:extLst>
              <a:ext uri="{FF2B5EF4-FFF2-40B4-BE49-F238E27FC236}">
                <a16:creationId xmlns:a16="http://schemas.microsoft.com/office/drawing/2014/main" id="{2100EE64-44D3-4843-8397-86F47EF1D93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803721D-C3EE-473D-BA4F-932F9335429A}"/>
              </a:ext>
            </a:extLst>
          </p:cNvPr>
          <p:cNvSpPr txBox="1">
            <a:spLocks noChangeArrowheads="1"/>
          </p:cNvSpPr>
          <p:nvPr/>
        </p:nvSpPr>
        <p:spPr bwMode="auto">
          <a:xfrm>
            <a:off x="1662113" y="914400"/>
            <a:ext cx="69342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Vai trò lãnh đạo</a:t>
            </a:r>
            <a:r>
              <a:rPr lang="en-US" altLang="en-US" sz="2400" i="1"/>
              <a:t> của Đảng ta về</a:t>
            </a:r>
          </a:p>
          <a:p>
            <a:pPr algn="ctr">
              <a:spcBef>
                <a:spcPct val="20000"/>
              </a:spcBef>
            </a:pPr>
            <a:r>
              <a:rPr lang="en-US" altLang="en-US" sz="2400" i="1"/>
              <a:t>bảo vệ ANQG, trật tự, ATXH là:</a:t>
            </a:r>
          </a:p>
        </p:txBody>
      </p:sp>
      <p:sp>
        <p:nvSpPr>
          <p:cNvPr id="65541" name="AutoShape 5">
            <a:extLst>
              <a:ext uri="{FF2B5EF4-FFF2-40B4-BE49-F238E27FC236}">
                <a16:creationId xmlns:a16="http://schemas.microsoft.com/office/drawing/2014/main" id="{824E762C-A387-4E08-BE50-A475A1871E91}"/>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A. </a:t>
            </a:r>
            <a:r>
              <a:rPr lang="en-US" sz="2300" dirty="0" err="1">
                <a:latin typeface="Arial" charset="0"/>
              </a:rPr>
              <a:t>Đảng</a:t>
            </a:r>
            <a:r>
              <a:rPr lang="en-US" sz="2300" dirty="0">
                <a:latin typeface="Arial" charset="0"/>
              </a:rPr>
              <a:t> </a:t>
            </a:r>
            <a:r>
              <a:rPr lang="en-US" sz="2300" dirty="0" err="1">
                <a:latin typeface="Arial" charset="0"/>
              </a:rPr>
              <a:t>lãnh</a:t>
            </a:r>
            <a:r>
              <a:rPr lang="en-US" sz="2300" dirty="0">
                <a:latin typeface="Arial" charset="0"/>
              </a:rPr>
              <a:t> </a:t>
            </a:r>
            <a:r>
              <a:rPr lang="en-US" sz="2300" dirty="0" err="1">
                <a:latin typeface="Arial" charset="0"/>
              </a:rPr>
              <a:t>đạo</a:t>
            </a:r>
            <a:r>
              <a:rPr lang="en-US" sz="2300" dirty="0">
                <a:latin typeface="Arial" charset="0"/>
              </a:rPr>
              <a:t> </a:t>
            </a:r>
            <a:r>
              <a:rPr lang="en-US" sz="2300" dirty="0" err="1">
                <a:latin typeface="Arial" charset="0"/>
              </a:rPr>
              <a:t>tuyệt</a:t>
            </a:r>
            <a:r>
              <a:rPr lang="en-US" sz="2300" dirty="0">
                <a:latin typeface="Arial" charset="0"/>
              </a:rPr>
              <a:t> </a:t>
            </a:r>
            <a:r>
              <a:rPr lang="en-US" sz="2300" dirty="0" err="1">
                <a:latin typeface="Arial" charset="0"/>
              </a:rPr>
              <a:t>đối</a:t>
            </a:r>
            <a:endParaRPr lang="en-US" sz="2300" dirty="0">
              <a:latin typeface="Arial" charset="0"/>
            </a:endParaRPr>
          </a:p>
          <a:p>
            <a:pPr algn="ctr">
              <a:defRPr/>
            </a:pPr>
            <a:r>
              <a:rPr lang="en-US" sz="2300" dirty="0">
                <a:latin typeface="Arial" charset="0"/>
              </a:rPr>
              <a:t> </a:t>
            </a:r>
            <a:r>
              <a:rPr lang="en-US" sz="2300" dirty="0" err="1">
                <a:latin typeface="Arial" charset="0"/>
              </a:rPr>
              <a:t>trực</a:t>
            </a:r>
            <a:r>
              <a:rPr lang="en-US" sz="2300" dirty="0">
                <a:latin typeface="Arial" charset="0"/>
              </a:rPr>
              <a:t> </a:t>
            </a:r>
            <a:r>
              <a:rPr lang="en-US" sz="2300" dirty="0" err="1">
                <a:latin typeface="Arial" charset="0"/>
              </a:rPr>
              <a:t>tiếp</a:t>
            </a:r>
            <a:r>
              <a:rPr lang="en-US" sz="2300" dirty="0">
                <a:latin typeface="Arial" charset="0"/>
              </a:rPr>
              <a:t> </a:t>
            </a:r>
            <a:r>
              <a:rPr lang="en-US" sz="2300" dirty="0" err="1">
                <a:latin typeface="Arial" charset="0"/>
              </a:rPr>
              <a:t>về</a:t>
            </a:r>
            <a:r>
              <a:rPr lang="en-US" sz="2300" dirty="0">
                <a:latin typeface="Arial" charset="0"/>
              </a:rPr>
              <a:t> </a:t>
            </a:r>
            <a:r>
              <a:rPr lang="en-US" sz="2300" dirty="0" err="1">
                <a:latin typeface="Arial" charset="0"/>
              </a:rPr>
              <a:t>mọi</a:t>
            </a:r>
            <a:r>
              <a:rPr lang="en-US" sz="2300" dirty="0">
                <a:latin typeface="Arial" charset="0"/>
              </a:rPr>
              <a:t> </a:t>
            </a:r>
            <a:r>
              <a:rPr lang="en-US" sz="2300" dirty="0" err="1">
                <a:latin typeface="Arial" charset="0"/>
              </a:rPr>
              <a:t>mặt</a:t>
            </a:r>
            <a:r>
              <a:rPr lang="en-US" sz="2300" dirty="0">
                <a:latin typeface="Arial" charset="0"/>
              </a:rPr>
              <a:t> </a:t>
            </a:r>
          </a:p>
        </p:txBody>
      </p:sp>
      <p:sp>
        <p:nvSpPr>
          <p:cNvPr id="65549" name="AutoShape 13">
            <a:extLst>
              <a:ext uri="{FF2B5EF4-FFF2-40B4-BE49-F238E27FC236}">
                <a16:creationId xmlns:a16="http://schemas.microsoft.com/office/drawing/2014/main" id="{F5C9F06E-53C2-438D-B663-8126899A7808}"/>
              </a:ext>
            </a:extLst>
          </p:cNvPr>
          <p:cNvSpPr>
            <a:spLocks noChangeArrowheads="1"/>
          </p:cNvSpPr>
          <p:nvPr/>
        </p:nvSpPr>
        <p:spPr bwMode="auto">
          <a:xfrm>
            <a:off x="4762500" y="4114800"/>
            <a:ext cx="41529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D. </a:t>
            </a:r>
            <a:r>
              <a:rPr lang="en-US" sz="2300" dirty="0" err="1">
                <a:latin typeface="Arial" charset="0"/>
              </a:rPr>
              <a:t>Đảng</a:t>
            </a:r>
            <a:r>
              <a:rPr lang="en-US" sz="2300" dirty="0">
                <a:latin typeface="Arial" charset="0"/>
              </a:rPr>
              <a:t> </a:t>
            </a:r>
            <a:r>
              <a:rPr lang="en-US" sz="2300" dirty="0" err="1">
                <a:latin typeface="Arial" charset="0"/>
              </a:rPr>
              <a:t>xác</a:t>
            </a:r>
            <a:r>
              <a:rPr lang="en-US" sz="2300" dirty="0">
                <a:latin typeface="Arial" charset="0"/>
              </a:rPr>
              <a:t> </a:t>
            </a:r>
            <a:r>
              <a:rPr lang="en-US" sz="2300" dirty="0" err="1">
                <a:latin typeface="Arial" charset="0"/>
              </a:rPr>
              <a:t>định</a:t>
            </a:r>
            <a:r>
              <a:rPr lang="en-US" sz="2300" dirty="0">
                <a:latin typeface="Arial" charset="0"/>
              </a:rPr>
              <a:t> </a:t>
            </a:r>
            <a:r>
              <a:rPr lang="en-US" sz="2300" dirty="0" err="1">
                <a:latin typeface="Arial" charset="0"/>
              </a:rPr>
              <a:t>đường</a:t>
            </a:r>
            <a:r>
              <a:rPr lang="en-US" sz="2300" dirty="0">
                <a:latin typeface="Arial" charset="0"/>
              </a:rPr>
              <a:t> </a:t>
            </a:r>
            <a:r>
              <a:rPr lang="en-US" sz="2300" dirty="0" err="1">
                <a:latin typeface="Arial" charset="0"/>
              </a:rPr>
              <a:t>lối</a:t>
            </a:r>
            <a:endParaRPr lang="en-US" sz="2300" dirty="0">
              <a:latin typeface="Arial" charset="0"/>
            </a:endParaRPr>
          </a:p>
          <a:p>
            <a:pPr algn="ctr">
              <a:defRPr/>
            </a:pPr>
            <a:r>
              <a:rPr lang="en-US" sz="2300" dirty="0">
                <a:latin typeface="Arial" charset="0"/>
              </a:rPr>
              <a:t> </a:t>
            </a:r>
            <a:r>
              <a:rPr lang="en-US" sz="2300" dirty="0" err="1">
                <a:latin typeface="Arial" charset="0"/>
              </a:rPr>
              <a:t>và</a:t>
            </a:r>
            <a:r>
              <a:rPr lang="en-US" sz="2300" dirty="0">
                <a:latin typeface="Arial" charset="0"/>
              </a:rPr>
              <a:t> </a:t>
            </a:r>
            <a:r>
              <a:rPr lang="en-US" sz="2300" dirty="0" err="1">
                <a:latin typeface="Arial" charset="0"/>
              </a:rPr>
              <a:t>chỉ</a:t>
            </a:r>
            <a:r>
              <a:rPr lang="en-US" sz="2300" dirty="0">
                <a:latin typeface="Arial" charset="0"/>
              </a:rPr>
              <a:t> </a:t>
            </a:r>
            <a:r>
              <a:rPr lang="en-US" sz="2300" dirty="0" err="1">
                <a:latin typeface="Arial" charset="0"/>
              </a:rPr>
              <a:t>đạo</a:t>
            </a:r>
            <a:r>
              <a:rPr lang="vi-VN" sz="2300" dirty="0">
                <a:latin typeface="Arial" charset="0"/>
              </a:rPr>
              <a:t> cả nước thực hiện </a:t>
            </a:r>
            <a:endParaRPr lang="en-US" sz="2300" dirty="0">
              <a:latin typeface="Arial" charset="0"/>
            </a:endParaRPr>
          </a:p>
        </p:txBody>
      </p:sp>
      <p:sp>
        <p:nvSpPr>
          <p:cNvPr id="106515" name="Oval 19">
            <a:extLst>
              <a:ext uri="{FF2B5EF4-FFF2-40B4-BE49-F238E27FC236}">
                <a16:creationId xmlns:a16="http://schemas.microsoft.com/office/drawing/2014/main" id="{4C439B19-F6E4-436C-9A40-69A43320CAD6}"/>
              </a:ext>
            </a:extLst>
          </p:cNvPr>
          <p:cNvSpPr>
            <a:spLocks noChangeArrowheads="1"/>
          </p:cNvSpPr>
          <p:nvPr/>
        </p:nvSpPr>
        <p:spPr bwMode="auto">
          <a:xfrm>
            <a:off x="49530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65544" name="Picture 20" descr="ani32">
            <a:hlinkClick r:id="rId7" action="ppaction://hlinksldjump"/>
            <a:extLst>
              <a:ext uri="{FF2B5EF4-FFF2-40B4-BE49-F238E27FC236}">
                <a16:creationId xmlns:a16="http://schemas.microsoft.com/office/drawing/2014/main" id="{4FBADDB8-EE57-4BA4-A885-F588695858A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820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a:extLst>
              <a:ext uri="{FF2B5EF4-FFF2-40B4-BE49-F238E27FC236}">
                <a16:creationId xmlns:a16="http://schemas.microsoft.com/office/drawing/2014/main" id="{AB793450-4E63-457D-B01E-DB6498C16F4F}"/>
              </a:ext>
            </a:extLst>
          </p:cNvPr>
          <p:cNvSpPr>
            <a:spLocks noChangeArrowheads="1"/>
          </p:cNvSpPr>
          <p:nvPr/>
        </p:nvSpPr>
        <p:spPr bwMode="auto">
          <a:xfrm>
            <a:off x="4949825" y="60579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6518" name="Oval 22">
            <a:extLst>
              <a:ext uri="{FF2B5EF4-FFF2-40B4-BE49-F238E27FC236}">
                <a16:creationId xmlns:a16="http://schemas.microsoft.com/office/drawing/2014/main" id="{ECC6C7F0-F067-4F6D-A164-01311C12E698}"/>
              </a:ext>
            </a:extLst>
          </p:cNvPr>
          <p:cNvSpPr>
            <a:spLocks noChangeArrowheads="1"/>
          </p:cNvSpPr>
          <p:nvPr/>
        </p:nvSpPr>
        <p:spPr bwMode="auto">
          <a:xfrm>
            <a:off x="4949825" y="60579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6519" name="Oval 23">
            <a:extLst>
              <a:ext uri="{FF2B5EF4-FFF2-40B4-BE49-F238E27FC236}">
                <a16:creationId xmlns:a16="http://schemas.microsoft.com/office/drawing/2014/main" id="{17E9772D-CA8B-4140-9E34-4473DC0413FB}"/>
              </a:ext>
            </a:extLst>
          </p:cNvPr>
          <p:cNvSpPr>
            <a:spLocks noChangeArrowheads="1"/>
          </p:cNvSpPr>
          <p:nvPr/>
        </p:nvSpPr>
        <p:spPr bwMode="auto">
          <a:xfrm>
            <a:off x="4949825" y="6054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6520" name="Oval 24">
            <a:extLst>
              <a:ext uri="{FF2B5EF4-FFF2-40B4-BE49-F238E27FC236}">
                <a16:creationId xmlns:a16="http://schemas.microsoft.com/office/drawing/2014/main" id="{BDB5E233-14E5-408F-9B3D-5D3E6403EBA9}"/>
              </a:ext>
            </a:extLst>
          </p:cNvPr>
          <p:cNvSpPr>
            <a:spLocks noChangeArrowheads="1"/>
          </p:cNvSpPr>
          <p:nvPr/>
        </p:nvSpPr>
        <p:spPr bwMode="auto">
          <a:xfrm>
            <a:off x="4949825"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6521" name="Oval 25">
            <a:extLst>
              <a:ext uri="{FF2B5EF4-FFF2-40B4-BE49-F238E27FC236}">
                <a16:creationId xmlns:a16="http://schemas.microsoft.com/office/drawing/2014/main" id="{2422E75D-928E-4794-A898-95932D59E9A5}"/>
              </a:ext>
            </a:extLst>
          </p:cNvPr>
          <p:cNvSpPr>
            <a:spLocks noChangeArrowheads="1"/>
          </p:cNvSpPr>
          <p:nvPr/>
        </p:nvSpPr>
        <p:spPr bwMode="auto">
          <a:xfrm>
            <a:off x="4953000" y="6069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6522" name="Oval 26">
            <a:extLst>
              <a:ext uri="{FF2B5EF4-FFF2-40B4-BE49-F238E27FC236}">
                <a16:creationId xmlns:a16="http://schemas.microsoft.com/office/drawing/2014/main" id="{6E6BCE8C-2309-4FC9-BE6B-02663BEB7EBD}"/>
              </a:ext>
            </a:extLst>
          </p:cNvPr>
          <p:cNvSpPr>
            <a:spLocks noChangeArrowheads="1"/>
          </p:cNvSpPr>
          <p:nvPr/>
        </p:nvSpPr>
        <p:spPr bwMode="auto">
          <a:xfrm>
            <a:off x="4949825" y="60579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6523" name="Text Box 27">
            <a:extLst>
              <a:ext uri="{FF2B5EF4-FFF2-40B4-BE49-F238E27FC236}">
                <a16:creationId xmlns:a16="http://schemas.microsoft.com/office/drawing/2014/main" id="{ED6B466A-AD51-4A4E-8CDB-8D5C0FC3C46D}"/>
              </a:ext>
            </a:extLst>
          </p:cNvPr>
          <p:cNvSpPr txBox="1">
            <a:spLocks noChangeArrowheads="1"/>
          </p:cNvSpPr>
          <p:nvPr/>
        </p:nvSpPr>
        <p:spPr bwMode="auto">
          <a:xfrm>
            <a:off x="3505200" y="61722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6524" name="Text Box 28">
            <a:extLst>
              <a:ext uri="{FF2B5EF4-FFF2-40B4-BE49-F238E27FC236}">
                <a16:creationId xmlns:a16="http://schemas.microsoft.com/office/drawing/2014/main" id="{1D37CA92-3CA8-49B4-B0DB-E7F2691D1900}"/>
              </a:ext>
            </a:extLst>
          </p:cNvPr>
          <p:cNvSpPr txBox="1">
            <a:spLocks noChangeArrowheads="1"/>
          </p:cNvSpPr>
          <p:nvPr/>
        </p:nvSpPr>
        <p:spPr bwMode="auto">
          <a:xfrm>
            <a:off x="4762500" y="58451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CD5F678E-DA7E-4AB5-8B23-7295797A0F1F}"/>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B. </a:t>
            </a:r>
            <a:r>
              <a:rPr lang="en-US" sz="2300" dirty="0" err="1">
                <a:latin typeface="Arial" charset="0"/>
              </a:rPr>
              <a:t>Đảng</a:t>
            </a:r>
            <a:r>
              <a:rPr lang="en-US" sz="2300" dirty="0">
                <a:latin typeface="Arial" charset="0"/>
              </a:rPr>
              <a:t> </a:t>
            </a:r>
            <a:r>
              <a:rPr lang="en-US" sz="2300" dirty="0" err="1">
                <a:latin typeface="Arial" charset="0"/>
              </a:rPr>
              <a:t>đề</a:t>
            </a:r>
            <a:r>
              <a:rPr lang="en-US" sz="2300" dirty="0">
                <a:latin typeface="Arial" charset="0"/>
              </a:rPr>
              <a:t> </a:t>
            </a:r>
            <a:r>
              <a:rPr lang="en-US" sz="2300" dirty="0" err="1">
                <a:latin typeface="Arial" charset="0"/>
              </a:rPr>
              <a:t>ra</a:t>
            </a:r>
            <a:r>
              <a:rPr lang="en-US" sz="2300" dirty="0">
                <a:latin typeface="Arial" charset="0"/>
              </a:rPr>
              <a:t> </a:t>
            </a:r>
            <a:r>
              <a:rPr lang="en-US" sz="2300" dirty="0" err="1">
                <a:latin typeface="Arial" charset="0"/>
              </a:rPr>
              <a:t>đường</a:t>
            </a:r>
            <a:r>
              <a:rPr lang="en-US" sz="2300" dirty="0">
                <a:latin typeface="Arial" charset="0"/>
              </a:rPr>
              <a:t> </a:t>
            </a:r>
            <a:r>
              <a:rPr lang="en-US" sz="2300" dirty="0" err="1">
                <a:latin typeface="Arial" charset="0"/>
              </a:rPr>
              <a:t>lối</a:t>
            </a:r>
            <a:r>
              <a:rPr lang="en-US" sz="2300" dirty="0">
                <a:latin typeface="Arial" charset="0"/>
              </a:rPr>
              <a:t> </a:t>
            </a:r>
            <a:r>
              <a:rPr lang="en-US" sz="2300" dirty="0" err="1">
                <a:latin typeface="Arial" charset="0"/>
              </a:rPr>
              <a:t>và</a:t>
            </a:r>
            <a:endParaRPr lang="en-US" sz="2300" dirty="0">
              <a:latin typeface="Arial" charset="0"/>
            </a:endParaRPr>
          </a:p>
          <a:p>
            <a:pPr algn="ctr">
              <a:defRPr/>
            </a:pPr>
            <a:r>
              <a:rPr lang="en-US" sz="2300" dirty="0">
                <a:latin typeface="Arial" charset="0"/>
              </a:rPr>
              <a:t> </a:t>
            </a:r>
            <a:r>
              <a:rPr lang="en-US" sz="2300" dirty="0" err="1">
                <a:latin typeface="Arial" charset="0"/>
              </a:rPr>
              <a:t>giao</a:t>
            </a:r>
            <a:r>
              <a:rPr lang="en-US" sz="2300" dirty="0">
                <a:latin typeface="Arial" charset="0"/>
              </a:rPr>
              <a:t> </a:t>
            </a:r>
            <a:r>
              <a:rPr lang="en-US" sz="2300" dirty="0" err="1">
                <a:latin typeface="Arial" charset="0"/>
              </a:rPr>
              <a:t>cho</a:t>
            </a:r>
            <a:r>
              <a:rPr lang="en-US" sz="2300" dirty="0">
                <a:latin typeface="Arial" charset="0"/>
              </a:rPr>
              <a:t> </a:t>
            </a:r>
            <a:r>
              <a:rPr lang="en-US" sz="2300" dirty="0" err="1">
                <a:latin typeface="Arial" charset="0"/>
              </a:rPr>
              <a:t>Nhà</a:t>
            </a:r>
            <a:r>
              <a:rPr lang="en-US" sz="2300" dirty="0">
                <a:latin typeface="Arial" charset="0"/>
              </a:rPr>
              <a:t> </a:t>
            </a:r>
            <a:r>
              <a:rPr lang="en-US" sz="2300" dirty="0" err="1">
                <a:latin typeface="Arial" charset="0"/>
              </a:rPr>
              <a:t>nước</a:t>
            </a:r>
            <a:r>
              <a:rPr lang="en-US" sz="2300" dirty="0">
                <a:latin typeface="Arial" charset="0"/>
              </a:rPr>
              <a:t> </a:t>
            </a:r>
            <a:r>
              <a:rPr lang="vi-VN" sz="2300" dirty="0">
                <a:latin typeface="Arial" charset="0"/>
              </a:rPr>
              <a:t>thực hiện</a:t>
            </a:r>
            <a:endParaRPr lang="vi-VN" sz="2300" b="1" dirty="0">
              <a:latin typeface="Arial" charset="0"/>
            </a:endParaRPr>
          </a:p>
        </p:txBody>
      </p:sp>
      <p:sp>
        <p:nvSpPr>
          <p:cNvPr id="28" name="AutoShape 13">
            <a:extLst>
              <a:ext uri="{FF2B5EF4-FFF2-40B4-BE49-F238E27FC236}">
                <a16:creationId xmlns:a16="http://schemas.microsoft.com/office/drawing/2014/main" id="{CE0BF369-2FF6-4AAA-8E8E-62A64ADC5B0A}"/>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300" dirty="0">
                <a:latin typeface="Arial" charset="0"/>
              </a:rPr>
              <a:t> C. </a:t>
            </a:r>
            <a:r>
              <a:rPr lang="en-US" sz="2300" dirty="0" err="1">
                <a:latin typeface="Arial" charset="0"/>
              </a:rPr>
              <a:t>Đảng</a:t>
            </a:r>
            <a:r>
              <a:rPr lang="en-US" sz="2300" dirty="0">
                <a:latin typeface="Arial" charset="0"/>
              </a:rPr>
              <a:t> </a:t>
            </a:r>
            <a:r>
              <a:rPr lang="en-US" sz="2300" dirty="0" err="1">
                <a:latin typeface="Arial" charset="0"/>
              </a:rPr>
              <a:t>trực</a:t>
            </a:r>
            <a:r>
              <a:rPr lang="en-US" sz="2300" dirty="0">
                <a:latin typeface="Arial" charset="0"/>
              </a:rPr>
              <a:t> </a:t>
            </a:r>
            <a:r>
              <a:rPr lang="en-US" sz="2300" dirty="0" err="1">
                <a:latin typeface="Arial" charset="0"/>
              </a:rPr>
              <a:t>tiếp</a:t>
            </a:r>
            <a:r>
              <a:rPr lang="en-US" sz="2300" dirty="0">
                <a:latin typeface="Arial" charset="0"/>
              </a:rPr>
              <a:t> </a:t>
            </a:r>
            <a:r>
              <a:rPr lang="en-US" sz="2300" dirty="0" err="1">
                <a:latin typeface="Arial" charset="0"/>
              </a:rPr>
              <a:t>chỉ</a:t>
            </a:r>
            <a:r>
              <a:rPr lang="en-US" sz="2300" dirty="0">
                <a:latin typeface="Arial" charset="0"/>
              </a:rPr>
              <a:t> </a:t>
            </a:r>
            <a:r>
              <a:rPr lang="en-US" sz="2300" dirty="0" err="1">
                <a:latin typeface="Arial" charset="0"/>
              </a:rPr>
              <a:t>đạo</a:t>
            </a:r>
            <a:r>
              <a:rPr lang="en-US" sz="2300" dirty="0">
                <a:latin typeface="Arial" charset="0"/>
              </a:rPr>
              <a:t> </a:t>
            </a:r>
            <a:r>
              <a:rPr lang="en-US" sz="2300" dirty="0" err="1">
                <a:latin typeface="Arial" charset="0"/>
              </a:rPr>
              <a:t>Nhà</a:t>
            </a:r>
            <a:endParaRPr lang="en-US" sz="2300" dirty="0">
              <a:latin typeface="Arial" charset="0"/>
            </a:endParaRPr>
          </a:p>
          <a:p>
            <a:pPr algn="ctr" eaLnBrk="1" hangingPunct="1">
              <a:defRPr/>
            </a:pPr>
            <a:r>
              <a:rPr lang="en-US" sz="2300" dirty="0">
                <a:latin typeface="Arial" charset="0"/>
              </a:rPr>
              <a:t> </a:t>
            </a:r>
            <a:r>
              <a:rPr lang="en-US" sz="2300" dirty="0" err="1">
                <a:latin typeface="Arial" charset="0"/>
              </a:rPr>
              <a:t>nước</a:t>
            </a:r>
            <a:r>
              <a:rPr lang="en-US" sz="2300" dirty="0">
                <a:latin typeface="Arial" charset="0"/>
              </a:rPr>
              <a:t> </a:t>
            </a:r>
            <a:r>
              <a:rPr lang="en-US" sz="2300" dirty="0" err="1">
                <a:latin typeface="Arial" charset="0"/>
              </a:rPr>
              <a:t>và</a:t>
            </a:r>
            <a:r>
              <a:rPr lang="en-US" sz="2300" dirty="0">
                <a:latin typeface="Arial" charset="0"/>
              </a:rPr>
              <a:t> </a:t>
            </a:r>
            <a:r>
              <a:rPr lang="en-US" sz="2300" dirty="0" err="1">
                <a:latin typeface="Arial" charset="0"/>
              </a:rPr>
              <a:t>toàn</a:t>
            </a:r>
            <a:r>
              <a:rPr lang="en-US" sz="2300" dirty="0">
                <a:latin typeface="Arial" charset="0"/>
              </a:rPr>
              <a:t> </a:t>
            </a:r>
            <a:r>
              <a:rPr lang="en-US" sz="2300" dirty="0" err="1">
                <a:latin typeface="Arial" charset="0"/>
              </a:rPr>
              <a:t>xã</a:t>
            </a:r>
            <a:r>
              <a:rPr lang="en-US" sz="2300" dirty="0">
                <a:latin typeface="Arial" charset="0"/>
              </a:rPr>
              <a:t> </a:t>
            </a:r>
            <a:r>
              <a:rPr lang="en-US" sz="2300" dirty="0" err="1">
                <a:latin typeface="Arial" charset="0"/>
              </a:rPr>
              <a:t>hội</a:t>
            </a:r>
            <a:r>
              <a:rPr lang="en-US" sz="2300" dirty="0">
                <a:latin typeface="Arial" charset="0"/>
              </a:rPr>
              <a:t> </a:t>
            </a:r>
            <a:r>
              <a:rPr lang="en-US" sz="2300" dirty="0" err="1">
                <a:latin typeface="Arial" charset="0"/>
              </a:rPr>
              <a:t>thực</a:t>
            </a:r>
            <a:r>
              <a:rPr lang="en-US" sz="2300" dirty="0">
                <a:latin typeface="Arial" charset="0"/>
              </a:rPr>
              <a:t> </a:t>
            </a:r>
            <a:r>
              <a:rPr lang="vi-VN" sz="2300" dirty="0">
                <a:latin typeface="Arial" charset="0"/>
              </a:rPr>
              <a:t>hiện</a:t>
            </a:r>
            <a:endParaRPr lang="en-US" altLang="en-US" sz="2300" b="1" dirty="0">
              <a:latin typeface="Times New Roman" pitchFamily="18" charset="0"/>
              <a:cs typeface="Times New Roman" pitchFamily="18" charset="0"/>
            </a:endParaRPr>
          </a:p>
        </p:txBody>
      </p:sp>
      <p:sp>
        <p:nvSpPr>
          <p:cNvPr id="26" name="Rectangle: Rounded Corners 25">
            <a:extLst>
              <a:ext uri="{FF2B5EF4-FFF2-40B4-BE49-F238E27FC236}">
                <a16:creationId xmlns:a16="http://schemas.microsoft.com/office/drawing/2014/main" id="{98A75687-7AEC-4938-A1C9-D5A82BDE7BE3}"/>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26</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650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seq concurrent="1" nextAc="seek">
              <p:cTn id="34" restart="whenNotActive" fill="hold" evtFilter="cancelBubble" nodeType="interactiveSeq">
                <p:stCondLst>
                  <p:cond evt="onClick" delay="0">
                    <p:tgtEl>
                      <p:spTgt spid="10652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652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6522"/>
                                        </p:tgtEl>
                                      </p:cBhvr>
                                    </p:animEffect>
                                    <p:set>
                                      <p:cBhvr>
                                        <p:cTn id="42"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6521"/>
                                        </p:tgtEl>
                                      </p:cBhvr>
                                    </p:animEffect>
                                    <p:set>
                                      <p:cBhvr>
                                        <p:cTn id="46"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6520"/>
                                        </p:tgtEl>
                                      </p:cBhvr>
                                    </p:animEffect>
                                    <p:set>
                                      <p:cBhvr>
                                        <p:cTn id="50"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6519"/>
                                        </p:tgtEl>
                                      </p:cBhvr>
                                    </p:animEffect>
                                    <p:set>
                                      <p:cBhvr>
                                        <p:cTn id="54"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6518"/>
                                        </p:tgtEl>
                                      </p:cBhvr>
                                    </p:animEffect>
                                    <p:set>
                                      <p:cBhvr>
                                        <p:cTn id="58"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6517"/>
                                        </p:tgtEl>
                                      </p:cBhvr>
                                    </p:animEffect>
                                    <p:set>
                                      <p:cBhvr>
                                        <p:cTn id="62"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6515"/>
                                        </p:tgtEl>
                                      </p:cBhvr>
                                    </p:animEffect>
                                    <p:set>
                                      <p:cBhvr>
                                        <p:cTn id="66"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6498"/>
                                        </p:tgtEl>
                                      </p:cBhvr>
                                    </p:animEffect>
                                    <p:set>
                                      <p:cBhvr>
                                        <p:cTn id="70"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a:extLst>
              <a:ext uri="{FF2B5EF4-FFF2-40B4-BE49-F238E27FC236}">
                <a16:creationId xmlns:a16="http://schemas.microsoft.com/office/drawing/2014/main" id="{B60A455B-29A4-4E8A-827A-A58EC80CB76F}"/>
              </a:ext>
            </a:extLst>
          </p:cNvPr>
          <p:cNvSpPr>
            <a:spLocks noChangeArrowheads="1"/>
          </p:cNvSpPr>
          <p:nvPr/>
        </p:nvSpPr>
        <p:spPr bwMode="auto">
          <a:xfrm>
            <a:off x="49260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8549" name="Picture 15" descr="people008">
            <a:extLst>
              <a:ext uri="{FF2B5EF4-FFF2-40B4-BE49-F238E27FC236}">
                <a16:creationId xmlns:a16="http://schemas.microsoft.com/office/drawing/2014/main" id="{AE3C4C6B-1BDF-42A8-8F16-4B1E30073FC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09214B2-FFFD-4F22-9BC5-0B838D4C34C7}"/>
              </a:ext>
            </a:extLst>
          </p:cNvPr>
          <p:cNvSpPr txBox="1">
            <a:spLocks noChangeArrowheads="1"/>
          </p:cNvSpPr>
          <p:nvPr/>
        </p:nvSpPr>
        <p:spPr bwMode="auto">
          <a:xfrm>
            <a:off x="1281113" y="785813"/>
            <a:ext cx="76660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a:t>
            </a:r>
            <a:r>
              <a:rPr lang="vi-VN" altLang="en-US" sz="2400" i="1"/>
              <a:t>Giữ gìn trật tự, yên tĩnh chung, giữ gìn</a:t>
            </a:r>
          </a:p>
          <a:p>
            <a:pPr algn="ctr"/>
            <a:r>
              <a:rPr lang="vi-VN" altLang="en-US" sz="2400" i="1"/>
              <a:t>vệ sinh chung, duy trì nếp sống văn minh, tôn trọng</a:t>
            </a:r>
          </a:p>
          <a:p>
            <a:pPr algn="ctr"/>
            <a:r>
              <a:rPr lang="vi-VN" altLang="en-US" sz="2400" i="1"/>
              <a:t>lẫn nhau</a:t>
            </a:r>
            <a:r>
              <a:rPr lang="en-US" altLang="en-US" sz="2400" i="1"/>
              <a:t>” </a:t>
            </a:r>
            <a:r>
              <a:rPr lang="en-US" altLang="en-US" sz="2400"/>
              <a:t>là </a:t>
            </a:r>
            <a:r>
              <a:rPr lang="vi-VN" altLang="en-US" sz="2400"/>
              <a:t>thể hiện nội dung của</a:t>
            </a:r>
            <a:r>
              <a:rPr lang="en-US" altLang="en-US" sz="2400"/>
              <a:t>:</a:t>
            </a:r>
            <a:endParaRPr lang="en-US" altLang="en-US" sz="2400" i="1"/>
          </a:p>
        </p:txBody>
      </p:sp>
      <p:sp>
        <p:nvSpPr>
          <p:cNvPr id="65541" name="AutoShape 5">
            <a:extLst>
              <a:ext uri="{FF2B5EF4-FFF2-40B4-BE49-F238E27FC236}">
                <a16:creationId xmlns:a16="http://schemas.microsoft.com/office/drawing/2014/main" id="{EEBE748C-1A90-43F9-A5A8-262717BB8377}"/>
              </a:ext>
            </a:extLst>
          </p:cNvPr>
          <p:cNvSpPr>
            <a:spLocks noChangeArrowheads="1"/>
          </p:cNvSpPr>
          <p:nvPr/>
        </p:nvSpPr>
        <p:spPr bwMode="auto">
          <a:xfrm>
            <a:off x="4749800" y="2300288"/>
            <a:ext cx="41656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vi-VN" sz="2400" dirty="0">
                <a:latin typeface="Arial" charset="0"/>
              </a:rPr>
              <a:t>G</a:t>
            </a:r>
            <a:r>
              <a:rPr lang="en-US" sz="2400" dirty="0" err="1">
                <a:latin typeface="Arial" charset="0"/>
              </a:rPr>
              <a:t>iữ</a:t>
            </a:r>
            <a:r>
              <a:rPr lang="en-US" sz="2400" dirty="0">
                <a:latin typeface="Arial" charset="0"/>
              </a:rPr>
              <a:t> </a:t>
            </a:r>
            <a:r>
              <a:rPr lang="en-US" sz="2400" dirty="0" err="1">
                <a:latin typeface="Arial" charset="0"/>
              </a:rPr>
              <a:t>gìn</a:t>
            </a:r>
            <a:r>
              <a:rPr lang="en-US" sz="2400" dirty="0">
                <a:latin typeface="Arial" charset="0"/>
              </a:rPr>
              <a:t> </a:t>
            </a: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t>
            </a:r>
          </a:p>
          <a:p>
            <a:pPr algn="ctr">
              <a:defRPr/>
            </a:pPr>
            <a:r>
              <a:rPr lang="vi-VN" sz="2400" dirty="0">
                <a:latin typeface="Arial" charset="0"/>
              </a:rPr>
              <a:t>nơi công cộng</a:t>
            </a:r>
            <a:endParaRPr lang="en-US" sz="2400" dirty="0">
              <a:latin typeface="Arial" charset="0"/>
            </a:endParaRPr>
          </a:p>
        </p:txBody>
      </p:sp>
      <p:sp>
        <p:nvSpPr>
          <p:cNvPr id="65549" name="AutoShape 13">
            <a:extLst>
              <a:ext uri="{FF2B5EF4-FFF2-40B4-BE49-F238E27FC236}">
                <a16:creationId xmlns:a16="http://schemas.microsoft.com/office/drawing/2014/main" id="{AF785973-5362-439E-8905-9794F857A972}"/>
              </a:ext>
            </a:extLst>
          </p:cNvPr>
          <p:cNvSpPr>
            <a:spLocks noChangeArrowheads="1"/>
          </p:cNvSpPr>
          <p:nvPr/>
        </p:nvSpPr>
        <p:spPr bwMode="auto">
          <a:xfrm>
            <a:off x="254000" y="2300288"/>
            <a:ext cx="41656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vi-VN" sz="2400" dirty="0">
                <a:latin typeface="Arial" charset="0"/>
              </a:rPr>
              <a:t>Giữ gìn môi trường </a:t>
            </a:r>
            <a:endParaRPr lang="en-US" sz="2400" dirty="0">
              <a:latin typeface="Arial" charset="0"/>
            </a:endParaRPr>
          </a:p>
          <a:p>
            <a:pPr algn="ctr">
              <a:defRPr/>
            </a:pPr>
            <a:r>
              <a:rPr lang="vi-VN" sz="2400" dirty="0">
                <a:latin typeface="Arial" charset="0"/>
              </a:rPr>
              <a:t>công cộng</a:t>
            </a:r>
            <a:endParaRPr lang="en-US" sz="2400" dirty="0">
              <a:latin typeface="Arial" charset="0"/>
            </a:endParaRPr>
          </a:p>
        </p:txBody>
      </p:sp>
      <p:sp>
        <p:nvSpPr>
          <p:cNvPr id="108563" name="Oval 19">
            <a:extLst>
              <a:ext uri="{FF2B5EF4-FFF2-40B4-BE49-F238E27FC236}">
                <a16:creationId xmlns:a16="http://schemas.microsoft.com/office/drawing/2014/main" id="{E6288232-0696-4F08-B520-E958321629F5}"/>
              </a:ext>
            </a:extLst>
          </p:cNvPr>
          <p:cNvSpPr>
            <a:spLocks noChangeArrowheads="1"/>
          </p:cNvSpPr>
          <p:nvPr/>
        </p:nvSpPr>
        <p:spPr bwMode="auto">
          <a:xfrm>
            <a:off x="49260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67592" name="Picture 20" descr="ani32">
            <a:hlinkClick r:id="rId7" action="ppaction://hlinksldjump"/>
            <a:extLst>
              <a:ext uri="{FF2B5EF4-FFF2-40B4-BE49-F238E27FC236}">
                <a16:creationId xmlns:a16="http://schemas.microsoft.com/office/drawing/2014/main" id="{6AA7EAB7-A5ED-46AB-B24C-41598F6EC24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a:extLst>
              <a:ext uri="{FF2B5EF4-FFF2-40B4-BE49-F238E27FC236}">
                <a16:creationId xmlns:a16="http://schemas.microsoft.com/office/drawing/2014/main" id="{8B22D919-36E9-4C3E-AC95-66079ED187DB}"/>
              </a:ext>
            </a:extLst>
          </p:cNvPr>
          <p:cNvSpPr>
            <a:spLocks noChangeArrowheads="1"/>
          </p:cNvSpPr>
          <p:nvPr/>
        </p:nvSpPr>
        <p:spPr bwMode="auto">
          <a:xfrm>
            <a:off x="49260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8566" name="Oval 22">
            <a:extLst>
              <a:ext uri="{FF2B5EF4-FFF2-40B4-BE49-F238E27FC236}">
                <a16:creationId xmlns:a16="http://schemas.microsoft.com/office/drawing/2014/main" id="{21120AE3-17A4-42D5-9D15-125C343D131E}"/>
              </a:ext>
            </a:extLst>
          </p:cNvPr>
          <p:cNvSpPr>
            <a:spLocks noChangeArrowheads="1"/>
          </p:cNvSpPr>
          <p:nvPr/>
        </p:nvSpPr>
        <p:spPr bwMode="auto">
          <a:xfrm>
            <a:off x="494665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8567" name="Oval 23">
            <a:extLst>
              <a:ext uri="{FF2B5EF4-FFF2-40B4-BE49-F238E27FC236}">
                <a16:creationId xmlns:a16="http://schemas.microsoft.com/office/drawing/2014/main" id="{8A44814A-F07D-4414-AFD7-F3928D98EC78}"/>
              </a:ext>
            </a:extLst>
          </p:cNvPr>
          <p:cNvSpPr>
            <a:spLocks noChangeArrowheads="1"/>
          </p:cNvSpPr>
          <p:nvPr/>
        </p:nvSpPr>
        <p:spPr bwMode="auto">
          <a:xfrm>
            <a:off x="49260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8568" name="Oval 24">
            <a:extLst>
              <a:ext uri="{FF2B5EF4-FFF2-40B4-BE49-F238E27FC236}">
                <a16:creationId xmlns:a16="http://schemas.microsoft.com/office/drawing/2014/main" id="{5DD65D3C-A4C5-4D36-A09B-0D7CA2DF7130}"/>
              </a:ext>
            </a:extLst>
          </p:cNvPr>
          <p:cNvSpPr>
            <a:spLocks noChangeArrowheads="1"/>
          </p:cNvSpPr>
          <p:nvPr/>
        </p:nvSpPr>
        <p:spPr bwMode="auto">
          <a:xfrm>
            <a:off x="494665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8569" name="Oval 25">
            <a:extLst>
              <a:ext uri="{FF2B5EF4-FFF2-40B4-BE49-F238E27FC236}">
                <a16:creationId xmlns:a16="http://schemas.microsoft.com/office/drawing/2014/main" id="{D2D4DA69-3062-48E7-BD62-0E8D743D6AD7}"/>
              </a:ext>
            </a:extLst>
          </p:cNvPr>
          <p:cNvSpPr>
            <a:spLocks noChangeArrowheads="1"/>
          </p:cNvSpPr>
          <p:nvPr/>
        </p:nvSpPr>
        <p:spPr bwMode="auto">
          <a:xfrm>
            <a:off x="49260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8570" name="Oval 26">
            <a:extLst>
              <a:ext uri="{FF2B5EF4-FFF2-40B4-BE49-F238E27FC236}">
                <a16:creationId xmlns:a16="http://schemas.microsoft.com/office/drawing/2014/main" id="{45A077F1-1E2D-42EB-A7C8-7EC19328397F}"/>
              </a:ext>
            </a:extLst>
          </p:cNvPr>
          <p:cNvSpPr>
            <a:spLocks noChangeArrowheads="1"/>
          </p:cNvSpPr>
          <p:nvPr/>
        </p:nvSpPr>
        <p:spPr bwMode="auto">
          <a:xfrm>
            <a:off x="4940300" y="6069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8571" name="Text Box 27">
            <a:extLst>
              <a:ext uri="{FF2B5EF4-FFF2-40B4-BE49-F238E27FC236}">
                <a16:creationId xmlns:a16="http://schemas.microsoft.com/office/drawing/2014/main" id="{E52D9419-6DE9-478A-BBA8-5907C1B3BD5B}"/>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8572" name="Text Box 28">
            <a:extLst>
              <a:ext uri="{FF2B5EF4-FFF2-40B4-BE49-F238E27FC236}">
                <a16:creationId xmlns:a16="http://schemas.microsoft.com/office/drawing/2014/main" id="{251D45C6-3F51-4EE3-9D93-3793F1D6EE7D}"/>
              </a:ext>
            </a:extLst>
          </p:cNvPr>
          <p:cNvSpPr txBox="1">
            <a:spLocks noChangeArrowheads="1"/>
          </p:cNvSpPr>
          <p:nvPr/>
        </p:nvSpPr>
        <p:spPr bwMode="auto">
          <a:xfrm>
            <a:off x="4673600" y="57816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559ACF50-B1FC-4D05-8A3E-33A02E161AA1}"/>
              </a:ext>
            </a:extLst>
          </p:cNvPr>
          <p:cNvSpPr>
            <a:spLocks noChangeArrowheads="1"/>
          </p:cNvSpPr>
          <p:nvPr/>
        </p:nvSpPr>
        <p:spPr bwMode="auto">
          <a:xfrm>
            <a:off x="4691063" y="4129088"/>
            <a:ext cx="4224337"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vi-VN" sz="2400" dirty="0">
                <a:latin typeface="Arial" charset="0"/>
              </a:rPr>
              <a:t>Bảo đảm trật tự </a:t>
            </a:r>
            <a:endParaRPr lang="en-US" sz="2400" dirty="0">
              <a:latin typeface="Arial" charset="0"/>
            </a:endParaRPr>
          </a:p>
          <a:p>
            <a:pPr algn="ctr">
              <a:defRPr/>
            </a:pPr>
            <a:r>
              <a:rPr lang="vi-VN" sz="2400" dirty="0">
                <a:latin typeface="Arial" charset="0"/>
              </a:rPr>
              <a:t>nơi công cộng</a:t>
            </a:r>
            <a:endParaRPr lang="vi-VN" sz="2400" b="1" dirty="0">
              <a:latin typeface="Arial" charset="0"/>
            </a:endParaRPr>
          </a:p>
        </p:txBody>
      </p:sp>
      <p:sp>
        <p:nvSpPr>
          <p:cNvPr id="28" name="AutoShape 13">
            <a:extLst>
              <a:ext uri="{FF2B5EF4-FFF2-40B4-BE49-F238E27FC236}">
                <a16:creationId xmlns:a16="http://schemas.microsoft.com/office/drawing/2014/main" id="{589533F0-D5A1-4585-8AB1-02B0A324287F}"/>
              </a:ext>
            </a:extLst>
          </p:cNvPr>
          <p:cNvSpPr>
            <a:spLocks noChangeArrowheads="1"/>
          </p:cNvSpPr>
          <p:nvPr/>
        </p:nvSpPr>
        <p:spPr bwMode="auto">
          <a:xfrm>
            <a:off x="254000" y="4129088"/>
            <a:ext cx="41656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vi-VN" sz="2400" dirty="0">
                <a:latin typeface="Arial" charset="0"/>
              </a:rPr>
              <a:t>Bảo đảm trật tự xã hội</a:t>
            </a:r>
            <a:endParaRPr lang="vi-VN" sz="2400" b="1" dirty="0">
              <a:latin typeface="Arial" charset="0"/>
            </a:endParaRPr>
          </a:p>
        </p:txBody>
      </p:sp>
      <p:sp>
        <p:nvSpPr>
          <p:cNvPr id="26" name="Rectangle: Rounded Corners 25">
            <a:extLst>
              <a:ext uri="{FF2B5EF4-FFF2-40B4-BE49-F238E27FC236}">
                <a16:creationId xmlns:a16="http://schemas.microsoft.com/office/drawing/2014/main" id="{CD5E3187-D51A-4DEC-8FD8-CCF0DB961D1F}"/>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27</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1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1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1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854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seq concurrent="1" nextAc="seek">
              <p:cTn id="34" restart="whenNotActive" fill="hold" evtFilter="cancelBubble" nodeType="interactiveSeq">
                <p:stCondLst>
                  <p:cond evt="onClick" delay="0">
                    <p:tgtEl>
                      <p:spTgt spid="10857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857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8570"/>
                                        </p:tgtEl>
                                      </p:cBhvr>
                                    </p:animEffect>
                                    <p:set>
                                      <p:cBhvr>
                                        <p:cTn id="42"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8569"/>
                                        </p:tgtEl>
                                      </p:cBhvr>
                                    </p:animEffect>
                                    <p:set>
                                      <p:cBhvr>
                                        <p:cTn id="46"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8568"/>
                                        </p:tgtEl>
                                      </p:cBhvr>
                                    </p:animEffect>
                                    <p:set>
                                      <p:cBhvr>
                                        <p:cTn id="50"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8567"/>
                                        </p:tgtEl>
                                      </p:cBhvr>
                                    </p:animEffect>
                                    <p:set>
                                      <p:cBhvr>
                                        <p:cTn id="54"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8566"/>
                                        </p:tgtEl>
                                      </p:cBhvr>
                                    </p:animEffect>
                                    <p:set>
                                      <p:cBhvr>
                                        <p:cTn id="58"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8565"/>
                                        </p:tgtEl>
                                      </p:cBhvr>
                                    </p:animEffect>
                                    <p:set>
                                      <p:cBhvr>
                                        <p:cTn id="62"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8563"/>
                                        </p:tgtEl>
                                      </p:cBhvr>
                                    </p:animEffect>
                                    <p:set>
                                      <p:cBhvr>
                                        <p:cTn id="66"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8546"/>
                                        </p:tgtEl>
                                      </p:cBhvr>
                                    </p:animEffect>
                                    <p:set>
                                      <p:cBhvr>
                                        <p:cTn id="70"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9"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5BF63E69-7403-4CBF-A336-52ED1DA61297}"/>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3E673881-AE24-4E78-852A-1E8C314DCC7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72B2ED8-9CC1-4D6E-B722-5A504A88752D}"/>
              </a:ext>
            </a:extLst>
          </p:cNvPr>
          <p:cNvSpPr txBox="1">
            <a:spLocks noChangeArrowheads="1"/>
          </p:cNvSpPr>
          <p:nvPr/>
        </p:nvSpPr>
        <p:spPr bwMode="auto">
          <a:xfrm>
            <a:off x="1717675" y="938213"/>
            <a:ext cx="69596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500" i="1"/>
              <a:t>Bảo vệ an ninh trên lĩnh vực</a:t>
            </a:r>
          </a:p>
          <a:p>
            <a:pPr algn="ctr"/>
            <a:r>
              <a:rPr lang="en-US" altLang="en-US" sz="2500" i="1"/>
              <a:t>quốc phòng, an ninh và đối ngoại là bảo vệ:</a:t>
            </a:r>
          </a:p>
        </p:txBody>
      </p:sp>
      <p:sp>
        <p:nvSpPr>
          <p:cNvPr id="65541" name="AutoShape 5">
            <a:extLst>
              <a:ext uri="{FF2B5EF4-FFF2-40B4-BE49-F238E27FC236}">
                <a16:creationId xmlns:a16="http://schemas.microsoft.com/office/drawing/2014/main" id="{F6030C50-73DC-411A-9604-336C662E0909}"/>
              </a:ext>
            </a:extLst>
          </p:cNvPr>
          <p:cNvSpPr>
            <a:spLocks noChangeArrowheads="1"/>
          </p:cNvSpPr>
          <p:nvPr/>
        </p:nvSpPr>
        <p:spPr bwMode="auto">
          <a:xfrm>
            <a:off x="228600" y="4114800"/>
            <a:ext cx="4160838"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Sức</a:t>
            </a:r>
            <a:r>
              <a:rPr lang="en-US" sz="2400" dirty="0">
                <a:latin typeface="Arial" charset="0"/>
              </a:rPr>
              <a:t> </a:t>
            </a:r>
            <a:r>
              <a:rPr lang="en-US" sz="2400" dirty="0" err="1">
                <a:latin typeface="Arial" charset="0"/>
              </a:rPr>
              <a:t>mạnh</a:t>
            </a:r>
            <a:r>
              <a:rPr lang="en-US" sz="2400" dirty="0">
                <a:latin typeface="Arial" charset="0"/>
              </a:rPr>
              <a:t> </a:t>
            </a:r>
            <a:r>
              <a:rPr lang="en-US" sz="2400" err="1">
                <a:latin typeface="Arial" charset="0"/>
              </a:rPr>
              <a:t>của</a:t>
            </a:r>
            <a:r>
              <a:rPr lang="en-US" sz="2400">
                <a:latin typeface="Arial" charset="0"/>
              </a:rPr>
              <a:t> LLVT</a:t>
            </a:r>
          </a:p>
          <a:p>
            <a:pPr algn="ctr">
              <a:defRPr/>
            </a:pPr>
            <a:r>
              <a:rPr lang="en-US" sz="2400">
                <a:latin typeface="Arial" charset="0"/>
              </a:rPr>
              <a:t>và </a:t>
            </a:r>
            <a:r>
              <a:rPr lang="en-US" sz="2400" dirty="0" err="1">
                <a:latin typeface="Arial" charset="0"/>
              </a:rPr>
              <a:t>hoạt</a:t>
            </a:r>
            <a:r>
              <a:rPr lang="en-US" sz="2400" dirty="0">
                <a:latin typeface="Arial" charset="0"/>
              </a:rPr>
              <a:t> </a:t>
            </a:r>
            <a:r>
              <a:rPr lang="en-US" sz="2400" err="1">
                <a:latin typeface="Arial" charset="0"/>
              </a:rPr>
              <a:t>động</a:t>
            </a:r>
            <a:r>
              <a:rPr lang="en-US" sz="2400">
                <a:latin typeface="Arial" charset="0"/>
              </a:rPr>
              <a:t> quan hệ </a:t>
            </a:r>
            <a:r>
              <a:rPr lang="en-US" sz="2400" err="1">
                <a:latin typeface="Arial" charset="0"/>
              </a:rPr>
              <a:t>quốc</a:t>
            </a:r>
            <a:r>
              <a:rPr lang="en-US" sz="2400">
                <a:latin typeface="Arial" charset="0"/>
              </a:rPr>
              <a:t> tế</a:t>
            </a:r>
            <a:endParaRPr lang="en-US" sz="2400" dirty="0">
              <a:latin typeface="Arial" charset="0"/>
            </a:endParaRPr>
          </a:p>
          <a:p>
            <a:pPr algn="ctr">
              <a:defRPr/>
            </a:pPr>
            <a:r>
              <a:rPr lang="en-US" sz="2400">
                <a:latin typeface="Arial" charset="0"/>
              </a:rPr>
              <a:t>của </a:t>
            </a:r>
            <a:r>
              <a:rPr lang="en-US" sz="2400" dirty="0" err="1">
                <a:latin typeface="Arial" charset="0"/>
              </a:rPr>
              <a:t>Đảng</a:t>
            </a:r>
            <a:r>
              <a:rPr lang="en-US" sz="2400" dirty="0">
                <a:latin typeface="Arial" charset="0"/>
              </a:rPr>
              <a:t> </a:t>
            </a:r>
            <a:r>
              <a:rPr lang="en-US" sz="2400" err="1">
                <a:latin typeface="Arial" charset="0"/>
              </a:rPr>
              <a:t>và</a:t>
            </a:r>
            <a:r>
              <a:rPr lang="en-US" sz="2400">
                <a:latin typeface="Arial" charset="0"/>
              </a:rPr>
              <a:t> NN</a:t>
            </a:r>
            <a:endParaRPr lang="en-US" sz="2400" dirty="0">
              <a:latin typeface="Arial" charset="0"/>
            </a:endParaRPr>
          </a:p>
        </p:txBody>
      </p:sp>
      <p:sp>
        <p:nvSpPr>
          <p:cNvPr id="65549" name="AutoShape 13">
            <a:extLst>
              <a:ext uri="{FF2B5EF4-FFF2-40B4-BE49-F238E27FC236}">
                <a16:creationId xmlns:a16="http://schemas.microsoft.com/office/drawing/2014/main" id="{43DA8F1C-1FA7-48DC-A10A-C900A7B91740}"/>
              </a:ext>
            </a:extLst>
          </p:cNvPr>
          <p:cNvSpPr>
            <a:spLocks noChangeArrowheads="1"/>
          </p:cNvSpPr>
          <p:nvPr/>
        </p:nvSpPr>
        <p:spPr bwMode="auto">
          <a:xfrm>
            <a:off x="4724400" y="4114800"/>
            <a:ext cx="4202113"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Lợi</a:t>
            </a:r>
            <a:r>
              <a:rPr lang="en-US" sz="2400" dirty="0">
                <a:latin typeface="Arial" charset="0"/>
              </a:rPr>
              <a:t> </a:t>
            </a:r>
            <a:r>
              <a:rPr lang="en-US" sz="2400" err="1">
                <a:latin typeface="Arial" charset="0"/>
              </a:rPr>
              <a:t>ích</a:t>
            </a:r>
            <a:r>
              <a:rPr lang="en-US" sz="2400">
                <a:latin typeface="Arial" charset="0"/>
              </a:rPr>
              <a:t> QP&amp;AN,</a:t>
            </a:r>
            <a:endParaRPr lang="vi-VN" sz="2400">
              <a:latin typeface="Arial" charset="0"/>
            </a:endParaRPr>
          </a:p>
          <a:p>
            <a:pPr algn="ctr">
              <a:defRPr/>
            </a:pPr>
            <a:r>
              <a:rPr lang="vi-VN" sz="2400">
                <a:latin typeface="Arial" charset="0"/>
              </a:rPr>
              <a:t>phòng </a:t>
            </a:r>
            <a:r>
              <a:rPr lang="vi-VN" sz="2400" dirty="0">
                <a:latin typeface="Arial" charset="0"/>
              </a:rPr>
              <a:t>chống </a:t>
            </a:r>
            <a:r>
              <a:rPr lang="vi-VN" sz="2400">
                <a:latin typeface="Arial" charset="0"/>
              </a:rPr>
              <a:t>tội phạm </a:t>
            </a:r>
            <a:r>
              <a:rPr lang="en-US" sz="2400">
                <a:latin typeface="Arial" charset="0"/>
              </a:rPr>
              <a:t>và các</a:t>
            </a:r>
          </a:p>
          <a:p>
            <a:pPr algn="ctr">
              <a:defRPr/>
            </a:pPr>
            <a:r>
              <a:rPr lang="en-US" sz="2400">
                <a:latin typeface="Arial" charset="0"/>
              </a:rPr>
              <a:t>cơ quan</a:t>
            </a:r>
            <a:r>
              <a:rPr lang="en-US" sz="2400" dirty="0">
                <a:latin typeface="Arial" charset="0"/>
              </a:rPr>
              <a:t>, </a:t>
            </a:r>
            <a:r>
              <a:rPr lang="en-US" sz="2400" dirty="0" err="1">
                <a:latin typeface="Arial" charset="0"/>
              </a:rPr>
              <a:t>tổ</a:t>
            </a:r>
            <a:r>
              <a:rPr lang="en-US" sz="2400" dirty="0">
                <a:latin typeface="Arial" charset="0"/>
              </a:rPr>
              <a:t> </a:t>
            </a:r>
            <a:r>
              <a:rPr lang="en-US" sz="2400" err="1">
                <a:latin typeface="Arial" charset="0"/>
              </a:rPr>
              <a:t>chức</a:t>
            </a:r>
            <a:r>
              <a:rPr lang="en-US" sz="2400">
                <a:latin typeface="Arial" charset="0"/>
              </a:rPr>
              <a:t> đối </a:t>
            </a:r>
            <a:r>
              <a:rPr lang="en-US" sz="2400" dirty="0" err="1">
                <a:latin typeface="Arial" charset="0"/>
              </a:rPr>
              <a:t>ngoại</a:t>
            </a:r>
            <a:endParaRPr lang="en-US" sz="2400" dirty="0">
              <a:latin typeface="Arial" charset="0"/>
            </a:endParaRPr>
          </a:p>
        </p:txBody>
      </p:sp>
      <p:sp>
        <p:nvSpPr>
          <p:cNvPr id="109587" name="Oval 19">
            <a:extLst>
              <a:ext uri="{FF2B5EF4-FFF2-40B4-BE49-F238E27FC236}">
                <a16:creationId xmlns:a16="http://schemas.microsoft.com/office/drawing/2014/main" id="{30906297-E9B3-4519-8EC0-772C46106084}"/>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69640" name="Picture 20" descr="ani32">
            <a:hlinkClick r:id="rId7" action="ppaction://hlinksldjump"/>
            <a:extLst>
              <a:ext uri="{FF2B5EF4-FFF2-40B4-BE49-F238E27FC236}">
                <a16:creationId xmlns:a16="http://schemas.microsoft.com/office/drawing/2014/main" id="{E6B986AB-584C-4B81-99DF-84EA3C6383D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2168DDC9-978A-4732-A37C-3103B7944D60}"/>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6E478CBF-922F-41ED-805B-6665CA31A57B}"/>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D7FE622A-F503-40D8-9FBB-CA97FFA69650}"/>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E33E88C2-F68B-4E34-B033-0D8725657116}"/>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90D321B3-FC43-46E1-BFAC-A4F4537EF75B}"/>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789A48BA-0915-4B6F-891B-EA6529F4FCA7}"/>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FD1CDB96-7204-4BC1-A8F1-C4FA02798051}"/>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75D53000-B2A2-4184-B9C9-337CFB269AE9}"/>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39578456-7578-4552-90CE-9BEC6376FE08}"/>
              </a:ext>
            </a:extLst>
          </p:cNvPr>
          <p:cNvSpPr>
            <a:spLocks noChangeArrowheads="1"/>
          </p:cNvSpPr>
          <p:nvPr/>
        </p:nvSpPr>
        <p:spPr bwMode="auto">
          <a:xfrm>
            <a:off x="4697413" y="2286000"/>
            <a:ext cx="4217987"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Chủ</a:t>
            </a:r>
            <a:r>
              <a:rPr lang="en-US" sz="2400" dirty="0">
                <a:latin typeface="Arial" charset="0"/>
              </a:rPr>
              <a:t> </a:t>
            </a:r>
            <a:r>
              <a:rPr lang="en-US" sz="2400" dirty="0" err="1">
                <a:latin typeface="Arial" charset="0"/>
              </a:rPr>
              <a:t>quyền</a:t>
            </a:r>
            <a:r>
              <a:rPr lang="en-US" sz="2400" dirty="0">
                <a:latin typeface="Arial" charset="0"/>
              </a:rPr>
              <a:t> </a:t>
            </a:r>
            <a:r>
              <a:rPr lang="en-US" sz="2400" dirty="0" err="1">
                <a:latin typeface="Arial" charset="0"/>
              </a:rPr>
              <a:t>lãnh</a:t>
            </a:r>
            <a:r>
              <a:rPr lang="en-US" sz="2400" dirty="0">
                <a:latin typeface="Arial" charset="0"/>
              </a:rPr>
              <a:t> </a:t>
            </a:r>
            <a:r>
              <a:rPr lang="en-US" sz="2400" dirty="0" err="1">
                <a:latin typeface="Arial" charset="0"/>
              </a:rPr>
              <a:t>thổ</a:t>
            </a:r>
            <a:r>
              <a:rPr lang="en-US" sz="2400" dirty="0">
                <a:latin typeface="Arial" charset="0"/>
              </a:rPr>
              <a:t>, </a:t>
            </a:r>
          </a:p>
          <a:p>
            <a:pPr algn="ctr">
              <a:defRPr/>
            </a:pPr>
            <a:r>
              <a:rPr lang="en-US" sz="2400" dirty="0" err="1">
                <a:latin typeface="Arial" charset="0"/>
              </a:rPr>
              <a:t>biên</a:t>
            </a:r>
            <a:r>
              <a:rPr lang="en-US" sz="2400" dirty="0">
                <a:latin typeface="Arial" charset="0"/>
              </a:rPr>
              <a:t> </a:t>
            </a:r>
            <a:r>
              <a:rPr lang="en-US" sz="2400" dirty="0" err="1">
                <a:latin typeface="Arial" charset="0"/>
              </a:rPr>
              <a:t>giới</a:t>
            </a:r>
            <a:r>
              <a:rPr lang="en-US" sz="2400">
                <a:latin typeface="Arial" charset="0"/>
              </a:rPr>
              <a:t>, ANTT</a:t>
            </a:r>
            <a:r>
              <a:rPr lang="vi-VN" sz="2400">
                <a:latin typeface="Arial" charset="0"/>
              </a:rPr>
              <a:t> và các qu</a:t>
            </a:r>
            <a:r>
              <a:rPr lang="en-US" sz="2400">
                <a:latin typeface="Arial" charset="0"/>
              </a:rPr>
              <a:t>an</a:t>
            </a:r>
          </a:p>
          <a:p>
            <a:pPr algn="ctr">
              <a:defRPr/>
            </a:pPr>
            <a:r>
              <a:rPr lang="en-US" sz="2400">
                <a:latin typeface="Arial" charset="0"/>
              </a:rPr>
              <a:t>hệ </a:t>
            </a:r>
            <a:r>
              <a:rPr lang="en-US" sz="2400" dirty="0" err="1">
                <a:latin typeface="Arial" charset="0"/>
              </a:rPr>
              <a:t>ngoại</a:t>
            </a:r>
            <a:r>
              <a:rPr lang="en-US" sz="2400" dirty="0">
                <a:latin typeface="Arial" charset="0"/>
              </a:rPr>
              <a:t> </a:t>
            </a:r>
            <a:r>
              <a:rPr lang="en-US" sz="2400" err="1">
                <a:latin typeface="Arial" charset="0"/>
              </a:rPr>
              <a:t>giao</a:t>
            </a:r>
            <a:r>
              <a:rPr lang="en-US" sz="2400">
                <a:latin typeface="Arial" charset="0"/>
              </a:rPr>
              <a:t> của đất </a:t>
            </a:r>
            <a:r>
              <a:rPr lang="en-US" sz="2400" dirty="0" err="1">
                <a:latin typeface="Arial" charset="0"/>
              </a:rPr>
              <a:t>nước</a:t>
            </a:r>
            <a:endParaRPr lang="en-US" sz="2400" dirty="0">
              <a:latin typeface="Arial" charset="0"/>
            </a:endParaRPr>
          </a:p>
        </p:txBody>
      </p:sp>
      <p:sp>
        <p:nvSpPr>
          <p:cNvPr id="28" name="AutoShape 13">
            <a:extLst>
              <a:ext uri="{FF2B5EF4-FFF2-40B4-BE49-F238E27FC236}">
                <a16:creationId xmlns:a16="http://schemas.microsoft.com/office/drawing/2014/main" id="{73497658-FB0E-42E6-BC7D-473104976F2F}"/>
              </a:ext>
            </a:extLst>
          </p:cNvPr>
          <p:cNvSpPr>
            <a:spLocks noChangeArrowheads="1"/>
          </p:cNvSpPr>
          <p:nvPr/>
        </p:nvSpPr>
        <p:spPr bwMode="auto">
          <a:xfrm>
            <a:off x="295275" y="2286000"/>
            <a:ext cx="4124325"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Bí</a:t>
            </a:r>
            <a:r>
              <a:rPr lang="en-US" sz="2400" dirty="0">
                <a:latin typeface="Arial" charset="0"/>
              </a:rPr>
              <a:t> </a:t>
            </a:r>
            <a:r>
              <a:rPr lang="en-US" sz="2400" dirty="0" err="1">
                <a:latin typeface="Arial" charset="0"/>
              </a:rPr>
              <a:t>mật</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r>
              <a:rPr lang="en-US" sz="2400" dirty="0">
                <a:latin typeface="Arial" charset="0"/>
              </a:rPr>
              <a:t>, an </a:t>
            </a:r>
            <a:r>
              <a:rPr lang="en-US" sz="2400" dirty="0" err="1">
                <a:latin typeface="Arial" charset="0"/>
              </a:rPr>
              <a:t>ninh</a:t>
            </a:r>
            <a:r>
              <a:rPr lang="en-US" sz="2400" dirty="0">
                <a:latin typeface="Arial" charset="0"/>
              </a:rPr>
              <a:t> </a:t>
            </a:r>
          </a:p>
          <a:p>
            <a:pPr algn="ctr">
              <a:defRPr/>
            </a:pP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hoạt</a:t>
            </a:r>
            <a:r>
              <a:rPr lang="en-US" sz="2400" dirty="0">
                <a:latin typeface="Arial" charset="0"/>
              </a:rPr>
              <a:t> </a:t>
            </a:r>
            <a:r>
              <a:rPr lang="en-US" sz="2400" err="1">
                <a:latin typeface="Arial" charset="0"/>
              </a:rPr>
              <a:t>động</a:t>
            </a:r>
            <a:r>
              <a:rPr lang="en-US" sz="2400">
                <a:latin typeface="Arial" charset="0"/>
              </a:rPr>
              <a:t> quốc</a:t>
            </a:r>
          </a:p>
          <a:p>
            <a:pPr algn="ctr">
              <a:defRPr/>
            </a:pPr>
            <a:r>
              <a:rPr lang="en-US" sz="2400">
                <a:latin typeface="Arial" charset="0"/>
              </a:rPr>
              <a:t>tế </a:t>
            </a:r>
            <a:r>
              <a:rPr lang="en-US" sz="2400" dirty="0" err="1">
                <a:latin typeface="Arial" charset="0"/>
              </a:rPr>
              <a:t>của</a:t>
            </a:r>
            <a:r>
              <a:rPr lang="en-US" sz="2400" dirty="0">
                <a:latin typeface="Arial" charset="0"/>
              </a:rPr>
              <a:t> </a:t>
            </a:r>
            <a:r>
              <a:rPr lang="en-US" sz="2400" err="1">
                <a:latin typeface="Arial" charset="0"/>
              </a:rPr>
              <a:t>Đảng</a:t>
            </a:r>
            <a:r>
              <a:rPr lang="en-US" sz="2400">
                <a:latin typeface="Arial" charset="0"/>
              </a:rPr>
              <a:t> và NN </a:t>
            </a:r>
            <a:r>
              <a:rPr lang="en-US" sz="2400" dirty="0">
                <a:latin typeface="Arial" charset="0"/>
              </a:rPr>
              <a:t>ta</a:t>
            </a:r>
          </a:p>
        </p:txBody>
      </p:sp>
      <p:sp>
        <p:nvSpPr>
          <p:cNvPr id="29" name="Rectangle: Rounded Corners 28">
            <a:extLst>
              <a:ext uri="{FF2B5EF4-FFF2-40B4-BE49-F238E27FC236}">
                <a16:creationId xmlns:a16="http://schemas.microsoft.com/office/drawing/2014/main" id="{2DA35759-D7EA-4894-B439-5CD69C397E5A}"/>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28</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2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2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30B08FCA-8608-49CF-BD17-693725C52239}"/>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F99B51B0-3E7F-4F4A-AE97-757C8ADF06D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028BEB5-38D3-4C73-8489-D0EA54C6A8D3}"/>
              </a:ext>
            </a:extLst>
          </p:cNvPr>
          <p:cNvSpPr txBox="1">
            <a:spLocks noChangeArrowheads="1"/>
          </p:cNvSpPr>
          <p:nvPr/>
        </p:nvSpPr>
        <p:spPr bwMode="auto">
          <a:xfrm>
            <a:off x="1249363" y="803275"/>
            <a:ext cx="7818437"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300" i="1"/>
              <a:t>“</a:t>
            </a:r>
            <a:r>
              <a:rPr lang="vi-VN" altLang="en-US" sz="2300" i="1"/>
              <a:t>Bảo vệ chế độ chính trị và Nhà nước CHXHCN</a:t>
            </a:r>
          </a:p>
          <a:p>
            <a:pPr algn="ctr"/>
            <a:r>
              <a:rPr lang="vi-VN" altLang="en-US" sz="2300" i="1"/>
              <a:t>Việt Nam, bảo vệ độc lập, chủ quyền, thống nhất, toàn vẹn</a:t>
            </a:r>
          </a:p>
          <a:p>
            <a:pPr algn="ctr"/>
            <a:r>
              <a:rPr lang="vi-VN" altLang="en-US" sz="2300" i="1"/>
              <a:t>lãnh thổ của Tổ quốc</a:t>
            </a:r>
            <a:r>
              <a:rPr lang="en-US" altLang="en-US" sz="2300" i="1"/>
              <a:t>” </a:t>
            </a:r>
            <a:r>
              <a:rPr lang="en-US" altLang="en-US" sz="2300"/>
              <a:t>là một trong những nội dung của:</a:t>
            </a:r>
          </a:p>
        </p:txBody>
      </p:sp>
      <p:sp>
        <p:nvSpPr>
          <p:cNvPr id="65541" name="AutoShape 5">
            <a:extLst>
              <a:ext uri="{FF2B5EF4-FFF2-40B4-BE49-F238E27FC236}">
                <a16:creationId xmlns:a16="http://schemas.microsoft.com/office/drawing/2014/main" id="{61FA80D2-2741-41A2-AA07-CE406C489AD6}"/>
              </a:ext>
            </a:extLst>
          </p:cNvPr>
          <p:cNvSpPr>
            <a:spLocks noChangeArrowheads="1"/>
          </p:cNvSpPr>
          <p:nvPr/>
        </p:nvSpPr>
        <p:spPr bwMode="auto">
          <a:xfrm>
            <a:off x="4724400" y="2300288"/>
            <a:ext cx="41910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vi-VN" sz="2400" dirty="0">
                <a:latin typeface="Arial" charset="0"/>
              </a:rPr>
              <a:t>Nhiệm vụ</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a:defRPr/>
            </a:pPr>
            <a:r>
              <a:rPr lang="en-US" sz="2400">
                <a:latin typeface="Arial" charset="0"/>
              </a:rPr>
              <a:t>ANQG </a:t>
            </a:r>
            <a:endParaRPr lang="en-US" sz="2300" b="1" dirty="0">
              <a:latin typeface="Arial" charset="0"/>
            </a:endParaRPr>
          </a:p>
        </p:txBody>
      </p:sp>
      <p:sp>
        <p:nvSpPr>
          <p:cNvPr id="65549" name="AutoShape 13">
            <a:extLst>
              <a:ext uri="{FF2B5EF4-FFF2-40B4-BE49-F238E27FC236}">
                <a16:creationId xmlns:a16="http://schemas.microsoft.com/office/drawing/2014/main" id="{CAC127F8-57A5-488E-B657-AA18C57ABD79}"/>
              </a:ext>
            </a:extLst>
          </p:cNvPr>
          <p:cNvSpPr>
            <a:spLocks noChangeArrowheads="1"/>
          </p:cNvSpPr>
          <p:nvPr/>
        </p:nvSpPr>
        <p:spPr bwMode="auto">
          <a:xfrm>
            <a:off x="228600" y="2300288"/>
            <a:ext cx="41910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Nhiệm</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eaLnBrk="1" hangingPunct="1">
              <a:defRPr/>
            </a:pPr>
            <a:r>
              <a:rPr lang="en-US" sz="2400" dirty="0">
                <a:latin typeface="Arial" charset="0"/>
              </a:rPr>
              <a:t>an </a:t>
            </a:r>
            <a:r>
              <a:rPr lang="vi-VN" sz="2400" dirty="0">
                <a:latin typeface="Arial" charset="0"/>
              </a:rPr>
              <a:t>toàn</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endParaRPr lang="en-US" altLang="en-US" sz="2300" b="1" dirty="0">
              <a:latin typeface="Times New Roman" pitchFamily="18" charset="0"/>
              <a:cs typeface="Times New Roman" pitchFamily="18" charset="0"/>
            </a:endParaRPr>
          </a:p>
        </p:txBody>
      </p:sp>
      <p:sp>
        <p:nvSpPr>
          <p:cNvPr id="109587" name="Oval 19">
            <a:extLst>
              <a:ext uri="{FF2B5EF4-FFF2-40B4-BE49-F238E27FC236}">
                <a16:creationId xmlns:a16="http://schemas.microsoft.com/office/drawing/2014/main" id="{B733D34E-1BBA-40AB-A31D-CEB52D85AF85}"/>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1688" name="Picture 20" descr="ani32">
            <a:hlinkClick r:id="rId7" action="ppaction://hlinksldjump"/>
            <a:extLst>
              <a:ext uri="{FF2B5EF4-FFF2-40B4-BE49-F238E27FC236}">
                <a16:creationId xmlns:a16="http://schemas.microsoft.com/office/drawing/2014/main" id="{9D97ECB7-81C4-4632-A891-5BE76666375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60C5427C-B023-4106-904C-7DE32C4F8C84}"/>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6C66B7AF-1866-4C76-BC52-2E3FE13AF23C}"/>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67DD2D30-BBF4-4CF8-9E63-0B30F4D5FE6A}"/>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2C0D993A-11EE-404C-B700-8C433B05F0F7}"/>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E924E4EA-1595-42FD-A810-E4558CB52EF7}"/>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CBC4F4BB-F63C-46AB-B05F-D5DEF488C701}"/>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EBB01B0A-A249-4A8A-A050-E059A3B3E8A7}"/>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F357121D-8416-45C7-9859-BAB897E817C6}"/>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CA8516B9-ADAE-40A8-8F1E-530F513F2514}"/>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Biện</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a:defRPr/>
            </a:pPr>
            <a:r>
              <a:rPr lang="en-US" sz="2400">
                <a:latin typeface="Arial" charset="0"/>
              </a:rPr>
              <a:t>ANQG</a:t>
            </a:r>
            <a:endParaRPr lang="vi-VN" sz="2400" b="1" dirty="0">
              <a:latin typeface="Arial" charset="0"/>
            </a:endParaRPr>
          </a:p>
        </p:txBody>
      </p:sp>
      <p:sp>
        <p:nvSpPr>
          <p:cNvPr id="28" name="AutoShape 13">
            <a:extLst>
              <a:ext uri="{FF2B5EF4-FFF2-40B4-BE49-F238E27FC236}">
                <a16:creationId xmlns:a16="http://schemas.microsoft.com/office/drawing/2014/main" id="{3741B80C-A7C7-43C2-818B-946AC405F9EE}"/>
              </a:ext>
            </a:extLst>
          </p:cNvPr>
          <p:cNvSpPr>
            <a:spLocks noChangeArrowheads="1"/>
          </p:cNvSpPr>
          <p:nvPr/>
        </p:nvSpPr>
        <p:spPr bwMode="auto">
          <a:xfrm>
            <a:off x="4724400" y="4114800"/>
            <a:ext cx="4189413"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Giải</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a:defRPr/>
            </a:pPr>
            <a:r>
              <a:rPr lang="en-US" sz="2400">
                <a:latin typeface="Arial" charset="0"/>
              </a:rPr>
              <a:t>ANQG </a:t>
            </a:r>
            <a:endParaRPr lang="vi-VN" sz="2400" b="1" dirty="0">
              <a:latin typeface="Arial" charset="0"/>
            </a:endParaRPr>
          </a:p>
        </p:txBody>
      </p:sp>
      <p:sp>
        <p:nvSpPr>
          <p:cNvPr id="29" name="Rectangle: Rounded Corners 28">
            <a:extLst>
              <a:ext uri="{FF2B5EF4-FFF2-40B4-BE49-F238E27FC236}">
                <a16:creationId xmlns:a16="http://schemas.microsoft.com/office/drawing/2014/main" id="{7E7C2D2D-B238-4EA0-A973-16862B79E66C}"/>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29</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a:extLst>
              <a:ext uri="{FF2B5EF4-FFF2-40B4-BE49-F238E27FC236}">
                <a16:creationId xmlns:a16="http://schemas.microsoft.com/office/drawing/2014/main" id="{AC6E6E80-7E7E-42B5-8DA5-DA4A1A81E9B3}"/>
              </a:ext>
            </a:extLst>
          </p:cNvPr>
          <p:cNvSpPr>
            <a:spLocks noChangeArrowheads="1"/>
          </p:cNvSpPr>
          <p:nvPr/>
        </p:nvSpPr>
        <p:spPr bwMode="auto">
          <a:xfrm>
            <a:off x="4648200"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5237" name="Picture 15" descr="people008">
            <a:extLst>
              <a:ext uri="{FF2B5EF4-FFF2-40B4-BE49-F238E27FC236}">
                <a16:creationId xmlns:a16="http://schemas.microsoft.com/office/drawing/2014/main" id="{BFB39B78-DE51-482C-8A45-9912F851C2E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4F3B0A2-0A9A-4B00-9C8A-C0BDC62B41BB}"/>
              </a:ext>
            </a:extLst>
          </p:cNvPr>
          <p:cNvSpPr txBox="1">
            <a:spLocks noChangeArrowheads="1"/>
          </p:cNvSpPr>
          <p:nvPr/>
        </p:nvSpPr>
        <p:spPr bwMode="auto">
          <a:xfrm>
            <a:off x="1911350" y="958850"/>
            <a:ext cx="640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400" i="1"/>
              <a:t>Lực lượng chuyên trách bảo vệ</a:t>
            </a:r>
          </a:p>
          <a:p>
            <a:pPr algn="ctr"/>
            <a:r>
              <a:rPr lang="vi-VN" altLang="en-US" sz="2400" i="1"/>
              <a:t>an ninh trên biển của nước ta hiện nay</a:t>
            </a:r>
            <a:r>
              <a:rPr lang="en-US" altLang="en-US" sz="2400" i="1"/>
              <a:t> là:</a:t>
            </a:r>
            <a:endParaRPr lang="vi-VN" altLang="en-US" sz="2400" b="1" i="1"/>
          </a:p>
        </p:txBody>
      </p:sp>
      <p:sp>
        <p:nvSpPr>
          <p:cNvPr id="65541" name="AutoShape 5">
            <a:extLst>
              <a:ext uri="{FF2B5EF4-FFF2-40B4-BE49-F238E27FC236}">
                <a16:creationId xmlns:a16="http://schemas.microsoft.com/office/drawing/2014/main" id="{98C016B3-994C-424C-8C34-82260C2E328A}"/>
              </a:ext>
            </a:extLst>
          </p:cNvPr>
          <p:cNvSpPr>
            <a:spLocks noChangeArrowheads="1"/>
          </p:cNvSpPr>
          <p:nvPr/>
        </p:nvSpPr>
        <p:spPr bwMode="auto">
          <a:xfrm>
            <a:off x="228600" y="4129088"/>
            <a:ext cx="41910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400" dirty="0">
                <a:latin typeface="Arial" charset="0"/>
              </a:rPr>
              <a:t>C. </a:t>
            </a:r>
            <a:r>
              <a:rPr lang="vi-VN" sz="2400" dirty="0">
                <a:latin typeface="Arial" charset="0"/>
              </a:rPr>
              <a:t>Cảnh sát biển</a:t>
            </a:r>
          </a:p>
        </p:txBody>
      </p:sp>
      <p:sp>
        <p:nvSpPr>
          <p:cNvPr id="65549" name="AutoShape 13">
            <a:extLst>
              <a:ext uri="{FF2B5EF4-FFF2-40B4-BE49-F238E27FC236}">
                <a16:creationId xmlns:a16="http://schemas.microsoft.com/office/drawing/2014/main" id="{22968AA3-9854-41B3-918B-C05E1627FE8D}"/>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altLang="en-US" sz="2400" dirty="0">
                <a:latin typeface="Times New Roman" pitchFamily="18" charset="0"/>
                <a:cs typeface="Times New Roman" pitchFamily="18" charset="0"/>
              </a:rPr>
              <a:t> </a:t>
            </a:r>
          </a:p>
          <a:p>
            <a:pPr algn="ctr">
              <a:defRPr/>
            </a:pPr>
            <a:r>
              <a:rPr lang="en-US" altLang="en-US" sz="2400" dirty="0">
                <a:latin typeface="Arial" charset="0"/>
              </a:rPr>
              <a:t>B. </a:t>
            </a:r>
            <a:r>
              <a:rPr lang="vi-VN" sz="2400" dirty="0">
                <a:latin typeface="Arial" charset="0"/>
              </a:rPr>
              <a:t>Công an nhân dân</a:t>
            </a:r>
          </a:p>
          <a:p>
            <a:pPr algn="ctr" eaLnBrk="1" hangingPunct="1">
              <a:defRPr/>
            </a:pPr>
            <a:endParaRPr lang="en-US" altLang="en-US" sz="2800" dirty="0">
              <a:latin typeface="Times New Roman" pitchFamily="18" charset="0"/>
              <a:cs typeface="Times New Roman" pitchFamily="18" charset="0"/>
            </a:endParaRPr>
          </a:p>
        </p:txBody>
      </p:sp>
      <p:sp>
        <p:nvSpPr>
          <p:cNvPr id="95251" name="Oval 19">
            <a:extLst>
              <a:ext uri="{FF2B5EF4-FFF2-40B4-BE49-F238E27FC236}">
                <a16:creationId xmlns:a16="http://schemas.microsoft.com/office/drawing/2014/main" id="{3A6C7D28-9BE5-4501-997B-B00B705172C8}"/>
              </a:ext>
            </a:extLst>
          </p:cNvPr>
          <p:cNvSpPr>
            <a:spLocks noChangeArrowheads="1"/>
          </p:cNvSpPr>
          <p:nvPr/>
        </p:nvSpPr>
        <p:spPr bwMode="auto">
          <a:xfrm>
            <a:off x="4660900"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8440" name="Picture 20" descr="ani32">
            <a:hlinkClick r:id="rId7" action="ppaction://hlinksldjump"/>
            <a:extLst>
              <a:ext uri="{FF2B5EF4-FFF2-40B4-BE49-F238E27FC236}">
                <a16:creationId xmlns:a16="http://schemas.microsoft.com/office/drawing/2014/main" id="{1E3D0BFD-ED37-46AE-9B80-0931D2C14DE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a:extLst>
              <a:ext uri="{FF2B5EF4-FFF2-40B4-BE49-F238E27FC236}">
                <a16:creationId xmlns:a16="http://schemas.microsoft.com/office/drawing/2014/main" id="{54D0F704-823D-4110-96CB-8F61157CE05B}"/>
              </a:ext>
            </a:extLst>
          </p:cNvPr>
          <p:cNvSpPr>
            <a:spLocks noChangeArrowheads="1"/>
          </p:cNvSpPr>
          <p:nvPr/>
        </p:nvSpPr>
        <p:spPr bwMode="auto">
          <a:xfrm>
            <a:off x="4660900"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5254" name="Oval 22">
            <a:extLst>
              <a:ext uri="{FF2B5EF4-FFF2-40B4-BE49-F238E27FC236}">
                <a16:creationId xmlns:a16="http://schemas.microsoft.com/office/drawing/2014/main" id="{CCABB488-2A10-448D-902B-1FE44F9E0F96}"/>
              </a:ext>
            </a:extLst>
          </p:cNvPr>
          <p:cNvSpPr>
            <a:spLocks noChangeArrowheads="1"/>
          </p:cNvSpPr>
          <p:nvPr/>
        </p:nvSpPr>
        <p:spPr bwMode="auto">
          <a:xfrm>
            <a:off x="4648200"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5255" name="Oval 23">
            <a:extLst>
              <a:ext uri="{FF2B5EF4-FFF2-40B4-BE49-F238E27FC236}">
                <a16:creationId xmlns:a16="http://schemas.microsoft.com/office/drawing/2014/main" id="{A7AECE99-99DD-4A9A-A3AB-5F0441E4607B}"/>
              </a:ext>
            </a:extLst>
          </p:cNvPr>
          <p:cNvSpPr>
            <a:spLocks noChangeArrowheads="1"/>
          </p:cNvSpPr>
          <p:nvPr/>
        </p:nvSpPr>
        <p:spPr bwMode="auto">
          <a:xfrm>
            <a:off x="4660900"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5256" name="Oval 24">
            <a:extLst>
              <a:ext uri="{FF2B5EF4-FFF2-40B4-BE49-F238E27FC236}">
                <a16:creationId xmlns:a16="http://schemas.microsoft.com/office/drawing/2014/main" id="{DA386F88-7BB6-437F-8410-48242F49A928}"/>
              </a:ext>
            </a:extLst>
          </p:cNvPr>
          <p:cNvSpPr>
            <a:spLocks noChangeArrowheads="1"/>
          </p:cNvSpPr>
          <p:nvPr/>
        </p:nvSpPr>
        <p:spPr bwMode="auto">
          <a:xfrm>
            <a:off x="4660900" y="59340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5257" name="Oval 25">
            <a:extLst>
              <a:ext uri="{FF2B5EF4-FFF2-40B4-BE49-F238E27FC236}">
                <a16:creationId xmlns:a16="http://schemas.microsoft.com/office/drawing/2014/main" id="{0196033E-8ADE-4B95-B887-4FBA91C0AE89}"/>
              </a:ext>
            </a:extLst>
          </p:cNvPr>
          <p:cNvSpPr>
            <a:spLocks noChangeArrowheads="1"/>
          </p:cNvSpPr>
          <p:nvPr/>
        </p:nvSpPr>
        <p:spPr bwMode="auto">
          <a:xfrm>
            <a:off x="4648200"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5258" name="Oval 26">
            <a:extLst>
              <a:ext uri="{FF2B5EF4-FFF2-40B4-BE49-F238E27FC236}">
                <a16:creationId xmlns:a16="http://schemas.microsoft.com/office/drawing/2014/main" id="{94E19562-8261-4C43-AB4A-14F3166E07FF}"/>
              </a:ext>
            </a:extLst>
          </p:cNvPr>
          <p:cNvSpPr>
            <a:spLocks noChangeArrowheads="1"/>
          </p:cNvSpPr>
          <p:nvPr/>
        </p:nvSpPr>
        <p:spPr bwMode="auto">
          <a:xfrm>
            <a:off x="4660900" y="59340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5259" name="Text Box 27">
            <a:extLst>
              <a:ext uri="{FF2B5EF4-FFF2-40B4-BE49-F238E27FC236}">
                <a16:creationId xmlns:a16="http://schemas.microsoft.com/office/drawing/2014/main" id="{B4301FBF-AAD2-4194-8CD6-EE9234EAA375}"/>
              </a:ext>
            </a:extLst>
          </p:cNvPr>
          <p:cNvSpPr txBox="1">
            <a:spLocks noChangeArrowheads="1"/>
          </p:cNvSpPr>
          <p:nvPr/>
        </p:nvSpPr>
        <p:spPr bwMode="auto">
          <a:xfrm>
            <a:off x="3352800" y="60340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5260" name="Text Box 28">
            <a:extLst>
              <a:ext uri="{FF2B5EF4-FFF2-40B4-BE49-F238E27FC236}">
                <a16:creationId xmlns:a16="http://schemas.microsoft.com/office/drawing/2014/main" id="{1FE9D6A3-72B2-4926-A1F1-7CF24B96F89D}"/>
              </a:ext>
            </a:extLst>
          </p:cNvPr>
          <p:cNvSpPr txBox="1">
            <a:spLocks noChangeArrowheads="1"/>
          </p:cNvSpPr>
          <p:nvPr/>
        </p:nvSpPr>
        <p:spPr bwMode="auto">
          <a:xfrm>
            <a:off x="4495800" y="5773738"/>
            <a:ext cx="8382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BA0B32AF-4EE5-44B4-89BF-1817214EAB27}"/>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altLang="en-US" sz="2400" dirty="0">
                <a:latin typeface="Times New Roman" pitchFamily="18" charset="0"/>
                <a:cs typeface="Times New Roman" pitchFamily="18" charset="0"/>
              </a:rPr>
              <a:t> </a:t>
            </a:r>
          </a:p>
          <a:p>
            <a:pPr algn="ctr">
              <a:defRPr/>
            </a:pPr>
            <a:r>
              <a:rPr lang="en-US" altLang="en-US" sz="2400" dirty="0">
                <a:latin typeface="Arial" charset="0"/>
              </a:rPr>
              <a:t>A. </a:t>
            </a:r>
            <a:r>
              <a:rPr lang="vi-VN" sz="2400" dirty="0">
                <a:latin typeface="Arial" charset="0"/>
              </a:rPr>
              <a:t>Bộ đội Biên phòng</a:t>
            </a:r>
          </a:p>
          <a:p>
            <a:pPr algn="ctr" eaLnBrk="1" hangingPunct="1">
              <a:defRPr/>
            </a:pPr>
            <a:endParaRPr lang="en-US" altLang="en-US" sz="2800"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8B1435E6-3128-4046-B634-F5457B62F6CE}"/>
              </a:ext>
            </a:extLst>
          </p:cNvPr>
          <p:cNvSpPr>
            <a:spLocks noChangeArrowheads="1"/>
          </p:cNvSpPr>
          <p:nvPr/>
        </p:nvSpPr>
        <p:spPr bwMode="auto">
          <a:xfrm>
            <a:off x="4724400" y="4129088"/>
            <a:ext cx="4191000" cy="13430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altLang="en-US" sz="2400" dirty="0">
                <a:latin typeface="Times New Roman" pitchFamily="18" charset="0"/>
                <a:cs typeface="Times New Roman" pitchFamily="18" charset="0"/>
              </a:rPr>
              <a:t> </a:t>
            </a:r>
            <a:r>
              <a:rPr lang="en-US" altLang="en-US" sz="2400" dirty="0">
                <a:latin typeface="Arial" charset="0"/>
              </a:rPr>
              <a:t>D. </a:t>
            </a:r>
            <a:r>
              <a:rPr lang="vi-VN" sz="2400" dirty="0">
                <a:latin typeface="Arial" charset="0"/>
              </a:rPr>
              <a:t>An ninh quân đội</a:t>
            </a:r>
            <a:endParaRPr lang="en-US" altLang="en-US" sz="2800" dirty="0">
              <a:latin typeface="Times New Roman" pitchFamily="18" charset="0"/>
              <a:cs typeface="Times New Roman" pitchFamily="18" charset="0"/>
            </a:endParaRPr>
          </a:p>
        </p:txBody>
      </p:sp>
      <p:sp>
        <p:nvSpPr>
          <p:cNvPr id="28" name="Rectangle: Rounded Corners 27">
            <a:extLst>
              <a:ext uri="{FF2B5EF4-FFF2-40B4-BE49-F238E27FC236}">
                <a16:creationId xmlns:a16="http://schemas.microsoft.com/office/drawing/2014/main" id="{6CBF5A97-F29A-4504-AE5A-3C3AE86D5C0D}"/>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03</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3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3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3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52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seq concurrent="1" nextAc="seek">
              <p:cTn id="34" restart="whenNotActive" fill="hold" evtFilter="cancelBubble" nodeType="interactiveSeq">
                <p:stCondLst>
                  <p:cond evt="onClick" delay="0">
                    <p:tgtEl>
                      <p:spTgt spid="9525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526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5258"/>
                                        </p:tgtEl>
                                      </p:cBhvr>
                                    </p:animEffect>
                                    <p:set>
                                      <p:cBhvr>
                                        <p:cTn id="42"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5257"/>
                                        </p:tgtEl>
                                      </p:cBhvr>
                                    </p:animEffect>
                                    <p:set>
                                      <p:cBhvr>
                                        <p:cTn id="46"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5256"/>
                                        </p:tgtEl>
                                      </p:cBhvr>
                                    </p:animEffect>
                                    <p:set>
                                      <p:cBhvr>
                                        <p:cTn id="50"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5255"/>
                                        </p:tgtEl>
                                      </p:cBhvr>
                                    </p:animEffect>
                                    <p:set>
                                      <p:cBhvr>
                                        <p:cTn id="54"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5254"/>
                                        </p:tgtEl>
                                      </p:cBhvr>
                                    </p:animEffect>
                                    <p:set>
                                      <p:cBhvr>
                                        <p:cTn id="58"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5253"/>
                                        </p:tgtEl>
                                      </p:cBhvr>
                                    </p:animEffect>
                                    <p:set>
                                      <p:cBhvr>
                                        <p:cTn id="62"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5251"/>
                                        </p:tgtEl>
                                      </p:cBhvr>
                                    </p:animEffect>
                                    <p:set>
                                      <p:cBhvr>
                                        <p:cTn id="66"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5234"/>
                                        </p:tgtEl>
                                      </p:cBhvr>
                                    </p:animEffect>
                                    <p:set>
                                      <p:cBhvr>
                                        <p:cTn id="70"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9"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1CDC061E-18BC-4ACF-9771-0235DE010800}"/>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1874DD91-9812-4C9C-84D6-C3F59991320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AE236F63-805F-458B-8458-4BCB9DA85AE3}"/>
              </a:ext>
            </a:extLst>
          </p:cNvPr>
          <p:cNvSpPr txBox="1">
            <a:spLocks noChangeArrowheads="1"/>
          </p:cNvSpPr>
          <p:nvPr/>
        </p:nvSpPr>
        <p:spPr bwMode="auto">
          <a:xfrm>
            <a:off x="1571625" y="862013"/>
            <a:ext cx="7343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Bảo đảm sự an toàn, nhanh chóng, chính xác và bí mật của thông tin trong quá trình xác lập, chuyển tải, thu nhận, xử lý và lưu giữ tin tức là nội dung của:</a:t>
            </a:r>
          </a:p>
        </p:txBody>
      </p:sp>
      <p:sp>
        <p:nvSpPr>
          <p:cNvPr id="65541" name="AutoShape 5">
            <a:extLst>
              <a:ext uri="{FF2B5EF4-FFF2-40B4-BE49-F238E27FC236}">
                <a16:creationId xmlns:a16="http://schemas.microsoft.com/office/drawing/2014/main" id="{7C5E08AE-6FFD-4FCE-8248-16A9DAD3E5C7}"/>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err="1">
                <a:latin typeface="Arial" charset="0"/>
              </a:rPr>
              <a:t>Bảo</a:t>
            </a:r>
            <a:r>
              <a:rPr lang="en-US" sz="2400">
                <a:latin typeface="Arial" charset="0"/>
              </a:rPr>
              <a:t> vệ</a:t>
            </a:r>
            <a:endParaRPr lang="en-US" sz="2400" dirty="0">
              <a:latin typeface="Arial" charset="0"/>
            </a:endParaRPr>
          </a:p>
          <a:p>
            <a:pPr algn="ctr">
              <a:defRPr/>
            </a:pPr>
            <a:r>
              <a:rPr lang="en-US" sz="2400">
                <a:latin typeface="Arial" charset="0"/>
              </a:rPr>
              <a:t>an </a:t>
            </a:r>
            <a:r>
              <a:rPr lang="en-US" sz="2400" dirty="0" err="1">
                <a:latin typeface="Arial" charset="0"/>
              </a:rPr>
              <a:t>ninh</a:t>
            </a:r>
            <a:r>
              <a:rPr lang="en-US" sz="2400" dirty="0">
                <a:latin typeface="Arial" charset="0"/>
              </a:rPr>
              <a:t> </a:t>
            </a:r>
            <a:r>
              <a:rPr lang="en-US" sz="2400" dirty="0" err="1">
                <a:latin typeface="Arial" charset="0"/>
              </a:rPr>
              <a:t>thông</a:t>
            </a:r>
            <a:r>
              <a:rPr lang="en-US" sz="2400" dirty="0">
                <a:latin typeface="Arial" charset="0"/>
              </a:rPr>
              <a:t> tin</a:t>
            </a:r>
            <a:endParaRPr lang="vi-VN" sz="2100" b="1" dirty="0">
              <a:latin typeface="Arial" charset="0"/>
            </a:endParaRPr>
          </a:p>
        </p:txBody>
      </p:sp>
      <p:sp>
        <p:nvSpPr>
          <p:cNvPr id="65549" name="AutoShape 13">
            <a:extLst>
              <a:ext uri="{FF2B5EF4-FFF2-40B4-BE49-F238E27FC236}">
                <a16:creationId xmlns:a16="http://schemas.microsoft.com/office/drawing/2014/main" id="{7B81074B-C17B-4FB1-9421-3EE76C92FA5C}"/>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err="1">
                <a:latin typeface="Arial" charset="0"/>
              </a:rPr>
              <a:t>Bảo</a:t>
            </a:r>
            <a:r>
              <a:rPr lang="en-US" sz="2400">
                <a:latin typeface="Arial" charset="0"/>
              </a:rPr>
              <a:t> đảm</a:t>
            </a:r>
            <a:endParaRPr lang="en-US" sz="2400" dirty="0">
              <a:latin typeface="Arial" charset="0"/>
            </a:endParaRPr>
          </a:p>
          <a:p>
            <a:pPr algn="ctr">
              <a:defRPr/>
            </a:pPr>
            <a:r>
              <a:rPr lang="en-US" sz="2400">
                <a:latin typeface="Arial" charset="0"/>
              </a:rPr>
              <a:t>thông </a:t>
            </a:r>
            <a:r>
              <a:rPr lang="en-US" sz="2400" dirty="0">
                <a:latin typeface="Arial" charset="0"/>
              </a:rPr>
              <a:t>tin, </a:t>
            </a:r>
            <a:r>
              <a:rPr lang="en-US" sz="2400" dirty="0" err="1">
                <a:latin typeface="Arial" charset="0"/>
              </a:rPr>
              <a:t>liên</a:t>
            </a:r>
            <a:r>
              <a:rPr lang="en-US" sz="2400" dirty="0">
                <a:latin typeface="Arial" charset="0"/>
              </a:rPr>
              <a:t> </a:t>
            </a:r>
            <a:r>
              <a:rPr lang="en-US" sz="2400" dirty="0" err="1">
                <a:latin typeface="Arial" charset="0"/>
              </a:rPr>
              <a:t>lạc</a:t>
            </a:r>
            <a:endParaRPr lang="en-US" sz="2400" dirty="0">
              <a:latin typeface="Arial" charset="0"/>
            </a:endParaRPr>
          </a:p>
        </p:txBody>
      </p:sp>
      <p:sp>
        <p:nvSpPr>
          <p:cNvPr id="109587" name="Oval 19">
            <a:extLst>
              <a:ext uri="{FF2B5EF4-FFF2-40B4-BE49-F238E27FC236}">
                <a16:creationId xmlns:a16="http://schemas.microsoft.com/office/drawing/2014/main" id="{00F5C0B0-6677-4AF5-92A3-9E564AF56102}"/>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3736" name="Picture 20" descr="ani32">
            <a:hlinkClick r:id="rId7" action="ppaction://hlinksldjump"/>
            <a:extLst>
              <a:ext uri="{FF2B5EF4-FFF2-40B4-BE49-F238E27FC236}">
                <a16:creationId xmlns:a16="http://schemas.microsoft.com/office/drawing/2014/main" id="{D15F7ED1-F5C5-4456-A6D9-C9D516C1956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C88DA0FD-F79F-4D17-8C08-7D92DAABAEAF}"/>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F2CE7EE9-8D8D-4007-B6F3-60510C3253CF}"/>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1097F6E3-5027-4107-B918-06464C9E3E63}"/>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C8EAB188-9FCC-4725-B8A3-12B448A9E456}"/>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555DF663-FF58-4405-A793-67FBC7ECA231}"/>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1D85B75F-AF70-4366-B6F0-DF7C78204E0F}"/>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28912785-AF0E-4946-80C6-355C509F30EE}"/>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A07B3EEE-DE4C-4CD1-A86D-D5E0269E36EE}"/>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E9318350-4297-45B0-876D-0E64D460BB3B}"/>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err="1">
                <a:latin typeface="Arial" charset="0"/>
              </a:rPr>
              <a:t>Bảo</a:t>
            </a:r>
            <a:r>
              <a:rPr lang="en-US" sz="2400">
                <a:latin typeface="Arial" charset="0"/>
              </a:rPr>
              <a:t> vệ</a:t>
            </a:r>
            <a:endParaRPr lang="en-US" sz="2400" dirty="0">
              <a:latin typeface="Arial" charset="0"/>
            </a:endParaRPr>
          </a:p>
          <a:p>
            <a:pPr algn="ctr" eaLnBrk="1" hangingPunct="1">
              <a:defRPr/>
            </a:pPr>
            <a:r>
              <a:rPr lang="en-US" sz="2400">
                <a:latin typeface="Arial" charset="0"/>
              </a:rPr>
              <a:t>thông </a:t>
            </a:r>
            <a:r>
              <a:rPr lang="en-US" sz="2400" dirty="0">
                <a:latin typeface="Arial" charset="0"/>
              </a:rPr>
              <a:t>tin </a:t>
            </a:r>
            <a:r>
              <a:rPr lang="en-US" sz="2400" dirty="0" err="1">
                <a:latin typeface="Arial" charset="0"/>
              </a:rPr>
              <a:t>viễn</a:t>
            </a:r>
            <a:r>
              <a:rPr lang="en-US" sz="2400" dirty="0">
                <a:latin typeface="Arial" charset="0"/>
              </a:rPr>
              <a:t> </a:t>
            </a:r>
            <a:r>
              <a:rPr lang="en-US" sz="2400" dirty="0" err="1">
                <a:latin typeface="Arial" charset="0"/>
              </a:rPr>
              <a:t>thông</a:t>
            </a:r>
            <a:endParaRPr lang="en-US" altLang="en-US" sz="2100" b="1"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9087C435-DEB5-46EA-8089-965917026DFF}"/>
              </a:ext>
            </a:extLst>
          </p:cNvPr>
          <p:cNvSpPr>
            <a:spLocks noChangeArrowheads="1"/>
          </p:cNvSpPr>
          <p:nvPr/>
        </p:nvSpPr>
        <p:spPr bwMode="auto">
          <a:xfrm>
            <a:off x="4724400" y="4114800"/>
            <a:ext cx="41529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err="1">
                <a:latin typeface="Arial" charset="0"/>
              </a:rPr>
              <a:t>Bảo</a:t>
            </a:r>
            <a:r>
              <a:rPr lang="en-US" sz="2400">
                <a:latin typeface="Arial" charset="0"/>
              </a:rPr>
              <a:t> đảm</a:t>
            </a:r>
            <a:endParaRPr lang="en-US" sz="2400" dirty="0">
              <a:latin typeface="Arial" charset="0"/>
            </a:endParaRPr>
          </a:p>
          <a:p>
            <a:pPr algn="ctr">
              <a:defRPr/>
            </a:pPr>
            <a:r>
              <a:rPr lang="en-US" sz="2400">
                <a:latin typeface="Arial" charset="0"/>
              </a:rPr>
              <a:t>an </a:t>
            </a:r>
            <a:r>
              <a:rPr lang="en-US" sz="2400" dirty="0" err="1">
                <a:latin typeface="Arial" charset="0"/>
              </a:rPr>
              <a:t>ninh</a:t>
            </a:r>
            <a:r>
              <a:rPr lang="en-US" sz="2400" dirty="0">
                <a:latin typeface="Arial" charset="0"/>
              </a:rPr>
              <a:t> </a:t>
            </a:r>
            <a:r>
              <a:rPr lang="en-US" sz="2400" dirty="0" err="1">
                <a:latin typeface="Arial" charset="0"/>
              </a:rPr>
              <a:t>thông</a:t>
            </a:r>
            <a:r>
              <a:rPr lang="en-US" sz="2400" dirty="0">
                <a:latin typeface="Arial" charset="0"/>
              </a:rPr>
              <a:t> tin</a:t>
            </a:r>
          </a:p>
        </p:txBody>
      </p:sp>
      <p:sp>
        <p:nvSpPr>
          <p:cNvPr id="29" name="Rectangle: Rounded Corners 28">
            <a:extLst>
              <a:ext uri="{FF2B5EF4-FFF2-40B4-BE49-F238E27FC236}">
                <a16:creationId xmlns:a16="http://schemas.microsoft.com/office/drawing/2014/main" id="{A2D25B57-B46A-44BA-9FCF-C55676F8E79A}"/>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30</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8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8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8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72205033-E813-4548-8060-BD77E7705EB3}"/>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1BE9F00A-8BC2-427B-AD7B-6BF67C86830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4D46A60-1E1B-40E2-A6F9-87E5F8B7477B}"/>
              </a:ext>
            </a:extLst>
          </p:cNvPr>
          <p:cNvSpPr txBox="1">
            <a:spLocks noChangeArrowheads="1"/>
          </p:cNvSpPr>
          <p:nvPr/>
        </p:nvSpPr>
        <p:spPr bwMode="auto">
          <a:xfrm>
            <a:off x="1670050" y="955675"/>
            <a:ext cx="6934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400" i="1"/>
              <a:t>Một trong những nội dung</a:t>
            </a:r>
          </a:p>
          <a:p>
            <a:pPr algn="ctr"/>
            <a:r>
              <a:rPr lang="vi-VN" altLang="en-US" sz="2400" i="1"/>
              <a:t>giữ gìn trật tự ATXH là</a:t>
            </a:r>
            <a:r>
              <a:rPr lang="en-US" altLang="en-US" sz="2400" i="1"/>
              <a:t>:</a:t>
            </a:r>
            <a:endParaRPr lang="vi-VN" altLang="en-US" sz="2300" b="1" i="1"/>
          </a:p>
        </p:txBody>
      </p:sp>
      <p:sp>
        <p:nvSpPr>
          <p:cNvPr id="65541" name="AutoShape 5">
            <a:extLst>
              <a:ext uri="{FF2B5EF4-FFF2-40B4-BE49-F238E27FC236}">
                <a16:creationId xmlns:a16="http://schemas.microsoft.com/office/drawing/2014/main" id="{1B819056-8A35-4928-864B-A6FB0EEBAD5C}"/>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Phòng</a:t>
            </a:r>
            <a:r>
              <a:rPr lang="en-US" sz="2400" dirty="0">
                <a:latin typeface="Arial" charset="0"/>
              </a:rPr>
              <a:t> </a:t>
            </a:r>
            <a:r>
              <a:rPr lang="en-US" sz="2400" dirty="0" err="1">
                <a:latin typeface="Arial" charset="0"/>
              </a:rPr>
              <a:t>chống</a:t>
            </a:r>
            <a:r>
              <a:rPr lang="en-US" sz="2400" dirty="0">
                <a:latin typeface="Arial" charset="0"/>
              </a:rPr>
              <a:t> </a:t>
            </a:r>
          </a:p>
          <a:p>
            <a:pPr algn="ctr">
              <a:defRPr/>
            </a:pPr>
            <a:r>
              <a:rPr lang="en-US" sz="2400" dirty="0" err="1">
                <a:latin typeface="Arial" charset="0"/>
              </a:rPr>
              <a:t>tệ</a:t>
            </a:r>
            <a:r>
              <a:rPr lang="en-US" sz="2400" dirty="0">
                <a:latin typeface="Arial" charset="0"/>
              </a:rPr>
              <a:t> </a:t>
            </a:r>
            <a:r>
              <a:rPr lang="en-US" sz="2400" dirty="0" err="1">
                <a:latin typeface="Arial" charset="0"/>
              </a:rPr>
              <a:t>nạn</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en-US" sz="2400" b="1" dirty="0">
              <a:latin typeface="Arial" charset="0"/>
            </a:endParaRPr>
          </a:p>
        </p:txBody>
      </p:sp>
      <p:sp>
        <p:nvSpPr>
          <p:cNvPr id="65549" name="AutoShape 13">
            <a:extLst>
              <a:ext uri="{FF2B5EF4-FFF2-40B4-BE49-F238E27FC236}">
                <a16:creationId xmlns:a16="http://schemas.microsoft.com/office/drawing/2014/main" id="{66298D9F-64E3-4FA1-AB6C-0143F3F71FBA}"/>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Bài</a:t>
            </a:r>
            <a:r>
              <a:rPr lang="en-US" sz="2400" dirty="0">
                <a:latin typeface="Arial" charset="0"/>
              </a:rPr>
              <a:t> </a:t>
            </a:r>
            <a:r>
              <a:rPr lang="en-US" sz="2400" dirty="0" err="1">
                <a:latin typeface="Arial" charset="0"/>
              </a:rPr>
              <a:t>trừ</a:t>
            </a:r>
            <a:r>
              <a:rPr lang="en-US" sz="2400" dirty="0">
                <a:latin typeface="Arial" charset="0"/>
              </a:rPr>
              <a:t> </a:t>
            </a:r>
          </a:p>
          <a:p>
            <a:pPr algn="ctr">
              <a:defRPr/>
            </a:pPr>
            <a:r>
              <a:rPr lang="en-US" sz="2400" dirty="0" err="1">
                <a:latin typeface="Arial" charset="0"/>
              </a:rPr>
              <a:t>tệ</a:t>
            </a:r>
            <a:r>
              <a:rPr lang="en-US" sz="2400" dirty="0">
                <a:latin typeface="Arial" charset="0"/>
              </a:rPr>
              <a:t> </a:t>
            </a:r>
            <a:r>
              <a:rPr lang="en-US" sz="2400" dirty="0" err="1">
                <a:latin typeface="Arial" charset="0"/>
              </a:rPr>
              <a:t>nạn</a:t>
            </a:r>
            <a:r>
              <a:rPr lang="en-US" sz="2400" dirty="0">
                <a:latin typeface="Arial" charset="0"/>
              </a:rPr>
              <a:t> </a:t>
            </a:r>
            <a:r>
              <a:rPr lang="en-US" sz="2400" dirty="0" err="1">
                <a:latin typeface="Arial" charset="0"/>
              </a:rPr>
              <a:t>cờ</a:t>
            </a:r>
            <a:r>
              <a:rPr lang="en-US" sz="2400" dirty="0">
                <a:latin typeface="Arial" charset="0"/>
              </a:rPr>
              <a:t> </a:t>
            </a:r>
            <a:r>
              <a:rPr lang="en-US" sz="2400" dirty="0" err="1">
                <a:latin typeface="Arial" charset="0"/>
              </a:rPr>
              <a:t>bạc</a:t>
            </a:r>
            <a:endParaRPr lang="en-US" sz="2400" dirty="0">
              <a:latin typeface="Arial" charset="0"/>
            </a:endParaRPr>
          </a:p>
        </p:txBody>
      </p:sp>
      <p:sp>
        <p:nvSpPr>
          <p:cNvPr id="109587" name="Oval 19">
            <a:extLst>
              <a:ext uri="{FF2B5EF4-FFF2-40B4-BE49-F238E27FC236}">
                <a16:creationId xmlns:a16="http://schemas.microsoft.com/office/drawing/2014/main" id="{54DCCDB7-6A93-4741-9231-057C7293177B}"/>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5784" name="Picture 20" descr="ani32">
            <a:hlinkClick r:id="rId7" action="ppaction://hlinksldjump"/>
            <a:extLst>
              <a:ext uri="{FF2B5EF4-FFF2-40B4-BE49-F238E27FC236}">
                <a16:creationId xmlns:a16="http://schemas.microsoft.com/office/drawing/2014/main" id="{F456EE19-4B86-42EC-B847-B76083627FD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F6032C20-7E45-4590-BE31-FFA99D5864FD}"/>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50A89C11-01C1-4EBE-9316-0B886F1E7034}"/>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D386A7A2-99F4-491E-966B-506636E4DE58}"/>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0C3F0AB9-DD63-4900-B569-BF1A55E7559A}"/>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27A2FCA3-0F8C-4693-9CDF-2CCDA2EF8DCC}"/>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9F4B562C-90ED-4C26-B303-9148A6106D8D}"/>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16E1FE8A-5400-489F-98FC-CF163CAC4C63}"/>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DB4598E0-538E-440F-B2B9-3DB4BF06389E}"/>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B29D0AD4-4CF5-4DC8-8C8D-30FAC2A89010}"/>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Bài</a:t>
            </a:r>
            <a:r>
              <a:rPr lang="en-US" sz="2400" dirty="0">
                <a:latin typeface="Arial" charset="0"/>
              </a:rPr>
              <a:t> </a:t>
            </a:r>
            <a:r>
              <a:rPr lang="en-US" sz="2400" dirty="0" err="1">
                <a:latin typeface="Arial" charset="0"/>
              </a:rPr>
              <a:t>trừ</a:t>
            </a:r>
            <a:r>
              <a:rPr lang="en-US" sz="2400" dirty="0">
                <a:latin typeface="Arial" charset="0"/>
              </a:rPr>
              <a:t> </a:t>
            </a:r>
          </a:p>
          <a:p>
            <a:pPr algn="ctr">
              <a:defRPr/>
            </a:pPr>
            <a:r>
              <a:rPr lang="en-US" sz="2400" dirty="0" err="1">
                <a:latin typeface="Arial" charset="0"/>
              </a:rPr>
              <a:t>mê</a:t>
            </a:r>
            <a:r>
              <a:rPr lang="en-US" sz="2400" dirty="0">
                <a:latin typeface="Arial" charset="0"/>
              </a:rPr>
              <a:t> </a:t>
            </a:r>
            <a:r>
              <a:rPr lang="en-US" sz="2400" dirty="0" err="1">
                <a:latin typeface="Arial" charset="0"/>
              </a:rPr>
              <a:t>tín</a:t>
            </a:r>
            <a:r>
              <a:rPr lang="en-US" sz="2400" dirty="0">
                <a:latin typeface="Arial" charset="0"/>
              </a:rPr>
              <a:t> </a:t>
            </a:r>
            <a:r>
              <a:rPr lang="en-US" sz="2400" dirty="0" err="1">
                <a:latin typeface="Arial" charset="0"/>
              </a:rPr>
              <a:t>dị</a:t>
            </a:r>
            <a:r>
              <a:rPr lang="en-US" sz="2400" dirty="0">
                <a:latin typeface="Arial" charset="0"/>
              </a:rPr>
              <a:t> </a:t>
            </a:r>
            <a:r>
              <a:rPr lang="en-US" sz="2400" dirty="0" err="1">
                <a:latin typeface="Arial" charset="0"/>
              </a:rPr>
              <a:t>đoan</a:t>
            </a:r>
            <a:endParaRPr lang="en-US" sz="2400" dirty="0">
              <a:latin typeface="Arial" charset="0"/>
            </a:endParaRPr>
          </a:p>
        </p:txBody>
      </p:sp>
      <p:sp>
        <p:nvSpPr>
          <p:cNvPr id="28" name="AutoShape 13">
            <a:extLst>
              <a:ext uri="{FF2B5EF4-FFF2-40B4-BE49-F238E27FC236}">
                <a16:creationId xmlns:a16="http://schemas.microsoft.com/office/drawing/2014/main" id="{EE150FCD-21B6-44CC-9B3A-24EAC396DCA7}"/>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Phòng</a:t>
            </a:r>
            <a:r>
              <a:rPr lang="en-US" sz="2400" dirty="0">
                <a:latin typeface="Arial" charset="0"/>
              </a:rPr>
              <a:t> </a:t>
            </a:r>
            <a:r>
              <a:rPr lang="en-US" sz="2400" dirty="0" err="1">
                <a:latin typeface="Arial" charset="0"/>
              </a:rPr>
              <a:t>chống</a:t>
            </a:r>
            <a:r>
              <a:rPr lang="en-US" sz="2400" dirty="0">
                <a:latin typeface="Arial" charset="0"/>
              </a:rPr>
              <a:t> </a:t>
            </a:r>
          </a:p>
          <a:p>
            <a:pPr algn="ctr">
              <a:defRPr/>
            </a:pPr>
            <a:r>
              <a:rPr lang="en-US" sz="2400" dirty="0" err="1">
                <a:latin typeface="Arial" charset="0"/>
              </a:rPr>
              <a:t>nạn</a:t>
            </a:r>
            <a:r>
              <a:rPr lang="en-US" sz="2400" dirty="0">
                <a:latin typeface="Arial" charset="0"/>
              </a:rPr>
              <a:t> </a:t>
            </a:r>
            <a:r>
              <a:rPr lang="en-US" sz="2400" dirty="0" err="1">
                <a:latin typeface="Arial" charset="0"/>
              </a:rPr>
              <a:t>mại</a:t>
            </a:r>
            <a:r>
              <a:rPr lang="en-US" sz="2400" dirty="0">
                <a:latin typeface="Arial" charset="0"/>
              </a:rPr>
              <a:t> </a:t>
            </a:r>
            <a:r>
              <a:rPr lang="en-US" sz="2400" dirty="0" err="1">
                <a:latin typeface="Arial" charset="0"/>
              </a:rPr>
              <a:t>dâm</a:t>
            </a:r>
            <a:endParaRPr lang="vi-VN" sz="2400" b="1" dirty="0">
              <a:latin typeface="Arial" charset="0"/>
            </a:endParaRPr>
          </a:p>
        </p:txBody>
      </p:sp>
      <p:sp>
        <p:nvSpPr>
          <p:cNvPr id="29" name="Rectangle: Rounded Corners 28">
            <a:extLst>
              <a:ext uri="{FF2B5EF4-FFF2-40B4-BE49-F238E27FC236}">
                <a16:creationId xmlns:a16="http://schemas.microsoft.com/office/drawing/2014/main" id="{AC04D14F-E573-495F-B6CC-635AAB9E4E2B}"/>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31</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D417AA3A-0846-4E07-BE2C-227EB5102640}"/>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210DB629-33B8-4951-AC68-279A2FB7CEA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578E0DC-0836-4CD0-9B7C-259C014E7066}"/>
              </a:ext>
            </a:extLst>
          </p:cNvPr>
          <p:cNvSpPr txBox="1">
            <a:spLocks noChangeArrowheads="1"/>
          </p:cNvSpPr>
          <p:nvPr/>
        </p:nvSpPr>
        <p:spPr bwMode="auto">
          <a:xfrm>
            <a:off x="1568450" y="838200"/>
            <a:ext cx="7346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Sự nghiệp bảo vệ ANQG, giữ gìn trật tự,</a:t>
            </a:r>
          </a:p>
          <a:p>
            <a:pPr algn="ctr"/>
            <a:r>
              <a:rPr lang="en-US" altLang="en-US" sz="2400" i="1"/>
              <a:t>ATXH là sự nghiệp cách mạng của nhân dân,</a:t>
            </a:r>
          </a:p>
          <a:p>
            <a:pPr algn="ctr"/>
            <a:r>
              <a:rPr lang="en-US" altLang="en-US" sz="2400" i="1"/>
              <a:t>do nhân dân, vì nhân dân là thể hiện:</a:t>
            </a:r>
          </a:p>
        </p:txBody>
      </p:sp>
      <p:sp>
        <p:nvSpPr>
          <p:cNvPr id="65541" name="AutoShape 5">
            <a:extLst>
              <a:ext uri="{FF2B5EF4-FFF2-40B4-BE49-F238E27FC236}">
                <a16:creationId xmlns:a16="http://schemas.microsoft.com/office/drawing/2014/main" id="{8BB95B0F-D073-4265-95D0-24C445774ADC}"/>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Tính</a:t>
            </a:r>
            <a:r>
              <a:rPr lang="en-US" sz="2400" dirty="0">
                <a:latin typeface="Arial" charset="0"/>
              </a:rPr>
              <a:t> </a:t>
            </a:r>
            <a:r>
              <a:rPr lang="en-US" sz="2400" dirty="0" err="1">
                <a:latin typeface="Arial" charset="0"/>
              </a:rPr>
              <a:t>quần</a:t>
            </a:r>
            <a:r>
              <a:rPr lang="en-US" sz="2400" dirty="0">
                <a:latin typeface="Arial" charset="0"/>
              </a:rPr>
              <a:t> </a:t>
            </a:r>
            <a:r>
              <a:rPr lang="en-US" sz="2400" dirty="0" err="1">
                <a:latin typeface="Arial" charset="0"/>
              </a:rPr>
              <a:t>chúng</a:t>
            </a:r>
            <a:endParaRPr lang="vi-VN" sz="2300" b="1" dirty="0">
              <a:latin typeface="Arial" charset="0"/>
            </a:endParaRPr>
          </a:p>
        </p:txBody>
      </p:sp>
      <p:sp>
        <p:nvSpPr>
          <p:cNvPr id="65549" name="AutoShape 13">
            <a:extLst>
              <a:ext uri="{FF2B5EF4-FFF2-40B4-BE49-F238E27FC236}">
                <a16:creationId xmlns:a16="http://schemas.microsoft.com/office/drawing/2014/main" id="{DA383FCB-5B78-4F71-BE7C-EC2DD6D681B5}"/>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Tính</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tộc</a:t>
            </a:r>
            <a:endParaRPr lang="vi-VN" sz="2400" b="1" dirty="0">
              <a:latin typeface="Arial" charset="0"/>
            </a:endParaRPr>
          </a:p>
        </p:txBody>
      </p:sp>
      <p:sp>
        <p:nvSpPr>
          <p:cNvPr id="109587" name="Oval 19">
            <a:extLst>
              <a:ext uri="{FF2B5EF4-FFF2-40B4-BE49-F238E27FC236}">
                <a16:creationId xmlns:a16="http://schemas.microsoft.com/office/drawing/2014/main" id="{9A286C13-BE6C-462B-AD3B-919F34E38DB3}"/>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7832" name="Picture 20" descr="ani32">
            <a:hlinkClick r:id="rId7" action="ppaction://hlinksldjump"/>
            <a:extLst>
              <a:ext uri="{FF2B5EF4-FFF2-40B4-BE49-F238E27FC236}">
                <a16:creationId xmlns:a16="http://schemas.microsoft.com/office/drawing/2014/main" id="{81C7E066-6B3C-4B76-BD66-DEAF43C791A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65426ECF-0349-4508-8CD3-DB1644912FD9}"/>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96F7F470-17E4-4A60-AFA0-A8E39B7F80CF}"/>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A0CC7D0D-444D-47B1-9256-74C3DA2F4EB4}"/>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827F1CF9-7953-48D5-A17C-EB8EF1077DE1}"/>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84364921-09A0-45BA-BE07-170A420681F5}"/>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D8CAC880-BAB4-410D-98BC-DA997B5337BC}"/>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93A5D2BF-FDC9-4541-A51E-8366E606AA76}"/>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AA939329-0E06-4E4A-B062-F42A86878DC8}"/>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C65ED7F0-2F61-4F57-84DB-8DA8C9E30779}"/>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Tính</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trị</a:t>
            </a:r>
            <a:endParaRPr lang="en-US" sz="2400" dirty="0">
              <a:latin typeface="Arial" charset="0"/>
            </a:endParaRPr>
          </a:p>
        </p:txBody>
      </p:sp>
      <p:sp>
        <p:nvSpPr>
          <p:cNvPr id="28" name="AutoShape 13">
            <a:extLst>
              <a:ext uri="{FF2B5EF4-FFF2-40B4-BE49-F238E27FC236}">
                <a16:creationId xmlns:a16="http://schemas.microsoft.com/office/drawing/2014/main" id="{96E47785-FEC0-4EB2-9EA5-37B71D54E7F5}"/>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Tính</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en-US" sz="2400" dirty="0">
              <a:latin typeface="Arial" charset="0"/>
            </a:endParaRPr>
          </a:p>
        </p:txBody>
      </p:sp>
      <p:sp>
        <p:nvSpPr>
          <p:cNvPr id="29" name="Rectangle: Rounded Corners 28">
            <a:extLst>
              <a:ext uri="{FF2B5EF4-FFF2-40B4-BE49-F238E27FC236}">
                <a16:creationId xmlns:a16="http://schemas.microsoft.com/office/drawing/2014/main" id="{549FE137-DD0C-47FF-B87C-FE86225BE2A1}"/>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32</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7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7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7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26871BFC-2766-458B-AC50-B49D106296D8}"/>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A63E42B5-C2BE-4976-A184-3CF59F5BB9D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2139E90-050E-4F49-8184-54A8F6FDE6FA}"/>
              </a:ext>
            </a:extLst>
          </p:cNvPr>
          <p:cNvSpPr txBox="1">
            <a:spLocks noChangeArrowheads="1"/>
          </p:cNvSpPr>
          <p:nvPr/>
        </p:nvSpPr>
        <p:spPr bwMode="auto">
          <a:xfrm>
            <a:off x="2192338" y="977900"/>
            <a:ext cx="6048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Hành vi sinh viên xả rác</a:t>
            </a:r>
          </a:p>
          <a:p>
            <a:pPr algn="ctr"/>
            <a:r>
              <a:rPr lang="en-US" altLang="en-US" sz="2400" i="1"/>
              <a:t>trong phòng học là vi phạm về:</a:t>
            </a:r>
            <a:endParaRPr lang="vi-VN" altLang="en-US" sz="2400" b="1" i="1"/>
          </a:p>
        </p:txBody>
      </p:sp>
      <p:sp>
        <p:nvSpPr>
          <p:cNvPr id="65541" name="AutoShape 5">
            <a:extLst>
              <a:ext uri="{FF2B5EF4-FFF2-40B4-BE49-F238E27FC236}">
                <a16:creationId xmlns:a16="http://schemas.microsoft.com/office/drawing/2014/main" id="{93080C58-6BF4-4972-AE9E-C3C733FF626D}"/>
              </a:ext>
            </a:extLst>
          </p:cNvPr>
          <p:cNvSpPr>
            <a:spLocks noChangeArrowheads="1"/>
          </p:cNvSpPr>
          <p:nvPr/>
        </p:nvSpPr>
        <p:spPr bwMode="auto">
          <a:xfrm>
            <a:off x="4724400" y="4135438"/>
            <a:ext cx="4191000" cy="13509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t>
            </a: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t>
            </a:r>
          </a:p>
          <a:p>
            <a:pPr algn="ctr">
              <a:defRPr/>
            </a:pPr>
            <a:r>
              <a:rPr lang="en-US" sz="2400" dirty="0" err="1">
                <a:latin typeface="Arial" charset="0"/>
              </a:rPr>
              <a:t>nơi</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cộng</a:t>
            </a:r>
            <a:endParaRPr lang="vi-VN" sz="2300" b="1" dirty="0">
              <a:latin typeface="Arial" charset="0"/>
            </a:endParaRPr>
          </a:p>
        </p:txBody>
      </p:sp>
      <p:sp>
        <p:nvSpPr>
          <p:cNvPr id="65549" name="AutoShape 13">
            <a:extLst>
              <a:ext uri="{FF2B5EF4-FFF2-40B4-BE49-F238E27FC236}">
                <a16:creationId xmlns:a16="http://schemas.microsoft.com/office/drawing/2014/main" id="{23833EF5-4D38-4D5B-AC19-7D72988ED733}"/>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t>
            </a: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t>
            </a:r>
          </a:p>
          <a:p>
            <a:pPr algn="ctr">
              <a:defRPr/>
            </a:pPr>
            <a:r>
              <a:rPr lang="en-US" sz="2400">
                <a:latin typeface="Arial" charset="0"/>
              </a:rPr>
              <a:t>ATXH </a:t>
            </a:r>
            <a:endParaRPr lang="vi-VN" sz="2400" b="1" dirty="0">
              <a:latin typeface="Arial" charset="0"/>
            </a:endParaRPr>
          </a:p>
        </p:txBody>
      </p:sp>
      <p:sp>
        <p:nvSpPr>
          <p:cNvPr id="109587" name="Oval 19">
            <a:extLst>
              <a:ext uri="{FF2B5EF4-FFF2-40B4-BE49-F238E27FC236}">
                <a16:creationId xmlns:a16="http://schemas.microsoft.com/office/drawing/2014/main" id="{236B2F71-77D7-401F-B97B-0C17C9E55997}"/>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9880" name="Picture 20" descr="ani32">
            <a:hlinkClick r:id="rId7" action="ppaction://hlinksldjump"/>
            <a:extLst>
              <a:ext uri="{FF2B5EF4-FFF2-40B4-BE49-F238E27FC236}">
                <a16:creationId xmlns:a16="http://schemas.microsoft.com/office/drawing/2014/main" id="{6655C04C-9275-4EAA-9828-B33AF81E69F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A29D8B26-B7A7-4D8E-BF82-4119CF8C9623}"/>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5401B758-622A-4863-9440-80D9598F6166}"/>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35AC9954-71FD-4FEA-9410-98280FC2A527}"/>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0E27AE31-9AEA-4ED9-B4ED-F11BB09B4494}"/>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7E6169E6-DEDB-478C-8AFF-E6E72C542A30}"/>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EFD48AD9-8249-4935-820D-BF7AB153702E}"/>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467A0D69-902C-4F83-822C-3EC5526980D6}"/>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8EF494C7-E3C8-4B1C-857B-119EA1E6AE43}"/>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A8DD41A8-EC89-4BC2-86A7-2B374CD0F994}"/>
              </a:ext>
            </a:extLst>
          </p:cNvPr>
          <p:cNvSpPr>
            <a:spLocks noChangeArrowheads="1"/>
          </p:cNvSpPr>
          <p:nvPr/>
        </p:nvSpPr>
        <p:spPr bwMode="auto">
          <a:xfrm>
            <a:off x="4727575" y="2286000"/>
            <a:ext cx="4187825"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môi</a:t>
            </a:r>
            <a:r>
              <a:rPr lang="en-US" sz="2400" dirty="0">
                <a:latin typeface="Arial" charset="0"/>
              </a:rPr>
              <a:t> </a:t>
            </a:r>
            <a:r>
              <a:rPr lang="en-US" sz="2400" dirty="0" err="1">
                <a:latin typeface="Arial" charset="0"/>
              </a:rPr>
              <a:t>trường</a:t>
            </a:r>
            <a:endParaRPr lang="en-US" sz="2400" dirty="0">
              <a:latin typeface="Arial" charset="0"/>
            </a:endParaRPr>
          </a:p>
        </p:txBody>
      </p:sp>
      <p:sp>
        <p:nvSpPr>
          <p:cNvPr id="28" name="AutoShape 13">
            <a:extLst>
              <a:ext uri="{FF2B5EF4-FFF2-40B4-BE49-F238E27FC236}">
                <a16:creationId xmlns:a16="http://schemas.microsoft.com/office/drawing/2014/main" id="{D0A979B0-C43F-43A6-A5B8-ACC31E1DF3A2}"/>
              </a:ext>
            </a:extLst>
          </p:cNvPr>
          <p:cNvSpPr>
            <a:spLocks noChangeArrowheads="1"/>
          </p:cNvSpPr>
          <p:nvPr/>
        </p:nvSpPr>
        <p:spPr bwMode="auto">
          <a:xfrm>
            <a:off x="257175" y="2286000"/>
            <a:ext cx="4162425"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400" dirty="0">
                <a:latin typeface="Arial" charset="0"/>
              </a:rPr>
              <a:t> A.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an </a:t>
            </a:r>
            <a:r>
              <a:rPr lang="en-US" sz="2400" dirty="0" err="1">
                <a:latin typeface="Arial" charset="0"/>
              </a:rPr>
              <a:t>ninh</a:t>
            </a:r>
            <a:endParaRPr lang="en-US" sz="2400" dirty="0">
              <a:latin typeface="Arial" charset="0"/>
            </a:endParaRPr>
          </a:p>
        </p:txBody>
      </p:sp>
      <p:sp>
        <p:nvSpPr>
          <p:cNvPr id="26" name="Rectangle: Rounded Corners 25">
            <a:extLst>
              <a:ext uri="{FF2B5EF4-FFF2-40B4-BE49-F238E27FC236}">
                <a16:creationId xmlns:a16="http://schemas.microsoft.com/office/drawing/2014/main" id="{45292E98-E330-443D-B226-9AD4D1AD095B}"/>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33</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7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7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7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DA6F8F9F-6DDD-42F9-AB18-F40A1E690891}"/>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2E43FBBF-58A4-4E46-963D-CDC32687B5B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2B400F3-4ECB-44CA-BEA0-B1D963BE030B}"/>
              </a:ext>
            </a:extLst>
          </p:cNvPr>
          <p:cNvSpPr txBox="1">
            <a:spLocks noChangeArrowheads="1"/>
          </p:cNvSpPr>
          <p:nvPr/>
        </p:nvSpPr>
        <p:spPr bwMode="auto">
          <a:xfrm>
            <a:off x="1419225" y="838200"/>
            <a:ext cx="749617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i="1"/>
              <a:t>Những người có hành vi phạm tội gây thiệt hại đến</a:t>
            </a:r>
          </a:p>
          <a:p>
            <a:pPr algn="ctr"/>
            <a:r>
              <a:rPr lang="en-US" altLang="en-US" sz="2200" i="1"/>
              <a:t>tài sản, đến tính mạng, sức khỏe, danh dự, phẩm giá con</a:t>
            </a:r>
          </a:p>
          <a:p>
            <a:pPr algn="ctr"/>
            <a:r>
              <a:rPr lang="en-US" altLang="en-US" sz="2200" i="1"/>
              <a:t>người, hành vi vi phạm trật tự ATXH, nhưng không có mục</a:t>
            </a:r>
          </a:p>
          <a:p>
            <a:pPr algn="ctr"/>
            <a:r>
              <a:rPr lang="en-US" altLang="en-US" sz="2200" i="1"/>
              <a:t>đích chống lại Nhà nước là đối tượng xâm phạm: </a:t>
            </a:r>
          </a:p>
        </p:txBody>
      </p:sp>
      <p:sp>
        <p:nvSpPr>
          <p:cNvPr id="65541" name="AutoShape 5">
            <a:extLst>
              <a:ext uri="{FF2B5EF4-FFF2-40B4-BE49-F238E27FC236}">
                <a16:creationId xmlns:a16="http://schemas.microsoft.com/office/drawing/2014/main" id="{E29BDA07-D404-42A8-BFB3-41A2648FEE0B}"/>
              </a:ext>
            </a:extLst>
          </p:cNvPr>
          <p:cNvSpPr>
            <a:spLocks noChangeArrowheads="1"/>
          </p:cNvSpPr>
          <p:nvPr/>
        </p:nvSpPr>
        <p:spPr bwMode="auto">
          <a:xfrm>
            <a:off x="257175" y="4114800"/>
            <a:ext cx="4162425"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200" dirty="0">
                <a:latin typeface="Arial" charset="0"/>
              </a:rPr>
              <a:t>C. </a:t>
            </a:r>
            <a:r>
              <a:rPr lang="en-US" sz="2400" dirty="0" err="1">
                <a:latin typeface="Arial" charset="0"/>
              </a:rPr>
              <a:t>Trật</a:t>
            </a:r>
            <a:r>
              <a:rPr lang="en-US" sz="2400" dirty="0">
                <a:latin typeface="Arial" charset="0"/>
              </a:rPr>
              <a:t> </a:t>
            </a:r>
            <a:r>
              <a:rPr lang="en-US" sz="2400" err="1">
                <a:latin typeface="Arial" charset="0"/>
              </a:rPr>
              <a:t>tự</a:t>
            </a:r>
            <a:r>
              <a:rPr lang="en-US" sz="2400">
                <a:latin typeface="Arial" charset="0"/>
              </a:rPr>
              <a:t> ATXH</a:t>
            </a:r>
            <a:endParaRPr lang="en-US" sz="2400" dirty="0">
              <a:latin typeface="Arial" charset="0"/>
            </a:endParaRPr>
          </a:p>
        </p:txBody>
      </p:sp>
      <p:sp>
        <p:nvSpPr>
          <p:cNvPr id="65549" name="AutoShape 13">
            <a:extLst>
              <a:ext uri="{FF2B5EF4-FFF2-40B4-BE49-F238E27FC236}">
                <a16:creationId xmlns:a16="http://schemas.microsoft.com/office/drawing/2014/main" id="{209E7FEB-23F1-4403-8B43-68BCF4488BE9}"/>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200" dirty="0">
                <a:latin typeface="Arial" charset="0"/>
              </a:rPr>
              <a:t> A. </a:t>
            </a:r>
            <a:r>
              <a:rPr lang="en-US" sz="2400" dirty="0">
                <a:latin typeface="Arial" charset="0"/>
              </a:rPr>
              <a:t>An </a:t>
            </a:r>
            <a:r>
              <a:rPr lang="en-US" sz="2400" dirty="0" err="1">
                <a:latin typeface="Arial" charset="0"/>
              </a:rPr>
              <a:t>ninh</a:t>
            </a:r>
            <a:r>
              <a:rPr lang="en-US" sz="2400" dirty="0">
                <a:latin typeface="Arial" charset="0"/>
              </a:rPr>
              <a:t> </a:t>
            </a:r>
            <a:r>
              <a:rPr lang="en-US" sz="2400" dirty="0" err="1">
                <a:latin typeface="Arial" charset="0"/>
              </a:rPr>
              <a:t>lợi</a:t>
            </a:r>
            <a:r>
              <a:rPr lang="en-US" sz="2400" dirty="0">
                <a:latin typeface="Arial" charset="0"/>
              </a:rPr>
              <a:t> </a:t>
            </a:r>
            <a:r>
              <a:rPr lang="en-US" sz="2400" dirty="0" err="1">
                <a:latin typeface="Arial" charset="0"/>
              </a:rPr>
              <a:t>ích</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vi-VN" sz="2200" b="1" dirty="0">
              <a:latin typeface="Arial" charset="0"/>
            </a:endParaRPr>
          </a:p>
        </p:txBody>
      </p:sp>
      <p:sp>
        <p:nvSpPr>
          <p:cNvPr id="109587" name="Oval 19">
            <a:extLst>
              <a:ext uri="{FF2B5EF4-FFF2-40B4-BE49-F238E27FC236}">
                <a16:creationId xmlns:a16="http://schemas.microsoft.com/office/drawing/2014/main" id="{C17DEDEE-89C1-487F-9AFD-BF750B59EC4F}"/>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1928" name="Picture 20" descr="ani32">
            <a:hlinkClick r:id="rId7" action="ppaction://hlinksldjump"/>
            <a:extLst>
              <a:ext uri="{FF2B5EF4-FFF2-40B4-BE49-F238E27FC236}">
                <a16:creationId xmlns:a16="http://schemas.microsoft.com/office/drawing/2014/main" id="{65E76800-9451-47ED-832C-46A4D2BEF71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6E9B8F09-745B-4EFF-AAD4-221A6E8321B1}"/>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B9E72FB2-22F6-4A1D-911C-A427CAA05A5D}"/>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F30C21F1-8D0D-4FCF-BFA5-F7209345DE28}"/>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CFE565C9-A364-4B8D-A9A6-5A47EAD87420}"/>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817147E7-85A4-48C3-8BAA-2DEC9C8304E3}"/>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A8EDF850-762D-4B0A-A67C-93427877DB46}"/>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F9883766-905E-4D8B-B352-0431F08C4999}"/>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7787D572-C63C-4606-A345-5719F6E28CA7}"/>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38D1D207-1526-4293-A2C0-1E5530FDBC60}"/>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200" dirty="0">
                <a:latin typeface="Arial" charset="0"/>
              </a:rPr>
              <a:t> D. </a:t>
            </a: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endParaRPr lang="en-US" sz="2400" dirty="0">
              <a:latin typeface="Arial" charset="0"/>
            </a:endParaRPr>
          </a:p>
        </p:txBody>
      </p:sp>
      <p:sp>
        <p:nvSpPr>
          <p:cNvPr id="28" name="AutoShape 13">
            <a:extLst>
              <a:ext uri="{FF2B5EF4-FFF2-40B4-BE49-F238E27FC236}">
                <a16:creationId xmlns:a16="http://schemas.microsoft.com/office/drawing/2014/main" id="{EF3A2F74-1DD0-4BB1-BDAB-C2CB22D0A589}"/>
              </a:ext>
            </a:extLst>
          </p:cNvPr>
          <p:cNvSpPr>
            <a:spLocks noChangeArrowheads="1"/>
          </p:cNvSpPr>
          <p:nvPr/>
        </p:nvSpPr>
        <p:spPr bwMode="auto">
          <a:xfrm>
            <a:off x="4724400" y="2284413"/>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200" dirty="0">
                <a:latin typeface="Arial" charset="0"/>
              </a:rPr>
              <a:t> B. </a:t>
            </a:r>
            <a:r>
              <a:rPr lang="en-US" sz="2400" dirty="0">
                <a:latin typeface="Arial" charset="0"/>
              </a:rPr>
              <a:t>An </a:t>
            </a:r>
            <a:r>
              <a:rPr lang="en-US" sz="2400" dirty="0" err="1">
                <a:latin typeface="Arial" charset="0"/>
              </a:rPr>
              <a:t>ninh</a:t>
            </a:r>
            <a:r>
              <a:rPr lang="en-US" sz="2400" dirty="0">
                <a:latin typeface="Arial" charset="0"/>
              </a:rPr>
              <a:t> </a:t>
            </a:r>
            <a:r>
              <a:rPr lang="en-US" sz="2400" dirty="0" err="1">
                <a:latin typeface="Arial" charset="0"/>
              </a:rPr>
              <a:t>lợi</a:t>
            </a:r>
            <a:r>
              <a:rPr lang="en-US" sz="2400" dirty="0">
                <a:latin typeface="Arial" charset="0"/>
              </a:rPr>
              <a:t> </a:t>
            </a:r>
            <a:r>
              <a:rPr lang="en-US" sz="2400" dirty="0" err="1">
                <a:latin typeface="Arial" charset="0"/>
              </a:rPr>
              <a:t>ích</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endParaRPr lang="en-US" sz="2400" dirty="0">
              <a:latin typeface="Arial" charset="0"/>
            </a:endParaRPr>
          </a:p>
        </p:txBody>
      </p:sp>
      <p:sp>
        <p:nvSpPr>
          <p:cNvPr id="29" name="Rectangle: Rounded Corners 28">
            <a:extLst>
              <a:ext uri="{FF2B5EF4-FFF2-40B4-BE49-F238E27FC236}">
                <a16:creationId xmlns:a16="http://schemas.microsoft.com/office/drawing/2014/main" id="{07998C69-A09F-4100-9A2A-149A032A8CD8}"/>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34</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7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8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9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DE870F3E-FB84-45BF-AC16-E7F46DEFBF9B}"/>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DDF1BBBA-AB88-4CF2-B83E-7DB7D4287E3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8DAF786-1434-45E9-954C-1D1559FF882D}"/>
              </a:ext>
            </a:extLst>
          </p:cNvPr>
          <p:cNvSpPr txBox="1">
            <a:spLocks noChangeArrowheads="1"/>
          </p:cNvSpPr>
          <p:nvPr/>
        </p:nvSpPr>
        <p:spPr bwMode="auto">
          <a:xfrm>
            <a:off x="1873250" y="893763"/>
            <a:ext cx="6629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Bảo vệ an ninh tư tưởng - văn hóa,</a:t>
            </a:r>
          </a:p>
          <a:p>
            <a:pPr algn="ctr">
              <a:spcBef>
                <a:spcPct val="20000"/>
              </a:spcBef>
            </a:pPr>
            <a:r>
              <a:rPr lang="en-US" altLang="en-US" sz="2400" i="1"/>
              <a:t>trước tiên là phải bảo vệ:</a:t>
            </a:r>
          </a:p>
        </p:txBody>
      </p:sp>
      <p:sp>
        <p:nvSpPr>
          <p:cNvPr id="65541" name="AutoShape 5">
            <a:extLst>
              <a:ext uri="{FF2B5EF4-FFF2-40B4-BE49-F238E27FC236}">
                <a16:creationId xmlns:a16="http://schemas.microsoft.com/office/drawing/2014/main" id="{710A847D-A1DB-4B70-B8A0-AFDCB11A8129}"/>
              </a:ext>
            </a:extLst>
          </p:cNvPr>
          <p:cNvSpPr>
            <a:spLocks noChangeArrowheads="1"/>
          </p:cNvSpPr>
          <p:nvPr/>
        </p:nvSpPr>
        <p:spPr bwMode="auto">
          <a:xfrm>
            <a:off x="215900" y="2300288"/>
            <a:ext cx="42037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Chủ</a:t>
            </a:r>
            <a:r>
              <a:rPr lang="en-US" sz="2400" dirty="0">
                <a:latin typeface="Arial" charset="0"/>
              </a:rPr>
              <a:t> </a:t>
            </a:r>
            <a:r>
              <a:rPr lang="en-US" sz="2400" err="1">
                <a:latin typeface="Arial" charset="0"/>
              </a:rPr>
              <a:t>nghĩa</a:t>
            </a:r>
            <a:r>
              <a:rPr lang="en-US" sz="2400">
                <a:latin typeface="Arial" charset="0"/>
              </a:rPr>
              <a:t> Mác-Lênin</a:t>
            </a:r>
            <a:r>
              <a:rPr lang="en-US" sz="2400" dirty="0">
                <a:latin typeface="Arial" charset="0"/>
              </a:rPr>
              <a:t>, </a:t>
            </a:r>
          </a:p>
          <a:p>
            <a:pPr algn="ctr">
              <a:defRPr/>
            </a:pPr>
            <a:r>
              <a:rPr lang="en-US" sz="2400" dirty="0" err="1">
                <a:latin typeface="Arial" charset="0"/>
              </a:rPr>
              <a:t>tư</a:t>
            </a:r>
            <a:r>
              <a:rPr lang="en-US" sz="2400" dirty="0">
                <a:latin typeface="Arial" charset="0"/>
              </a:rPr>
              <a:t> </a:t>
            </a:r>
            <a:r>
              <a:rPr lang="en-US" sz="2400" dirty="0" err="1">
                <a:latin typeface="Arial" charset="0"/>
              </a:rPr>
              <a:t>tưởng</a:t>
            </a:r>
            <a:r>
              <a:rPr lang="en-US" sz="2400" dirty="0">
                <a:latin typeface="Arial" charset="0"/>
              </a:rPr>
              <a:t> </a:t>
            </a:r>
            <a:r>
              <a:rPr lang="en-US" sz="2400" dirty="0" err="1">
                <a:latin typeface="Arial" charset="0"/>
              </a:rPr>
              <a:t>Hồ</a:t>
            </a:r>
            <a:r>
              <a:rPr lang="en-US" sz="2400" dirty="0">
                <a:latin typeface="Arial" charset="0"/>
              </a:rPr>
              <a:t> </a:t>
            </a:r>
            <a:r>
              <a:rPr lang="en-US" sz="2400" dirty="0" err="1">
                <a:latin typeface="Arial" charset="0"/>
              </a:rPr>
              <a:t>Chí</a:t>
            </a:r>
            <a:r>
              <a:rPr lang="en-US" sz="2400" dirty="0">
                <a:latin typeface="Arial" charset="0"/>
              </a:rPr>
              <a:t> Minh</a:t>
            </a:r>
            <a:endParaRPr lang="vi-VN" sz="2400" b="1" dirty="0">
              <a:latin typeface="Arial" charset="0"/>
            </a:endParaRPr>
          </a:p>
        </p:txBody>
      </p:sp>
      <p:sp>
        <p:nvSpPr>
          <p:cNvPr id="65549" name="AutoShape 13">
            <a:extLst>
              <a:ext uri="{FF2B5EF4-FFF2-40B4-BE49-F238E27FC236}">
                <a16:creationId xmlns:a16="http://schemas.microsoft.com/office/drawing/2014/main" id="{11572AC9-CFEA-4CC6-BE33-70A618628971}"/>
              </a:ext>
            </a:extLst>
          </p:cNvPr>
          <p:cNvSpPr>
            <a:spLocks noChangeArrowheads="1"/>
          </p:cNvSpPr>
          <p:nvPr/>
        </p:nvSpPr>
        <p:spPr bwMode="auto">
          <a:xfrm>
            <a:off x="4762500" y="2300288"/>
            <a:ext cx="41529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Đường</a:t>
            </a:r>
            <a:r>
              <a:rPr lang="en-US" sz="2400" dirty="0">
                <a:latin typeface="Arial" charset="0"/>
              </a:rPr>
              <a:t> </a:t>
            </a:r>
            <a:r>
              <a:rPr lang="en-US" sz="2400" dirty="0" err="1">
                <a:latin typeface="Arial" charset="0"/>
              </a:rPr>
              <a:t>lối</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sách</a:t>
            </a:r>
            <a:r>
              <a:rPr lang="en-US" sz="2400" dirty="0">
                <a:latin typeface="Arial" charset="0"/>
              </a:rPr>
              <a:t> </a:t>
            </a:r>
          </a:p>
          <a:p>
            <a:pPr algn="ctr">
              <a:defRPr/>
            </a:pPr>
            <a:r>
              <a:rPr lang="en-US" sz="2400" dirty="0" err="1">
                <a:latin typeface="Arial" charset="0"/>
              </a:rPr>
              <a:t>của</a:t>
            </a:r>
            <a:r>
              <a:rPr lang="en-US" sz="2400" dirty="0">
                <a:latin typeface="Arial" charset="0"/>
              </a:rPr>
              <a:t> </a:t>
            </a:r>
            <a:r>
              <a:rPr lang="en-US" sz="2400" dirty="0" err="1">
                <a:latin typeface="Arial" charset="0"/>
              </a:rPr>
              <a:t>Đảng</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nền</a:t>
            </a:r>
            <a:r>
              <a:rPr lang="en-US" sz="2400" dirty="0">
                <a:latin typeface="Arial" charset="0"/>
              </a:rPr>
              <a:t> </a:t>
            </a:r>
            <a:r>
              <a:rPr lang="en-US" sz="2400" dirty="0" err="1">
                <a:latin typeface="Arial" charset="0"/>
              </a:rPr>
              <a:t>văn</a:t>
            </a:r>
            <a:r>
              <a:rPr lang="en-US" sz="2400" dirty="0">
                <a:latin typeface="Arial" charset="0"/>
              </a:rPr>
              <a:t> </a:t>
            </a:r>
            <a:r>
              <a:rPr lang="en-US" sz="2400" dirty="0" err="1">
                <a:latin typeface="Arial" charset="0"/>
              </a:rPr>
              <a:t>hóa</a:t>
            </a:r>
            <a:endParaRPr lang="vi-VN" sz="2400" b="1" dirty="0">
              <a:latin typeface="Arial" charset="0"/>
            </a:endParaRPr>
          </a:p>
        </p:txBody>
      </p:sp>
      <p:sp>
        <p:nvSpPr>
          <p:cNvPr id="109587" name="Oval 19">
            <a:extLst>
              <a:ext uri="{FF2B5EF4-FFF2-40B4-BE49-F238E27FC236}">
                <a16:creationId xmlns:a16="http://schemas.microsoft.com/office/drawing/2014/main" id="{A9A5A7AF-7F32-40E9-82E5-13BAE829D606}"/>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3976" name="Picture 20" descr="ani32">
            <a:hlinkClick r:id="rId7" action="ppaction://hlinksldjump"/>
            <a:extLst>
              <a:ext uri="{FF2B5EF4-FFF2-40B4-BE49-F238E27FC236}">
                <a16:creationId xmlns:a16="http://schemas.microsoft.com/office/drawing/2014/main" id="{9972B25D-A645-45DC-8A51-34E1C42A666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A5778B3E-B4C4-456B-8F33-34CC3343D6BD}"/>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C37C06DF-E2F4-4A1E-BACA-83578373EA3E}"/>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0912C106-66B8-421A-8CDD-5E0FC462083E}"/>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3C9AC493-81EC-4F57-877C-C3AE09C8BA88}"/>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FF86C77E-B05A-4A74-A5FB-D88EE73866FB}"/>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DE6B9C2F-6AF9-4C9C-9D50-3F6E22F1F95F}"/>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AAA20DDD-B37D-470E-921C-4D6BD35BDFC8}"/>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C7180D81-8ECD-4ACC-92A5-9BE04213E364}"/>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124EF5A8-371B-4FF3-A525-698204B58F05}"/>
              </a:ext>
            </a:extLst>
          </p:cNvPr>
          <p:cNvSpPr>
            <a:spLocks noChangeArrowheads="1"/>
          </p:cNvSpPr>
          <p:nvPr/>
        </p:nvSpPr>
        <p:spPr bwMode="auto">
          <a:xfrm>
            <a:off x="4762500" y="4129088"/>
            <a:ext cx="41529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Sự</a:t>
            </a:r>
            <a:r>
              <a:rPr lang="en-US" sz="2400" dirty="0">
                <a:latin typeface="Arial" charset="0"/>
              </a:rPr>
              <a:t> </a:t>
            </a:r>
            <a:r>
              <a:rPr lang="en-US" sz="2400" dirty="0" err="1">
                <a:latin typeface="Arial" charset="0"/>
              </a:rPr>
              <a:t>ổn</a:t>
            </a:r>
            <a:r>
              <a:rPr lang="en-US" sz="2400" dirty="0">
                <a:latin typeface="Arial" charset="0"/>
              </a:rPr>
              <a:t> </a:t>
            </a:r>
            <a:r>
              <a:rPr lang="en-US" sz="2400" dirty="0" err="1">
                <a:latin typeface="Arial" charset="0"/>
              </a:rPr>
              <a:t>định</a:t>
            </a:r>
            <a:r>
              <a:rPr lang="en-US" sz="2400" dirty="0">
                <a:latin typeface="Arial" charset="0"/>
              </a:rPr>
              <a:t> </a:t>
            </a:r>
            <a:r>
              <a:rPr lang="en-US" sz="2400" dirty="0" err="1">
                <a:latin typeface="Arial" charset="0"/>
              </a:rPr>
              <a:t>tư</a:t>
            </a:r>
            <a:r>
              <a:rPr lang="en-US" sz="2400" dirty="0">
                <a:latin typeface="Arial" charset="0"/>
              </a:rPr>
              <a:t> </a:t>
            </a:r>
            <a:r>
              <a:rPr lang="en-US" sz="2400" dirty="0" err="1">
                <a:latin typeface="Arial" charset="0"/>
              </a:rPr>
              <a:t>tưởng</a:t>
            </a:r>
            <a:r>
              <a:rPr lang="en-US" sz="2400" dirty="0">
                <a:latin typeface="Arial" charset="0"/>
              </a:rPr>
              <a:t> </a:t>
            </a:r>
          </a:p>
          <a:p>
            <a:pPr algn="ctr">
              <a:defRPr/>
            </a:pPr>
            <a:r>
              <a:rPr lang="en-US" sz="2400" dirty="0" err="1">
                <a:latin typeface="Arial" charset="0"/>
              </a:rPr>
              <a:t>và</a:t>
            </a:r>
            <a:r>
              <a:rPr lang="en-US" sz="2400" dirty="0">
                <a:latin typeface="Arial" charset="0"/>
              </a:rPr>
              <a:t> </a:t>
            </a:r>
            <a:r>
              <a:rPr lang="en-US" sz="2400" dirty="0" err="1">
                <a:latin typeface="Arial" charset="0"/>
              </a:rPr>
              <a:t>nền</a:t>
            </a:r>
            <a:r>
              <a:rPr lang="en-US" sz="2400" dirty="0">
                <a:latin typeface="Arial" charset="0"/>
              </a:rPr>
              <a:t> </a:t>
            </a:r>
            <a:r>
              <a:rPr lang="en-US" sz="2400" dirty="0" err="1">
                <a:latin typeface="Arial" charset="0"/>
              </a:rPr>
              <a:t>văn</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tộc</a:t>
            </a:r>
            <a:endParaRPr lang="en-US" sz="2400" dirty="0">
              <a:latin typeface="Arial" charset="0"/>
            </a:endParaRPr>
          </a:p>
        </p:txBody>
      </p:sp>
      <p:sp>
        <p:nvSpPr>
          <p:cNvPr id="28" name="AutoShape 13">
            <a:extLst>
              <a:ext uri="{FF2B5EF4-FFF2-40B4-BE49-F238E27FC236}">
                <a16:creationId xmlns:a16="http://schemas.microsoft.com/office/drawing/2014/main" id="{2033C81A-D0DE-4BB6-8A19-1B64CA698CCB}"/>
              </a:ext>
            </a:extLst>
          </p:cNvPr>
          <p:cNvSpPr>
            <a:spLocks noChangeArrowheads="1"/>
          </p:cNvSpPr>
          <p:nvPr/>
        </p:nvSpPr>
        <p:spPr bwMode="auto">
          <a:xfrm>
            <a:off x="247650" y="4129088"/>
            <a:ext cx="41529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Tư</a:t>
            </a:r>
            <a:r>
              <a:rPr lang="en-US" sz="2400" dirty="0">
                <a:latin typeface="Arial" charset="0"/>
              </a:rPr>
              <a:t> </a:t>
            </a:r>
            <a:r>
              <a:rPr lang="en-US" sz="2400" dirty="0" err="1">
                <a:latin typeface="Arial" charset="0"/>
              </a:rPr>
              <a:t>tưởng</a:t>
            </a:r>
            <a:r>
              <a:rPr lang="en-US" sz="2400" dirty="0">
                <a:latin typeface="Arial" charset="0"/>
              </a:rPr>
              <a:t> </a:t>
            </a:r>
            <a:r>
              <a:rPr lang="en-US" sz="2400" dirty="0" err="1">
                <a:latin typeface="Arial" charset="0"/>
              </a:rPr>
              <a:t>Hồ</a:t>
            </a:r>
            <a:r>
              <a:rPr lang="en-US" sz="2400" dirty="0">
                <a:latin typeface="Arial" charset="0"/>
              </a:rPr>
              <a:t> </a:t>
            </a:r>
            <a:r>
              <a:rPr lang="en-US" sz="2400" dirty="0" err="1">
                <a:latin typeface="Arial" charset="0"/>
              </a:rPr>
              <a:t>Chí</a:t>
            </a:r>
            <a:r>
              <a:rPr lang="en-US" sz="2400" dirty="0">
                <a:latin typeface="Arial" charset="0"/>
              </a:rPr>
              <a:t> Minh </a:t>
            </a:r>
          </a:p>
          <a:p>
            <a:pPr algn="ctr">
              <a:defRPr/>
            </a:pPr>
            <a:r>
              <a:rPr lang="en-US" sz="2400" dirty="0" err="1">
                <a:latin typeface="Arial" charset="0"/>
              </a:rPr>
              <a:t>và</a:t>
            </a:r>
            <a:r>
              <a:rPr lang="en-US" sz="2400" dirty="0">
                <a:latin typeface="Arial" charset="0"/>
              </a:rPr>
              <a:t> </a:t>
            </a:r>
            <a:r>
              <a:rPr lang="en-US" sz="2400" dirty="0" err="1">
                <a:latin typeface="Arial" charset="0"/>
              </a:rPr>
              <a:t>giá</a:t>
            </a:r>
            <a:r>
              <a:rPr lang="en-US" sz="2400" dirty="0">
                <a:latin typeface="Arial" charset="0"/>
              </a:rPr>
              <a:t> </a:t>
            </a:r>
            <a:r>
              <a:rPr lang="en-US" sz="2400" dirty="0" err="1">
                <a:latin typeface="Arial" charset="0"/>
              </a:rPr>
              <a:t>trị</a:t>
            </a:r>
            <a:r>
              <a:rPr lang="en-US" sz="2400" dirty="0">
                <a:latin typeface="Arial" charset="0"/>
              </a:rPr>
              <a:t> </a:t>
            </a:r>
            <a:r>
              <a:rPr lang="en-US" sz="2400" dirty="0" err="1">
                <a:latin typeface="Arial" charset="0"/>
              </a:rPr>
              <a:t>văn</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tộc</a:t>
            </a:r>
            <a:endParaRPr lang="en-US" sz="2400" dirty="0">
              <a:latin typeface="Arial" charset="0"/>
            </a:endParaRPr>
          </a:p>
        </p:txBody>
      </p:sp>
      <p:sp>
        <p:nvSpPr>
          <p:cNvPr id="29" name="Rectangle: Rounded Corners 28">
            <a:extLst>
              <a:ext uri="{FF2B5EF4-FFF2-40B4-BE49-F238E27FC236}">
                <a16:creationId xmlns:a16="http://schemas.microsoft.com/office/drawing/2014/main" id="{169DFD54-E352-4062-B0CF-DE2A850F7F3D}"/>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35</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9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9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F87DB941-5C75-4923-8D39-33CD65A2A33D}"/>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E0AB0096-A05D-4103-AADF-1C24941DC83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92DF953-213C-4241-800B-F3AC58868A81}"/>
              </a:ext>
            </a:extLst>
          </p:cNvPr>
          <p:cNvSpPr txBox="1">
            <a:spLocks noChangeArrowheads="1"/>
          </p:cNvSpPr>
          <p:nvPr/>
        </p:nvSpPr>
        <p:spPr bwMode="auto">
          <a:xfrm>
            <a:off x="1600200" y="935038"/>
            <a:ext cx="716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t>“Bảo vệ việc thực hiện đường lối, chính sách của Đảng, pháp luật của Nhà nước”</a:t>
            </a:r>
            <a:r>
              <a:rPr lang="en-US" altLang="en-US" sz="2400"/>
              <a:t> là nội dung của:</a:t>
            </a:r>
            <a:endParaRPr lang="vi-VN" altLang="en-US" sz="2400" b="1"/>
          </a:p>
        </p:txBody>
      </p:sp>
      <p:sp>
        <p:nvSpPr>
          <p:cNvPr id="65541" name="AutoShape 5">
            <a:extLst>
              <a:ext uri="{FF2B5EF4-FFF2-40B4-BE49-F238E27FC236}">
                <a16:creationId xmlns:a16="http://schemas.microsoft.com/office/drawing/2014/main" id="{AD45B30A-DEAA-485F-AB4D-19BAEAC2162D}"/>
              </a:ext>
            </a:extLst>
          </p:cNvPr>
          <p:cNvSpPr>
            <a:spLocks noChangeArrowheads="1"/>
          </p:cNvSpPr>
          <p:nvPr/>
        </p:nvSpPr>
        <p:spPr bwMode="auto">
          <a:xfrm>
            <a:off x="4724400" y="2286000"/>
            <a:ext cx="4191000" cy="13573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400" dirty="0">
                <a:latin typeface="Arial" charset="0"/>
              </a:rPr>
              <a:t>B.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trị</a:t>
            </a:r>
            <a:endParaRPr lang="en-US" sz="2400" dirty="0">
              <a:latin typeface="Arial" charset="0"/>
            </a:endParaRPr>
          </a:p>
        </p:txBody>
      </p:sp>
      <p:sp>
        <p:nvSpPr>
          <p:cNvPr id="65549" name="AutoShape 13">
            <a:extLst>
              <a:ext uri="{FF2B5EF4-FFF2-40B4-BE49-F238E27FC236}">
                <a16:creationId xmlns:a16="http://schemas.microsoft.com/office/drawing/2014/main" id="{09B9B22A-4A74-4430-BFBE-91B65C5FCDFB}"/>
              </a:ext>
            </a:extLst>
          </p:cNvPr>
          <p:cNvSpPr>
            <a:spLocks noChangeArrowheads="1"/>
          </p:cNvSpPr>
          <p:nvPr/>
        </p:nvSpPr>
        <p:spPr bwMode="auto">
          <a:xfrm>
            <a:off x="252413" y="2286000"/>
            <a:ext cx="4167187" cy="13573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tư</a:t>
            </a:r>
            <a:r>
              <a:rPr lang="en-US" sz="2400" dirty="0">
                <a:latin typeface="Arial" charset="0"/>
              </a:rPr>
              <a:t> </a:t>
            </a:r>
            <a:r>
              <a:rPr lang="en-US" sz="2400" dirty="0" err="1">
                <a:latin typeface="Arial" charset="0"/>
              </a:rPr>
              <a:t>tưởng</a:t>
            </a:r>
            <a:endParaRPr lang="vi-VN" sz="2400" b="1" dirty="0">
              <a:latin typeface="Arial" charset="0"/>
            </a:endParaRPr>
          </a:p>
        </p:txBody>
      </p:sp>
      <p:sp>
        <p:nvSpPr>
          <p:cNvPr id="109587" name="Oval 19">
            <a:extLst>
              <a:ext uri="{FF2B5EF4-FFF2-40B4-BE49-F238E27FC236}">
                <a16:creationId xmlns:a16="http://schemas.microsoft.com/office/drawing/2014/main" id="{7805EBD5-42A8-456F-A7C1-B534C2E803BF}"/>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6024" name="Picture 20" descr="ani32">
            <a:hlinkClick r:id="rId7" action="ppaction://hlinksldjump"/>
            <a:extLst>
              <a:ext uri="{FF2B5EF4-FFF2-40B4-BE49-F238E27FC236}">
                <a16:creationId xmlns:a16="http://schemas.microsoft.com/office/drawing/2014/main" id="{8ABB1270-9AFF-4B08-A3E4-9181F5C87D68}"/>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0DC9CDAE-CA5F-4F82-B0DC-0DB7A690E5C1}"/>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B1A2EA05-6809-4FFD-9DA6-280A6E117E0F}"/>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62439D42-963F-469A-A15A-E38EF99F57A3}"/>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311ACE4D-FB81-42C8-8CE9-4CEAC9F52223}"/>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4D761F73-F3E5-4F55-93A0-6E613D8EAFD8}"/>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69A653E0-0076-416D-9883-DFEB6C325DCE}"/>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74134C3C-66DC-4B85-8C70-6ACEE21A91AA}"/>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C1364196-699C-4AE9-A879-B622DB86DE94}"/>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CE2A37FE-DBAD-450E-8F85-E27862A337A2}"/>
              </a:ext>
            </a:extLst>
          </p:cNvPr>
          <p:cNvSpPr>
            <a:spLocks noChangeArrowheads="1"/>
          </p:cNvSpPr>
          <p:nvPr/>
        </p:nvSpPr>
        <p:spPr bwMode="auto">
          <a:xfrm>
            <a:off x="4724400" y="4117975"/>
            <a:ext cx="4191000" cy="13573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endParaRPr lang="vi-VN" sz="2400" b="1" dirty="0">
              <a:latin typeface="Arial" charset="0"/>
            </a:endParaRPr>
          </a:p>
        </p:txBody>
      </p:sp>
      <p:sp>
        <p:nvSpPr>
          <p:cNvPr id="28" name="AutoShape 13">
            <a:extLst>
              <a:ext uri="{FF2B5EF4-FFF2-40B4-BE49-F238E27FC236}">
                <a16:creationId xmlns:a16="http://schemas.microsoft.com/office/drawing/2014/main" id="{4BA40C46-CB2D-43D0-A8AD-9D7C8B62A648}"/>
              </a:ext>
            </a:extLst>
          </p:cNvPr>
          <p:cNvSpPr>
            <a:spLocks noChangeArrowheads="1"/>
          </p:cNvSpPr>
          <p:nvPr/>
        </p:nvSpPr>
        <p:spPr bwMode="auto">
          <a:xfrm>
            <a:off x="252413" y="4117975"/>
            <a:ext cx="4167187" cy="13573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văn</a:t>
            </a:r>
            <a:r>
              <a:rPr lang="en-US" sz="2400" dirty="0">
                <a:latin typeface="Arial" charset="0"/>
              </a:rPr>
              <a:t> </a:t>
            </a:r>
            <a:r>
              <a:rPr lang="en-US" sz="2400" dirty="0" err="1">
                <a:latin typeface="Arial" charset="0"/>
              </a:rPr>
              <a:t>hóa</a:t>
            </a:r>
            <a:endParaRPr lang="vi-VN" sz="2400" b="1" dirty="0">
              <a:latin typeface="Arial" charset="0"/>
            </a:endParaRPr>
          </a:p>
        </p:txBody>
      </p:sp>
      <p:sp>
        <p:nvSpPr>
          <p:cNvPr id="29" name="Rectangle: Rounded Corners 28">
            <a:extLst>
              <a:ext uri="{FF2B5EF4-FFF2-40B4-BE49-F238E27FC236}">
                <a16:creationId xmlns:a16="http://schemas.microsoft.com/office/drawing/2014/main" id="{7E9C5DC5-8555-4C51-9DCA-BED67D1C7101}"/>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36</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17729681-1E16-40A3-9EC5-EB85AA6DF1D8}"/>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C847953B-4078-4023-A0A0-81ADF03F998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1724935-CB86-4D07-93ED-4F580C78245B}"/>
              </a:ext>
            </a:extLst>
          </p:cNvPr>
          <p:cNvSpPr txBox="1">
            <a:spLocks noChangeArrowheads="1"/>
          </p:cNvSpPr>
          <p:nvPr/>
        </p:nvSpPr>
        <p:spPr bwMode="auto">
          <a:xfrm>
            <a:off x="1414463" y="773113"/>
            <a:ext cx="75453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Một trong những</a:t>
            </a:r>
            <a:r>
              <a:rPr lang="vi-VN" altLang="en-US" sz="2400" i="1"/>
              <a:t> nội dung</a:t>
            </a:r>
            <a:r>
              <a:rPr lang="en-US" altLang="en-US" sz="2400" i="1"/>
              <a:t> thuộc vai trò</a:t>
            </a:r>
          </a:p>
          <a:p>
            <a:pPr algn="ctr"/>
            <a:r>
              <a:rPr lang="en-US" altLang="en-US" sz="2400" i="1"/>
              <a:t>quản lý của Nhà nước trong sự nghiệp bảo vệ ANQG,</a:t>
            </a:r>
          </a:p>
          <a:p>
            <a:pPr algn="ctr"/>
            <a:r>
              <a:rPr lang="en-US" altLang="en-US" sz="2400" i="1"/>
              <a:t>giữ gìn trật tự ATXH là thường xuyên: </a:t>
            </a:r>
            <a:endParaRPr lang="vi-VN" altLang="en-US" sz="2300" b="1" i="1"/>
          </a:p>
        </p:txBody>
      </p:sp>
      <p:sp>
        <p:nvSpPr>
          <p:cNvPr id="65541" name="AutoShape 5">
            <a:extLst>
              <a:ext uri="{FF2B5EF4-FFF2-40B4-BE49-F238E27FC236}">
                <a16:creationId xmlns:a16="http://schemas.microsoft.com/office/drawing/2014/main" id="{85165338-1FD3-4A12-9F19-4D3A102487A9}"/>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Q</a:t>
            </a:r>
            <a:r>
              <a:rPr lang="vi-VN" sz="2400" dirty="0">
                <a:latin typeface="Arial" charset="0"/>
              </a:rPr>
              <a:t>uan tâm xây dựng </a:t>
            </a:r>
            <a:endParaRPr lang="en-US" sz="2400" dirty="0">
              <a:latin typeface="Arial" charset="0"/>
            </a:endParaRPr>
          </a:p>
          <a:p>
            <a:pPr algn="ctr">
              <a:defRPr/>
            </a:pPr>
            <a:r>
              <a:rPr lang="vi-VN" sz="2400" dirty="0">
                <a:latin typeface="Arial" charset="0"/>
              </a:rPr>
              <a:t>các cơ quan chuyên trách </a:t>
            </a:r>
            <a:endParaRPr lang="vi-VN" sz="2300" b="1" dirty="0">
              <a:latin typeface="Arial" charset="0"/>
            </a:endParaRPr>
          </a:p>
        </p:txBody>
      </p:sp>
      <p:sp>
        <p:nvSpPr>
          <p:cNvPr id="65549" name="AutoShape 13">
            <a:extLst>
              <a:ext uri="{FF2B5EF4-FFF2-40B4-BE49-F238E27FC236}">
                <a16:creationId xmlns:a16="http://schemas.microsoft.com/office/drawing/2014/main" id="{0BAB2E7A-25A8-480C-930A-BF4BB2953526}"/>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X</a:t>
            </a:r>
            <a:r>
              <a:rPr lang="vi-VN" sz="2400" dirty="0">
                <a:latin typeface="Arial" charset="0"/>
              </a:rPr>
              <a:t>ây dựng củng cố các </a:t>
            </a:r>
            <a:endParaRPr lang="en-US" sz="2400" dirty="0">
              <a:latin typeface="Arial" charset="0"/>
            </a:endParaRPr>
          </a:p>
          <a:p>
            <a:pPr algn="ctr">
              <a:defRPr/>
            </a:pPr>
            <a:r>
              <a:rPr lang="vi-VN" sz="2400" dirty="0">
                <a:latin typeface="Arial" charset="0"/>
              </a:rPr>
              <a:t>tổ chức an ninh trật tự cơ sở</a:t>
            </a:r>
            <a:endParaRPr lang="vi-VN" sz="2300" b="1" dirty="0">
              <a:latin typeface="Arial" charset="0"/>
            </a:endParaRPr>
          </a:p>
        </p:txBody>
      </p:sp>
      <p:sp>
        <p:nvSpPr>
          <p:cNvPr id="109587" name="Oval 19">
            <a:extLst>
              <a:ext uri="{FF2B5EF4-FFF2-40B4-BE49-F238E27FC236}">
                <a16:creationId xmlns:a16="http://schemas.microsoft.com/office/drawing/2014/main" id="{E9810572-C95D-403D-83A0-C8B78B79D545}"/>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8072" name="Picture 20" descr="ani32">
            <a:hlinkClick r:id="rId7" action="ppaction://hlinksldjump"/>
            <a:extLst>
              <a:ext uri="{FF2B5EF4-FFF2-40B4-BE49-F238E27FC236}">
                <a16:creationId xmlns:a16="http://schemas.microsoft.com/office/drawing/2014/main" id="{796DBEA9-5C45-4B69-88B0-6245E628D6E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E7ACBF57-AD2D-40DD-8CF1-AB1F2B3C7530}"/>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8A7447A0-AD6C-49E4-A576-8D90B5DB5365}"/>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ABC09C29-8126-4F2E-9CA0-63D67B5B06DE}"/>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5F284D22-02B1-4B3F-AD30-445DB30D771F}"/>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C592DEEF-69BA-4223-865E-4E16E17ADDC8}"/>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6AA88D86-BBB1-47C7-A065-F9B53DC739DE}"/>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9EAF458D-6F9B-49EE-B295-5D740D86686D}"/>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B4D2D0A5-0CD6-417D-AEBF-A94A1729BC8D}"/>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FF5BCF05-6632-48AC-84D7-E9648D8BEA17}"/>
              </a:ext>
            </a:extLst>
          </p:cNvPr>
          <p:cNvSpPr>
            <a:spLocks noChangeArrowheads="1"/>
          </p:cNvSpPr>
          <p:nvPr/>
        </p:nvSpPr>
        <p:spPr bwMode="auto">
          <a:xfrm>
            <a:off x="4724400" y="228600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C</a:t>
            </a:r>
            <a:r>
              <a:rPr lang="vi-VN" sz="2400" dirty="0">
                <a:latin typeface="Arial" charset="0"/>
              </a:rPr>
              <a:t>ủng cố kiện toàn </a:t>
            </a:r>
            <a:endParaRPr lang="en-US" sz="2400" dirty="0">
              <a:latin typeface="Arial" charset="0"/>
            </a:endParaRPr>
          </a:p>
          <a:p>
            <a:pPr algn="ctr">
              <a:defRPr/>
            </a:pPr>
            <a:r>
              <a:rPr lang="vi-VN" sz="2400" dirty="0">
                <a:latin typeface="Arial" charset="0"/>
              </a:rPr>
              <a:t>các tổ chức quần chúng </a:t>
            </a:r>
            <a:endParaRPr lang="vi-VN" sz="2300" b="1" dirty="0">
              <a:latin typeface="Arial" charset="0"/>
            </a:endParaRPr>
          </a:p>
        </p:txBody>
      </p:sp>
      <p:sp>
        <p:nvSpPr>
          <p:cNvPr id="28" name="AutoShape 13">
            <a:extLst>
              <a:ext uri="{FF2B5EF4-FFF2-40B4-BE49-F238E27FC236}">
                <a16:creationId xmlns:a16="http://schemas.microsoft.com/office/drawing/2014/main" id="{2929158E-0192-4E97-BE9B-E9A37AD3AEB2}"/>
              </a:ext>
            </a:extLst>
          </p:cNvPr>
          <p:cNvSpPr>
            <a:spLocks noChangeArrowheads="1"/>
          </p:cNvSpPr>
          <p:nvPr/>
        </p:nvSpPr>
        <p:spPr bwMode="auto">
          <a:xfrm>
            <a:off x="228600" y="228600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L</a:t>
            </a:r>
            <a:r>
              <a:rPr lang="vi-VN" sz="2400" dirty="0">
                <a:latin typeface="Arial" charset="0"/>
              </a:rPr>
              <a:t>àm tốt công tác tuyên </a:t>
            </a:r>
            <a:endParaRPr lang="en-US" sz="2400" dirty="0">
              <a:latin typeface="Arial" charset="0"/>
            </a:endParaRPr>
          </a:p>
          <a:p>
            <a:pPr algn="ctr">
              <a:defRPr/>
            </a:pPr>
            <a:r>
              <a:rPr lang="vi-VN" sz="2400" dirty="0">
                <a:latin typeface="Arial" charset="0"/>
              </a:rPr>
              <a:t>truyền, giáo dục ở cơ sở</a:t>
            </a:r>
            <a:endParaRPr lang="vi-VN" sz="2300" b="1" dirty="0">
              <a:latin typeface="Arial" charset="0"/>
            </a:endParaRPr>
          </a:p>
        </p:txBody>
      </p:sp>
      <p:sp>
        <p:nvSpPr>
          <p:cNvPr id="29" name="Rectangle: Rounded Corners 28">
            <a:extLst>
              <a:ext uri="{FF2B5EF4-FFF2-40B4-BE49-F238E27FC236}">
                <a16:creationId xmlns:a16="http://schemas.microsoft.com/office/drawing/2014/main" id="{14F06852-5EFA-4BAE-8D77-460F200BBFEF}"/>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37</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0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CF27CBFD-96FA-4D98-96F7-25D1F2FE5845}"/>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2C3EF1DB-3E0C-49BC-B461-BD22062BB52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24D86EB-6FB3-4CBA-AB38-15A6EA36187D}"/>
              </a:ext>
            </a:extLst>
          </p:cNvPr>
          <p:cNvSpPr txBox="1">
            <a:spLocks noChangeArrowheads="1"/>
          </p:cNvSpPr>
          <p:nvPr/>
        </p:nvSpPr>
        <p:spPr bwMode="auto">
          <a:xfrm>
            <a:off x="1447800" y="935038"/>
            <a:ext cx="73152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Đối tượng xâm phạm trật tự ATXH</a:t>
            </a:r>
          </a:p>
          <a:p>
            <a:pPr algn="ctr">
              <a:spcBef>
                <a:spcPct val="20000"/>
              </a:spcBef>
            </a:pPr>
            <a:r>
              <a:rPr lang="en-US" altLang="en-US" sz="2400" i="1"/>
              <a:t>khác biệt cơ bản với đối tượng xâm phạm ANQG là:</a:t>
            </a:r>
          </a:p>
        </p:txBody>
      </p:sp>
      <p:sp>
        <p:nvSpPr>
          <p:cNvPr id="65541" name="AutoShape 5">
            <a:extLst>
              <a:ext uri="{FF2B5EF4-FFF2-40B4-BE49-F238E27FC236}">
                <a16:creationId xmlns:a16="http://schemas.microsoft.com/office/drawing/2014/main" id="{DBB211F2-46DA-44D8-AE80-823776C86B63}"/>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Không</a:t>
            </a:r>
            <a:r>
              <a:rPr lang="en-US" sz="2400" dirty="0">
                <a:latin typeface="Arial" charset="0"/>
              </a:rPr>
              <a:t> </a:t>
            </a:r>
            <a:r>
              <a:rPr lang="en-US" sz="2400" dirty="0" err="1">
                <a:latin typeface="Arial" charset="0"/>
              </a:rPr>
              <a:t>có</a:t>
            </a:r>
            <a:r>
              <a:rPr lang="en-US" sz="2400" dirty="0">
                <a:latin typeface="Arial" charset="0"/>
              </a:rPr>
              <a:t> </a:t>
            </a:r>
            <a:r>
              <a:rPr lang="en-US" sz="2400" dirty="0" err="1">
                <a:latin typeface="Arial" charset="0"/>
              </a:rPr>
              <a:t>mục</a:t>
            </a:r>
            <a:r>
              <a:rPr lang="en-US" sz="2400" dirty="0">
                <a:latin typeface="Arial" charset="0"/>
              </a:rPr>
              <a:t> </a:t>
            </a:r>
            <a:r>
              <a:rPr lang="en-US" sz="2400" dirty="0" err="1">
                <a:latin typeface="Arial" charset="0"/>
              </a:rPr>
              <a:t>đích</a:t>
            </a:r>
            <a:r>
              <a:rPr lang="en-US" sz="2400" dirty="0">
                <a:latin typeface="Arial" charset="0"/>
              </a:rPr>
              <a:t> </a:t>
            </a:r>
          </a:p>
          <a:p>
            <a:pPr algn="ctr">
              <a:defRPr/>
            </a:pPr>
            <a:r>
              <a:rPr lang="en-US" sz="2400" dirty="0" err="1">
                <a:latin typeface="Arial" charset="0"/>
              </a:rPr>
              <a:t>chống</a:t>
            </a:r>
            <a:r>
              <a:rPr lang="en-US" sz="2400" dirty="0">
                <a:latin typeface="Arial" charset="0"/>
              </a:rPr>
              <a:t> </a:t>
            </a:r>
            <a:r>
              <a:rPr lang="en-US" sz="2400" dirty="0" err="1">
                <a:latin typeface="Arial" charset="0"/>
              </a:rPr>
              <a:t>lại</a:t>
            </a:r>
            <a:r>
              <a:rPr lang="en-US" sz="2400" dirty="0">
                <a:latin typeface="Arial" charset="0"/>
              </a:rPr>
              <a:t> </a:t>
            </a:r>
            <a:r>
              <a:rPr lang="en-US" sz="2400" dirty="0" err="1">
                <a:latin typeface="Arial" charset="0"/>
              </a:rPr>
              <a:t>Đảng</a:t>
            </a:r>
            <a:r>
              <a:rPr lang="en-US" sz="2400" dirty="0">
                <a:latin typeface="Arial" charset="0"/>
              </a:rPr>
              <a:t>, </a:t>
            </a:r>
            <a:r>
              <a:rPr lang="en-US" sz="2400" dirty="0" err="1">
                <a:latin typeface="Arial" charset="0"/>
              </a:rPr>
              <a:t>Nhà</a:t>
            </a:r>
            <a:r>
              <a:rPr lang="en-US" sz="2400" dirty="0">
                <a:latin typeface="Arial" charset="0"/>
              </a:rPr>
              <a:t> </a:t>
            </a:r>
            <a:r>
              <a:rPr lang="en-US" sz="2400" dirty="0" err="1">
                <a:latin typeface="Arial" charset="0"/>
              </a:rPr>
              <a:t>nước</a:t>
            </a:r>
            <a:endParaRPr lang="vi-VN" sz="2400" b="1" dirty="0">
              <a:latin typeface="Arial" charset="0"/>
            </a:endParaRPr>
          </a:p>
        </p:txBody>
      </p:sp>
      <p:sp>
        <p:nvSpPr>
          <p:cNvPr id="65549" name="AutoShape 13">
            <a:extLst>
              <a:ext uri="{FF2B5EF4-FFF2-40B4-BE49-F238E27FC236}">
                <a16:creationId xmlns:a16="http://schemas.microsoft.com/office/drawing/2014/main" id="{3B9AA055-60AE-49E5-8BED-8C9B5129B9F4}"/>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Chống</a:t>
            </a:r>
            <a:r>
              <a:rPr lang="en-US" sz="2400" dirty="0">
                <a:latin typeface="Arial" charset="0"/>
              </a:rPr>
              <a:t> </a:t>
            </a:r>
            <a:r>
              <a:rPr lang="en-US" sz="2400" dirty="0" err="1">
                <a:latin typeface="Arial" charset="0"/>
              </a:rPr>
              <a:t>phá</a:t>
            </a:r>
            <a:r>
              <a:rPr lang="en-US" sz="2400" dirty="0">
                <a:latin typeface="Arial" charset="0"/>
              </a:rPr>
              <a:t> </a:t>
            </a:r>
            <a:r>
              <a:rPr lang="en-US" sz="2400" dirty="0" err="1">
                <a:latin typeface="Arial" charset="0"/>
              </a:rPr>
              <a:t>Đảng</a:t>
            </a:r>
            <a:r>
              <a:rPr lang="en-US" sz="2400" dirty="0">
                <a:latin typeface="Arial" charset="0"/>
              </a:rPr>
              <a:t>, </a:t>
            </a:r>
          </a:p>
          <a:p>
            <a:pPr algn="ctr" eaLnBrk="1" hangingPunct="1">
              <a:defRPr/>
            </a:pPr>
            <a:r>
              <a:rPr lang="en-US" sz="2400" dirty="0" err="1">
                <a:latin typeface="Arial" charset="0"/>
              </a:rPr>
              <a:t>Nhà</a:t>
            </a:r>
            <a:r>
              <a:rPr lang="en-US" sz="2400" dirty="0">
                <a:latin typeface="Arial" charset="0"/>
              </a:rPr>
              <a:t> </a:t>
            </a:r>
            <a:r>
              <a:rPr lang="en-US" sz="2400" dirty="0" err="1">
                <a:latin typeface="Arial" charset="0"/>
              </a:rPr>
              <a:t>nước</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chế</a:t>
            </a:r>
            <a:r>
              <a:rPr lang="en-US" sz="2400" dirty="0">
                <a:latin typeface="Arial" charset="0"/>
              </a:rPr>
              <a:t> </a:t>
            </a:r>
            <a:r>
              <a:rPr lang="en-US" sz="2400" dirty="0" err="1">
                <a:latin typeface="Arial" charset="0"/>
              </a:rPr>
              <a:t>độ</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en-US" altLang="en-US" sz="2300" b="1" dirty="0">
              <a:latin typeface="Times New Roman" pitchFamily="18" charset="0"/>
              <a:cs typeface="Times New Roman" pitchFamily="18" charset="0"/>
            </a:endParaRPr>
          </a:p>
        </p:txBody>
      </p:sp>
      <p:sp>
        <p:nvSpPr>
          <p:cNvPr id="109587" name="Oval 19">
            <a:extLst>
              <a:ext uri="{FF2B5EF4-FFF2-40B4-BE49-F238E27FC236}">
                <a16:creationId xmlns:a16="http://schemas.microsoft.com/office/drawing/2014/main" id="{1763326E-A451-473A-A017-275DA74DFE83}"/>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0120" name="Picture 20" descr="ani32">
            <a:hlinkClick r:id="rId7" action="ppaction://hlinksldjump"/>
            <a:extLst>
              <a:ext uri="{FF2B5EF4-FFF2-40B4-BE49-F238E27FC236}">
                <a16:creationId xmlns:a16="http://schemas.microsoft.com/office/drawing/2014/main" id="{AB15C936-36FB-4027-BFDC-FAC1660255D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C703D6E1-076F-45CD-A2DE-36EF2CEFE81A}"/>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BAA23E4D-F856-4191-8392-F35C6B5E94DB}"/>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6E0A25E2-EB91-4804-9FE2-29CB12766B3D}"/>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81CC6B6A-6238-4685-B6FA-F6E9019C9802}"/>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A1F269EB-E3B8-4E4C-848E-D306379A7BB0}"/>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3866C7EA-5A55-456E-9A90-76F88637E282}"/>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0E43E1CA-9BFF-438E-8D34-73F8CB19F9CF}"/>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B8AC22A2-089B-4B01-81D9-C7B643CAD856}"/>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48896A42-97A1-4644-A0C9-79B463B67B74}"/>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Phạm</a:t>
            </a:r>
            <a:r>
              <a:rPr lang="en-US" sz="2400" dirty="0">
                <a:latin typeface="Arial" charset="0"/>
              </a:rPr>
              <a:t> </a:t>
            </a:r>
            <a:r>
              <a:rPr lang="en-US" sz="2400" dirty="0" err="1">
                <a:latin typeface="Arial" charset="0"/>
              </a:rPr>
              <a:t>tội</a:t>
            </a:r>
            <a:r>
              <a:rPr lang="en-US" sz="2400" dirty="0">
                <a:latin typeface="Arial" charset="0"/>
              </a:rPr>
              <a:t> </a:t>
            </a:r>
            <a:r>
              <a:rPr lang="en-US" sz="2400" dirty="0" err="1">
                <a:latin typeface="Arial" charset="0"/>
              </a:rPr>
              <a:t>về</a:t>
            </a:r>
            <a:r>
              <a:rPr lang="en-US" sz="2400" dirty="0">
                <a:latin typeface="Arial" charset="0"/>
              </a:rPr>
              <a:t> an </a:t>
            </a:r>
            <a:r>
              <a:rPr lang="en-US" sz="2400" dirty="0" err="1">
                <a:latin typeface="Arial" charset="0"/>
              </a:rPr>
              <a:t>ninh</a:t>
            </a:r>
            <a:r>
              <a:rPr lang="en-US" sz="2400" dirty="0">
                <a:latin typeface="Arial" charset="0"/>
              </a:rPr>
              <a:t> </a:t>
            </a:r>
          </a:p>
          <a:p>
            <a:pPr algn="ctr">
              <a:defRPr/>
            </a:pPr>
            <a:r>
              <a:rPr lang="en-US" sz="2400" dirty="0" err="1">
                <a:latin typeface="Arial" charset="0"/>
              </a:rPr>
              <a:t>quốc</a:t>
            </a:r>
            <a:r>
              <a:rPr lang="en-US" sz="2400" dirty="0">
                <a:latin typeface="Arial" charset="0"/>
              </a:rPr>
              <a:t> </a:t>
            </a:r>
            <a:r>
              <a:rPr lang="en-US" sz="2400" dirty="0" err="1">
                <a:latin typeface="Arial" charset="0"/>
              </a:rPr>
              <a:t>gia</a:t>
            </a:r>
            <a:r>
              <a:rPr lang="en-US" sz="2400" dirty="0">
                <a:latin typeface="Arial" charset="0"/>
              </a:rPr>
              <a:t>, </a:t>
            </a: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vi-VN" sz="2400" b="1" dirty="0">
              <a:latin typeface="Arial" charset="0"/>
            </a:endParaRPr>
          </a:p>
        </p:txBody>
      </p:sp>
      <p:sp>
        <p:nvSpPr>
          <p:cNvPr id="28" name="AutoShape 13">
            <a:extLst>
              <a:ext uri="{FF2B5EF4-FFF2-40B4-BE49-F238E27FC236}">
                <a16:creationId xmlns:a16="http://schemas.microsoft.com/office/drawing/2014/main" id="{69102E41-07C3-4906-8748-1D0751BA8884}"/>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Hoạt</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thành</a:t>
            </a:r>
            <a:r>
              <a:rPr lang="en-US" sz="2400" dirty="0">
                <a:latin typeface="Arial" charset="0"/>
              </a:rPr>
              <a:t> </a:t>
            </a:r>
          </a:p>
          <a:p>
            <a:pPr algn="ctr">
              <a:defRPr/>
            </a:pPr>
            <a:r>
              <a:rPr lang="en-US" sz="2400" dirty="0" err="1">
                <a:latin typeface="Arial" charset="0"/>
              </a:rPr>
              <a:t>băng</a:t>
            </a:r>
            <a:r>
              <a:rPr lang="en-US" sz="2400" dirty="0">
                <a:latin typeface="Arial" charset="0"/>
              </a:rPr>
              <a:t> </a:t>
            </a:r>
            <a:r>
              <a:rPr lang="en-US" sz="2400" dirty="0" err="1">
                <a:latin typeface="Arial" charset="0"/>
              </a:rPr>
              <a:t>nhóm</a:t>
            </a:r>
            <a:r>
              <a:rPr lang="en-US" sz="2400" dirty="0">
                <a:latin typeface="Arial" charset="0"/>
              </a:rPr>
              <a:t> </a:t>
            </a:r>
            <a:r>
              <a:rPr lang="en-US" sz="2400" dirty="0" err="1">
                <a:latin typeface="Arial" charset="0"/>
              </a:rPr>
              <a:t>có</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chức</a:t>
            </a:r>
            <a:r>
              <a:rPr lang="en-US" sz="2400" dirty="0">
                <a:latin typeface="Arial" charset="0"/>
              </a:rPr>
              <a:t> </a:t>
            </a:r>
            <a:endParaRPr lang="vi-VN" sz="2400" b="1" dirty="0">
              <a:latin typeface="Arial" charset="0"/>
            </a:endParaRPr>
          </a:p>
        </p:txBody>
      </p:sp>
      <p:sp>
        <p:nvSpPr>
          <p:cNvPr id="29" name="Rectangle: Rounded Corners 28">
            <a:extLst>
              <a:ext uri="{FF2B5EF4-FFF2-40B4-BE49-F238E27FC236}">
                <a16:creationId xmlns:a16="http://schemas.microsoft.com/office/drawing/2014/main" id="{5FD8BEF6-1E74-4592-8E25-FE3144AA7873}"/>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38</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5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5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5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DF88A69C-F219-4E8F-A4B8-991F9EAE1E57}"/>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979553F1-0991-4D10-9FA2-0492603638A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9D8A020-512A-4831-A711-0DAF02125E0E}"/>
              </a:ext>
            </a:extLst>
          </p:cNvPr>
          <p:cNvSpPr txBox="1">
            <a:spLocks noChangeArrowheads="1"/>
          </p:cNvSpPr>
          <p:nvPr/>
        </p:nvSpPr>
        <p:spPr bwMode="auto">
          <a:xfrm>
            <a:off x="1363663" y="955675"/>
            <a:ext cx="7572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200" i="1"/>
              <a:t>Một trong những nội dung thể hiện quan</a:t>
            </a:r>
          </a:p>
          <a:p>
            <a:pPr algn="ctr">
              <a:spcBef>
                <a:spcPct val="20000"/>
              </a:spcBef>
            </a:pPr>
            <a:r>
              <a:rPr lang="vi-VN" altLang="en-US" sz="2200" i="1"/>
              <a:t>điểm của Đảng, NN ta về bảo vệ </a:t>
            </a:r>
            <a:r>
              <a:rPr lang="en-US" altLang="en-US" sz="2200" i="1"/>
              <a:t>ANQG</a:t>
            </a:r>
            <a:r>
              <a:rPr lang="vi-VN" altLang="en-US" sz="2200" i="1"/>
              <a:t>, trật tự, ATXH là:</a:t>
            </a:r>
            <a:endParaRPr lang="en-US" altLang="en-US" sz="2200" i="1"/>
          </a:p>
        </p:txBody>
      </p:sp>
      <p:sp>
        <p:nvSpPr>
          <p:cNvPr id="65541" name="AutoShape 5">
            <a:extLst>
              <a:ext uri="{FF2B5EF4-FFF2-40B4-BE49-F238E27FC236}">
                <a16:creationId xmlns:a16="http://schemas.microsoft.com/office/drawing/2014/main" id="{7ADC89A7-DEAB-45F0-8951-883F637A0F5D}"/>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B. </a:t>
            </a:r>
            <a:r>
              <a:rPr lang="vi-VN" sz="2000" dirty="0">
                <a:latin typeface="Arial" charset="0"/>
              </a:rPr>
              <a:t>Phát huy quyền làm chủ </a:t>
            </a:r>
            <a:endParaRPr lang="en-US" sz="2000" dirty="0">
              <a:latin typeface="Arial" charset="0"/>
            </a:endParaRPr>
          </a:p>
          <a:p>
            <a:pPr algn="ctr">
              <a:defRPr/>
            </a:pPr>
            <a:r>
              <a:rPr lang="vi-VN" sz="2000" dirty="0">
                <a:latin typeface="Arial" charset="0"/>
              </a:rPr>
              <a:t>của nhân dân trên lĩnh vực bảo </a:t>
            </a:r>
            <a:endParaRPr lang="en-US" sz="2000" dirty="0">
              <a:latin typeface="Arial" charset="0"/>
            </a:endParaRPr>
          </a:p>
          <a:p>
            <a:pPr algn="ctr">
              <a:defRPr/>
            </a:pPr>
            <a:r>
              <a:rPr lang="vi-VN" sz="2000">
                <a:latin typeface="Arial" charset="0"/>
              </a:rPr>
              <a:t>vệ ANQG </a:t>
            </a:r>
            <a:r>
              <a:rPr lang="vi-VN" sz="2000" dirty="0">
                <a:latin typeface="Arial" charset="0"/>
              </a:rPr>
              <a:t>và trật </a:t>
            </a:r>
            <a:r>
              <a:rPr lang="vi-VN" sz="2000">
                <a:latin typeface="Arial" charset="0"/>
              </a:rPr>
              <a:t>tự ATXH</a:t>
            </a:r>
            <a:endParaRPr lang="en-US" sz="2000" dirty="0">
              <a:latin typeface="Arial" charset="0"/>
            </a:endParaRPr>
          </a:p>
        </p:txBody>
      </p:sp>
      <p:sp>
        <p:nvSpPr>
          <p:cNvPr id="65549" name="AutoShape 13">
            <a:extLst>
              <a:ext uri="{FF2B5EF4-FFF2-40B4-BE49-F238E27FC236}">
                <a16:creationId xmlns:a16="http://schemas.microsoft.com/office/drawing/2014/main" id="{B9F07EE4-FCC5-4466-8ABC-FB90D0743E9A}"/>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D. </a:t>
            </a:r>
            <a:r>
              <a:rPr lang="vi-VN" sz="2000" dirty="0">
                <a:latin typeface="Arial" charset="0"/>
              </a:rPr>
              <a:t>Kết hợp chặt chẽ hai nhiệm </a:t>
            </a:r>
            <a:endParaRPr lang="en-US" sz="2000" dirty="0">
              <a:latin typeface="Arial" charset="0"/>
            </a:endParaRPr>
          </a:p>
          <a:p>
            <a:pPr algn="ctr">
              <a:defRPr/>
            </a:pPr>
            <a:r>
              <a:rPr lang="vi-VN" sz="2000" dirty="0">
                <a:latin typeface="Arial" charset="0"/>
              </a:rPr>
              <a:t>vụ bảo </a:t>
            </a:r>
            <a:r>
              <a:rPr lang="vi-VN" sz="2000">
                <a:latin typeface="Arial" charset="0"/>
              </a:rPr>
              <a:t>vệ ANQG với xây dựng</a:t>
            </a:r>
          </a:p>
          <a:p>
            <a:pPr algn="ctr">
              <a:defRPr/>
            </a:pPr>
            <a:r>
              <a:rPr lang="vi-VN" sz="2000">
                <a:latin typeface="Arial" charset="0"/>
              </a:rPr>
              <a:t>thế trận QPTD, ANND</a:t>
            </a:r>
            <a:endParaRPr lang="vi-VN" sz="2000" b="1" dirty="0">
              <a:latin typeface="Arial" charset="0"/>
            </a:endParaRPr>
          </a:p>
        </p:txBody>
      </p:sp>
      <p:sp>
        <p:nvSpPr>
          <p:cNvPr id="109587" name="Oval 19">
            <a:extLst>
              <a:ext uri="{FF2B5EF4-FFF2-40B4-BE49-F238E27FC236}">
                <a16:creationId xmlns:a16="http://schemas.microsoft.com/office/drawing/2014/main" id="{479DF4DF-A011-45D1-9583-61AD152EEFF6}"/>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2168" name="Picture 20" descr="ani32">
            <a:hlinkClick r:id="rId7" action="ppaction://hlinksldjump"/>
            <a:extLst>
              <a:ext uri="{FF2B5EF4-FFF2-40B4-BE49-F238E27FC236}">
                <a16:creationId xmlns:a16="http://schemas.microsoft.com/office/drawing/2014/main" id="{A6313AFB-C374-42B5-AD6F-FB4CB4A1423A}"/>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0E2EFAE1-BEA7-47DE-8127-78760CDF3B3F}"/>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C986ED84-73C7-44C2-BC62-A28C6C5F94C9}"/>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255C1EB2-F274-4D55-BEBB-A391BDE7724F}"/>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241CB857-9D3E-4048-8A08-C807A80BBFB1}"/>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2EEB1B26-196A-49C9-A695-DAE225137365}"/>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BF8EC9AB-DE56-4F98-9C9D-00AED8459C18}"/>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56F781C4-A8E9-4B54-87BC-CA0872DBDF73}"/>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B40803ED-61FA-4492-9755-F2590CAC319F}"/>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C9C4C24C-962F-4DE1-BEB6-1AB7962B5D29}"/>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A. </a:t>
            </a:r>
            <a:r>
              <a:rPr lang="vi-VN" sz="2000" dirty="0">
                <a:latin typeface="Arial" charset="0"/>
              </a:rPr>
              <a:t>Đảng lãnh đạo trực tiếp, </a:t>
            </a:r>
            <a:endParaRPr lang="en-US" sz="2000" dirty="0">
              <a:latin typeface="Arial" charset="0"/>
            </a:endParaRPr>
          </a:p>
          <a:p>
            <a:pPr algn="ctr">
              <a:defRPr/>
            </a:pPr>
            <a:r>
              <a:rPr lang="vi-VN" sz="2000" dirty="0">
                <a:latin typeface="Arial" charset="0"/>
              </a:rPr>
              <a:t>toàn diện thông </a:t>
            </a:r>
            <a:r>
              <a:rPr lang="vi-VN" sz="2000">
                <a:latin typeface="Arial" charset="0"/>
              </a:rPr>
              <a:t>qua NN về bảo vệ</a:t>
            </a:r>
          </a:p>
          <a:p>
            <a:pPr algn="ctr">
              <a:defRPr/>
            </a:pPr>
            <a:r>
              <a:rPr lang="vi-VN" sz="2000">
                <a:latin typeface="Arial" charset="0"/>
              </a:rPr>
              <a:t>ANQG, giữ </a:t>
            </a:r>
            <a:r>
              <a:rPr lang="vi-VN" sz="2000" dirty="0">
                <a:latin typeface="Arial" charset="0"/>
              </a:rPr>
              <a:t>gìn trật </a:t>
            </a:r>
            <a:r>
              <a:rPr lang="vi-VN" sz="2000">
                <a:latin typeface="Arial" charset="0"/>
              </a:rPr>
              <a:t>tự ATXH</a:t>
            </a:r>
            <a:endParaRPr lang="vi-VN" sz="2000" b="1" dirty="0">
              <a:latin typeface="Arial" charset="0"/>
            </a:endParaRPr>
          </a:p>
        </p:txBody>
      </p:sp>
      <p:sp>
        <p:nvSpPr>
          <p:cNvPr id="28" name="AutoShape 13">
            <a:extLst>
              <a:ext uri="{FF2B5EF4-FFF2-40B4-BE49-F238E27FC236}">
                <a16:creationId xmlns:a16="http://schemas.microsoft.com/office/drawing/2014/main" id="{17B9CB3A-65B2-43BF-AA86-C645F6DE3180}"/>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C. </a:t>
            </a:r>
            <a:r>
              <a:rPr lang="vi-VN" sz="2000" dirty="0">
                <a:latin typeface="Arial" charset="0"/>
              </a:rPr>
              <a:t>Phát huy hiệu lực của  </a:t>
            </a:r>
            <a:endParaRPr lang="en-US" sz="2000" dirty="0">
              <a:latin typeface="Arial" charset="0"/>
            </a:endParaRPr>
          </a:p>
          <a:p>
            <a:pPr algn="ctr">
              <a:defRPr/>
            </a:pPr>
            <a:r>
              <a:rPr lang="en-US" sz="2000" dirty="0" err="1">
                <a:latin typeface="Arial" charset="0"/>
              </a:rPr>
              <a:t>các</a:t>
            </a:r>
            <a:r>
              <a:rPr lang="en-US" sz="2000" dirty="0">
                <a:latin typeface="Arial" charset="0"/>
              </a:rPr>
              <a:t> </a:t>
            </a:r>
            <a:r>
              <a:rPr lang="vi-VN" sz="2000" dirty="0">
                <a:latin typeface="Arial" charset="0"/>
              </a:rPr>
              <a:t>tổ chức quần chúng </a:t>
            </a:r>
            <a:r>
              <a:rPr lang="vi-VN" sz="2000">
                <a:latin typeface="Arial" charset="0"/>
              </a:rPr>
              <a:t>và SMTH</a:t>
            </a:r>
          </a:p>
          <a:p>
            <a:pPr algn="ctr">
              <a:defRPr/>
            </a:pPr>
            <a:r>
              <a:rPr lang="vi-VN" sz="2000">
                <a:latin typeface="Arial" charset="0"/>
              </a:rPr>
              <a:t>của </a:t>
            </a:r>
            <a:r>
              <a:rPr lang="vi-VN" sz="2000" dirty="0">
                <a:latin typeface="Arial" charset="0"/>
              </a:rPr>
              <a:t>cả </a:t>
            </a:r>
            <a:r>
              <a:rPr lang="vi-VN" sz="2000">
                <a:latin typeface="Arial" charset="0"/>
              </a:rPr>
              <a:t>nước để </a:t>
            </a:r>
            <a:r>
              <a:rPr lang="vi-VN" sz="2000" dirty="0">
                <a:latin typeface="Arial" charset="0"/>
              </a:rPr>
              <a:t>bảo vệ </a:t>
            </a:r>
            <a:r>
              <a:rPr lang="en-US" sz="2000">
                <a:latin typeface="Arial" charset="0"/>
              </a:rPr>
              <a:t>ANQG</a:t>
            </a:r>
            <a:r>
              <a:rPr lang="vi-VN" sz="2000">
                <a:latin typeface="Arial" charset="0"/>
              </a:rPr>
              <a:t>,</a:t>
            </a:r>
          </a:p>
          <a:p>
            <a:pPr algn="ctr">
              <a:defRPr/>
            </a:pPr>
            <a:r>
              <a:rPr lang="vi-VN" sz="2000">
                <a:latin typeface="Arial" charset="0"/>
              </a:rPr>
              <a:t>giữ gìn trật </a:t>
            </a:r>
            <a:r>
              <a:rPr lang="vi-VN" sz="2000" dirty="0">
                <a:latin typeface="Arial" charset="0"/>
              </a:rPr>
              <a:t>tự</a:t>
            </a:r>
            <a:r>
              <a:rPr lang="vi-VN" sz="2000">
                <a:latin typeface="Arial" charset="0"/>
              </a:rPr>
              <a:t>, ATXH</a:t>
            </a:r>
            <a:endParaRPr lang="vi-VN" sz="2000" b="1" dirty="0">
              <a:latin typeface="Arial" charset="0"/>
            </a:endParaRPr>
          </a:p>
        </p:txBody>
      </p:sp>
      <p:sp>
        <p:nvSpPr>
          <p:cNvPr id="26" name="Rectangle: Rounded Corners 25">
            <a:extLst>
              <a:ext uri="{FF2B5EF4-FFF2-40B4-BE49-F238E27FC236}">
                <a16:creationId xmlns:a16="http://schemas.microsoft.com/office/drawing/2014/main" id="{D0C4321F-9402-4626-A00D-775F8D4FEEBE}"/>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39</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a:extLst>
              <a:ext uri="{FF2B5EF4-FFF2-40B4-BE49-F238E27FC236}">
                <a16:creationId xmlns:a16="http://schemas.microsoft.com/office/drawing/2014/main" id="{7BA4ABD6-B53E-45B7-BB52-B7D5DDE163F1}"/>
              </a:ext>
            </a:extLst>
          </p:cNvPr>
          <p:cNvSpPr>
            <a:spLocks noChangeArrowheads="1"/>
          </p:cNvSpPr>
          <p:nvPr/>
        </p:nvSpPr>
        <p:spPr bwMode="auto">
          <a:xfrm>
            <a:off x="5129213"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6261" name="Picture 15" descr="people008">
            <a:extLst>
              <a:ext uri="{FF2B5EF4-FFF2-40B4-BE49-F238E27FC236}">
                <a16:creationId xmlns:a16="http://schemas.microsoft.com/office/drawing/2014/main" id="{61190C31-DE01-4FB5-B3A0-625F5AE6A56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F3010A5-E94B-4491-898B-DFBD1020A376}"/>
              </a:ext>
            </a:extLst>
          </p:cNvPr>
          <p:cNvSpPr txBox="1">
            <a:spLocks noChangeArrowheads="1"/>
          </p:cNvSpPr>
          <p:nvPr/>
        </p:nvSpPr>
        <p:spPr bwMode="auto">
          <a:xfrm>
            <a:off x="1981200" y="966788"/>
            <a:ext cx="62103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 </a:t>
            </a:r>
            <a:r>
              <a:rPr lang="vi-VN" altLang="en-US" sz="2400" i="1"/>
              <a:t>“Bảo vệ môi trường”</a:t>
            </a:r>
            <a:r>
              <a:rPr lang="vi-VN" altLang="en-US" sz="2400"/>
              <a:t> là một trong những nội dung của công tác:</a:t>
            </a:r>
            <a:endParaRPr lang="vi-VN" altLang="en-US" sz="2400" i="1"/>
          </a:p>
        </p:txBody>
      </p:sp>
      <p:sp>
        <p:nvSpPr>
          <p:cNvPr id="65541" name="AutoShape 5">
            <a:extLst>
              <a:ext uri="{FF2B5EF4-FFF2-40B4-BE49-F238E27FC236}">
                <a16:creationId xmlns:a16="http://schemas.microsoft.com/office/drawing/2014/main" id="{F8B01655-FA6A-47A0-85FA-A34E00B1B46A}"/>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400" dirty="0">
                <a:latin typeface="Arial" charset="0"/>
              </a:rPr>
              <a:t>B. </a:t>
            </a:r>
            <a:r>
              <a:rPr lang="vi-VN" sz="2400" dirty="0">
                <a:latin typeface="Arial" charset="0"/>
              </a:rPr>
              <a:t>Giữ gìn trật tự, </a:t>
            </a:r>
          </a:p>
          <a:p>
            <a:pPr algn="ctr">
              <a:defRPr/>
            </a:pPr>
            <a:r>
              <a:rPr lang="vi-VN" sz="2400">
                <a:latin typeface="Arial" charset="0"/>
              </a:rPr>
              <a:t>ATXH</a:t>
            </a:r>
            <a:endParaRPr lang="vi-VN" sz="2400" dirty="0">
              <a:latin typeface="Arial" charset="0"/>
            </a:endParaRPr>
          </a:p>
        </p:txBody>
      </p:sp>
      <p:sp>
        <p:nvSpPr>
          <p:cNvPr id="65549" name="AutoShape 13">
            <a:extLst>
              <a:ext uri="{FF2B5EF4-FFF2-40B4-BE49-F238E27FC236}">
                <a16:creationId xmlns:a16="http://schemas.microsoft.com/office/drawing/2014/main" id="{A7674CBA-E732-4AD4-99A6-04D2BAB4D22B}"/>
              </a:ext>
            </a:extLst>
          </p:cNvPr>
          <p:cNvSpPr>
            <a:spLocks noChangeArrowheads="1"/>
          </p:cNvSpPr>
          <p:nvPr/>
        </p:nvSpPr>
        <p:spPr bwMode="auto">
          <a:xfrm>
            <a:off x="4724400" y="4114800"/>
            <a:ext cx="4191000" cy="13573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400" dirty="0">
                <a:latin typeface="Arial" charset="0"/>
              </a:rPr>
              <a:t>D.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sinh</a:t>
            </a:r>
            <a:r>
              <a:rPr lang="en-US" sz="2400" dirty="0">
                <a:latin typeface="Arial" charset="0"/>
              </a:rPr>
              <a:t>,</a:t>
            </a:r>
          </a:p>
          <a:p>
            <a:pPr algn="ctr">
              <a:defRPr/>
            </a:pPr>
            <a:r>
              <a:rPr lang="en-US" sz="2400" dirty="0">
                <a:latin typeface="Arial" charset="0"/>
              </a:rPr>
              <a:t>an </a:t>
            </a:r>
            <a:r>
              <a:rPr lang="en-US" sz="2400" dirty="0" err="1">
                <a:latin typeface="Arial" charset="0"/>
              </a:rPr>
              <a:t>toàn</a:t>
            </a:r>
            <a:r>
              <a:rPr lang="en-US" sz="2400" dirty="0">
                <a:latin typeface="Arial" charset="0"/>
              </a:rPr>
              <a:t> </a:t>
            </a:r>
            <a:r>
              <a:rPr lang="en-US" sz="2400" dirty="0" err="1">
                <a:latin typeface="Arial" charset="0"/>
              </a:rPr>
              <a:t>lao</a:t>
            </a:r>
            <a:r>
              <a:rPr lang="en-US" sz="2400" dirty="0">
                <a:latin typeface="Arial" charset="0"/>
              </a:rPr>
              <a:t> </a:t>
            </a:r>
            <a:r>
              <a:rPr lang="en-US" sz="2400" dirty="0" err="1">
                <a:latin typeface="Arial" charset="0"/>
              </a:rPr>
              <a:t>động</a:t>
            </a:r>
            <a:endParaRPr lang="vi-VN" sz="2400" dirty="0">
              <a:latin typeface="Arial" charset="0"/>
            </a:endParaRPr>
          </a:p>
        </p:txBody>
      </p:sp>
      <p:sp>
        <p:nvSpPr>
          <p:cNvPr id="96275" name="Oval 19">
            <a:extLst>
              <a:ext uri="{FF2B5EF4-FFF2-40B4-BE49-F238E27FC236}">
                <a16:creationId xmlns:a16="http://schemas.microsoft.com/office/drawing/2014/main" id="{1567DA61-C3A9-43DA-9A44-7CC425E5AC36}"/>
              </a:ext>
            </a:extLst>
          </p:cNvPr>
          <p:cNvSpPr>
            <a:spLocks noChangeArrowheads="1"/>
          </p:cNvSpPr>
          <p:nvPr/>
        </p:nvSpPr>
        <p:spPr bwMode="auto">
          <a:xfrm>
            <a:off x="5129213"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0488" name="Picture 20" descr="ani32">
            <a:hlinkClick r:id="rId7" action="ppaction://hlinksldjump"/>
            <a:extLst>
              <a:ext uri="{FF2B5EF4-FFF2-40B4-BE49-F238E27FC236}">
                <a16:creationId xmlns:a16="http://schemas.microsoft.com/office/drawing/2014/main" id="{BE3D0419-95AB-44E5-8767-0468A76C0AC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a:extLst>
              <a:ext uri="{FF2B5EF4-FFF2-40B4-BE49-F238E27FC236}">
                <a16:creationId xmlns:a16="http://schemas.microsoft.com/office/drawing/2014/main" id="{669EC941-EE8A-4432-9AE6-C7519B4ACACB}"/>
              </a:ext>
            </a:extLst>
          </p:cNvPr>
          <p:cNvSpPr>
            <a:spLocks noChangeArrowheads="1"/>
          </p:cNvSpPr>
          <p:nvPr/>
        </p:nvSpPr>
        <p:spPr bwMode="auto">
          <a:xfrm>
            <a:off x="5129213" y="5951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6278" name="Oval 22">
            <a:extLst>
              <a:ext uri="{FF2B5EF4-FFF2-40B4-BE49-F238E27FC236}">
                <a16:creationId xmlns:a16="http://schemas.microsoft.com/office/drawing/2014/main" id="{DF54A53C-CD74-410D-B42A-39135DA02FCD}"/>
              </a:ext>
            </a:extLst>
          </p:cNvPr>
          <p:cNvSpPr>
            <a:spLocks noChangeArrowheads="1"/>
          </p:cNvSpPr>
          <p:nvPr/>
        </p:nvSpPr>
        <p:spPr bwMode="auto">
          <a:xfrm>
            <a:off x="5129213"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6279" name="Oval 23">
            <a:extLst>
              <a:ext uri="{FF2B5EF4-FFF2-40B4-BE49-F238E27FC236}">
                <a16:creationId xmlns:a16="http://schemas.microsoft.com/office/drawing/2014/main" id="{FE15F69B-8C43-45BA-8F47-969A2106260E}"/>
              </a:ext>
            </a:extLst>
          </p:cNvPr>
          <p:cNvSpPr>
            <a:spLocks noChangeArrowheads="1"/>
          </p:cNvSpPr>
          <p:nvPr/>
        </p:nvSpPr>
        <p:spPr bwMode="auto">
          <a:xfrm>
            <a:off x="5129213" y="5937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6280" name="Oval 24">
            <a:extLst>
              <a:ext uri="{FF2B5EF4-FFF2-40B4-BE49-F238E27FC236}">
                <a16:creationId xmlns:a16="http://schemas.microsoft.com/office/drawing/2014/main" id="{871D157A-BCC5-45D1-AFC4-D27AD963C262}"/>
              </a:ext>
            </a:extLst>
          </p:cNvPr>
          <p:cNvSpPr>
            <a:spLocks noChangeArrowheads="1"/>
          </p:cNvSpPr>
          <p:nvPr/>
        </p:nvSpPr>
        <p:spPr bwMode="auto">
          <a:xfrm>
            <a:off x="5129213"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6281" name="Oval 25">
            <a:extLst>
              <a:ext uri="{FF2B5EF4-FFF2-40B4-BE49-F238E27FC236}">
                <a16:creationId xmlns:a16="http://schemas.microsoft.com/office/drawing/2014/main" id="{26C16E77-4F7B-4D99-928A-8BDFCCDC4C4C}"/>
              </a:ext>
            </a:extLst>
          </p:cNvPr>
          <p:cNvSpPr>
            <a:spLocks noChangeArrowheads="1"/>
          </p:cNvSpPr>
          <p:nvPr/>
        </p:nvSpPr>
        <p:spPr bwMode="auto">
          <a:xfrm>
            <a:off x="5129213" y="5943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6282" name="Oval 26">
            <a:extLst>
              <a:ext uri="{FF2B5EF4-FFF2-40B4-BE49-F238E27FC236}">
                <a16:creationId xmlns:a16="http://schemas.microsoft.com/office/drawing/2014/main" id="{F7587CD0-A0EC-40B5-9CD6-9714C540CC80}"/>
              </a:ext>
            </a:extLst>
          </p:cNvPr>
          <p:cNvSpPr>
            <a:spLocks noChangeArrowheads="1"/>
          </p:cNvSpPr>
          <p:nvPr/>
        </p:nvSpPr>
        <p:spPr bwMode="auto">
          <a:xfrm>
            <a:off x="5129213" y="5951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6283" name="Text Box 27">
            <a:extLst>
              <a:ext uri="{FF2B5EF4-FFF2-40B4-BE49-F238E27FC236}">
                <a16:creationId xmlns:a16="http://schemas.microsoft.com/office/drawing/2014/main" id="{A0A72DEC-0695-4D14-ABFD-2964F22C9583}"/>
              </a:ext>
            </a:extLst>
          </p:cNvPr>
          <p:cNvSpPr txBox="1">
            <a:spLocks noChangeArrowheads="1"/>
          </p:cNvSpPr>
          <p:nvPr/>
        </p:nvSpPr>
        <p:spPr bwMode="auto">
          <a:xfrm>
            <a:off x="3733800" y="6034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6284" name="Text Box 28">
            <a:extLst>
              <a:ext uri="{FF2B5EF4-FFF2-40B4-BE49-F238E27FC236}">
                <a16:creationId xmlns:a16="http://schemas.microsoft.com/office/drawing/2014/main" id="{B2B6A949-6878-4317-A126-545960D549F5}"/>
              </a:ext>
            </a:extLst>
          </p:cNvPr>
          <p:cNvSpPr txBox="1">
            <a:spLocks noChangeArrowheads="1"/>
          </p:cNvSpPr>
          <p:nvPr/>
        </p:nvSpPr>
        <p:spPr bwMode="auto">
          <a:xfrm>
            <a:off x="4976813" y="5824538"/>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83DF8052-4212-4E7A-8257-86FFC808FAB3}"/>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400" dirty="0">
                <a:latin typeface="Arial" charset="0"/>
              </a:rPr>
              <a:t>A. </a:t>
            </a:r>
            <a:r>
              <a:rPr lang="vi-VN" sz="2400" dirty="0">
                <a:latin typeface="Arial" charset="0"/>
              </a:rPr>
              <a:t>Giữ gìn nguồn nước</a:t>
            </a:r>
          </a:p>
          <a:p>
            <a:pPr algn="ctr">
              <a:defRPr/>
            </a:pPr>
            <a:r>
              <a:rPr lang="vi-VN" sz="2400" dirty="0">
                <a:latin typeface="Arial" charset="0"/>
              </a:rPr>
              <a:t>sinh hoạt</a:t>
            </a:r>
          </a:p>
        </p:txBody>
      </p:sp>
      <p:sp>
        <p:nvSpPr>
          <p:cNvPr id="28" name="AutoShape 13">
            <a:extLst>
              <a:ext uri="{FF2B5EF4-FFF2-40B4-BE49-F238E27FC236}">
                <a16:creationId xmlns:a16="http://schemas.microsoft.com/office/drawing/2014/main" id="{CC5093B3-2A50-4BCD-A262-AFB944DFE1B6}"/>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400" dirty="0">
                <a:latin typeface="Arial" charset="0"/>
              </a:rPr>
              <a:t>C.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an </a:t>
            </a:r>
            <a:r>
              <a:rPr lang="en-US" sz="2400" dirty="0" err="1">
                <a:latin typeface="Arial" charset="0"/>
              </a:rPr>
              <a:t>toàn</a:t>
            </a:r>
            <a:endParaRPr lang="en-US" sz="2400" dirty="0">
              <a:latin typeface="Arial" charset="0"/>
            </a:endParaRPr>
          </a:p>
          <a:p>
            <a:pPr algn="ctr">
              <a:defRPr/>
            </a:pPr>
            <a:r>
              <a:rPr lang="en-US" sz="2400" dirty="0" err="1">
                <a:latin typeface="Arial" charset="0"/>
              </a:rPr>
              <a:t>các</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r>
              <a:rPr lang="en-US" sz="2400" dirty="0">
                <a:latin typeface="Arial" charset="0"/>
              </a:rPr>
              <a:t> </a:t>
            </a:r>
            <a:endParaRPr lang="vi-VN" sz="2400" dirty="0">
              <a:latin typeface="Arial" charset="0"/>
            </a:endParaRPr>
          </a:p>
        </p:txBody>
      </p:sp>
      <p:sp>
        <p:nvSpPr>
          <p:cNvPr id="29" name="Rectangle: Rounded Corners 28">
            <a:extLst>
              <a:ext uri="{FF2B5EF4-FFF2-40B4-BE49-F238E27FC236}">
                <a16:creationId xmlns:a16="http://schemas.microsoft.com/office/drawing/2014/main" id="{67445484-37D1-4E0A-BA4F-296BA40B5FF4}"/>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04</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0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0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626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seq concurrent="1" nextAc="seek">
              <p:cTn id="34" restart="whenNotActive" fill="hold" evtFilter="cancelBubble" nodeType="interactiveSeq">
                <p:stCondLst>
                  <p:cond evt="onClick" delay="0">
                    <p:tgtEl>
                      <p:spTgt spid="9628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628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6282"/>
                                        </p:tgtEl>
                                      </p:cBhvr>
                                    </p:animEffect>
                                    <p:set>
                                      <p:cBhvr>
                                        <p:cTn id="42"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6281"/>
                                        </p:tgtEl>
                                      </p:cBhvr>
                                    </p:animEffect>
                                    <p:set>
                                      <p:cBhvr>
                                        <p:cTn id="46"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6280"/>
                                        </p:tgtEl>
                                      </p:cBhvr>
                                    </p:animEffect>
                                    <p:set>
                                      <p:cBhvr>
                                        <p:cTn id="50"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6279"/>
                                        </p:tgtEl>
                                      </p:cBhvr>
                                    </p:animEffect>
                                    <p:set>
                                      <p:cBhvr>
                                        <p:cTn id="54"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6278"/>
                                        </p:tgtEl>
                                      </p:cBhvr>
                                    </p:animEffect>
                                    <p:set>
                                      <p:cBhvr>
                                        <p:cTn id="58"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6277"/>
                                        </p:tgtEl>
                                      </p:cBhvr>
                                    </p:animEffect>
                                    <p:set>
                                      <p:cBhvr>
                                        <p:cTn id="62"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6275"/>
                                        </p:tgtEl>
                                      </p:cBhvr>
                                    </p:animEffect>
                                    <p:set>
                                      <p:cBhvr>
                                        <p:cTn id="66"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6258"/>
                                        </p:tgtEl>
                                      </p:cBhvr>
                                    </p:animEffect>
                                    <p:set>
                                      <p:cBhvr>
                                        <p:cTn id="70"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9"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7F5CE7CD-6728-4744-BEED-46F1FEF482EF}"/>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07BD5F2D-77AF-4135-8904-B4C79BDF70C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08D62E4-A7C7-405C-BC03-699095B5B879}"/>
              </a:ext>
            </a:extLst>
          </p:cNvPr>
          <p:cNvSpPr txBox="1">
            <a:spLocks noChangeArrowheads="1"/>
          </p:cNvSpPr>
          <p:nvPr/>
        </p:nvSpPr>
        <p:spPr bwMode="auto">
          <a:xfrm>
            <a:off x="2000250" y="903288"/>
            <a:ext cx="616426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Một bộ phận quan trọng trong</a:t>
            </a:r>
          </a:p>
          <a:p>
            <a:pPr algn="ctr">
              <a:spcBef>
                <a:spcPct val="20000"/>
              </a:spcBef>
            </a:pPr>
            <a:r>
              <a:rPr lang="vi-VN" altLang="en-US" sz="2400" i="1"/>
              <a:t>chiến lược ANQG và trật tự ATXH là:</a:t>
            </a:r>
            <a:endParaRPr lang="en-US" altLang="en-US" sz="2400" i="1"/>
          </a:p>
        </p:txBody>
      </p:sp>
      <p:sp>
        <p:nvSpPr>
          <p:cNvPr id="65541" name="AutoShape 5">
            <a:extLst>
              <a:ext uri="{FF2B5EF4-FFF2-40B4-BE49-F238E27FC236}">
                <a16:creationId xmlns:a16="http://schemas.microsoft.com/office/drawing/2014/main" id="{48B2AAD7-A89D-487B-B9E7-0A149DB0AC8E}"/>
              </a:ext>
            </a:extLst>
          </p:cNvPr>
          <p:cNvSpPr>
            <a:spLocks noChangeArrowheads="1"/>
          </p:cNvSpPr>
          <p:nvPr/>
        </p:nvSpPr>
        <p:spPr bwMode="auto">
          <a:xfrm>
            <a:off x="228600" y="4135438"/>
            <a:ext cx="4167188"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Chương</a:t>
            </a:r>
            <a:r>
              <a:rPr lang="en-US" sz="2400" dirty="0">
                <a:latin typeface="Arial" charset="0"/>
              </a:rPr>
              <a:t> </a:t>
            </a:r>
            <a:r>
              <a:rPr lang="en-US" sz="2400" dirty="0" err="1">
                <a:latin typeface="Arial" charset="0"/>
              </a:rPr>
              <a:t>trình</a:t>
            </a:r>
            <a:r>
              <a:rPr lang="en-US" sz="2400" dirty="0">
                <a:latin typeface="Arial" charset="0"/>
              </a:rPr>
              <a:t> </a:t>
            </a:r>
            <a:r>
              <a:rPr lang="en-US" sz="2400" err="1">
                <a:latin typeface="Arial" charset="0"/>
              </a:rPr>
              <a:t>quốc</a:t>
            </a:r>
            <a:r>
              <a:rPr lang="en-US" sz="2400">
                <a:latin typeface="Arial" charset="0"/>
              </a:rPr>
              <a:t> gia</a:t>
            </a:r>
            <a:endParaRPr lang="en-US" sz="2400" dirty="0">
              <a:latin typeface="Arial" charset="0"/>
            </a:endParaRPr>
          </a:p>
          <a:p>
            <a:pPr algn="ctr">
              <a:defRPr/>
            </a:pPr>
            <a:r>
              <a:rPr lang="en-US" sz="2400" dirty="0" err="1">
                <a:latin typeface="Arial" charset="0"/>
              </a:rPr>
              <a:t>phòng</a:t>
            </a:r>
            <a:r>
              <a:rPr lang="en-US" sz="2400" dirty="0">
                <a:latin typeface="Arial" charset="0"/>
              </a:rPr>
              <a:t> </a:t>
            </a:r>
            <a:r>
              <a:rPr lang="en-US" sz="2400" dirty="0" err="1">
                <a:latin typeface="Arial" charset="0"/>
              </a:rPr>
              <a:t>chống</a:t>
            </a:r>
            <a:r>
              <a:rPr lang="en-US" sz="2400" dirty="0">
                <a:latin typeface="Arial" charset="0"/>
              </a:rPr>
              <a:t> </a:t>
            </a:r>
            <a:r>
              <a:rPr lang="en-US" sz="2400" dirty="0" err="1">
                <a:latin typeface="Arial" charset="0"/>
              </a:rPr>
              <a:t>tội</a:t>
            </a:r>
            <a:r>
              <a:rPr lang="en-US" sz="2400" dirty="0">
                <a:latin typeface="Arial" charset="0"/>
              </a:rPr>
              <a:t> </a:t>
            </a:r>
            <a:r>
              <a:rPr lang="en-US" sz="2400" dirty="0" err="1">
                <a:latin typeface="Arial" charset="0"/>
              </a:rPr>
              <a:t>phạm</a:t>
            </a:r>
            <a:endParaRPr lang="vi-VN" sz="2400" b="1" dirty="0">
              <a:latin typeface="Arial" charset="0"/>
            </a:endParaRPr>
          </a:p>
        </p:txBody>
      </p:sp>
      <p:sp>
        <p:nvSpPr>
          <p:cNvPr id="65549" name="AutoShape 13">
            <a:extLst>
              <a:ext uri="{FF2B5EF4-FFF2-40B4-BE49-F238E27FC236}">
                <a16:creationId xmlns:a16="http://schemas.microsoft.com/office/drawing/2014/main" id="{49CAF861-2B53-43D7-9ACC-ED7C2AC0E7A1}"/>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Chương</a:t>
            </a:r>
            <a:r>
              <a:rPr lang="en-US" sz="2400" dirty="0">
                <a:latin typeface="Arial" charset="0"/>
              </a:rPr>
              <a:t> </a:t>
            </a:r>
            <a:r>
              <a:rPr lang="en-US" sz="2400" dirty="0" err="1">
                <a:latin typeface="Arial" charset="0"/>
              </a:rPr>
              <a:t>trình</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endParaRPr lang="en-US" sz="2400" dirty="0">
              <a:latin typeface="Arial" charset="0"/>
            </a:endParaRPr>
          </a:p>
          <a:p>
            <a:pPr algn="ctr">
              <a:defRPr/>
            </a:pP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 </a:t>
            </a:r>
            <a:r>
              <a:rPr lang="en-US" sz="2400" dirty="0" err="1">
                <a:latin typeface="Arial" charset="0"/>
              </a:rPr>
              <a:t>ninh</a:t>
            </a:r>
            <a:endParaRPr lang="en-US" sz="2400" dirty="0">
              <a:latin typeface="Arial" charset="0"/>
            </a:endParaRPr>
          </a:p>
        </p:txBody>
      </p:sp>
      <p:sp>
        <p:nvSpPr>
          <p:cNvPr id="109587" name="Oval 19">
            <a:extLst>
              <a:ext uri="{FF2B5EF4-FFF2-40B4-BE49-F238E27FC236}">
                <a16:creationId xmlns:a16="http://schemas.microsoft.com/office/drawing/2014/main" id="{D3E30E82-6F9F-4F66-91A4-13DCDBC9E485}"/>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4216" name="Picture 20" descr="ani32">
            <a:hlinkClick r:id="rId7" action="ppaction://hlinksldjump"/>
            <a:extLst>
              <a:ext uri="{FF2B5EF4-FFF2-40B4-BE49-F238E27FC236}">
                <a16:creationId xmlns:a16="http://schemas.microsoft.com/office/drawing/2014/main" id="{0EA858D7-760C-479E-B078-56A807007810}"/>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64D142FB-BDE5-409A-92DF-D1CD061AA8AD}"/>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EFD76BCE-70D7-4225-956B-9E39711C83C7}"/>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AF440694-BFA2-4C56-9B78-4EC118E3CD10}"/>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862C579C-0F86-496C-8125-AEC258D66BAC}"/>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45BC8DF9-B7B9-4DD5-BE02-F1FFF1C5809F}"/>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692969B4-EE1D-4268-9AAD-035B0DA7812B}"/>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664C934A-C06E-4D91-9C10-44C443E1D82F}"/>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E0F82900-1E09-42DB-BB8D-BAC94A4A258F}"/>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541913E0-5377-486F-B3D3-80B9331AEB9C}"/>
              </a:ext>
            </a:extLst>
          </p:cNvPr>
          <p:cNvSpPr>
            <a:spLocks noChangeArrowheads="1"/>
          </p:cNvSpPr>
          <p:nvPr/>
        </p:nvSpPr>
        <p:spPr bwMode="auto">
          <a:xfrm>
            <a:off x="4748213" y="4135438"/>
            <a:ext cx="4167187" cy="13509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Giải</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t>
            </a:r>
          </a:p>
          <a:p>
            <a:pPr algn="ctr">
              <a:defRPr/>
            </a:pPr>
            <a:r>
              <a:rPr lang="en-US" sz="2400" dirty="0" err="1">
                <a:latin typeface="Arial" charset="0"/>
              </a:rPr>
              <a:t>trật</a:t>
            </a:r>
            <a:r>
              <a:rPr lang="en-US" sz="2400" dirty="0">
                <a:latin typeface="Arial" charset="0"/>
              </a:rPr>
              <a:t> </a:t>
            </a:r>
            <a:r>
              <a:rPr lang="en-US" sz="2400" dirty="0" err="1">
                <a:latin typeface="Arial" charset="0"/>
              </a:rPr>
              <a:t>tự</a:t>
            </a:r>
            <a:r>
              <a:rPr lang="en-US" sz="2400">
                <a:latin typeface="Arial" charset="0"/>
              </a:rPr>
              <a:t>, ATXH</a:t>
            </a:r>
            <a:endParaRPr lang="en-US" sz="2400" dirty="0">
              <a:latin typeface="Arial" charset="0"/>
            </a:endParaRPr>
          </a:p>
        </p:txBody>
      </p:sp>
      <p:sp>
        <p:nvSpPr>
          <p:cNvPr id="28" name="AutoShape 13">
            <a:extLst>
              <a:ext uri="{FF2B5EF4-FFF2-40B4-BE49-F238E27FC236}">
                <a16:creationId xmlns:a16="http://schemas.microsoft.com/office/drawing/2014/main" id="{F160E11D-6082-4481-8258-E1BF2F76C3E9}"/>
              </a:ext>
            </a:extLst>
          </p:cNvPr>
          <p:cNvSpPr>
            <a:spLocks noChangeArrowheads="1"/>
          </p:cNvSpPr>
          <p:nvPr/>
        </p:nvSpPr>
        <p:spPr bwMode="auto">
          <a:xfrm>
            <a:off x="4748213" y="2286000"/>
            <a:ext cx="4167187"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Kế</a:t>
            </a:r>
            <a:r>
              <a:rPr lang="en-US" sz="2400" dirty="0">
                <a:latin typeface="Arial" charset="0"/>
              </a:rPr>
              <a:t> </a:t>
            </a:r>
            <a:r>
              <a:rPr lang="en-US" sz="2400" dirty="0" err="1">
                <a:latin typeface="Arial" charset="0"/>
              </a:rPr>
              <a:t>hoạch</a:t>
            </a:r>
            <a:r>
              <a:rPr lang="vi-VN" sz="2400" dirty="0">
                <a:latin typeface="Arial" charset="0"/>
              </a:rPr>
              <a:t> toàn dân </a:t>
            </a:r>
            <a:endParaRPr lang="en-US" sz="2400" dirty="0">
              <a:latin typeface="Arial" charset="0"/>
            </a:endParaRPr>
          </a:p>
          <a:p>
            <a:pPr algn="ctr">
              <a:defRPr/>
            </a:pPr>
            <a:r>
              <a:rPr lang="vi-VN" sz="2400" dirty="0">
                <a:latin typeface="Arial" charset="0"/>
              </a:rPr>
              <a:t>phòng chống tội phạm</a:t>
            </a:r>
            <a:endParaRPr lang="en-US" altLang="en-US" sz="2800" b="1" dirty="0">
              <a:latin typeface="Times New Roman" pitchFamily="18" charset="0"/>
              <a:cs typeface="Times New Roman" pitchFamily="18" charset="0"/>
            </a:endParaRPr>
          </a:p>
        </p:txBody>
      </p:sp>
      <p:sp>
        <p:nvSpPr>
          <p:cNvPr id="29" name="Rectangle: Rounded Corners 28">
            <a:extLst>
              <a:ext uri="{FF2B5EF4-FFF2-40B4-BE49-F238E27FC236}">
                <a16:creationId xmlns:a16="http://schemas.microsoft.com/office/drawing/2014/main" id="{D3ED51DD-BCEA-4349-9B32-F543F0B001E4}"/>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40</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DB3B04FD-AE1C-4714-8BAB-53A620499C8A}"/>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3125F9EF-B754-4ACE-9A2A-443E92D1493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12E9489-CDE9-4980-B6B1-2A48A63C3F44}"/>
              </a:ext>
            </a:extLst>
          </p:cNvPr>
          <p:cNvSpPr txBox="1">
            <a:spLocks noChangeArrowheads="1"/>
          </p:cNvSpPr>
          <p:nvPr/>
        </p:nvSpPr>
        <p:spPr bwMode="auto">
          <a:xfrm>
            <a:off x="1447800" y="966788"/>
            <a:ext cx="731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T</a:t>
            </a:r>
            <a:r>
              <a:rPr lang="vi-VN" altLang="en-US" sz="2400" i="1"/>
              <a:t>rong công tác</a:t>
            </a:r>
            <a:r>
              <a:rPr lang="en-US" altLang="en-US" sz="2400" i="1"/>
              <a:t> bảo vệ ANQG, giữ gìn trật tự ATXH, sinh viên phải có trách nhiệm: </a:t>
            </a:r>
          </a:p>
        </p:txBody>
      </p:sp>
      <p:sp>
        <p:nvSpPr>
          <p:cNvPr id="65541" name="AutoShape 5">
            <a:extLst>
              <a:ext uri="{FF2B5EF4-FFF2-40B4-BE49-F238E27FC236}">
                <a16:creationId xmlns:a16="http://schemas.microsoft.com/office/drawing/2014/main" id="{71731C95-B223-4E76-8581-9C49FE81F5BD}"/>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vi-VN" sz="2400" dirty="0">
                <a:latin typeface="Arial" charset="0"/>
              </a:rPr>
              <a:t>Tham gia xây dựng nếp </a:t>
            </a:r>
            <a:endParaRPr lang="en-US" sz="2400" dirty="0">
              <a:latin typeface="Arial" charset="0"/>
            </a:endParaRPr>
          </a:p>
          <a:p>
            <a:pPr algn="ctr">
              <a:defRPr/>
            </a:pPr>
            <a:r>
              <a:rPr lang="vi-VN" sz="2400" dirty="0">
                <a:latin typeface="Arial" charset="0"/>
              </a:rPr>
              <a:t>sống văn minh trật tự trong</a:t>
            </a:r>
            <a:endParaRPr lang="en-US" sz="2400" dirty="0">
              <a:latin typeface="Arial" charset="0"/>
            </a:endParaRPr>
          </a:p>
          <a:p>
            <a:pPr algn="ctr">
              <a:defRPr/>
            </a:pPr>
            <a:r>
              <a:rPr lang="vi-VN" sz="2400" dirty="0">
                <a:latin typeface="Arial" charset="0"/>
              </a:rPr>
              <a:t> nhà trường và nơi cư trú</a:t>
            </a:r>
            <a:endParaRPr lang="vi-VN" sz="2400" b="1" dirty="0">
              <a:latin typeface="Arial" charset="0"/>
            </a:endParaRPr>
          </a:p>
        </p:txBody>
      </p:sp>
      <p:sp>
        <p:nvSpPr>
          <p:cNvPr id="65549" name="AutoShape 13">
            <a:extLst>
              <a:ext uri="{FF2B5EF4-FFF2-40B4-BE49-F238E27FC236}">
                <a16:creationId xmlns:a16="http://schemas.microsoft.com/office/drawing/2014/main" id="{B17AE9F8-6498-4605-A0F5-2BF7389F9C9A}"/>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Chủ</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phát</a:t>
            </a:r>
            <a:r>
              <a:rPr lang="en-US" sz="2400" dirty="0">
                <a:latin typeface="Arial" charset="0"/>
              </a:rPr>
              <a:t> </a:t>
            </a:r>
            <a:r>
              <a:rPr lang="en-US" sz="2400" dirty="0" err="1">
                <a:latin typeface="Arial" charset="0"/>
              </a:rPr>
              <a:t>hiện</a:t>
            </a:r>
            <a:r>
              <a:rPr lang="en-US" sz="2400" dirty="0">
                <a:latin typeface="Arial" charset="0"/>
              </a:rPr>
              <a:t>, </a:t>
            </a:r>
          </a:p>
          <a:p>
            <a:pPr algn="ctr">
              <a:defRPr/>
            </a:pPr>
            <a:r>
              <a:rPr lang="en-US" sz="2400" dirty="0" err="1">
                <a:latin typeface="Arial" charset="0"/>
              </a:rPr>
              <a:t>ngăn</a:t>
            </a:r>
            <a:r>
              <a:rPr lang="en-US" sz="2400" dirty="0">
                <a:latin typeface="Arial" charset="0"/>
              </a:rPr>
              <a:t> </a:t>
            </a:r>
            <a:r>
              <a:rPr lang="en-US" sz="2400" dirty="0" err="1">
                <a:latin typeface="Arial" charset="0"/>
              </a:rPr>
              <a:t>chặn</a:t>
            </a:r>
            <a:r>
              <a:rPr lang="en-US" sz="2400" dirty="0">
                <a:latin typeface="Arial" charset="0"/>
              </a:rPr>
              <a:t> </a:t>
            </a:r>
            <a:r>
              <a:rPr lang="en-US" sz="2400" dirty="0" err="1">
                <a:latin typeface="Arial" charset="0"/>
              </a:rPr>
              <a:t>kịp</a:t>
            </a:r>
            <a:r>
              <a:rPr lang="en-US" sz="2400" dirty="0">
                <a:latin typeface="Arial" charset="0"/>
              </a:rPr>
              <a:t> </a:t>
            </a:r>
            <a:r>
              <a:rPr lang="en-US" sz="2400" dirty="0" err="1">
                <a:latin typeface="Arial" charset="0"/>
              </a:rPr>
              <a:t>thời</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hoạt</a:t>
            </a:r>
            <a:endParaRPr lang="en-US" sz="2400" dirty="0">
              <a:latin typeface="Arial" charset="0"/>
            </a:endParaRPr>
          </a:p>
          <a:p>
            <a:pPr algn="ctr">
              <a:defRPr/>
            </a:pP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xâm</a:t>
            </a:r>
            <a:r>
              <a:rPr lang="en-US" sz="2400" dirty="0">
                <a:latin typeface="Arial" charset="0"/>
              </a:rPr>
              <a:t> </a:t>
            </a:r>
            <a:r>
              <a:rPr lang="en-US" sz="2400" dirty="0" err="1">
                <a:latin typeface="Arial" charset="0"/>
              </a:rPr>
              <a:t>phạm</a:t>
            </a:r>
            <a:r>
              <a:rPr lang="en-US" sz="2400" dirty="0">
                <a:latin typeface="Arial" charset="0"/>
              </a:rPr>
              <a:t> ANQG</a:t>
            </a:r>
          </a:p>
        </p:txBody>
      </p:sp>
      <p:sp>
        <p:nvSpPr>
          <p:cNvPr id="109587" name="Oval 19">
            <a:extLst>
              <a:ext uri="{FF2B5EF4-FFF2-40B4-BE49-F238E27FC236}">
                <a16:creationId xmlns:a16="http://schemas.microsoft.com/office/drawing/2014/main" id="{D07C0246-C351-420C-A4FC-FD02FB4E2110}"/>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6264" name="Picture 20" descr="ani32">
            <a:hlinkClick r:id="rId7" action="ppaction://hlinksldjump"/>
            <a:extLst>
              <a:ext uri="{FF2B5EF4-FFF2-40B4-BE49-F238E27FC236}">
                <a16:creationId xmlns:a16="http://schemas.microsoft.com/office/drawing/2014/main" id="{2DB880CD-5B3B-44F4-BE90-018B6CE75FF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D5062A0E-2E77-4CB2-9238-E15823A4C4D5}"/>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FA92BF38-0F5F-4014-8A7F-92988641771A}"/>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B0105538-517E-4BAB-8F2C-8EF650F1F8F3}"/>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2DA88B34-2A79-40D1-9009-2C685E2D6778}"/>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8CE0637E-773B-4EAA-8891-9E158EBB6C20}"/>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D97FA5E0-74A3-4F46-9452-470ABD9F9A44}"/>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570CBE51-3C96-4FA9-8A47-EABA18D8363C}"/>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E978B3F1-FF71-4AA6-9BEF-5F578543AD76}"/>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8AEE91F0-2DF3-4D4C-9278-D5BD70D0B4C8}"/>
              </a:ext>
            </a:extLst>
          </p:cNvPr>
          <p:cNvSpPr>
            <a:spLocks noChangeArrowheads="1"/>
          </p:cNvSpPr>
          <p:nvPr/>
        </p:nvSpPr>
        <p:spPr bwMode="auto">
          <a:xfrm>
            <a:off x="4748213" y="4114800"/>
            <a:ext cx="4167187"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eaLnBrk="1" hangingPunct="1">
              <a:defRPr/>
            </a:pPr>
            <a:r>
              <a:rPr lang="en-US" sz="2400" dirty="0">
                <a:latin typeface="Arial" charset="0"/>
              </a:rPr>
              <a:t> D. </a:t>
            </a:r>
            <a:r>
              <a:rPr lang="vi-VN" sz="2400" dirty="0">
                <a:latin typeface="Arial" charset="0"/>
              </a:rPr>
              <a:t>Phối hợp </a:t>
            </a:r>
            <a:r>
              <a:rPr lang="en-US" sz="2400" dirty="0" err="1">
                <a:latin typeface="Arial" charset="0"/>
              </a:rPr>
              <a:t>với</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lực</a:t>
            </a:r>
            <a:r>
              <a:rPr lang="en-US" sz="2400" dirty="0">
                <a:latin typeface="Arial" charset="0"/>
              </a:rPr>
              <a:t> </a:t>
            </a:r>
          </a:p>
          <a:p>
            <a:pPr eaLnBrk="1" hangingPunct="1">
              <a:defRPr/>
            </a:pPr>
            <a:r>
              <a:rPr lang="en-US" sz="2400" dirty="0" err="1">
                <a:latin typeface="Arial" charset="0"/>
              </a:rPr>
              <a:t>lượng</a:t>
            </a:r>
            <a:r>
              <a:rPr lang="en-US" sz="2400" dirty="0">
                <a:latin typeface="Arial" charset="0"/>
              </a:rPr>
              <a:t>, </a:t>
            </a:r>
            <a:r>
              <a:rPr lang="en-US" sz="2400" dirty="0" err="1">
                <a:latin typeface="Arial" charset="0"/>
              </a:rPr>
              <a:t>tích</a:t>
            </a:r>
            <a:r>
              <a:rPr lang="en-US" sz="2400" dirty="0">
                <a:latin typeface="Arial" charset="0"/>
              </a:rPr>
              <a:t> </a:t>
            </a:r>
            <a:r>
              <a:rPr lang="en-US" sz="2400" dirty="0" err="1">
                <a:latin typeface="Arial" charset="0"/>
              </a:rPr>
              <a:t>cực</a:t>
            </a:r>
            <a:r>
              <a:rPr lang="en-US" sz="2400" dirty="0">
                <a:latin typeface="Arial" charset="0"/>
              </a:rPr>
              <a:t>, </a:t>
            </a:r>
            <a:r>
              <a:rPr lang="en-US" sz="2400" dirty="0" err="1">
                <a:latin typeface="Arial" charset="0"/>
              </a:rPr>
              <a:t>chủ</a:t>
            </a:r>
            <a:r>
              <a:rPr lang="en-US" sz="2400" dirty="0">
                <a:latin typeface="Arial" charset="0"/>
              </a:rPr>
              <a:t> </a:t>
            </a:r>
            <a:r>
              <a:rPr lang="vi-VN" sz="2400" dirty="0">
                <a:latin typeface="Arial" charset="0"/>
              </a:rPr>
              <a:t>động</a:t>
            </a:r>
            <a:r>
              <a:rPr lang="en-US" sz="2400" dirty="0">
                <a:latin typeface="Arial" charset="0"/>
              </a:rPr>
              <a:t>, </a:t>
            </a:r>
          </a:p>
          <a:p>
            <a:pPr eaLnBrk="1" hangingPunct="1">
              <a:defRPr/>
            </a:pPr>
            <a:r>
              <a:rPr lang="en-US" sz="2400" dirty="0" err="1">
                <a:latin typeface="Arial" charset="0"/>
              </a:rPr>
              <a:t>liên</a:t>
            </a:r>
            <a:r>
              <a:rPr lang="en-US" sz="2400" dirty="0">
                <a:latin typeface="Arial" charset="0"/>
              </a:rPr>
              <a:t> </a:t>
            </a:r>
            <a:r>
              <a:rPr lang="en-US" sz="2400" dirty="0" err="1">
                <a:latin typeface="Arial" charset="0"/>
              </a:rPr>
              <a:t>tục</a:t>
            </a: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công</a:t>
            </a:r>
            <a:r>
              <a:rPr lang="vi-VN" sz="2400" dirty="0">
                <a:latin typeface="Arial" charset="0"/>
              </a:rPr>
              <a:t> tội phạm</a:t>
            </a:r>
            <a:endParaRPr lang="en-US" sz="2400" b="1" dirty="0">
              <a:latin typeface="Arial" charset="0"/>
            </a:endParaRPr>
          </a:p>
        </p:txBody>
      </p:sp>
      <p:sp>
        <p:nvSpPr>
          <p:cNvPr id="28" name="AutoShape 13">
            <a:extLst>
              <a:ext uri="{FF2B5EF4-FFF2-40B4-BE49-F238E27FC236}">
                <a16:creationId xmlns:a16="http://schemas.microsoft.com/office/drawing/2014/main" id="{10884448-C82B-49BB-A205-DF8C72F17545}"/>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Phát</a:t>
            </a:r>
            <a:r>
              <a:rPr lang="en-US" sz="2400" dirty="0">
                <a:latin typeface="Arial" charset="0"/>
              </a:rPr>
              <a:t> </a:t>
            </a:r>
            <a:r>
              <a:rPr lang="en-US" sz="2400" dirty="0" err="1">
                <a:latin typeface="Arial" charset="0"/>
              </a:rPr>
              <a:t>huy</a:t>
            </a:r>
            <a:r>
              <a:rPr lang="en-US" sz="2400" dirty="0">
                <a:latin typeface="Arial" charset="0"/>
              </a:rPr>
              <a:t> </a:t>
            </a:r>
            <a:r>
              <a:rPr lang="en-US" sz="2400" dirty="0" err="1">
                <a:latin typeface="Arial" charset="0"/>
              </a:rPr>
              <a:t>sức</a:t>
            </a:r>
            <a:r>
              <a:rPr lang="en-US" sz="2400" dirty="0">
                <a:latin typeface="Arial" charset="0"/>
              </a:rPr>
              <a:t> </a:t>
            </a:r>
            <a:r>
              <a:rPr lang="en-US" sz="2400" dirty="0" err="1">
                <a:latin typeface="Arial" charset="0"/>
              </a:rPr>
              <a:t>mạnh</a:t>
            </a:r>
            <a:r>
              <a:rPr lang="en-US" sz="2400" dirty="0">
                <a:latin typeface="Arial" charset="0"/>
              </a:rPr>
              <a:t> </a:t>
            </a:r>
            <a:r>
              <a:rPr lang="en-US" sz="2400" dirty="0" err="1">
                <a:latin typeface="Arial" charset="0"/>
              </a:rPr>
              <a:t>của</a:t>
            </a:r>
            <a:r>
              <a:rPr lang="en-US" sz="2400" dirty="0">
                <a:latin typeface="Arial" charset="0"/>
              </a:rPr>
              <a:t> </a:t>
            </a:r>
          </a:p>
          <a:p>
            <a:pPr algn="ctr">
              <a:defRPr/>
            </a:pPr>
            <a:r>
              <a:rPr lang="en-US" sz="2400" dirty="0" err="1">
                <a:latin typeface="Arial" charset="0"/>
              </a:rPr>
              <a:t>hệ</a:t>
            </a:r>
            <a:r>
              <a:rPr lang="en-US" sz="2400" dirty="0">
                <a:latin typeface="Arial" charset="0"/>
              </a:rPr>
              <a:t> </a:t>
            </a:r>
            <a:r>
              <a:rPr lang="en-US" sz="2400" dirty="0" err="1">
                <a:latin typeface="Arial" charset="0"/>
              </a:rPr>
              <a:t>thống</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trị</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trách</a:t>
            </a:r>
            <a:r>
              <a:rPr lang="en-US" sz="2400" dirty="0">
                <a:latin typeface="Arial" charset="0"/>
              </a:rPr>
              <a:t> </a:t>
            </a:r>
          </a:p>
          <a:p>
            <a:pPr algn="ctr">
              <a:defRPr/>
            </a:pPr>
            <a:r>
              <a:rPr lang="en-US" sz="2400" dirty="0" err="1">
                <a:latin typeface="Arial" charset="0"/>
              </a:rPr>
              <a:t>nhiệm</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mọi</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dân</a:t>
            </a:r>
            <a:endParaRPr lang="en-US" sz="2400" dirty="0">
              <a:latin typeface="Arial" charset="0"/>
            </a:endParaRPr>
          </a:p>
        </p:txBody>
      </p:sp>
      <p:sp>
        <p:nvSpPr>
          <p:cNvPr id="29" name="Rectangle: Rounded Corners 28">
            <a:extLst>
              <a:ext uri="{FF2B5EF4-FFF2-40B4-BE49-F238E27FC236}">
                <a16:creationId xmlns:a16="http://schemas.microsoft.com/office/drawing/2014/main" id="{FD5227B9-DE2C-453B-B1BB-E124153FAF1F}"/>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41</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4A6CD209-E08C-45A4-A3F6-E09CFF2380DC}"/>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F7BE9609-062D-4BA2-8EC2-D6695F377CF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BEE2E5C7-D5F3-4C8E-95D7-2BE082198778}"/>
              </a:ext>
            </a:extLst>
          </p:cNvPr>
          <p:cNvSpPr txBox="1">
            <a:spLocks noChangeArrowheads="1"/>
          </p:cNvSpPr>
          <p:nvPr/>
        </p:nvSpPr>
        <p:spPr bwMode="auto">
          <a:xfrm>
            <a:off x="1774825" y="998538"/>
            <a:ext cx="65341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400" i="1"/>
              <a:t>Đối tượng xâm phạm đến ANQG</a:t>
            </a:r>
          </a:p>
          <a:p>
            <a:pPr algn="ctr"/>
            <a:r>
              <a:rPr lang="vi-VN" altLang="en-US" sz="2400" i="1"/>
              <a:t>trong tình hình hiện nay là:</a:t>
            </a:r>
            <a:endParaRPr lang="vi-VN" altLang="en-US" sz="2300" b="1" i="1"/>
          </a:p>
        </p:txBody>
      </p:sp>
      <p:sp>
        <p:nvSpPr>
          <p:cNvPr id="65541" name="AutoShape 5">
            <a:extLst>
              <a:ext uri="{FF2B5EF4-FFF2-40B4-BE49-F238E27FC236}">
                <a16:creationId xmlns:a16="http://schemas.microsoft.com/office/drawing/2014/main" id="{A04F35B2-7DAE-4A40-83E2-83B0FCF8A291}"/>
              </a:ext>
            </a:extLst>
          </p:cNvPr>
          <p:cNvSpPr>
            <a:spLocks noChangeArrowheads="1"/>
          </p:cNvSpPr>
          <p:nvPr/>
        </p:nvSpPr>
        <p:spPr bwMode="auto">
          <a:xfrm>
            <a:off x="4724400" y="4129088"/>
            <a:ext cx="41910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vi-VN" sz="2400" dirty="0">
                <a:latin typeface="Arial" charset="0"/>
              </a:rPr>
              <a:t>Bọn gián điệp, </a:t>
            </a:r>
            <a:endParaRPr lang="en-US" sz="2400" dirty="0">
              <a:latin typeface="Arial" charset="0"/>
            </a:endParaRPr>
          </a:p>
          <a:p>
            <a:pPr algn="ctr">
              <a:defRPr/>
            </a:pPr>
            <a:r>
              <a:rPr lang="vi-VN" sz="2400" dirty="0">
                <a:latin typeface="Arial" charset="0"/>
              </a:rPr>
              <a:t>bọn phản động</a:t>
            </a:r>
            <a:endParaRPr lang="vi-VN" sz="2300" b="1" dirty="0">
              <a:latin typeface="Arial" charset="0"/>
            </a:endParaRPr>
          </a:p>
        </p:txBody>
      </p:sp>
      <p:sp>
        <p:nvSpPr>
          <p:cNvPr id="65549" name="AutoShape 13">
            <a:extLst>
              <a:ext uri="{FF2B5EF4-FFF2-40B4-BE49-F238E27FC236}">
                <a16:creationId xmlns:a16="http://schemas.microsoft.com/office/drawing/2014/main" id="{4FC521D7-4F06-4015-8C7C-9CC0813C566A}"/>
              </a:ext>
            </a:extLst>
          </p:cNvPr>
          <p:cNvSpPr>
            <a:spLocks noChangeArrowheads="1"/>
          </p:cNvSpPr>
          <p:nvPr/>
        </p:nvSpPr>
        <p:spPr bwMode="auto">
          <a:xfrm>
            <a:off x="228600" y="4129088"/>
            <a:ext cx="41910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vi-VN" sz="2400" dirty="0">
                <a:latin typeface="Arial" charset="0"/>
              </a:rPr>
              <a:t>Bọn xâm phạm </a:t>
            </a:r>
            <a:endParaRPr lang="en-US" sz="2400" dirty="0">
              <a:latin typeface="Arial" charset="0"/>
            </a:endParaRPr>
          </a:p>
          <a:p>
            <a:pPr algn="ctr">
              <a:defRPr/>
            </a:pPr>
            <a:r>
              <a:rPr lang="vi-VN" sz="2400" dirty="0">
                <a:latin typeface="Arial" charset="0"/>
              </a:rPr>
              <a:t>trật </a:t>
            </a:r>
            <a:r>
              <a:rPr lang="vi-VN" sz="2400">
                <a:latin typeface="Arial" charset="0"/>
              </a:rPr>
              <a:t>tự ATXH</a:t>
            </a:r>
            <a:endParaRPr lang="vi-VN" sz="2300" b="1" dirty="0">
              <a:latin typeface="Arial" charset="0"/>
            </a:endParaRPr>
          </a:p>
        </p:txBody>
      </p:sp>
      <p:sp>
        <p:nvSpPr>
          <p:cNvPr id="109587" name="Oval 19">
            <a:extLst>
              <a:ext uri="{FF2B5EF4-FFF2-40B4-BE49-F238E27FC236}">
                <a16:creationId xmlns:a16="http://schemas.microsoft.com/office/drawing/2014/main" id="{D04CF4C8-5737-44D1-A633-F01FE1B3F8E3}"/>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8312" name="Picture 20" descr="ani32">
            <a:hlinkClick r:id="rId7" action="ppaction://hlinksldjump"/>
            <a:extLst>
              <a:ext uri="{FF2B5EF4-FFF2-40B4-BE49-F238E27FC236}">
                <a16:creationId xmlns:a16="http://schemas.microsoft.com/office/drawing/2014/main" id="{B654C834-197C-4752-A840-5D4B5F09927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A58FED65-364F-46AA-B219-5AEC0C697AE8}"/>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11678AAE-F2BD-40B6-B946-82324E1CB7F7}"/>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E5F6AC79-05F2-4383-8392-A61788C4999C}"/>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072A4FFF-304D-41D5-B464-2671BCF14439}"/>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83C77E03-DA08-4A0A-BDE1-14BD01EE32D4}"/>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C2E41334-87ED-4228-8ECF-F08C7FDA0027}"/>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07F4F94B-5962-4BFE-99AF-FF851D6B2506}"/>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EBB85268-47E6-4D76-932A-0B3ED7DB92A0}"/>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811E084F-73B7-4682-B698-7AF62F626920}"/>
              </a:ext>
            </a:extLst>
          </p:cNvPr>
          <p:cNvSpPr>
            <a:spLocks noChangeArrowheads="1"/>
          </p:cNvSpPr>
          <p:nvPr/>
        </p:nvSpPr>
        <p:spPr bwMode="auto">
          <a:xfrm>
            <a:off x="228600" y="2300288"/>
            <a:ext cx="41910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vi-VN" sz="2400" dirty="0">
                <a:latin typeface="Arial" charset="0"/>
              </a:rPr>
              <a:t>Bọn tham nhũng</a:t>
            </a:r>
            <a:r>
              <a:rPr lang="en-US" sz="2400" dirty="0">
                <a:latin typeface="Arial" charset="0"/>
              </a:rPr>
              <a:t>,</a:t>
            </a:r>
          </a:p>
          <a:p>
            <a:pPr algn="ctr">
              <a:defRPr/>
            </a:pPr>
            <a:r>
              <a:rPr lang="en-US" sz="2400" dirty="0" err="1">
                <a:latin typeface="Arial" charset="0"/>
              </a:rPr>
              <a:t>bọn</a:t>
            </a:r>
            <a:r>
              <a:rPr lang="en-US" sz="2400" dirty="0">
                <a:latin typeface="Arial" charset="0"/>
              </a:rPr>
              <a:t> </a:t>
            </a:r>
            <a:r>
              <a:rPr lang="en-US" sz="2400" dirty="0" err="1">
                <a:latin typeface="Arial" charset="0"/>
              </a:rPr>
              <a:t>cơ</a:t>
            </a:r>
            <a:r>
              <a:rPr lang="en-US" sz="2400" dirty="0">
                <a:latin typeface="Arial" charset="0"/>
              </a:rPr>
              <a:t> </a:t>
            </a:r>
            <a:r>
              <a:rPr lang="en-US" sz="2400" dirty="0" err="1">
                <a:latin typeface="Arial" charset="0"/>
              </a:rPr>
              <a:t>hội</a:t>
            </a:r>
            <a:r>
              <a:rPr lang="vi-VN" sz="2400" dirty="0">
                <a:latin typeface="Arial" charset="0"/>
              </a:rPr>
              <a:t> </a:t>
            </a:r>
            <a:endParaRPr lang="vi-VN" sz="2300" b="1" dirty="0">
              <a:latin typeface="Arial" charset="0"/>
            </a:endParaRPr>
          </a:p>
        </p:txBody>
      </p:sp>
      <p:sp>
        <p:nvSpPr>
          <p:cNvPr id="28" name="AutoShape 13">
            <a:extLst>
              <a:ext uri="{FF2B5EF4-FFF2-40B4-BE49-F238E27FC236}">
                <a16:creationId xmlns:a16="http://schemas.microsoft.com/office/drawing/2014/main" id="{B5F8BB05-902D-4FB8-91E0-7F707C685706}"/>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vi-VN" sz="2400" dirty="0">
                <a:latin typeface="Arial" charset="0"/>
              </a:rPr>
              <a:t>Bọn tội phạm </a:t>
            </a:r>
            <a:endParaRPr lang="en-US" sz="2400" dirty="0">
              <a:latin typeface="Arial" charset="0"/>
            </a:endParaRPr>
          </a:p>
          <a:p>
            <a:pPr algn="ctr">
              <a:defRPr/>
            </a:pPr>
            <a:r>
              <a:rPr lang="vi-VN" sz="2400" dirty="0">
                <a:latin typeface="Arial" charset="0"/>
              </a:rPr>
              <a:t>kinh tế, hình sự</a:t>
            </a:r>
            <a:endParaRPr lang="en-US" sz="2400" dirty="0">
              <a:latin typeface="Arial" charset="0"/>
            </a:endParaRPr>
          </a:p>
        </p:txBody>
      </p:sp>
      <p:sp>
        <p:nvSpPr>
          <p:cNvPr id="29" name="Rectangle: Rounded Corners 28">
            <a:extLst>
              <a:ext uri="{FF2B5EF4-FFF2-40B4-BE49-F238E27FC236}">
                <a16:creationId xmlns:a16="http://schemas.microsoft.com/office/drawing/2014/main" id="{5B37DC3E-A77A-495A-9B40-09FED5097866}"/>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42</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8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8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A16E2667-80A6-4466-9064-DB50C84013CC}"/>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DE532892-08EA-43AA-9DC2-FDBF91D14D0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BF20492-9535-456B-90A7-11162435FAD2}"/>
              </a:ext>
            </a:extLst>
          </p:cNvPr>
          <p:cNvSpPr txBox="1">
            <a:spLocks noChangeArrowheads="1"/>
          </p:cNvSpPr>
          <p:nvPr/>
        </p:nvSpPr>
        <p:spPr bwMode="auto">
          <a:xfrm>
            <a:off x="2071688" y="1155700"/>
            <a:ext cx="5940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Nội dung bảo vệ an ninh lãnh thổ là:</a:t>
            </a:r>
          </a:p>
        </p:txBody>
      </p:sp>
      <p:sp>
        <p:nvSpPr>
          <p:cNvPr id="65541" name="AutoShape 5">
            <a:extLst>
              <a:ext uri="{FF2B5EF4-FFF2-40B4-BE49-F238E27FC236}">
                <a16:creationId xmlns:a16="http://schemas.microsoft.com/office/drawing/2014/main" id="{BDE9968E-6B1E-4FFB-ADE0-F567C9DE36A7}"/>
              </a:ext>
            </a:extLst>
          </p:cNvPr>
          <p:cNvSpPr>
            <a:spLocks noChangeArrowheads="1"/>
          </p:cNvSpPr>
          <p:nvPr/>
        </p:nvSpPr>
        <p:spPr bwMode="auto">
          <a:xfrm>
            <a:off x="228600" y="413385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Bảo</a:t>
            </a:r>
            <a:r>
              <a:rPr lang="en-US" sz="2400" dirty="0">
                <a:latin typeface="Arial" charset="0"/>
              </a:rPr>
              <a:t> </a:t>
            </a:r>
            <a:r>
              <a:rPr lang="en-US" sz="2400" dirty="0" err="1">
                <a:latin typeface="Arial" charset="0"/>
              </a:rPr>
              <a:t>đảm</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chính</a:t>
            </a:r>
            <a:r>
              <a:rPr lang="en-US" sz="2400" dirty="0">
                <a:latin typeface="Arial" charset="0"/>
              </a:rPr>
              <a:t> </a:t>
            </a:r>
          </a:p>
          <a:p>
            <a:pPr algn="ctr">
              <a:defRPr/>
            </a:pPr>
            <a:r>
              <a:rPr lang="en-US" sz="2400" dirty="0" err="1">
                <a:latin typeface="Arial" charset="0"/>
              </a:rPr>
              <a:t>trị</a:t>
            </a:r>
            <a:r>
              <a:rPr lang="en-US" sz="2400" dirty="0">
                <a:latin typeface="Arial" charset="0"/>
              </a:rPr>
              <a:t>, </a:t>
            </a:r>
            <a:r>
              <a:rPr lang="en-US" sz="2400" dirty="0" err="1">
                <a:latin typeface="Arial" charset="0"/>
              </a:rPr>
              <a:t>trật</a:t>
            </a:r>
            <a:r>
              <a:rPr lang="en-US" sz="2400" dirty="0">
                <a:latin typeface="Arial" charset="0"/>
              </a:rPr>
              <a:t> </a:t>
            </a:r>
            <a:r>
              <a:rPr lang="en-US" sz="2400" err="1">
                <a:latin typeface="Arial" charset="0"/>
              </a:rPr>
              <a:t>tự</a:t>
            </a:r>
            <a:r>
              <a:rPr lang="en-US" sz="2400">
                <a:latin typeface="Arial" charset="0"/>
              </a:rPr>
              <a:t> ATXH </a:t>
            </a:r>
            <a:endParaRPr lang="en-US" sz="2400" dirty="0">
              <a:latin typeface="Arial" charset="0"/>
            </a:endParaRPr>
          </a:p>
          <a:p>
            <a:pPr algn="ctr">
              <a:defRPr/>
            </a:pPr>
            <a:r>
              <a:rPr lang="en-US" sz="2400" dirty="0" err="1">
                <a:latin typeface="Arial" charset="0"/>
              </a:rPr>
              <a:t>khu</a:t>
            </a:r>
            <a:r>
              <a:rPr lang="en-US" sz="2400" dirty="0">
                <a:latin typeface="Arial" charset="0"/>
              </a:rPr>
              <a:t> </a:t>
            </a:r>
            <a:r>
              <a:rPr lang="en-US" sz="2400" dirty="0" err="1">
                <a:latin typeface="Arial" charset="0"/>
              </a:rPr>
              <a:t>vực</a:t>
            </a:r>
            <a:r>
              <a:rPr lang="en-US" sz="2400" dirty="0">
                <a:latin typeface="Arial" charset="0"/>
              </a:rPr>
              <a:t> </a:t>
            </a:r>
            <a:r>
              <a:rPr lang="en-US" sz="2400" dirty="0" err="1">
                <a:latin typeface="Arial" charset="0"/>
              </a:rPr>
              <a:t>biên</a:t>
            </a:r>
            <a:r>
              <a:rPr lang="en-US" sz="2400" dirty="0">
                <a:latin typeface="Arial" charset="0"/>
              </a:rPr>
              <a:t> </a:t>
            </a:r>
            <a:r>
              <a:rPr lang="en-US" sz="2400" dirty="0" err="1">
                <a:latin typeface="Arial" charset="0"/>
              </a:rPr>
              <a:t>giới</a:t>
            </a:r>
            <a:endParaRPr lang="vi-VN" sz="2300" b="1" dirty="0">
              <a:latin typeface="Arial" charset="0"/>
            </a:endParaRPr>
          </a:p>
        </p:txBody>
      </p:sp>
      <p:sp>
        <p:nvSpPr>
          <p:cNvPr id="65549" name="AutoShape 13">
            <a:extLst>
              <a:ext uri="{FF2B5EF4-FFF2-40B4-BE49-F238E27FC236}">
                <a16:creationId xmlns:a16="http://schemas.microsoft.com/office/drawing/2014/main" id="{3C44E4F6-EA6C-4E29-80E3-DB0FBDE82C95}"/>
              </a:ext>
            </a:extLst>
          </p:cNvPr>
          <p:cNvSpPr>
            <a:spLocks noChangeArrowheads="1"/>
          </p:cNvSpPr>
          <p:nvPr/>
        </p:nvSpPr>
        <p:spPr bwMode="auto">
          <a:xfrm>
            <a:off x="4748213" y="4132263"/>
            <a:ext cx="4167187" cy="13731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bàn</a:t>
            </a:r>
            <a:r>
              <a:rPr lang="en-US" sz="2400" dirty="0">
                <a:latin typeface="Arial" charset="0"/>
              </a:rPr>
              <a:t> </a:t>
            </a:r>
          </a:p>
          <a:p>
            <a:pPr algn="ctr">
              <a:defRPr/>
            </a:pPr>
            <a:r>
              <a:rPr lang="en-US" sz="2400" dirty="0" err="1">
                <a:latin typeface="Arial" charset="0"/>
              </a:rPr>
              <a:t>trọng</a:t>
            </a:r>
            <a:r>
              <a:rPr lang="en-US" sz="2400" dirty="0">
                <a:latin typeface="Arial" charset="0"/>
              </a:rPr>
              <a:t> </a:t>
            </a:r>
            <a:r>
              <a:rPr lang="en-US" sz="2400" dirty="0" err="1">
                <a:latin typeface="Arial" charset="0"/>
              </a:rPr>
              <a:t>yếu</a:t>
            </a:r>
            <a:r>
              <a:rPr lang="en-US" sz="2400" dirty="0">
                <a:latin typeface="Arial" charset="0"/>
              </a:rPr>
              <a:t>, </a:t>
            </a:r>
            <a:r>
              <a:rPr lang="en-US" sz="2400" dirty="0" err="1">
                <a:latin typeface="Arial" charset="0"/>
              </a:rPr>
              <a:t>khối</a:t>
            </a:r>
            <a:r>
              <a:rPr lang="en-US" sz="2400" dirty="0">
                <a:latin typeface="Arial" charset="0"/>
              </a:rPr>
              <a:t> </a:t>
            </a:r>
            <a:r>
              <a:rPr lang="en-US" sz="2400" dirty="0" err="1">
                <a:latin typeface="Arial" charset="0"/>
              </a:rPr>
              <a:t>đại</a:t>
            </a:r>
            <a:r>
              <a:rPr lang="en-US" sz="2400" dirty="0">
                <a:latin typeface="Arial" charset="0"/>
              </a:rPr>
              <a:t> </a:t>
            </a:r>
            <a:r>
              <a:rPr lang="en-US" sz="2400" dirty="0" err="1">
                <a:latin typeface="Arial" charset="0"/>
              </a:rPr>
              <a:t>đoàn</a:t>
            </a:r>
            <a:r>
              <a:rPr lang="en-US" sz="2400" dirty="0">
                <a:latin typeface="Arial" charset="0"/>
              </a:rPr>
              <a:t> </a:t>
            </a:r>
          </a:p>
          <a:p>
            <a:pPr algn="ctr">
              <a:defRPr/>
            </a:pPr>
            <a:r>
              <a:rPr lang="en-US" sz="2400" dirty="0" err="1">
                <a:latin typeface="Arial" charset="0"/>
              </a:rPr>
              <a:t>kết</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tộc</a:t>
            </a:r>
            <a:endParaRPr lang="vi-VN" sz="2300" b="1" dirty="0">
              <a:latin typeface="Arial" charset="0"/>
            </a:endParaRPr>
          </a:p>
        </p:txBody>
      </p:sp>
      <p:sp>
        <p:nvSpPr>
          <p:cNvPr id="109587" name="Oval 19">
            <a:extLst>
              <a:ext uri="{FF2B5EF4-FFF2-40B4-BE49-F238E27FC236}">
                <a16:creationId xmlns:a16="http://schemas.microsoft.com/office/drawing/2014/main" id="{22281F39-8C0A-4AE3-B156-1DE37F88B997}"/>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0360" name="Picture 20" descr="ani32">
            <a:hlinkClick r:id="rId7" action="ppaction://hlinksldjump"/>
            <a:extLst>
              <a:ext uri="{FF2B5EF4-FFF2-40B4-BE49-F238E27FC236}">
                <a16:creationId xmlns:a16="http://schemas.microsoft.com/office/drawing/2014/main" id="{4BB3D75B-C037-41A7-94C9-472D3357F26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12E07D63-6A61-4929-8DBF-F226371D7CA0}"/>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CDB41391-A4FC-4BC9-B719-15B99F4982E4}"/>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7C53961D-D594-4A47-B078-EF53750037F9}"/>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D3D198CB-2D43-49C9-989C-32DC68C17A63}"/>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03DC03AD-734D-4D16-A474-364A22053F97}"/>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C17FB1EC-CA07-4A79-B2FF-8A979DE4D14B}"/>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BCD6378B-CEAE-4B23-8DF4-2F9435C440D2}"/>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AC8B65A6-DDAE-474F-8A58-927572372A16}"/>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88A50F68-7CD2-4505-8B6D-057A55C9DB89}"/>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Đấu</a:t>
            </a: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làm</a:t>
            </a:r>
            <a:r>
              <a:rPr lang="en-US" sz="2400" dirty="0">
                <a:latin typeface="Arial" charset="0"/>
              </a:rPr>
              <a:t> </a:t>
            </a:r>
            <a:r>
              <a:rPr lang="en-US" sz="2400" dirty="0" err="1">
                <a:latin typeface="Arial" charset="0"/>
              </a:rPr>
              <a:t>thất</a:t>
            </a:r>
            <a:r>
              <a:rPr lang="en-US" sz="2400" dirty="0">
                <a:latin typeface="Arial" charset="0"/>
              </a:rPr>
              <a:t> </a:t>
            </a:r>
          </a:p>
          <a:p>
            <a:pPr algn="ctr">
              <a:defRPr/>
            </a:pPr>
            <a:r>
              <a:rPr lang="en-US" sz="2400" dirty="0" err="1">
                <a:latin typeface="Arial" charset="0"/>
              </a:rPr>
              <a:t>bại</a:t>
            </a:r>
            <a:r>
              <a:rPr lang="en-US" sz="2400" dirty="0">
                <a:latin typeface="Arial" charset="0"/>
              </a:rPr>
              <a:t> </a:t>
            </a:r>
            <a:r>
              <a:rPr lang="en-US" sz="2400" dirty="0" err="1">
                <a:latin typeface="Arial" charset="0"/>
              </a:rPr>
              <a:t>mọi</a:t>
            </a:r>
            <a:r>
              <a:rPr lang="en-US" sz="2400" dirty="0">
                <a:latin typeface="Arial" charset="0"/>
              </a:rPr>
              <a:t> </a:t>
            </a:r>
            <a:r>
              <a:rPr lang="en-US" sz="2400" dirty="0" err="1">
                <a:latin typeface="Arial" charset="0"/>
              </a:rPr>
              <a:t>âm</a:t>
            </a:r>
            <a:r>
              <a:rPr lang="en-US" sz="2400" dirty="0">
                <a:latin typeface="Arial" charset="0"/>
              </a:rPr>
              <a:t> </a:t>
            </a:r>
            <a:r>
              <a:rPr lang="en-US" sz="2400" dirty="0" err="1">
                <a:latin typeface="Arial" charset="0"/>
              </a:rPr>
              <a:t>mưu</a:t>
            </a:r>
            <a:r>
              <a:rPr lang="en-US" sz="2400" dirty="0">
                <a:latin typeface="Arial" charset="0"/>
              </a:rPr>
              <a:t> </a:t>
            </a:r>
            <a:r>
              <a:rPr lang="en-US" sz="2400" dirty="0" err="1">
                <a:latin typeface="Arial" charset="0"/>
              </a:rPr>
              <a:t>thủ</a:t>
            </a:r>
            <a:r>
              <a:rPr lang="en-US" sz="2400" dirty="0">
                <a:latin typeface="Arial" charset="0"/>
              </a:rPr>
              <a:t> </a:t>
            </a:r>
            <a:r>
              <a:rPr lang="en-US" sz="2400" dirty="0" err="1">
                <a:latin typeface="Arial" charset="0"/>
              </a:rPr>
              <a:t>đoạn</a:t>
            </a:r>
            <a:r>
              <a:rPr lang="en-US" sz="2400" dirty="0">
                <a:latin typeface="Arial" charset="0"/>
              </a:rPr>
              <a:t> </a:t>
            </a:r>
          </a:p>
          <a:p>
            <a:pPr algn="ctr">
              <a:defRPr/>
            </a:pPr>
            <a:r>
              <a:rPr lang="en-US" sz="2400" dirty="0" err="1">
                <a:latin typeface="Arial" charset="0"/>
              </a:rPr>
              <a:t>phá</a:t>
            </a:r>
            <a:r>
              <a:rPr lang="en-US" sz="2400" dirty="0">
                <a:latin typeface="Arial" charset="0"/>
              </a:rPr>
              <a:t> </a:t>
            </a:r>
            <a:r>
              <a:rPr lang="en-US" sz="2400" dirty="0" err="1">
                <a:latin typeface="Arial" charset="0"/>
              </a:rPr>
              <a:t>hoại</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endParaRPr lang="vi-VN" sz="2300" b="1" dirty="0">
              <a:latin typeface="Arial" charset="0"/>
            </a:endParaRPr>
          </a:p>
        </p:txBody>
      </p:sp>
      <p:sp>
        <p:nvSpPr>
          <p:cNvPr id="28" name="AutoShape 13">
            <a:extLst>
              <a:ext uri="{FF2B5EF4-FFF2-40B4-BE49-F238E27FC236}">
                <a16:creationId xmlns:a16="http://schemas.microsoft.com/office/drawing/2014/main" id="{94D83A87-B74F-469E-AD24-15386EC1B20A}"/>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nội</a:t>
            </a:r>
            <a:r>
              <a:rPr lang="en-US" sz="2400" dirty="0">
                <a:latin typeface="Arial" charset="0"/>
              </a:rPr>
              <a:t> </a:t>
            </a:r>
            <a:r>
              <a:rPr lang="en-US" sz="2400" dirty="0" err="1">
                <a:latin typeface="Arial" charset="0"/>
              </a:rPr>
              <a:t>bộ</a:t>
            </a:r>
            <a:r>
              <a:rPr lang="en-US" sz="2400" dirty="0">
                <a:latin typeface="Arial" charset="0"/>
              </a:rPr>
              <a:t>, </a:t>
            </a:r>
          </a:p>
          <a:p>
            <a:pPr algn="ctr">
              <a:defRPr/>
            </a:pPr>
            <a:r>
              <a:rPr lang="en-US" sz="2400" dirty="0" err="1">
                <a:latin typeface="Arial" charset="0"/>
              </a:rPr>
              <a:t>đội</a:t>
            </a:r>
            <a:r>
              <a:rPr lang="en-US" sz="2400" dirty="0">
                <a:latin typeface="Arial" charset="0"/>
              </a:rPr>
              <a:t> </a:t>
            </a:r>
            <a:r>
              <a:rPr lang="en-US" sz="2400" dirty="0" err="1">
                <a:latin typeface="Arial" charset="0"/>
              </a:rPr>
              <a:t>ngũ</a:t>
            </a:r>
            <a:r>
              <a:rPr lang="en-US" sz="2400" dirty="0">
                <a:latin typeface="Arial" charset="0"/>
              </a:rPr>
              <a:t> </a:t>
            </a:r>
            <a:r>
              <a:rPr lang="en-US" sz="2400" dirty="0" err="1">
                <a:latin typeface="Arial" charset="0"/>
              </a:rPr>
              <a:t>cán</a:t>
            </a:r>
            <a:r>
              <a:rPr lang="en-US" sz="2400" dirty="0">
                <a:latin typeface="Arial" charset="0"/>
              </a:rPr>
              <a:t> </a:t>
            </a:r>
            <a:r>
              <a:rPr lang="en-US" sz="2400" dirty="0" err="1">
                <a:latin typeface="Arial" charset="0"/>
              </a:rPr>
              <a:t>bộ</a:t>
            </a:r>
            <a:r>
              <a:rPr lang="en-US" sz="2400" dirty="0">
                <a:latin typeface="Arial" charset="0"/>
              </a:rPr>
              <a:t> </a:t>
            </a:r>
            <a:r>
              <a:rPr lang="en-US" sz="2400" dirty="0" err="1">
                <a:latin typeface="Arial" charset="0"/>
              </a:rPr>
              <a:t>trong</a:t>
            </a:r>
            <a:r>
              <a:rPr lang="en-US" sz="2400" dirty="0">
                <a:latin typeface="Arial" charset="0"/>
              </a:rPr>
              <a:t> </a:t>
            </a:r>
          </a:p>
          <a:p>
            <a:pPr algn="ctr">
              <a:defRPr/>
            </a:pPr>
            <a:r>
              <a:rPr lang="en-US" sz="2400" dirty="0" err="1">
                <a:latin typeface="Arial" charset="0"/>
              </a:rPr>
              <a:t>các</a:t>
            </a:r>
            <a:r>
              <a:rPr lang="en-US" sz="2400" dirty="0">
                <a:latin typeface="Arial" charset="0"/>
              </a:rPr>
              <a:t> </a:t>
            </a:r>
            <a:r>
              <a:rPr lang="en-US" sz="2400" dirty="0" err="1">
                <a:latin typeface="Arial" charset="0"/>
              </a:rPr>
              <a:t>cơ</a:t>
            </a:r>
            <a:r>
              <a:rPr lang="en-US" sz="2400" dirty="0">
                <a:latin typeface="Arial" charset="0"/>
              </a:rPr>
              <a:t> </a:t>
            </a:r>
            <a:r>
              <a:rPr lang="en-US" sz="2400" dirty="0" err="1">
                <a:latin typeface="Arial" charset="0"/>
              </a:rPr>
              <a:t>quan</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endParaRPr lang="vi-VN" sz="2300" b="1" dirty="0">
              <a:latin typeface="Arial" charset="0"/>
            </a:endParaRPr>
          </a:p>
        </p:txBody>
      </p:sp>
      <p:sp>
        <p:nvSpPr>
          <p:cNvPr id="29" name="Rectangle: Rounded Corners 28">
            <a:extLst>
              <a:ext uri="{FF2B5EF4-FFF2-40B4-BE49-F238E27FC236}">
                <a16:creationId xmlns:a16="http://schemas.microsoft.com/office/drawing/2014/main" id="{4E7A40FD-3CCD-4F3F-86EB-A05819AE5E52}"/>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43</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1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1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9C8D21F3-6DC0-4EF9-A2A5-14A71DE4B30C}"/>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6CB45727-EA50-40B3-8E83-CDA6B24DD43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3A943C0-485D-40BD-B9E1-E9FFE0D34CB6}"/>
              </a:ext>
            </a:extLst>
          </p:cNvPr>
          <p:cNvSpPr txBox="1">
            <a:spLocks noChangeArrowheads="1"/>
          </p:cNvSpPr>
          <p:nvPr/>
        </p:nvSpPr>
        <p:spPr bwMode="auto">
          <a:xfrm>
            <a:off x="2446338" y="938213"/>
            <a:ext cx="50673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Vấn đề cốt lõi của bảo vệ</a:t>
            </a:r>
          </a:p>
          <a:p>
            <a:pPr algn="ctr">
              <a:spcBef>
                <a:spcPct val="20000"/>
              </a:spcBef>
            </a:pPr>
            <a:r>
              <a:rPr lang="en-US" altLang="en-US" sz="2400" i="1"/>
              <a:t>an ninh tư tưởng là bảo vệ:</a:t>
            </a:r>
          </a:p>
        </p:txBody>
      </p:sp>
      <p:sp>
        <p:nvSpPr>
          <p:cNvPr id="65541" name="AutoShape 5">
            <a:extLst>
              <a:ext uri="{FF2B5EF4-FFF2-40B4-BE49-F238E27FC236}">
                <a16:creationId xmlns:a16="http://schemas.microsoft.com/office/drawing/2014/main" id="{39B1E29E-F8A5-4BF9-9A59-5B0DC45B7519}"/>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Chủ</a:t>
            </a:r>
            <a:r>
              <a:rPr lang="en-US" sz="2400" dirty="0">
                <a:latin typeface="Arial" charset="0"/>
              </a:rPr>
              <a:t> </a:t>
            </a:r>
            <a:r>
              <a:rPr lang="en-US" sz="2400" err="1">
                <a:latin typeface="Arial" charset="0"/>
              </a:rPr>
              <a:t>nghĩa</a:t>
            </a:r>
            <a:r>
              <a:rPr lang="en-US" sz="2400">
                <a:latin typeface="Arial" charset="0"/>
              </a:rPr>
              <a:t> Mác-Lênin</a:t>
            </a:r>
            <a:r>
              <a:rPr lang="en-US" sz="2400" dirty="0">
                <a:latin typeface="Arial" charset="0"/>
              </a:rPr>
              <a:t>, </a:t>
            </a:r>
          </a:p>
          <a:p>
            <a:pPr algn="ctr">
              <a:defRPr/>
            </a:pPr>
            <a:r>
              <a:rPr lang="en-US" sz="2400" dirty="0" err="1">
                <a:latin typeface="Arial" charset="0"/>
              </a:rPr>
              <a:t>tư</a:t>
            </a:r>
            <a:r>
              <a:rPr lang="en-US" sz="2400" dirty="0">
                <a:latin typeface="Arial" charset="0"/>
              </a:rPr>
              <a:t> </a:t>
            </a:r>
            <a:r>
              <a:rPr lang="en-US" sz="2400" dirty="0" err="1">
                <a:latin typeface="Arial" charset="0"/>
              </a:rPr>
              <a:t>tưởng</a:t>
            </a:r>
            <a:r>
              <a:rPr lang="en-US" sz="2400" dirty="0">
                <a:latin typeface="Arial" charset="0"/>
              </a:rPr>
              <a:t> </a:t>
            </a:r>
            <a:r>
              <a:rPr lang="en-US" sz="2400" dirty="0" err="1">
                <a:latin typeface="Arial" charset="0"/>
              </a:rPr>
              <a:t>Hồ</a:t>
            </a:r>
            <a:r>
              <a:rPr lang="en-US" sz="2400" dirty="0">
                <a:latin typeface="Arial" charset="0"/>
              </a:rPr>
              <a:t> </a:t>
            </a:r>
            <a:r>
              <a:rPr lang="en-US" sz="2400" dirty="0" err="1">
                <a:latin typeface="Arial" charset="0"/>
              </a:rPr>
              <a:t>Chí</a:t>
            </a:r>
            <a:r>
              <a:rPr lang="en-US" sz="2400" dirty="0">
                <a:latin typeface="Arial" charset="0"/>
              </a:rPr>
              <a:t> Minh </a:t>
            </a:r>
          </a:p>
        </p:txBody>
      </p:sp>
      <p:sp>
        <p:nvSpPr>
          <p:cNvPr id="65549" name="AutoShape 13">
            <a:extLst>
              <a:ext uri="{FF2B5EF4-FFF2-40B4-BE49-F238E27FC236}">
                <a16:creationId xmlns:a16="http://schemas.microsoft.com/office/drawing/2014/main" id="{EB44DA5D-06E8-4B44-9124-763E4E157F3C}"/>
              </a:ext>
            </a:extLst>
          </p:cNvPr>
          <p:cNvSpPr>
            <a:spLocks noChangeArrowheads="1"/>
          </p:cNvSpPr>
          <p:nvPr/>
        </p:nvSpPr>
        <p:spPr bwMode="auto">
          <a:xfrm>
            <a:off x="4724400" y="411480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Nhà</a:t>
            </a:r>
            <a:r>
              <a:rPr lang="en-US" sz="2400" dirty="0">
                <a:latin typeface="Arial" charset="0"/>
              </a:rPr>
              <a:t> </a:t>
            </a:r>
            <a:r>
              <a:rPr lang="en-US" sz="2400" dirty="0" err="1">
                <a:latin typeface="Arial" charset="0"/>
              </a:rPr>
              <a:t>nước</a:t>
            </a:r>
            <a:r>
              <a:rPr lang="en-US" sz="2400" dirty="0">
                <a:latin typeface="Arial" charset="0"/>
              </a:rPr>
              <a:t>, </a:t>
            </a:r>
            <a:r>
              <a:rPr lang="en-US" sz="2400" dirty="0" err="1">
                <a:latin typeface="Arial" charset="0"/>
              </a:rPr>
              <a:t>lòng</a:t>
            </a:r>
            <a:r>
              <a:rPr lang="en-US" sz="2400" dirty="0">
                <a:latin typeface="Arial" charset="0"/>
              </a:rPr>
              <a:t> tin </a:t>
            </a:r>
            <a:r>
              <a:rPr lang="en-US" sz="2400" dirty="0" err="1">
                <a:latin typeface="Arial" charset="0"/>
              </a:rPr>
              <a:t>của</a:t>
            </a:r>
            <a:r>
              <a:rPr lang="en-US" sz="2400" dirty="0">
                <a:latin typeface="Arial" charset="0"/>
              </a:rPr>
              <a:t> </a:t>
            </a:r>
          </a:p>
          <a:p>
            <a:pPr algn="ctr">
              <a:defRPr/>
            </a:pPr>
            <a:r>
              <a:rPr lang="en-US" sz="2400" dirty="0" err="1">
                <a:latin typeface="Arial" charset="0"/>
              </a:rPr>
              <a:t>quần</a:t>
            </a:r>
            <a:r>
              <a:rPr lang="en-US" sz="2400" dirty="0">
                <a:latin typeface="Arial" charset="0"/>
              </a:rPr>
              <a:t> </a:t>
            </a:r>
            <a:r>
              <a:rPr lang="en-US" sz="2400" dirty="0" err="1">
                <a:latin typeface="Arial" charset="0"/>
              </a:rPr>
              <a:t>chúng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vi-VN" sz="2300" b="1" dirty="0">
              <a:latin typeface="Arial" charset="0"/>
            </a:endParaRPr>
          </a:p>
        </p:txBody>
      </p:sp>
      <p:sp>
        <p:nvSpPr>
          <p:cNvPr id="109587" name="Oval 19">
            <a:extLst>
              <a:ext uri="{FF2B5EF4-FFF2-40B4-BE49-F238E27FC236}">
                <a16:creationId xmlns:a16="http://schemas.microsoft.com/office/drawing/2014/main" id="{1E4F2A57-EB15-4BFB-9319-D152379FB76A}"/>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2408" name="Picture 20" descr="ani32">
            <a:hlinkClick r:id="rId7" action="ppaction://hlinksldjump"/>
            <a:extLst>
              <a:ext uri="{FF2B5EF4-FFF2-40B4-BE49-F238E27FC236}">
                <a16:creationId xmlns:a16="http://schemas.microsoft.com/office/drawing/2014/main" id="{2DBD4CBB-D42B-4DAB-AD6F-C0B10377DB5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85DAECFD-2A62-40B9-BA05-9B469BE51744}"/>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9BD67D2B-4D50-4B4C-B85A-DA18E6DD8135}"/>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DD38BF03-6AF1-4C13-8BD4-EAEC3EB0A53C}"/>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BF2E1346-B20E-4F67-B483-929D10DDB879}"/>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2E133112-5BAB-4C8B-B366-1E85831FC3F3}"/>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735D9186-1114-4C40-9CB7-97CFD9FA0A3E}"/>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5550BB2A-D710-422D-B51F-D422D31D4F82}"/>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D513A0C1-10C0-4D8E-B048-EE355E28A2DF}"/>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DD92DDE5-CBB6-46D7-B0DD-FA297232C6F8}"/>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Đường</a:t>
            </a:r>
            <a:r>
              <a:rPr lang="en-US" sz="2400" dirty="0">
                <a:latin typeface="Arial" charset="0"/>
              </a:rPr>
              <a:t> </a:t>
            </a:r>
            <a:r>
              <a:rPr lang="en-US" sz="2400" dirty="0" err="1">
                <a:latin typeface="Arial" charset="0"/>
              </a:rPr>
              <a:t>lối</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sách</a:t>
            </a:r>
            <a:r>
              <a:rPr lang="en-US" sz="2400" dirty="0">
                <a:latin typeface="Arial" charset="0"/>
              </a:rPr>
              <a:t> </a:t>
            </a:r>
            <a:r>
              <a:rPr lang="en-US" sz="2400" dirty="0" err="1">
                <a:latin typeface="Arial" charset="0"/>
              </a:rPr>
              <a:t>của</a:t>
            </a:r>
            <a:endParaRPr lang="en-US" sz="2400" dirty="0">
              <a:latin typeface="Arial" charset="0"/>
            </a:endParaRPr>
          </a:p>
          <a:p>
            <a:pPr algn="ctr">
              <a:defRPr/>
            </a:pPr>
            <a:r>
              <a:rPr lang="en-US" sz="2400" dirty="0">
                <a:latin typeface="Arial" charset="0"/>
              </a:rPr>
              <a:t> </a:t>
            </a:r>
            <a:r>
              <a:rPr lang="en-US" sz="2400" dirty="0" err="1">
                <a:latin typeface="Arial" charset="0"/>
              </a:rPr>
              <a:t>Đảng</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luật</a:t>
            </a:r>
            <a:r>
              <a:rPr lang="en-US" sz="2400" dirty="0">
                <a:latin typeface="Arial" charset="0"/>
              </a:rPr>
              <a:t> </a:t>
            </a:r>
            <a:r>
              <a:rPr lang="en-US" sz="2400" dirty="0" err="1">
                <a:latin typeface="Arial" charset="0"/>
              </a:rPr>
              <a:t>Nhà</a:t>
            </a:r>
            <a:r>
              <a:rPr lang="en-US" sz="2400" dirty="0">
                <a:latin typeface="Arial" charset="0"/>
              </a:rPr>
              <a:t> </a:t>
            </a:r>
            <a:r>
              <a:rPr lang="en-US" sz="2400" dirty="0" err="1">
                <a:latin typeface="Arial" charset="0"/>
              </a:rPr>
              <a:t>nước</a:t>
            </a:r>
            <a:endParaRPr lang="vi-VN" sz="2300" b="1" dirty="0">
              <a:latin typeface="Arial" charset="0"/>
            </a:endParaRPr>
          </a:p>
        </p:txBody>
      </p:sp>
      <p:sp>
        <p:nvSpPr>
          <p:cNvPr id="28" name="AutoShape 13">
            <a:extLst>
              <a:ext uri="{FF2B5EF4-FFF2-40B4-BE49-F238E27FC236}">
                <a16:creationId xmlns:a16="http://schemas.microsoft.com/office/drawing/2014/main" id="{C6902002-3FC8-4B47-9E86-8555E5D430DF}"/>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Sự</a:t>
            </a:r>
            <a:r>
              <a:rPr lang="en-US" sz="2400" dirty="0">
                <a:latin typeface="Arial" charset="0"/>
              </a:rPr>
              <a:t> </a:t>
            </a:r>
            <a:r>
              <a:rPr lang="en-US" sz="2400" dirty="0" err="1">
                <a:latin typeface="Arial" charset="0"/>
              </a:rPr>
              <a:t>ổn</a:t>
            </a:r>
            <a:r>
              <a:rPr lang="en-US" sz="2400" dirty="0">
                <a:latin typeface="Arial" charset="0"/>
              </a:rPr>
              <a:t> </a:t>
            </a:r>
            <a:r>
              <a:rPr lang="en-US" sz="2400" dirty="0" err="1">
                <a:latin typeface="Arial" charset="0"/>
              </a:rPr>
              <a:t>định</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trị</a:t>
            </a:r>
            <a:r>
              <a:rPr lang="en-US" sz="2400" dirty="0">
                <a:latin typeface="Arial" charset="0"/>
              </a:rPr>
              <a:t>, </a:t>
            </a:r>
          </a:p>
          <a:p>
            <a:pPr algn="ctr">
              <a:defRPr/>
            </a:pPr>
            <a:r>
              <a:rPr lang="en-US" sz="2400" dirty="0" err="1">
                <a:latin typeface="Arial" charset="0"/>
              </a:rPr>
              <a:t>sự</a:t>
            </a:r>
            <a:r>
              <a:rPr lang="en-US" sz="2400" dirty="0">
                <a:latin typeface="Arial" charset="0"/>
              </a:rPr>
              <a:t> </a:t>
            </a:r>
            <a:r>
              <a:rPr lang="en-US" sz="2400" dirty="0" err="1">
                <a:latin typeface="Arial" charset="0"/>
              </a:rPr>
              <a:t>vững</a:t>
            </a:r>
            <a:r>
              <a:rPr lang="en-US" sz="2400" dirty="0">
                <a:latin typeface="Arial" charset="0"/>
              </a:rPr>
              <a:t> </a:t>
            </a:r>
            <a:r>
              <a:rPr lang="en-US" sz="2400" dirty="0" err="1">
                <a:latin typeface="Arial" charset="0"/>
              </a:rPr>
              <a:t>mạnh</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chế</a:t>
            </a:r>
            <a:r>
              <a:rPr lang="en-US" sz="2400" dirty="0">
                <a:latin typeface="Arial" charset="0"/>
              </a:rPr>
              <a:t> </a:t>
            </a:r>
            <a:r>
              <a:rPr lang="en-US" sz="2400" dirty="0" err="1">
                <a:latin typeface="Arial" charset="0"/>
              </a:rPr>
              <a:t>độ</a:t>
            </a:r>
            <a:r>
              <a:rPr lang="en-US" sz="2400" dirty="0">
                <a:latin typeface="Arial" charset="0"/>
              </a:rPr>
              <a:t> </a:t>
            </a:r>
            <a:endParaRPr lang="vi-VN" sz="2300" b="1" dirty="0">
              <a:latin typeface="Arial" charset="0"/>
            </a:endParaRPr>
          </a:p>
        </p:txBody>
      </p:sp>
      <p:sp>
        <p:nvSpPr>
          <p:cNvPr id="29" name="Rectangle: Rounded Corners 28">
            <a:extLst>
              <a:ext uri="{FF2B5EF4-FFF2-40B4-BE49-F238E27FC236}">
                <a16:creationId xmlns:a16="http://schemas.microsoft.com/office/drawing/2014/main" id="{1BDD4CA9-23AF-4A4C-9DF0-CAF41B14A6CD}"/>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44</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6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6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0BB31933-F087-4E9D-B53F-A34354FBB13B}"/>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24FE690E-83F7-44FD-B723-1D6A0FA71C9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14306FF-678B-423F-94F0-E085B137BD12}"/>
              </a:ext>
            </a:extLst>
          </p:cNvPr>
          <p:cNvSpPr txBox="1">
            <a:spLocks noChangeArrowheads="1"/>
          </p:cNvSpPr>
          <p:nvPr/>
        </p:nvSpPr>
        <p:spPr bwMode="auto">
          <a:xfrm>
            <a:off x="1419225" y="838200"/>
            <a:ext cx="7419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“Tăng cường quản lý Nhà nước về trật tự ATXH, ngăn ngừa và làm giảm tai nạn, tệ nạn xã hội, bảo đảm trật tự kỷ cương”, là nội dung của:</a:t>
            </a:r>
          </a:p>
        </p:txBody>
      </p:sp>
      <p:sp>
        <p:nvSpPr>
          <p:cNvPr id="65541" name="AutoShape 5">
            <a:extLst>
              <a:ext uri="{FF2B5EF4-FFF2-40B4-BE49-F238E27FC236}">
                <a16:creationId xmlns:a16="http://schemas.microsoft.com/office/drawing/2014/main" id="{CB4A8B0C-E61C-42D4-90F0-D5D39521732A}"/>
              </a:ext>
            </a:extLst>
          </p:cNvPr>
          <p:cNvSpPr>
            <a:spLocks noChangeArrowheads="1"/>
          </p:cNvSpPr>
          <p:nvPr/>
        </p:nvSpPr>
        <p:spPr bwMode="auto">
          <a:xfrm>
            <a:off x="4724400" y="4129088"/>
            <a:ext cx="41910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D. </a:t>
            </a:r>
            <a:r>
              <a:rPr lang="en-US" sz="2300" dirty="0" err="1">
                <a:latin typeface="Arial" charset="0"/>
              </a:rPr>
              <a:t>Nhiệm</a:t>
            </a:r>
            <a:r>
              <a:rPr lang="en-US" sz="2300" dirty="0">
                <a:latin typeface="Arial" charset="0"/>
              </a:rPr>
              <a:t> </a:t>
            </a:r>
            <a:r>
              <a:rPr lang="en-US" sz="2300" dirty="0" err="1">
                <a:latin typeface="Arial" charset="0"/>
              </a:rPr>
              <a:t>vụ</a:t>
            </a:r>
            <a:r>
              <a:rPr lang="en-US" sz="2300" dirty="0">
                <a:latin typeface="Arial" charset="0"/>
              </a:rPr>
              <a:t> </a:t>
            </a:r>
            <a:r>
              <a:rPr lang="en-US" sz="2300" dirty="0" err="1">
                <a:latin typeface="Arial" charset="0"/>
              </a:rPr>
              <a:t>bảo</a:t>
            </a:r>
            <a:r>
              <a:rPr lang="en-US" sz="2300" dirty="0">
                <a:latin typeface="Arial" charset="0"/>
              </a:rPr>
              <a:t> </a:t>
            </a:r>
            <a:r>
              <a:rPr lang="en-US" sz="2300" err="1">
                <a:latin typeface="Arial" charset="0"/>
              </a:rPr>
              <a:t>vệ</a:t>
            </a:r>
            <a:r>
              <a:rPr lang="en-US" sz="2300">
                <a:latin typeface="Arial" charset="0"/>
              </a:rPr>
              <a:t> ANQG,</a:t>
            </a:r>
          </a:p>
          <a:p>
            <a:pPr algn="ctr">
              <a:defRPr/>
            </a:pPr>
            <a:r>
              <a:rPr lang="en-US" sz="2300">
                <a:latin typeface="Arial" charset="0"/>
              </a:rPr>
              <a:t>giữ </a:t>
            </a:r>
            <a:r>
              <a:rPr lang="en-US" sz="2300" dirty="0" err="1">
                <a:latin typeface="Arial" charset="0"/>
              </a:rPr>
              <a:t>gìn</a:t>
            </a:r>
            <a:r>
              <a:rPr lang="en-US" sz="2300" dirty="0">
                <a:latin typeface="Arial" charset="0"/>
              </a:rPr>
              <a:t> </a:t>
            </a:r>
            <a:r>
              <a:rPr lang="en-US" sz="2300" err="1">
                <a:latin typeface="Arial" charset="0"/>
              </a:rPr>
              <a:t>trật</a:t>
            </a:r>
            <a:r>
              <a:rPr lang="en-US" sz="2300">
                <a:latin typeface="Arial" charset="0"/>
              </a:rPr>
              <a:t> tự ATXH</a:t>
            </a:r>
            <a:endParaRPr lang="en-US" sz="2300" dirty="0">
              <a:latin typeface="Arial" charset="0"/>
            </a:endParaRPr>
          </a:p>
        </p:txBody>
      </p:sp>
      <p:sp>
        <p:nvSpPr>
          <p:cNvPr id="65549" name="AutoShape 13">
            <a:extLst>
              <a:ext uri="{FF2B5EF4-FFF2-40B4-BE49-F238E27FC236}">
                <a16:creationId xmlns:a16="http://schemas.microsoft.com/office/drawing/2014/main" id="{492525E0-B10F-4EF2-9F37-51B0402CE544}"/>
              </a:ext>
            </a:extLst>
          </p:cNvPr>
          <p:cNvSpPr>
            <a:spLocks noChangeArrowheads="1"/>
          </p:cNvSpPr>
          <p:nvPr/>
        </p:nvSpPr>
        <p:spPr bwMode="auto">
          <a:xfrm>
            <a:off x="228600" y="2286000"/>
            <a:ext cx="4191000" cy="13573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A. </a:t>
            </a:r>
            <a:r>
              <a:rPr lang="en-US" sz="2300" dirty="0" err="1">
                <a:latin typeface="Arial" charset="0"/>
              </a:rPr>
              <a:t>Biện</a:t>
            </a:r>
            <a:r>
              <a:rPr lang="en-US" sz="2300" dirty="0">
                <a:latin typeface="Arial" charset="0"/>
              </a:rPr>
              <a:t> </a:t>
            </a:r>
            <a:r>
              <a:rPr lang="en-US" sz="2300" dirty="0" err="1">
                <a:latin typeface="Arial" charset="0"/>
              </a:rPr>
              <a:t>pháp</a:t>
            </a:r>
            <a:r>
              <a:rPr lang="en-US" sz="2300" dirty="0">
                <a:latin typeface="Arial" charset="0"/>
              </a:rPr>
              <a:t> </a:t>
            </a:r>
            <a:r>
              <a:rPr lang="en-US" sz="2300" dirty="0" err="1">
                <a:latin typeface="Arial" charset="0"/>
              </a:rPr>
              <a:t>bảo</a:t>
            </a:r>
            <a:r>
              <a:rPr lang="en-US" sz="2300" dirty="0">
                <a:latin typeface="Arial" charset="0"/>
              </a:rPr>
              <a:t> </a:t>
            </a:r>
            <a:r>
              <a:rPr lang="en-US" sz="2300" dirty="0" err="1">
                <a:latin typeface="Arial" charset="0"/>
              </a:rPr>
              <a:t>vệ</a:t>
            </a:r>
            <a:r>
              <a:rPr lang="en-US" sz="2300" dirty="0">
                <a:latin typeface="Arial" charset="0"/>
              </a:rPr>
              <a:t> </a:t>
            </a:r>
          </a:p>
          <a:p>
            <a:pPr algn="ctr">
              <a:defRPr/>
            </a:pPr>
            <a:r>
              <a:rPr lang="en-US" sz="2300">
                <a:latin typeface="Arial" charset="0"/>
              </a:rPr>
              <a:t>ANQG, </a:t>
            </a:r>
            <a:r>
              <a:rPr lang="en-US" sz="2300" dirty="0" err="1">
                <a:latin typeface="Arial" charset="0"/>
              </a:rPr>
              <a:t>giữ</a:t>
            </a:r>
            <a:r>
              <a:rPr lang="en-US" sz="2300" dirty="0">
                <a:latin typeface="Arial" charset="0"/>
              </a:rPr>
              <a:t> </a:t>
            </a:r>
            <a:r>
              <a:rPr lang="en-US" sz="2300" err="1">
                <a:latin typeface="Arial" charset="0"/>
              </a:rPr>
              <a:t>gìn</a:t>
            </a:r>
            <a:r>
              <a:rPr lang="en-US" sz="2300">
                <a:latin typeface="Arial" charset="0"/>
              </a:rPr>
              <a:t> trật </a:t>
            </a:r>
            <a:r>
              <a:rPr lang="en-US" sz="2300" err="1">
                <a:latin typeface="Arial" charset="0"/>
              </a:rPr>
              <a:t>tự</a:t>
            </a:r>
            <a:r>
              <a:rPr lang="en-US" sz="2300">
                <a:latin typeface="Arial" charset="0"/>
              </a:rPr>
              <a:t> ATXH</a:t>
            </a:r>
            <a:endParaRPr lang="en-US" sz="2300" dirty="0">
              <a:latin typeface="Arial" charset="0"/>
            </a:endParaRPr>
          </a:p>
        </p:txBody>
      </p:sp>
      <p:sp>
        <p:nvSpPr>
          <p:cNvPr id="109587" name="Oval 19">
            <a:extLst>
              <a:ext uri="{FF2B5EF4-FFF2-40B4-BE49-F238E27FC236}">
                <a16:creationId xmlns:a16="http://schemas.microsoft.com/office/drawing/2014/main" id="{98CFA46D-C09C-43FB-9F09-AA43A44D1156}"/>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4456" name="Picture 20" descr="ani32">
            <a:hlinkClick r:id="rId7" action="ppaction://hlinksldjump"/>
            <a:extLst>
              <a:ext uri="{FF2B5EF4-FFF2-40B4-BE49-F238E27FC236}">
                <a16:creationId xmlns:a16="http://schemas.microsoft.com/office/drawing/2014/main" id="{5C6D9917-E670-4237-9C22-4B20342A483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E574D140-E751-41A2-9F40-B92177EDF1DA}"/>
              </a:ext>
            </a:extLst>
          </p:cNvPr>
          <p:cNvSpPr>
            <a:spLocks noChangeArrowheads="1"/>
          </p:cNvSpPr>
          <p:nvPr/>
        </p:nvSpPr>
        <p:spPr bwMode="auto">
          <a:xfrm>
            <a:off x="4697413"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758AA44A-54C9-4413-9D9F-E48103D48B03}"/>
              </a:ext>
            </a:extLst>
          </p:cNvPr>
          <p:cNvSpPr>
            <a:spLocks noChangeArrowheads="1"/>
          </p:cNvSpPr>
          <p:nvPr/>
        </p:nvSpPr>
        <p:spPr bwMode="auto">
          <a:xfrm>
            <a:off x="470693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ECDBF231-132A-4E9F-8FB0-4E63CFCE7703}"/>
              </a:ext>
            </a:extLst>
          </p:cNvPr>
          <p:cNvSpPr>
            <a:spLocks noChangeArrowheads="1"/>
          </p:cNvSpPr>
          <p:nvPr/>
        </p:nvSpPr>
        <p:spPr bwMode="auto">
          <a:xfrm>
            <a:off x="46974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31A11CE6-425E-4696-AD6E-EE2F9149BFA1}"/>
              </a:ext>
            </a:extLst>
          </p:cNvPr>
          <p:cNvSpPr>
            <a:spLocks noChangeArrowheads="1"/>
          </p:cNvSpPr>
          <p:nvPr/>
        </p:nvSpPr>
        <p:spPr bwMode="auto">
          <a:xfrm>
            <a:off x="47069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E48DE115-A940-4782-B735-3AA0C30F6543}"/>
              </a:ext>
            </a:extLst>
          </p:cNvPr>
          <p:cNvSpPr>
            <a:spLocks noChangeArrowheads="1"/>
          </p:cNvSpPr>
          <p:nvPr/>
        </p:nvSpPr>
        <p:spPr bwMode="auto">
          <a:xfrm>
            <a:off x="472440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C8CCE716-607F-45F8-8B44-9AE8A309A851}"/>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C8B34B64-E254-4A81-8B6B-9CFEA5F6092A}"/>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3A5ED99B-6D56-474A-A098-49E64B23A320}"/>
              </a:ext>
            </a:extLst>
          </p:cNvPr>
          <p:cNvSpPr txBox="1">
            <a:spLocks noChangeArrowheads="1"/>
          </p:cNvSpPr>
          <p:nvPr/>
        </p:nvSpPr>
        <p:spPr bwMode="auto">
          <a:xfrm>
            <a:off x="4648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5CF597C7-E786-4B2D-9FD6-6C2E48BDFC02}"/>
              </a:ext>
            </a:extLst>
          </p:cNvPr>
          <p:cNvSpPr>
            <a:spLocks noChangeArrowheads="1"/>
          </p:cNvSpPr>
          <p:nvPr/>
        </p:nvSpPr>
        <p:spPr bwMode="auto">
          <a:xfrm>
            <a:off x="228600" y="4129088"/>
            <a:ext cx="41910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C. </a:t>
            </a:r>
            <a:r>
              <a:rPr lang="en-US" sz="2300" dirty="0" err="1">
                <a:latin typeface="Arial" charset="0"/>
              </a:rPr>
              <a:t>Tính</a:t>
            </a:r>
            <a:r>
              <a:rPr lang="en-US" sz="2300" dirty="0">
                <a:latin typeface="Arial" charset="0"/>
              </a:rPr>
              <a:t> </a:t>
            </a:r>
            <a:r>
              <a:rPr lang="en-US" sz="2300" dirty="0" err="1">
                <a:latin typeface="Arial" charset="0"/>
              </a:rPr>
              <a:t>chất</a:t>
            </a:r>
            <a:r>
              <a:rPr lang="en-US" sz="2300" dirty="0">
                <a:latin typeface="Arial" charset="0"/>
              </a:rPr>
              <a:t> </a:t>
            </a:r>
            <a:r>
              <a:rPr lang="en-US" sz="2300" dirty="0" err="1">
                <a:latin typeface="Arial" charset="0"/>
              </a:rPr>
              <a:t>bảo</a:t>
            </a:r>
            <a:r>
              <a:rPr lang="en-US" sz="2300" dirty="0">
                <a:latin typeface="Arial" charset="0"/>
              </a:rPr>
              <a:t> </a:t>
            </a:r>
            <a:r>
              <a:rPr lang="en-US" sz="2300" dirty="0" err="1">
                <a:latin typeface="Arial" charset="0"/>
              </a:rPr>
              <a:t>vệ</a:t>
            </a:r>
            <a:r>
              <a:rPr lang="en-US" sz="2300" dirty="0">
                <a:latin typeface="Arial" charset="0"/>
              </a:rPr>
              <a:t> </a:t>
            </a:r>
          </a:p>
          <a:p>
            <a:pPr algn="ctr">
              <a:defRPr/>
            </a:pPr>
            <a:r>
              <a:rPr lang="en-US" sz="2300">
                <a:latin typeface="Arial" charset="0"/>
              </a:rPr>
              <a:t>ANQG, </a:t>
            </a:r>
            <a:r>
              <a:rPr lang="en-US" sz="2300" dirty="0" err="1">
                <a:latin typeface="Arial" charset="0"/>
              </a:rPr>
              <a:t>giữ</a:t>
            </a:r>
            <a:r>
              <a:rPr lang="en-US" sz="2300" dirty="0">
                <a:latin typeface="Arial" charset="0"/>
              </a:rPr>
              <a:t> </a:t>
            </a:r>
            <a:r>
              <a:rPr lang="en-US" sz="2300" err="1">
                <a:latin typeface="Arial" charset="0"/>
              </a:rPr>
              <a:t>gìn</a:t>
            </a:r>
            <a:r>
              <a:rPr lang="en-US" sz="2300">
                <a:latin typeface="Arial" charset="0"/>
              </a:rPr>
              <a:t> trật </a:t>
            </a:r>
            <a:r>
              <a:rPr lang="en-US" sz="2300" err="1">
                <a:latin typeface="Arial" charset="0"/>
              </a:rPr>
              <a:t>tự</a:t>
            </a:r>
            <a:r>
              <a:rPr lang="en-US" sz="2300">
                <a:latin typeface="Arial" charset="0"/>
              </a:rPr>
              <a:t> ATXH</a:t>
            </a:r>
            <a:endParaRPr lang="vi-VN" sz="2300" b="1" dirty="0">
              <a:latin typeface="Arial" charset="0"/>
            </a:endParaRPr>
          </a:p>
        </p:txBody>
      </p:sp>
      <p:sp>
        <p:nvSpPr>
          <p:cNvPr id="28" name="AutoShape 13">
            <a:extLst>
              <a:ext uri="{FF2B5EF4-FFF2-40B4-BE49-F238E27FC236}">
                <a16:creationId xmlns:a16="http://schemas.microsoft.com/office/drawing/2014/main" id="{C9DF9E0F-2191-4467-AE6F-048446881AC0}"/>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B. </a:t>
            </a:r>
            <a:r>
              <a:rPr lang="en-US" sz="2300" dirty="0" err="1">
                <a:latin typeface="Arial" charset="0"/>
              </a:rPr>
              <a:t>Quan</a:t>
            </a:r>
            <a:r>
              <a:rPr lang="en-US" sz="2300" dirty="0">
                <a:latin typeface="Arial" charset="0"/>
              </a:rPr>
              <a:t> </a:t>
            </a:r>
            <a:r>
              <a:rPr lang="en-US" sz="2300" dirty="0" err="1">
                <a:latin typeface="Arial" charset="0"/>
              </a:rPr>
              <a:t>điểm</a:t>
            </a:r>
            <a:r>
              <a:rPr lang="en-US" sz="2300" dirty="0">
                <a:latin typeface="Arial" charset="0"/>
              </a:rPr>
              <a:t> </a:t>
            </a:r>
            <a:r>
              <a:rPr lang="en-US" sz="2300" dirty="0" err="1">
                <a:latin typeface="Arial" charset="0"/>
              </a:rPr>
              <a:t>bảo</a:t>
            </a:r>
            <a:r>
              <a:rPr lang="en-US" sz="2300" dirty="0">
                <a:latin typeface="Arial" charset="0"/>
              </a:rPr>
              <a:t> </a:t>
            </a:r>
            <a:r>
              <a:rPr lang="en-US" sz="2300" dirty="0" err="1">
                <a:latin typeface="Arial" charset="0"/>
              </a:rPr>
              <a:t>vệ</a:t>
            </a:r>
            <a:r>
              <a:rPr lang="en-US" sz="2300" dirty="0">
                <a:latin typeface="Arial" charset="0"/>
              </a:rPr>
              <a:t> </a:t>
            </a:r>
          </a:p>
          <a:p>
            <a:pPr algn="ctr">
              <a:defRPr/>
            </a:pPr>
            <a:r>
              <a:rPr lang="en-US" sz="2300">
                <a:latin typeface="Arial" charset="0"/>
              </a:rPr>
              <a:t>ANQG, </a:t>
            </a:r>
            <a:r>
              <a:rPr lang="en-US" sz="2300" dirty="0" err="1">
                <a:latin typeface="Arial" charset="0"/>
              </a:rPr>
              <a:t>giữ</a:t>
            </a:r>
            <a:r>
              <a:rPr lang="en-US" sz="2300" dirty="0">
                <a:latin typeface="Arial" charset="0"/>
              </a:rPr>
              <a:t> </a:t>
            </a:r>
            <a:r>
              <a:rPr lang="en-US" sz="2300" err="1">
                <a:latin typeface="Arial" charset="0"/>
              </a:rPr>
              <a:t>gìn</a:t>
            </a:r>
            <a:r>
              <a:rPr lang="en-US" sz="2300">
                <a:latin typeface="Arial" charset="0"/>
              </a:rPr>
              <a:t> trật </a:t>
            </a:r>
            <a:r>
              <a:rPr lang="en-US" sz="2300" err="1">
                <a:latin typeface="Arial" charset="0"/>
              </a:rPr>
              <a:t>tự</a:t>
            </a:r>
            <a:r>
              <a:rPr lang="en-US" sz="2300">
                <a:latin typeface="Arial" charset="0"/>
              </a:rPr>
              <a:t> ATXH</a:t>
            </a:r>
            <a:endParaRPr lang="vi-VN" sz="2300" b="1" dirty="0">
              <a:latin typeface="Arial" charset="0"/>
            </a:endParaRPr>
          </a:p>
        </p:txBody>
      </p:sp>
      <p:sp>
        <p:nvSpPr>
          <p:cNvPr id="29" name="Rectangle: Rounded Corners 28">
            <a:extLst>
              <a:ext uri="{FF2B5EF4-FFF2-40B4-BE49-F238E27FC236}">
                <a16:creationId xmlns:a16="http://schemas.microsoft.com/office/drawing/2014/main" id="{25BB012D-8834-48D2-B14C-50CEF5A7E8CF}"/>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45</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a:extLst>
              <a:ext uri="{FF2B5EF4-FFF2-40B4-BE49-F238E27FC236}">
                <a16:creationId xmlns:a16="http://schemas.microsoft.com/office/drawing/2014/main" id="{32C014F1-AD29-4798-BD48-71828B6E1A9F}"/>
              </a:ext>
            </a:extLst>
          </p:cNvPr>
          <p:cNvSpPr>
            <a:spLocks noChangeArrowheads="1"/>
          </p:cNvSpPr>
          <p:nvPr/>
        </p:nvSpPr>
        <p:spPr bwMode="auto">
          <a:xfrm>
            <a:off x="4762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7285" name="Picture 15" descr="people008">
            <a:extLst>
              <a:ext uri="{FF2B5EF4-FFF2-40B4-BE49-F238E27FC236}">
                <a16:creationId xmlns:a16="http://schemas.microsoft.com/office/drawing/2014/main" id="{67954971-5FC0-4A19-8443-C6CEE018C18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102097A-0973-44DB-B98D-5F63D590C8A8}"/>
              </a:ext>
            </a:extLst>
          </p:cNvPr>
          <p:cNvSpPr txBox="1">
            <a:spLocks noChangeArrowheads="1"/>
          </p:cNvSpPr>
          <p:nvPr/>
        </p:nvSpPr>
        <p:spPr bwMode="auto">
          <a:xfrm>
            <a:off x="1524000" y="893763"/>
            <a:ext cx="7391400"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300" i="1"/>
              <a:t>Để bảo đảm thắng lợi hoàn toàn và triệt để</a:t>
            </a:r>
          </a:p>
          <a:p>
            <a:pPr algn="ctr"/>
            <a:r>
              <a:rPr lang="vi-VN" altLang="en-US" sz="2300" i="1"/>
              <a:t>trong cuộc đấu tranh bảo vệ ANQG, giữ gìn trật tự, ATXH, lực lượng công an phải:</a:t>
            </a:r>
          </a:p>
        </p:txBody>
      </p:sp>
      <p:sp>
        <p:nvSpPr>
          <p:cNvPr id="65541" name="AutoShape 5">
            <a:extLst>
              <a:ext uri="{FF2B5EF4-FFF2-40B4-BE49-F238E27FC236}">
                <a16:creationId xmlns:a16="http://schemas.microsoft.com/office/drawing/2014/main" id="{6CD052FF-E945-48B9-8B1A-2B7F68742536}"/>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000" dirty="0">
                <a:latin typeface="Arial" charset="0"/>
              </a:rPr>
              <a:t>C. </a:t>
            </a:r>
            <a:r>
              <a:rPr lang="vi-VN" sz="2000" dirty="0">
                <a:latin typeface="Arial" charset="0"/>
              </a:rPr>
              <a:t>Kết hợp phong trào toàn</a:t>
            </a:r>
          </a:p>
          <a:p>
            <a:pPr algn="ctr">
              <a:defRPr/>
            </a:pPr>
            <a:r>
              <a:rPr lang="vi-VN" sz="2000" dirty="0">
                <a:latin typeface="Arial" charset="0"/>
              </a:rPr>
              <a:t>dân bảo vệ an ninh Tổ quốc</a:t>
            </a:r>
          </a:p>
          <a:p>
            <a:pPr algn="ctr">
              <a:defRPr/>
            </a:pPr>
            <a:r>
              <a:rPr lang="vi-VN" sz="2000" dirty="0">
                <a:latin typeface="Arial" charset="0"/>
              </a:rPr>
              <a:t>với công tác nghiệp vụ của</a:t>
            </a:r>
          </a:p>
          <a:p>
            <a:pPr algn="ctr">
              <a:defRPr/>
            </a:pPr>
            <a:r>
              <a:rPr lang="vi-VN" sz="2000" dirty="0">
                <a:latin typeface="Arial" charset="0"/>
              </a:rPr>
              <a:t>các cơ quan chuyên môn</a:t>
            </a:r>
          </a:p>
        </p:txBody>
      </p:sp>
      <p:sp>
        <p:nvSpPr>
          <p:cNvPr id="65549" name="AutoShape 13">
            <a:extLst>
              <a:ext uri="{FF2B5EF4-FFF2-40B4-BE49-F238E27FC236}">
                <a16:creationId xmlns:a16="http://schemas.microsoft.com/office/drawing/2014/main" id="{1F1097CE-6A4B-45B9-B273-5CD7E715D2A1}"/>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000" dirty="0">
                <a:latin typeface="Arial" charset="0"/>
              </a:rPr>
              <a:t>A. </a:t>
            </a:r>
            <a:r>
              <a:rPr lang="vi-VN" sz="2000" dirty="0">
                <a:latin typeface="Arial" charset="0"/>
              </a:rPr>
              <a:t>Kết hợp sức mạnh của</a:t>
            </a:r>
          </a:p>
          <a:p>
            <a:pPr algn="ctr">
              <a:defRPr/>
            </a:pPr>
            <a:r>
              <a:rPr lang="vi-VN" sz="2000" dirty="0">
                <a:latin typeface="Arial" charset="0"/>
              </a:rPr>
              <a:t>quần chúng với công tác</a:t>
            </a:r>
          </a:p>
          <a:p>
            <a:pPr algn="ctr">
              <a:defRPr/>
            </a:pPr>
            <a:r>
              <a:rPr lang="vi-VN" sz="2000" dirty="0">
                <a:latin typeface="Arial" charset="0"/>
              </a:rPr>
              <a:t>nghiệp vụ của các cơ quan</a:t>
            </a:r>
          </a:p>
          <a:p>
            <a:pPr algn="ctr">
              <a:defRPr/>
            </a:pPr>
            <a:r>
              <a:rPr lang="vi-VN" sz="2000" dirty="0">
                <a:latin typeface="Arial" charset="0"/>
              </a:rPr>
              <a:t>chuyên môn thuộc công an</a:t>
            </a:r>
          </a:p>
        </p:txBody>
      </p:sp>
      <p:sp>
        <p:nvSpPr>
          <p:cNvPr id="97299" name="Oval 19">
            <a:extLst>
              <a:ext uri="{FF2B5EF4-FFF2-40B4-BE49-F238E27FC236}">
                <a16:creationId xmlns:a16="http://schemas.microsoft.com/office/drawing/2014/main" id="{FBD5C1A9-0A2A-4DB5-B506-6F5DC7BDA053}"/>
              </a:ext>
            </a:extLst>
          </p:cNvPr>
          <p:cNvSpPr>
            <a:spLocks noChangeArrowheads="1"/>
          </p:cNvSpPr>
          <p:nvPr/>
        </p:nvSpPr>
        <p:spPr bwMode="auto">
          <a:xfrm>
            <a:off x="4762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2536" name="Picture 20" descr="ani32">
            <a:hlinkClick r:id="rId7" action="ppaction://hlinksldjump"/>
            <a:extLst>
              <a:ext uri="{FF2B5EF4-FFF2-40B4-BE49-F238E27FC236}">
                <a16:creationId xmlns:a16="http://schemas.microsoft.com/office/drawing/2014/main" id="{553E3DA0-7C25-4156-B624-D44FB49FD00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a:extLst>
              <a:ext uri="{FF2B5EF4-FFF2-40B4-BE49-F238E27FC236}">
                <a16:creationId xmlns:a16="http://schemas.microsoft.com/office/drawing/2014/main" id="{162BC920-8E65-4AE4-ABA9-D4ADF7553087}"/>
              </a:ext>
            </a:extLst>
          </p:cNvPr>
          <p:cNvSpPr>
            <a:spLocks noChangeArrowheads="1"/>
          </p:cNvSpPr>
          <p:nvPr/>
        </p:nvSpPr>
        <p:spPr bwMode="auto">
          <a:xfrm>
            <a:off x="476567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7302" name="Oval 22">
            <a:extLst>
              <a:ext uri="{FF2B5EF4-FFF2-40B4-BE49-F238E27FC236}">
                <a16:creationId xmlns:a16="http://schemas.microsoft.com/office/drawing/2014/main" id="{8D09B2D0-B204-4E09-A7DD-98E34C434013}"/>
              </a:ext>
            </a:extLst>
          </p:cNvPr>
          <p:cNvSpPr>
            <a:spLocks noChangeArrowheads="1"/>
          </p:cNvSpPr>
          <p:nvPr/>
        </p:nvSpPr>
        <p:spPr bwMode="auto">
          <a:xfrm>
            <a:off x="47752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7303" name="Oval 23">
            <a:extLst>
              <a:ext uri="{FF2B5EF4-FFF2-40B4-BE49-F238E27FC236}">
                <a16:creationId xmlns:a16="http://schemas.microsoft.com/office/drawing/2014/main" id="{94AD9F15-071D-4340-B830-9F212A293487}"/>
              </a:ext>
            </a:extLst>
          </p:cNvPr>
          <p:cNvSpPr>
            <a:spLocks noChangeArrowheads="1"/>
          </p:cNvSpPr>
          <p:nvPr/>
        </p:nvSpPr>
        <p:spPr bwMode="auto">
          <a:xfrm>
            <a:off x="4762500" y="60182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7304" name="Oval 24">
            <a:extLst>
              <a:ext uri="{FF2B5EF4-FFF2-40B4-BE49-F238E27FC236}">
                <a16:creationId xmlns:a16="http://schemas.microsoft.com/office/drawing/2014/main" id="{A53A309D-3427-4145-A3B8-8C46DCA8D64F}"/>
              </a:ext>
            </a:extLst>
          </p:cNvPr>
          <p:cNvSpPr>
            <a:spLocks noChangeArrowheads="1"/>
          </p:cNvSpPr>
          <p:nvPr/>
        </p:nvSpPr>
        <p:spPr bwMode="auto">
          <a:xfrm>
            <a:off x="4762500" y="60436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7305" name="Oval 25">
            <a:extLst>
              <a:ext uri="{FF2B5EF4-FFF2-40B4-BE49-F238E27FC236}">
                <a16:creationId xmlns:a16="http://schemas.microsoft.com/office/drawing/2014/main" id="{2D31565B-DBE9-486D-A10E-B0D6CF8DBAC0}"/>
              </a:ext>
            </a:extLst>
          </p:cNvPr>
          <p:cNvSpPr>
            <a:spLocks noChangeArrowheads="1"/>
          </p:cNvSpPr>
          <p:nvPr/>
        </p:nvSpPr>
        <p:spPr bwMode="auto">
          <a:xfrm>
            <a:off x="4775200" y="6045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7306" name="Oval 26">
            <a:extLst>
              <a:ext uri="{FF2B5EF4-FFF2-40B4-BE49-F238E27FC236}">
                <a16:creationId xmlns:a16="http://schemas.microsoft.com/office/drawing/2014/main" id="{46F605B2-4BC2-4D4B-AFBE-E3FE536F0E97}"/>
              </a:ext>
            </a:extLst>
          </p:cNvPr>
          <p:cNvSpPr>
            <a:spLocks noChangeArrowheads="1"/>
          </p:cNvSpPr>
          <p:nvPr/>
        </p:nvSpPr>
        <p:spPr bwMode="auto">
          <a:xfrm>
            <a:off x="4775200" y="60436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7307" name="Text Box 27">
            <a:extLst>
              <a:ext uri="{FF2B5EF4-FFF2-40B4-BE49-F238E27FC236}">
                <a16:creationId xmlns:a16="http://schemas.microsoft.com/office/drawing/2014/main" id="{5633990B-1D2E-4BFE-B1F8-4DA00F1F1727}"/>
              </a:ext>
            </a:extLst>
          </p:cNvPr>
          <p:cNvSpPr txBox="1">
            <a:spLocks noChangeArrowheads="1"/>
          </p:cNvSpPr>
          <p:nvPr/>
        </p:nvSpPr>
        <p:spPr bwMode="auto">
          <a:xfrm>
            <a:off x="3429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7308" name="Text Box 28">
            <a:extLst>
              <a:ext uri="{FF2B5EF4-FFF2-40B4-BE49-F238E27FC236}">
                <a16:creationId xmlns:a16="http://schemas.microsoft.com/office/drawing/2014/main" id="{3E2D7093-DAA0-4C1B-85DC-764550F88212}"/>
              </a:ext>
            </a:extLst>
          </p:cNvPr>
          <p:cNvSpPr txBox="1">
            <a:spLocks noChangeArrowheads="1"/>
          </p:cNvSpPr>
          <p:nvPr/>
        </p:nvSpPr>
        <p:spPr bwMode="auto">
          <a:xfrm>
            <a:off x="4498975" y="58578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D72E1891-A46C-42DE-A0E7-5FC9C6E717BB}"/>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000" dirty="0">
                <a:latin typeface="Arial" charset="0"/>
              </a:rPr>
              <a:t>D. </a:t>
            </a:r>
            <a:r>
              <a:rPr lang="vi-VN" sz="2000" dirty="0">
                <a:latin typeface="Arial" charset="0"/>
              </a:rPr>
              <a:t>Kết hợp tính t</a:t>
            </a:r>
            <a:r>
              <a:rPr lang="en-US" sz="2000" dirty="0">
                <a:latin typeface="Arial" charset="0"/>
              </a:rPr>
              <a:t>ự </a:t>
            </a:r>
            <a:r>
              <a:rPr lang="en-US" sz="2000" dirty="0" err="1">
                <a:latin typeface="Arial" charset="0"/>
              </a:rPr>
              <a:t>giác</a:t>
            </a:r>
            <a:endParaRPr lang="vi-VN" sz="2000" dirty="0">
              <a:latin typeface="Arial" charset="0"/>
            </a:endParaRPr>
          </a:p>
          <a:p>
            <a:pPr algn="ctr">
              <a:defRPr/>
            </a:pPr>
            <a:r>
              <a:rPr lang="vi-VN" sz="2000" dirty="0">
                <a:latin typeface="Arial" charset="0"/>
              </a:rPr>
              <a:t>cách mạng của quần chúng</a:t>
            </a:r>
          </a:p>
          <a:p>
            <a:pPr algn="ctr">
              <a:defRPr/>
            </a:pPr>
            <a:r>
              <a:rPr lang="vi-VN" sz="2000" dirty="0">
                <a:latin typeface="Arial" charset="0"/>
              </a:rPr>
              <a:t>với công tác nghiệp vụ của</a:t>
            </a:r>
          </a:p>
          <a:p>
            <a:pPr algn="ctr">
              <a:defRPr/>
            </a:pPr>
            <a:r>
              <a:rPr lang="vi-VN" sz="2000" dirty="0">
                <a:latin typeface="Arial" charset="0"/>
              </a:rPr>
              <a:t>các cơ quan chuyên môn</a:t>
            </a:r>
          </a:p>
        </p:txBody>
      </p:sp>
      <p:sp>
        <p:nvSpPr>
          <p:cNvPr id="28" name="AutoShape 13">
            <a:extLst>
              <a:ext uri="{FF2B5EF4-FFF2-40B4-BE49-F238E27FC236}">
                <a16:creationId xmlns:a16="http://schemas.microsoft.com/office/drawing/2014/main" id="{AD3D5096-F4D1-4296-A64E-E2FB8A5A19EA}"/>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000" dirty="0">
                <a:latin typeface="Arial" charset="0"/>
              </a:rPr>
              <a:t>B. </a:t>
            </a:r>
            <a:r>
              <a:rPr lang="vi-VN" sz="2000" dirty="0">
                <a:latin typeface="Arial" charset="0"/>
              </a:rPr>
              <a:t>Kết hợp tai, mắt của</a:t>
            </a:r>
          </a:p>
          <a:p>
            <a:pPr algn="ctr">
              <a:defRPr/>
            </a:pPr>
            <a:r>
              <a:rPr lang="vi-VN" sz="2000" dirty="0">
                <a:latin typeface="Arial" charset="0"/>
              </a:rPr>
              <a:t>quần chúng nhân dân với</a:t>
            </a:r>
          </a:p>
          <a:p>
            <a:pPr algn="ctr">
              <a:defRPr/>
            </a:pPr>
            <a:r>
              <a:rPr lang="vi-VN" sz="2000" dirty="0">
                <a:latin typeface="Arial" charset="0"/>
              </a:rPr>
              <a:t>công tác nghiệp vụ của các cơ</a:t>
            </a:r>
          </a:p>
          <a:p>
            <a:pPr algn="ctr">
              <a:defRPr/>
            </a:pPr>
            <a:r>
              <a:rPr lang="vi-VN" sz="2000" dirty="0">
                <a:latin typeface="Arial" charset="0"/>
              </a:rPr>
              <a:t> quan công an nhân dân</a:t>
            </a:r>
          </a:p>
        </p:txBody>
      </p:sp>
      <p:sp>
        <p:nvSpPr>
          <p:cNvPr id="29" name="Rectangle: Rounded Corners 28">
            <a:extLst>
              <a:ext uri="{FF2B5EF4-FFF2-40B4-BE49-F238E27FC236}">
                <a16:creationId xmlns:a16="http://schemas.microsoft.com/office/drawing/2014/main" id="{C13AF18C-B586-4EB7-9103-5716A0B65A32}"/>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05</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9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9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72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seq concurrent="1" nextAc="seek">
              <p:cTn id="34" restart="whenNotActive" fill="hold" evtFilter="cancelBubble" nodeType="interactiveSeq">
                <p:stCondLst>
                  <p:cond evt="onClick" delay="0">
                    <p:tgtEl>
                      <p:spTgt spid="973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73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7306"/>
                                        </p:tgtEl>
                                      </p:cBhvr>
                                    </p:animEffect>
                                    <p:set>
                                      <p:cBhvr>
                                        <p:cTn id="42"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7305"/>
                                        </p:tgtEl>
                                      </p:cBhvr>
                                    </p:animEffect>
                                    <p:set>
                                      <p:cBhvr>
                                        <p:cTn id="46"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7304"/>
                                        </p:tgtEl>
                                      </p:cBhvr>
                                    </p:animEffect>
                                    <p:set>
                                      <p:cBhvr>
                                        <p:cTn id="50"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7303"/>
                                        </p:tgtEl>
                                      </p:cBhvr>
                                    </p:animEffect>
                                    <p:set>
                                      <p:cBhvr>
                                        <p:cTn id="54"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7302"/>
                                        </p:tgtEl>
                                      </p:cBhvr>
                                    </p:animEffect>
                                    <p:set>
                                      <p:cBhvr>
                                        <p:cTn id="58"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7301"/>
                                        </p:tgtEl>
                                      </p:cBhvr>
                                    </p:animEffect>
                                    <p:set>
                                      <p:cBhvr>
                                        <p:cTn id="62"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7299"/>
                                        </p:tgtEl>
                                      </p:cBhvr>
                                    </p:animEffect>
                                    <p:set>
                                      <p:cBhvr>
                                        <p:cTn id="66"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7282"/>
                                        </p:tgtEl>
                                      </p:cBhvr>
                                    </p:animEffect>
                                    <p:set>
                                      <p:cBhvr>
                                        <p:cTn id="70"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9"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a:extLst>
              <a:ext uri="{FF2B5EF4-FFF2-40B4-BE49-F238E27FC236}">
                <a16:creationId xmlns:a16="http://schemas.microsoft.com/office/drawing/2014/main" id="{E69C7FA9-6F4A-441D-8308-6A2331752A81}"/>
              </a:ext>
            </a:extLst>
          </p:cNvPr>
          <p:cNvSpPr>
            <a:spLocks noChangeArrowheads="1"/>
          </p:cNvSpPr>
          <p:nvPr/>
        </p:nvSpPr>
        <p:spPr bwMode="auto">
          <a:xfrm>
            <a:off x="48768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8309" name="Picture 15" descr="people008">
            <a:extLst>
              <a:ext uri="{FF2B5EF4-FFF2-40B4-BE49-F238E27FC236}">
                <a16:creationId xmlns:a16="http://schemas.microsoft.com/office/drawing/2014/main" id="{0C2B0CBC-BB13-43D4-9BD0-3C6CDC0CB6D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2156999-F6A4-4432-8C6C-037DC5D47FCC}"/>
              </a:ext>
            </a:extLst>
          </p:cNvPr>
          <p:cNvSpPr txBox="1">
            <a:spLocks noChangeArrowheads="1"/>
          </p:cNvSpPr>
          <p:nvPr/>
        </p:nvSpPr>
        <p:spPr bwMode="auto">
          <a:xfrm>
            <a:off x="1655763" y="817563"/>
            <a:ext cx="6927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Q</a:t>
            </a:r>
            <a:r>
              <a:rPr lang="vi-VN" altLang="en-US" sz="2400" i="1"/>
              <a:t>uan điểm của Đảng, NN </a:t>
            </a:r>
            <a:r>
              <a:rPr lang="en-US" altLang="en-US" sz="2400" i="1"/>
              <a:t>ta </a:t>
            </a:r>
            <a:r>
              <a:rPr lang="vi-VN" altLang="en-US" sz="2400" i="1"/>
              <a:t>trong</a:t>
            </a:r>
          </a:p>
          <a:p>
            <a:pPr algn="ctr"/>
            <a:r>
              <a:rPr lang="vi-VN" altLang="en-US" sz="2400" i="1"/>
              <a:t>công tác bảo vệ ANQG, trật tự, ATXH </a:t>
            </a:r>
            <a:r>
              <a:rPr lang="en-US" altLang="en-US" sz="2400" i="1"/>
              <a:t>đã chỉ rõ</a:t>
            </a:r>
          </a:p>
          <a:p>
            <a:pPr algn="ctr"/>
            <a:r>
              <a:rPr lang="en-US" altLang="en-US" sz="2400" i="1"/>
              <a:t>là phải kết hợp chặt chẽ</a:t>
            </a:r>
            <a:r>
              <a:rPr lang="vi-VN" altLang="en-US" sz="2400" i="1"/>
              <a:t>:</a:t>
            </a:r>
            <a:endParaRPr lang="vi-VN" altLang="en-US" sz="2300" b="1" i="1"/>
          </a:p>
        </p:txBody>
      </p:sp>
      <p:sp>
        <p:nvSpPr>
          <p:cNvPr id="65541" name="AutoShape 5">
            <a:extLst>
              <a:ext uri="{FF2B5EF4-FFF2-40B4-BE49-F238E27FC236}">
                <a16:creationId xmlns:a16="http://schemas.microsoft.com/office/drawing/2014/main" id="{6F90D89F-3452-4CBB-ADF2-DA97A83BD289}"/>
              </a:ext>
            </a:extLst>
          </p:cNvPr>
          <p:cNvSpPr>
            <a:spLocks noChangeArrowheads="1"/>
          </p:cNvSpPr>
          <p:nvPr/>
        </p:nvSpPr>
        <p:spPr bwMode="auto">
          <a:xfrm>
            <a:off x="228600" y="2300288"/>
            <a:ext cx="4191000" cy="1357312"/>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A. </a:t>
            </a:r>
            <a:r>
              <a:rPr lang="vi-VN" sz="2400" dirty="0">
                <a:solidFill>
                  <a:schemeClr val="tx1"/>
                </a:solidFill>
              </a:rPr>
              <a:t>Kết hợp chặt chẽ nhiệm</a:t>
            </a:r>
          </a:p>
          <a:p>
            <a:pPr algn="ctr">
              <a:defRPr/>
            </a:pPr>
            <a:r>
              <a:rPr lang="vi-VN" sz="2400" dirty="0">
                <a:solidFill>
                  <a:schemeClr val="tx1"/>
                </a:solidFill>
              </a:rPr>
              <a:t>vụ xây dựng với nhiệm vụ</a:t>
            </a:r>
          </a:p>
          <a:p>
            <a:pPr algn="ctr">
              <a:defRPr/>
            </a:pPr>
            <a:r>
              <a:rPr lang="vi-VN" sz="2400" dirty="0">
                <a:solidFill>
                  <a:schemeClr val="tx1"/>
                </a:solidFill>
              </a:rPr>
              <a:t>bảo vệ Tổ quốc</a:t>
            </a:r>
          </a:p>
        </p:txBody>
      </p:sp>
      <p:sp>
        <p:nvSpPr>
          <p:cNvPr id="65549" name="AutoShape 13">
            <a:extLst>
              <a:ext uri="{FF2B5EF4-FFF2-40B4-BE49-F238E27FC236}">
                <a16:creationId xmlns:a16="http://schemas.microsoft.com/office/drawing/2014/main" id="{EC5E6E4F-1E38-4D78-899F-6F7BE10B43E2}"/>
              </a:ext>
            </a:extLst>
          </p:cNvPr>
          <p:cNvSpPr>
            <a:spLocks noChangeArrowheads="1"/>
          </p:cNvSpPr>
          <p:nvPr/>
        </p:nvSpPr>
        <p:spPr bwMode="auto">
          <a:xfrm>
            <a:off x="4724400" y="2300288"/>
            <a:ext cx="4191000" cy="1357312"/>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vi-VN" sz="2400" dirty="0">
                <a:solidFill>
                  <a:schemeClr val="tx1"/>
                </a:solidFill>
              </a:rPr>
              <a:t>Phối hợp chặt chẽ </a:t>
            </a:r>
          </a:p>
          <a:p>
            <a:pPr algn="ctr">
              <a:defRPr/>
            </a:pPr>
            <a:r>
              <a:rPr lang="vi-VN" sz="2400" dirty="0">
                <a:solidFill>
                  <a:schemeClr val="tx1"/>
                </a:solidFill>
              </a:rPr>
              <a:t>công tác phòng ngừa với</a:t>
            </a:r>
          </a:p>
          <a:p>
            <a:pPr algn="ctr">
              <a:defRPr/>
            </a:pPr>
            <a:r>
              <a:rPr lang="vi-VN" sz="2400" dirty="0">
                <a:solidFill>
                  <a:schemeClr val="tx1"/>
                </a:solidFill>
              </a:rPr>
              <a:t>đấu tranh, xử lý tội phạm </a:t>
            </a:r>
          </a:p>
        </p:txBody>
      </p:sp>
      <p:sp>
        <p:nvSpPr>
          <p:cNvPr id="98323" name="Oval 19">
            <a:extLst>
              <a:ext uri="{FF2B5EF4-FFF2-40B4-BE49-F238E27FC236}">
                <a16:creationId xmlns:a16="http://schemas.microsoft.com/office/drawing/2014/main" id="{75F3C94B-542F-4C35-8C4E-308EF4CDD3E9}"/>
              </a:ext>
            </a:extLst>
          </p:cNvPr>
          <p:cNvSpPr>
            <a:spLocks noChangeArrowheads="1"/>
          </p:cNvSpPr>
          <p:nvPr/>
        </p:nvSpPr>
        <p:spPr bwMode="auto">
          <a:xfrm>
            <a:off x="4876800" y="6030913"/>
            <a:ext cx="457200" cy="434975"/>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4584" name="Picture 20" descr="ani32">
            <a:hlinkClick r:id="rId7" action="ppaction://hlinksldjump"/>
            <a:extLst>
              <a:ext uri="{FF2B5EF4-FFF2-40B4-BE49-F238E27FC236}">
                <a16:creationId xmlns:a16="http://schemas.microsoft.com/office/drawing/2014/main" id="{67E1CEAE-B0DE-4485-BB17-2DDCEC8DBE0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53400" y="5943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a:extLst>
              <a:ext uri="{FF2B5EF4-FFF2-40B4-BE49-F238E27FC236}">
                <a16:creationId xmlns:a16="http://schemas.microsoft.com/office/drawing/2014/main" id="{3CC6D275-F813-4995-B12E-94B34613951B}"/>
              </a:ext>
            </a:extLst>
          </p:cNvPr>
          <p:cNvSpPr>
            <a:spLocks noChangeArrowheads="1"/>
          </p:cNvSpPr>
          <p:nvPr/>
        </p:nvSpPr>
        <p:spPr bwMode="auto">
          <a:xfrm>
            <a:off x="48768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8326" name="Oval 22">
            <a:extLst>
              <a:ext uri="{FF2B5EF4-FFF2-40B4-BE49-F238E27FC236}">
                <a16:creationId xmlns:a16="http://schemas.microsoft.com/office/drawing/2014/main" id="{4AD5B655-5E8A-46E5-8083-12B9B30B3F0F}"/>
              </a:ext>
            </a:extLst>
          </p:cNvPr>
          <p:cNvSpPr>
            <a:spLocks noChangeArrowheads="1"/>
          </p:cNvSpPr>
          <p:nvPr/>
        </p:nvSpPr>
        <p:spPr bwMode="auto">
          <a:xfrm>
            <a:off x="4876800" y="60356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8327" name="Oval 23">
            <a:extLst>
              <a:ext uri="{FF2B5EF4-FFF2-40B4-BE49-F238E27FC236}">
                <a16:creationId xmlns:a16="http://schemas.microsoft.com/office/drawing/2014/main" id="{A08F33E0-8D11-4E27-96D6-9548B0A3A954}"/>
              </a:ext>
            </a:extLst>
          </p:cNvPr>
          <p:cNvSpPr>
            <a:spLocks noChangeArrowheads="1"/>
          </p:cNvSpPr>
          <p:nvPr/>
        </p:nvSpPr>
        <p:spPr bwMode="auto">
          <a:xfrm>
            <a:off x="4876800" y="60356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8328" name="Oval 24">
            <a:extLst>
              <a:ext uri="{FF2B5EF4-FFF2-40B4-BE49-F238E27FC236}">
                <a16:creationId xmlns:a16="http://schemas.microsoft.com/office/drawing/2014/main" id="{083DD6E8-5FB7-443B-8DFF-45C9F129340A}"/>
              </a:ext>
            </a:extLst>
          </p:cNvPr>
          <p:cNvSpPr>
            <a:spLocks noChangeArrowheads="1"/>
          </p:cNvSpPr>
          <p:nvPr/>
        </p:nvSpPr>
        <p:spPr bwMode="auto">
          <a:xfrm>
            <a:off x="48768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8329" name="Oval 25">
            <a:extLst>
              <a:ext uri="{FF2B5EF4-FFF2-40B4-BE49-F238E27FC236}">
                <a16:creationId xmlns:a16="http://schemas.microsoft.com/office/drawing/2014/main" id="{F8C7ACE1-5927-43F2-B0A1-31BF742AF2C8}"/>
              </a:ext>
            </a:extLst>
          </p:cNvPr>
          <p:cNvSpPr>
            <a:spLocks noChangeArrowheads="1"/>
          </p:cNvSpPr>
          <p:nvPr/>
        </p:nvSpPr>
        <p:spPr bwMode="auto">
          <a:xfrm>
            <a:off x="48768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8330" name="Oval 26">
            <a:extLst>
              <a:ext uri="{FF2B5EF4-FFF2-40B4-BE49-F238E27FC236}">
                <a16:creationId xmlns:a16="http://schemas.microsoft.com/office/drawing/2014/main" id="{D2E49FE1-2A9C-4CA1-9513-6B2DDE187CD1}"/>
              </a:ext>
            </a:extLst>
          </p:cNvPr>
          <p:cNvSpPr>
            <a:spLocks noChangeArrowheads="1"/>
          </p:cNvSpPr>
          <p:nvPr/>
        </p:nvSpPr>
        <p:spPr bwMode="auto">
          <a:xfrm>
            <a:off x="4876800" y="60388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8331" name="Text Box 27">
            <a:extLst>
              <a:ext uri="{FF2B5EF4-FFF2-40B4-BE49-F238E27FC236}">
                <a16:creationId xmlns:a16="http://schemas.microsoft.com/office/drawing/2014/main" id="{632405C7-F171-471B-8734-1BCCDB6EE351}"/>
              </a:ext>
            </a:extLst>
          </p:cNvPr>
          <p:cNvSpPr txBox="1">
            <a:spLocks noChangeArrowheads="1"/>
          </p:cNvSpPr>
          <p:nvPr/>
        </p:nvSpPr>
        <p:spPr bwMode="auto">
          <a:xfrm>
            <a:off x="3429000" y="61102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8332" name="Text Box 28">
            <a:extLst>
              <a:ext uri="{FF2B5EF4-FFF2-40B4-BE49-F238E27FC236}">
                <a16:creationId xmlns:a16="http://schemas.microsoft.com/office/drawing/2014/main" id="{CCBF0980-12EF-4ACC-9708-34D5AAA17D1C}"/>
              </a:ext>
            </a:extLst>
          </p:cNvPr>
          <p:cNvSpPr txBox="1">
            <a:spLocks noChangeArrowheads="1"/>
          </p:cNvSpPr>
          <p:nvPr/>
        </p:nvSpPr>
        <p:spPr bwMode="auto">
          <a:xfrm>
            <a:off x="4572000" y="57737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271B2C6B-548E-4382-A25E-7FE1DC9AB922}"/>
              </a:ext>
            </a:extLst>
          </p:cNvPr>
          <p:cNvSpPr>
            <a:spLocks noChangeArrowheads="1"/>
          </p:cNvSpPr>
          <p:nvPr/>
        </p:nvSpPr>
        <p:spPr bwMode="auto">
          <a:xfrm>
            <a:off x="4724400" y="4129088"/>
            <a:ext cx="4191000" cy="1357312"/>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D. </a:t>
            </a:r>
            <a:r>
              <a:rPr lang="vi-VN" sz="2400" dirty="0">
                <a:solidFill>
                  <a:schemeClr val="tx1"/>
                </a:solidFill>
              </a:rPr>
              <a:t>Phối hợp công tác bảo</a:t>
            </a:r>
          </a:p>
          <a:p>
            <a:pPr algn="ctr">
              <a:defRPr/>
            </a:pPr>
            <a:r>
              <a:rPr lang="vi-VN" sz="2400" dirty="0">
                <a:solidFill>
                  <a:schemeClr val="tx1"/>
                </a:solidFill>
              </a:rPr>
              <a:t>vệ an ninh, trật tự, xã hội </a:t>
            </a:r>
          </a:p>
          <a:p>
            <a:pPr algn="ctr">
              <a:defRPr/>
            </a:pPr>
            <a:r>
              <a:rPr lang="vi-VN" sz="2400" dirty="0">
                <a:solidFill>
                  <a:schemeClr val="tx1"/>
                </a:solidFill>
              </a:rPr>
              <a:t>với công tác quốc phòng</a:t>
            </a:r>
          </a:p>
        </p:txBody>
      </p:sp>
      <p:sp>
        <p:nvSpPr>
          <p:cNvPr id="28" name="AutoShape 13">
            <a:extLst>
              <a:ext uri="{FF2B5EF4-FFF2-40B4-BE49-F238E27FC236}">
                <a16:creationId xmlns:a16="http://schemas.microsoft.com/office/drawing/2014/main" id="{09644F8C-F01B-437C-830E-C1715A785385}"/>
              </a:ext>
            </a:extLst>
          </p:cNvPr>
          <p:cNvSpPr>
            <a:spLocks noChangeArrowheads="1"/>
          </p:cNvSpPr>
          <p:nvPr/>
        </p:nvSpPr>
        <p:spPr bwMode="auto">
          <a:xfrm>
            <a:off x="228600" y="4129088"/>
            <a:ext cx="4191000" cy="1357312"/>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514350" indent="-514350" algn="ctr" eaLnBrk="1" hangingPunct="1">
              <a:defRPr/>
            </a:pPr>
            <a:endParaRPr lang="en-US" sz="2400" dirty="0">
              <a:solidFill>
                <a:schemeClr val="tx1"/>
              </a:solidFill>
            </a:endParaRPr>
          </a:p>
          <a:p>
            <a:pPr algn="ctr">
              <a:defRPr/>
            </a:pPr>
            <a:r>
              <a:rPr lang="en-US" sz="2400" dirty="0">
                <a:solidFill>
                  <a:schemeClr val="tx1"/>
                </a:solidFill>
              </a:rPr>
              <a:t>C. </a:t>
            </a:r>
            <a:r>
              <a:rPr lang="vi-VN" sz="2400" dirty="0">
                <a:solidFill>
                  <a:schemeClr val="tx1"/>
                </a:solidFill>
              </a:rPr>
              <a:t>Kết hợp chặt chẽ công</a:t>
            </a:r>
          </a:p>
          <a:p>
            <a:pPr algn="ctr">
              <a:defRPr/>
            </a:pPr>
            <a:r>
              <a:rPr lang="vi-VN" sz="2400" dirty="0">
                <a:solidFill>
                  <a:schemeClr val="tx1"/>
                </a:solidFill>
              </a:rPr>
              <a:t>tác giáo dục tuyên truyền</a:t>
            </a:r>
          </a:p>
          <a:p>
            <a:pPr algn="ctr">
              <a:defRPr/>
            </a:pPr>
            <a:r>
              <a:rPr lang="vi-VN" sz="2400" dirty="0">
                <a:solidFill>
                  <a:schemeClr val="tx1"/>
                </a:solidFill>
              </a:rPr>
              <a:t>với xử lý nghiêm minh</a:t>
            </a:r>
          </a:p>
          <a:p>
            <a:pPr algn="ctr" eaLnBrk="1" hangingPunct="1">
              <a:defRPr/>
            </a:pPr>
            <a:endParaRPr lang="en-US" sz="2400" dirty="0">
              <a:solidFill>
                <a:schemeClr val="tx1"/>
              </a:solidFill>
              <a:latin typeface="Times New Roman" pitchFamily="18" charset="0"/>
              <a:cs typeface="Times New Roman" pitchFamily="18" charset="0"/>
            </a:endParaRPr>
          </a:p>
        </p:txBody>
      </p:sp>
      <p:sp>
        <p:nvSpPr>
          <p:cNvPr id="29" name="Rectangle: Rounded Corners 28">
            <a:extLst>
              <a:ext uri="{FF2B5EF4-FFF2-40B4-BE49-F238E27FC236}">
                <a16:creationId xmlns:a16="http://schemas.microsoft.com/office/drawing/2014/main" id="{EC809B45-B8F8-416A-A6E2-C5189C80F621}"/>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06</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830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seq concurrent="1" nextAc="seek">
              <p:cTn id="34" restart="whenNotActive" fill="hold" evtFilter="cancelBubble" nodeType="interactiveSeq">
                <p:stCondLst>
                  <p:cond evt="onClick" delay="0">
                    <p:tgtEl>
                      <p:spTgt spid="9833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833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8330"/>
                                        </p:tgtEl>
                                      </p:cBhvr>
                                    </p:animEffect>
                                    <p:set>
                                      <p:cBhvr>
                                        <p:cTn id="42"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8329"/>
                                        </p:tgtEl>
                                      </p:cBhvr>
                                    </p:animEffect>
                                    <p:set>
                                      <p:cBhvr>
                                        <p:cTn id="46"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8328"/>
                                        </p:tgtEl>
                                      </p:cBhvr>
                                    </p:animEffect>
                                    <p:set>
                                      <p:cBhvr>
                                        <p:cTn id="50"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8327"/>
                                        </p:tgtEl>
                                      </p:cBhvr>
                                    </p:animEffect>
                                    <p:set>
                                      <p:cBhvr>
                                        <p:cTn id="54"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8326"/>
                                        </p:tgtEl>
                                      </p:cBhvr>
                                    </p:animEffect>
                                    <p:set>
                                      <p:cBhvr>
                                        <p:cTn id="58"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8325"/>
                                        </p:tgtEl>
                                      </p:cBhvr>
                                    </p:animEffect>
                                    <p:set>
                                      <p:cBhvr>
                                        <p:cTn id="62"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8323"/>
                                        </p:tgtEl>
                                      </p:cBhvr>
                                    </p:animEffect>
                                    <p:set>
                                      <p:cBhvr>
                                        <p:cTn id="66"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8306"/>
                                        </p:tgtEl>
                                      </p:cBhvr>
                                    </p:animEffect>
                                    <p:set>
                                      <p:cBhvr>
                                        <p:cTn id="70"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9"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a:extLst>
              <a:ext uri="{FF2B5EF4-FFF2-40B4-BE49-F238E27FC236}">
                <a16:creationId xmlns:a16="http://schemas.microsoft.com/office/drawing/2014/main" id="{F99E3791-2356-4A11-8DAB-7E8DE4AB54B5}"/>
              </a:ext>
            </a:extLst>
          </p:cNvPr>
          <p:cNvSpPr>
            <a:spLocks noChangeArrowheads="1"/>
          </p:cNvSpPr>
          <p:nvPr/>
        </p:nvSpPr>
        <p:spPr bwMode="auto">
          <a:xfrm>
            <a:off x="4946650" y="6197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9333" name="Picture 15" descr="people008">
            <a:extLst>
              <a:ext uri="{FF2B5EF4-FFF2-40B4-BE49-F238E27FC236}">
                <a16:creationId xmlns:a16="http://schemas.microsoft.com/office/drawing/2014/main" id="{842CAC5C-CCE5-45F7-AF58-73A7C11F8881}"/>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9354932-C1CB-46B7-B524-3AB06E8C211B}"/>
              </a:ext>
            </a:extLst>
          </p:cNvPr>
          <p:cNvSpPr txBox="1">
            <a:spLocks noChangeArrowheads="1"/>
          </p:cNvSpPr>
          <p:nvPr/>
        </p:nvSpPr>
        <p:spPr bwMode="auto">
          <a:xfrm>
            <a:off x="2274888" y="979488"/>
            <a:ext cx="5857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300" i="1"/>
              <a:t> </a:t>
            </a:r>
            <a:r>
              <a:rPr lang="vi-VN" altLang="en-US" sz="2400" i="1"/>
              <a:t>Mối quan hệ giữa bảo vệ ANQG và</a:t>
            </a:r>
          </a:p>
          <a:p>
            <a:pPr algn="ctr"/>
            <a:r>
              <a:rPr lang="vi-VN" altLang="en-US" sz="2400" i="1"/>
              <a:t>giữ gìn trật tự, ATXH là:</a:t>
            </a:r>
            <a:endParaRPr lang="vi-VN" altLang="en-US" sz="2300" i="1"/>
          </a:p>
        </p:txBody>
      </p:sp>
      <p:sp>
        <p:nvSpPr>
          <p:cNvPr id="65541" name="AutoShape 5">
            <a:extLst>
              <a:ext uri="{FF2B5EF4-FFF2-40B4-BE49-F238E27FC236}">
                <a16:creationId xmlns:a16="http://schemas.microsoft.com/office/drawing/2014/main" id="{37494BED-08C9-4F03-BD0F-E2C2BB4D7925}"/>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B. </a:t>
            </a:r>
            <a:r>
              <a:rPr lang="vi-VN" sz="2300" dirty="0">
                <a:latin typeface="Arial" charset="0"/>
              </a:rPr>
              <a:t>Trật </a:t>
            </a:r>
            <a:r>
              <a:rPr lang="vi-VN" sz="2300">
                <a:latin typeface="Arial" charset="0"/>
              </a:rPr>
              <a:t>tự ATXH </a:t>
            </a:r>
            <a:endParaRPr lang="en-US" sz="2300" dirty="0">
              <a:latin typeface="Arial" charset="0"/>
            </a:endParaRPr>
          </a:p>
          <a:p>
            <a:pPr algn="ctr">
              <a:defRPr/>
            </a:pPr>
            <a:r>
              <a:rPr lang="vi-VN" sz="2300" dirty="0">
                <a:latin typeface="Arial" charset="0"/>
              </a:rPr>
              <a:t>được giữ vững sẽ </a:t>
            </a:r>
            <a:r>
              <a:rPr lang="vi-VN" sz="2300">
                <a:latin typeface="Arial" charset="0"/>
              </a:rPr>
              <a:t>tạo điều</a:t>
            </a:r>
          </a:p>
          <a:p>
            <a:pPr algn="ctr">
              <a:defRPr/>
            </a:pPr>
            <a:r>
              <a:rPr lang="vi-VN" sz="2300">
                <a:latin typeface="Arial" charset="0"/>
              </a:rPr>
              <a:t>kiện cho ANQG càng được</a:t>
            </a:r>
          </a:p>
          <a:p>
            <a:pPr algn="ctr">
              <a:defRPr/>
            </a:pPr>
            <a:r>
              <a:rPr lang="vi-VN" sz="2300">
                <a:latin typeface="Arial" charset="0"/>
              </a:rPr>
              <a:t>củng </a:t>
            </a:r>
            <a:r>
              <a:rPr lang="vi-VN" sz="2300" dirty="0">
                <a:latin typeface="Arial" charset="0"/>
              </a:rPr>
              <a:t>cố vững chắc</a:t>
            </a:r>
            <a:endParaRPr lang="en-US" sz="2300" b="1" dirty="0">
              <a:latin typeface="+mn-lt"/>
              <a:cs typeface="Times New Roman" pitchFamily="18" charset="0"/>
            </a:endParaRPr>
          </a:p>
        </p:txBody>
      </p:sp>
      <p:sp>
        <p:nvSpPr>
          <p:cNvPr id="65549" name="AutoShape 13">
            <a:extLst>
              <a:ext uri="{FF2B5EF4-FFF2-40B4-BE49-F238E27FC236}">
                <a16:creationId xmlns:a16="http://schemas.microsoft.com/office/drawing/2014/main" id="{C2748368-0BC1-41FA-B589-1B5842BC5236}"/>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A</a:t>
            </a:r>
            <a:r>
              <a:rPr lang="en-US" sz="2300">
                <a:latin typeface="Arial" charset="0"/>
              </a:rPr>
              <a:t>. </a:t>
            </a:r>
            <a:r>
              <a:rPr lang="vi-VN" sz="2300">
                <a:latin typeface="Arial" charset="0"/>
              </a:rPr>
              <a:t>ANQG </a:t>
            </a:r>
            <a:r>
              <a:rPr lang="vi-VN" sz="2300" dirty="0">
                <a:latin typeface="Arial" charset="0"/>
              </a:rPr>
              <a:t>hoạt </a:t>
            </a:r>
            <a:endParaRPr lang="en-US" sz="2300" dirty="0">
              <a:latin typeface="Arial" charset="0"/>
            </a:endParaRPr>
          </a:p>
          <a:p>
            <a:pPr algn="ctr">
              <a:defRPr/>
            </a:pPr>
            <a:r>
              <a:rPr lang="vi-VN" sz="2300" dirty="0">
                <a:latin typeface="Arial" charset="0"/>
              </a:rPr>
              <a:t>động độc lập, không có liên </a:t>
            </a:r>
            <a:endParaRPr lang="en-US" sz="2300" dirty="0">
              <a:latin typeface="Arial" charset="0"/>
            </a:endParaRPr>
          </a:p>
          <a:p>
            <a:pPr algn="ctr">
              <a:defRPr/>
            </a:pPr>
            <a:r>
              <a:rPr lang="vi-VN" sz="2300" dirty="0">
                <a:latin typeface="Arial" charset="0"/>
              </a:rPr>
              <a:t>quan đến công tác giữ gìn </a:t>
            </a:r>
            <a:endParaRPr lang="en-US" sz="2300" dirty="0">
              <a:latin typeface="Arial" charset="0"/>
            </a:endParaRPr>
          </a:p>
          <a:p>
            <a:pPr algn="ctr">
              <a:defRPr/>
            </a:pPr>
            <a:r>
              <a:rPr lang="vi-VN" sz="2300" dirty="0">
                <a:latin typeface="Arial" charset="0"/>
              </a:rPr>
              <a:t>trật tự</a:t>
            </a:r>
            <a:r>
              <a:rPr lang="vi-VN" sz="2300">
                <a:latin typeface="Arial" charset="0"/>
              </a:rPr>
              <a:t>, ATXH</a:t>
            </a:r>
            <a:endParaRPr lang="vi-VN" sz="2300" b="1" dirty="0">
              <a:latin typeface="Arial" charset="0"/>
            </a:endParaRPr>
          </a:p>
        </p:txBody>
      </p:sp>
      <p:sp>
        <p:nvSpPr>
          <p:cNvPr id="99347" name="Oval 19">
            <a:extLst>
              <a:ext uri="{FF2B5EF4-FFF2-40B4-BE49-F238E27FC236}">
                <a16:creationId xmlns:a16="http://schemas.microsoft.com/office/drawing/2014/main" id="{8938C2B3-6D86-49A7-B273-8942C68963E9}"/>
              </a:ext>
            </a:extLst>
          </p:cNvPr>
          <p:cNvSpPr>
            <a:spLocks noChangeArrowheads="1"/>
          </p:cNvSpPr>
          <p:nvPr/>
        </p:nvSpPr>
        <p:spPr bwMode="auto">
          <a:xfrm>
            <a:off x="4946650" y="6197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6632" name="Picture 20" descr="ani32">
            <a:hlinkClick r:id="rId7" action="ppaction://hlinksldjump"/>
            <a:extLst>
              <a:ext uri="{FF2B5EF4-FFF2-40B4-BE49-F238E27FC236}">
                <a16:creationId xmlns:a16="http://schemas.microsoft.com/office/drawing/2014/main" id="{C6E3FD06-E7B8-47C3-AC9E-B06526CDB8E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a:extLst>
              <a:ext uri="{FF2B5EF4-FFF2-40B4-BE49-F238E27FC236}">
                <a16:creationId xmlns:a16="http://schemas.microsoft.com/office/drawing/2014/main" id="{54E28841-E830-4127-ACFF-DAF140F3BE28}"/>
              </a:ext>
            </a:extLst>
          </p:cNvPr>
          <p:cNvSpPr>
            <a:spLocks noChangeArrowheads="1"/>
          </p:cNvSpPr>
          <p:nvPr/>
        </p:nvSpPr>
        <p:spPr bwMode="auto">
          <a:xfrm>
            <a:off x="494665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9350" name="Oval 22">
            <a:extLst>
              <a:ext uri="{FF2B5EF4-FFF2-40B4-BE49-F238E27FC236}">
                <a16:creationId xmlns:a16="http://schemas.microsoft.com/office/drawing/2014/main" id="{A8FB2B4D-768C-4505-9AF4-9B8245E56A82}"/>
              </a:ext>
            </a:extLst>
          </p:cNvPr>
          <p:cNvSpPr>
            <a:spLocks noChangeArrowheads="1"/>
          </p:cNvSpPr>
          <p:nvPr/>
        </p:nvSpPr>
        <p:spPr bwMode="auto">
          <a:xfrm>
            <a:off x="4953000" y="61991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9351" name="Oval 23">
            <a:extLst>
              <a:ext uri="{FF2B5EF4-FFF2-40B4-BE49-F238E27FC236}">
                <a16:creationId xmlns:a16="http://schemas.microsoft.com/office/drawing/2014/main" id="{4B355839-6216-401E-BC8F-356AEBA5C3AA}"/>
              </a:ext>
            </a:extLst>
          </p:cNvPr>
          <p:cNvSpPr>
            <a:spLocks noChangeArrowheads="1"/>
          </p:cNvSpPr>
          <p:nvPr/>
        </p:nvSpPr>
        <p:spPr bwMode="auto">
          <a:xfrm>
            <a:off x="4946650" y="61991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9352" name="Oval 24">
            <a:extLst>
              <a:ext uri="{FF2B5EF4-FFF2-40B4-BE49-F238E27FC236}">
                <a16:creationId xmlns:a16="http://schemas.microsoft.com/office/drawing/2014/main" id="{C3F5BD55-A248-4EF0-8D08-F2AAF7B3EC42}"/>
              </a:ext>
            </a:extLst>
          </p:cNvPr>
          <p:cNvSpPr>
            <a:spLocks noChangeArrowheads="1"/>
          </p:cNvSpPr>
          <p:nvPr/>
        </p:nvSpPr>
        <p:spPr bwMode="auto">
          <a:xfrm>
            <a:off x="4962525"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9353" name="Oval 25">
            <a:extLst>
              <a:ext uri="{FF2B5EF4-FFF2-40B4-BE49-F238E27FC236}">
                <a16:creationId xmlns:a16="http://schemas.microsoft.com/office/drawing/2014/main" id="{410743F9-7B7E-4443-A9AB-7821C8185518}"/>
              </a:ext>
            </a:extLst>
          </p:cNvPr>
          <p:cNvSpPr>
            <a:spLocks noChangeArrowheads="1"/>
          </p:cNvSpPr>
          <p:nvPr/>
        </p:nvSpPr>
        <p:spPr bwMode="auto">
          <a:xfrm>
            <a:off x="4973638" y="61833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9354" name="Oval 26">
            <a:extLst>
              <a:ext uri="{FF2B5EF4-FFF2-40B4-BE49-F238E27FC236}">
                <a16:creationId xmlns:a16="http://schemas.microsoft.com/office/drawing/2014/main" id="{7C26AA96-D69E-4972-B04A-9615DA4EB5AC}"/>
              </a:ext>
            </a:extLst>
          </p:cNvPr>
          <p:cNvSpPr>
            <a:spLocks noChangeArrowheads="1"/>
          </p:cNvSpPr>
          <p:nvPr/>
        </p:nvSpPr>
        <p:spPr bwMode="auto">
          <a:xfrm>
            <a:off x="4946650" y="61769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9355" name="Text Box 27">
            <a:extLst>
              <a:ext uri="{FF2B5EF4-FFF2-40B4-BE49-F238E27FC236}">
                <a16:creationId xmlns:a16="http://schemas.microsoft.com/office/drawing/2014/main" id="{F039992E-0822-4D0E-A82D-08880EAA2FA4}"/>
              </a:ext>
            </a:extLst>
          </p:cNvPr>
          <p:cNvSpPr txBox="1">
            <a:spLocks noChangeArrowheads="1"/>
          </p:cNvSpPr>
          <p:nvPr/>
        </p:nvSpPr>
        <p:spPr bwMode="auto">
          <a:xfrm>
            <a:off x="3429000" y="6262688"/>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9356" name="Text Box 28">
            <a:extLst>
              <a:ext uri="{FF2B5EF4-FFF2-40B4-BE49-F238E27FC236}">
                <a16:creationId xmlns:a16="http://schemas.microsoft.com/office/drawing/2014/main" id="{07FE9F76-85E3-45D1-A83A-5F64073B3914}"/>
              </a:ext>
            </a:extLst>
          </p:cNvPr>
          <p:cNvSpPr txBox="1">
            <a:spLocks noChangeArrowheads="1"/>
          </p:cNvSpPr>
          <p:nvPr/>
        </p:nvSpPr>
        <p:spPr bwMode="auto">
          <a:xfrm>
            <a:off x="4854575" y="5951538"/>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045778E4-F985-46C5-8114-69250A131C33}"/>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C</a:t>
            </a:r>
            <a:r>
              <a:rPr lang="en-US" sz="2300">
                <a:latin typeface="Arial" charset="0"/>
              </a:rPr>
              <a:t>. </a:t>
            </a:r>
            <a:r>
              <a:rPr lang="vi-VN" sz="2300">
                <a:latin typeface="Arial" charset="0"/>
              </a:rPr>
              <a:t>ANQG </a:t>
            </a:r>
            <a:r>
              <a:rPr lang="vi-VN" sz="2300" dirty="0">
                <a:latin typeface="Arial" charset="0"/>
              </a:rPr>
              <a:t>quyết </a:t>
            </a:r>
            <a:endParaRPr lang="en-US" sz="2300" dirty="0">
              <a:latin typeface="Arial" charset="0"/>
            </a:endParaRPr>
          </a:p>
          <a:p>
            <a:pPr algn="ctr">
              <a:defRPr/>
            </a:pPr>
            <a:r>
              <a:rPr lang="vi-VN" sz="2300" dirty="0">
                <a:latin typeface="Arial" charset="0"/>
              </a:rPr>
              <a:t>định trực tiếp và lâu dài đến </a:t>
            </a:r>
            <a:endParaRPr lang="en-US" sz="2300" dirty="0">
              <a:latin typeface="Arial" charset="0"/>
            </a:endParaRPr>
          </a:p>
          <a:p>
            <a:pPr algn="ctr">
              <a:defRPr/>
            </a:pPr>
            <a:r>
              <a:rPr lang="vi-VN" sz="2300" dirty="0">
                <a:latin typeface="Arial" charset="0"/>
              </a:rPr>
              <a:t>công tác giữ gìn trật tự </a:t>
            </a:r>
            <a:endParaRPr lang="en-US" sz="2300" dirty="0">
              <a:latin typeface="Arial" charset="0"/>
            </a:endParaRPr>
          </a:p>
          <a:p>
            <a:pPr algn="ctr">
              <a:defRPr/>
            </a:pPr>
            <a:r>
              <a:rPr lang="vi-VN" sz="2300">
                <a:latin typeface="Arial" charset="0"/>
              </a:rPr>
              <a:t>ATXH</a:t>
            </a:r>
            <a:endParaRPr lang="vi-VN" sz="2300" b="1" dirty="0">
              <a:latin typeface="Arial" charset="0"/>
            </a:endParaRPr>
          </a:p>
        </p:txBody>
      </p:sp>
      <p:sp>
        <p:nvSpPr>
          <p:cNvPr id="28" name="AutoShape 13">
            <a:extLst>
              <a:ext uri="{FF2B5EF4-FFF2-40B4-BE49-F238E27FC236}">
                <a16:creationId xmlns:a16="http://schemas.microsoft.com/office/drawing/2014/main" id="{20F86644-7915-4D6E-BBAC-B061AB58FC87}"/>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D. </a:t>
            </a:r>
            <a:r>
              <a:rPr lang="vi-VN" sz="2300" dirty="0">
                <a:latin typeface="Arial" charset="0"/>
              </a:rPr>
              <a:t>Trật </a:t>
            </a:r>
            <a:r>
              <a:rPr lang="vi-VN" sz="2300">
                <a:latin typeface="Arial" charset="0"/>
              </a:rPr>
              <a:t>tự ATXH </a:t>
            </a:r>
            <a:r>
              <a:rPr lang="vi-VN" sz="2300" dirty="0">
                <a:latin typeface="Arial" charset="0"/>
              </a:rPr>
              <a:t>chi </a:t>
            </a:r>
            <a:endParaRPr lang="en-US" sz="2300" dirty="0">
              <a:latin typeface="Arial" charset="0"/>
            </a:endParaRPr>
          </a:p>
          <a:p>
            <a:pPr algn="ctr">
              <a:defRPr/>
            </a:pPr>
            <a:r>
              <a:rPr lang="vi-VN" sz="2300" dirty="0">
                <a:latin typeface="Arial" charset="0"/>
              </a:rPr>
              <a:t>phối trực tiếp cả trước mắt và</a:t>
            </a:r>
            <a:endParaRPr lang="en-US" sz="2300" dirty="0">
              <a:latin typeface="Arial" charset="0"/>
            </a:endParaRPr>
          </a:p>
          <a:p>
            <a:pPr algn="ctr">
              <a:defRPr/>
            </a:pPr>
            <a:r>
              <a:rPr lang="vi-VN" sz="2300" dirty="0">
                <a:latin typeface="Arial" charset="0"/>
              </a:rPr>
              <a:t> lâu dài đến công tác bảo vệ </a:t>
            </a:r>
            <a:endParaRPr lang="en-US" sz="2300" dirty="0">
              <a:latin typeface="Arial" charset="0"/>
            </a:endParaRPr>
          </a:p>
          <a:p>
            <a:pPr algn="ctr">
              <a:defRPr/>
            </a:pPr>
            <a:r>
              <a:rPr lang="vi-VN" sz="2300">
                <a:latin typeface="Arial" charset="0"/>
              </a:rPr>
              <a:t>ANQG </a:t>
            </a:r>
            <a:endParaRPr lang="vi-VN" sz="2300" b="1" dirty="0">
              <a:latin typeface="Arial" charset="0"/>
            </a:endParaRPr>
          </a:p>
        </p:txBody>
      </p:sp>
      <p:sp>
        <p:nvSpPr>
          <p:cNvPr id="26" name="Rectangle: Rounded Corners 25">
            <a:extLst>
              <a:ext uri="{FF2B5EF4-FFF2-40B4-BE49-F238E27FC236}">
                <a16:creationId xmlns:a16="http://schemas.microsoft.com/office/drawing/2014/main" id="{C3E37437-2198-46C5-AE07-D73DB753F627}"/>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07</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8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8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933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seq concurrent="1" nextAc="seek">
              <p:cTn id="34" restart="whenNotActive" fill="hold" evtFilter="cancelBubble" nodeType="interactiveSeq">
                <p:stCondLst>
                  <p:cond evt="onClick" delay="0">
                    <p:tgtEl>
                      <p:spTgt spid="9935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935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9354"/>
                                        </p:tgtEl>
                                      </p:cBhvr>
                                    </p:animEffect>
                                    <p:set>
                                      <p:cBhvr>
                                        <p:cTn id="42"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9353"/>
                                        </p:tgtEl>
                                      </p:cBhvr>
                                    </p:animEffect>
                                    <p:set>
                                      <p:cBhvr>
                                        <p:cTn id="46"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9352"/>
                                        </p:tgtEl>
                                      </p:cBhvr>
                                    </p:animEffect>
                                    <p:set>
                                      <p:cBhvr>
                                        <p:cTn id="50"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9351"/>
                                        </p:tgtEl>
                                      </p:cBhvr>
                                    </p:animEffect>
                                    <p:set>
                                      <p:cBhvr>
                                        <p:cTn id="54"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9350"/>
                                        </p:tgtEl>
                                      </p:cBhvr>
                                    </p:animEffect>
                                    <p:set>
                                      <p:cBhvr>
                                        <p:cTn id="58"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9349"/>
                                        </p:tgtEl>
                                      </p:cBhvr>
                                    </p:animEffect>
                                    <p:set>
                                      <p:cBhvr>
                                        <p:cTn id="62"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9347"/>
                                        </p:tgtEl>
                                      </p:cBhvr>
                                    </p:animEffect>
                                    <p:set>
                                      <p:cBhvr>
                                        <p:cTn id="66"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9330"/>
                                        </p:tgtEl>
                                      </p:cBhvr>
                                    </p:animEffect>
                                    <p:set>
                                      <p:cBhvr>
                                        <p:cTn id="70"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a:extLst>
              <a:ext uri="{FF2B5EF4-FFF2-40B4-BE49-F238E27FC236}">
                <a16:creationId xmlns:a16="http://schemas.microsoft.com/office/drawing/2014/main" id="{8F23A2D6-77C5-4770-B19E-05FEA05B5A90}"/>
              </a:ext>
            </a:extLst>
          </p:cNvPr>
          <p:cNvSpPr>
            <a:spLocks noChangeArrowheads="1"/>
          </p:cNvSpPr>
          <p:nvPr/>
        </p:nvSpPr>
        <p:spPr bwMode="auto">
          <a:xfrm>
            <a:off x="480853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0357" name="Picture 15" descr="people008">
            <a:extLst>
              <a:ext uri="{FF2B5EF4-FFF2-40B4-BE49-F238E27FC236}">
                <a16:creationId xmlns:a16="http://schemas.microsoft.com/office/drawing/2014/main" id="{4EADE003-FE40-40A8-9234-CBC29AE1C1A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DD9B75F-4046-46DB-9986-058D8FABAE6D}"/>
              </a:ext>
            </a:extLst>
          </p:cNvPr>
          <p:cNvSpPr txBox="1">
            <a:spLocks noChangeArrowheads="1"/>
          </p:cNvSpPr>
          <p:nvPr/>
        </p:nvSpPr>
        <p:spPr bwMode="auto">
          <a:xfrm>
            <a:off x="1409700" y="990600"/>
            <a:ext cx="74326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300" i="1"/>
              <a:t>Nội dung thể hiện quan điểm của Đảng, NN ta</a:t>
            </a:r>
          </a:p>
          <a:p>
            <a:pPr algn="ctr"/>
            <a:r>
              <a:rPr lang="vi-VN" altLang="en-US" sz="2300" i="1"/>
              <a:t>trong bảo vệ ANQG, trật tự, ATXH</a:t>
            </a:r>
            <a:r>
              <a:rPr lang="en-US" altLang="en-US" sz="2300" i="1"/>
              <a:t> là:</a:t>
            </a:r>
            <a:endParaRPr lang="vi-VN" altLang="en-US" sz="2300" i="1"/>
          </a:p>
        </p:txBody>
      </p:sp>
      <p:sp>
        <p:nvSpPr>
          <p:cNvPr id="65541" name="AutoShape 5">
            <a:extLst>
              <a:ext uri="{FF2B5EF4-FFF2-40B4-BE49-F238E27FC236}">
                <a16:creationId xmlns:a16="http://schemas.microsoft.com/office/drawing/2014/main" id="{BB02C78E-2754-4180-B897-298B51056589}"/>
              </a:ext>
            </a:extLst>
          </p:cNvPr>
          <p:cNvSpPr>
            <a:spLocks noChangeArrowheads="1"/>
          </p:cNvSpPr>
          <p:nvPr/>
        </p:nvSpPr>
        <p:spPr bwMode="auto">
          <a:xfrm>
            <a:off x="228600" y="4114800"/>
            <a:ext cx="4191000" cy="13716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endParaRPr lang="en-US" sz="2400" dirty="0">
              <a:solidFill>
                <a:schemeClr val="tx1"/>
              </a:solidFill>
            </a:endParaRPr>
          </a:p>
          <a:p>
            <a:pPr algn="ctr">
              <a:defRPr/>
            </a:pPr>
            <a:r>
              <a:rPr lang="en-US" sz="2400" dirty="0">
                <a:solidFill>
                  <a:schemeClr val="tx1"/>
                </a:solidFill>
              </a:rPr>
              <a:t>C</a:t>
            </a:r>
            <a:r>
              <a:rPr lang="fr-FR" sz="2400" dirty="0">
                <a:solidFill>
                  <a:schemeClr val="tx1"/>
                </a:solidFill>
              </a:rPr>
              <a:t>. </a:t>
            </a:r>
            <a:r>
              <a:rPr lang="vi-VN" sz="2400" dirty="0">
                <a:solidFill>
                  <a:schemeClr val="tx1"/>
                </a:solidFill>
              </a:rPr>
              <a:t>Phát huy quyền làm</a:t>
            </a:r>
          </a:p>
          <a:p>
            <a:pPr algn="ctr">
              <a:defRPr/>
            </a:pPr>
            <a:r>
              <a:rPr lang="vi-VN" sz="2400" dirty="0">
                <a:solidFill>
                  <a:schemeClr val="tx1"/>
                </a:solidFill>
              </a:rPr>
              <a:t>chủ của</a:t>
            </a:r>
            <a:r>
              <a:rPr lang="en-US" sz="2400" dirty="0">
                <a:solidFill>
                  <a:schemeClr val="tx1"/>
                </a:solidFill>
              </a:rPr>
              <a:t> </a:t>
            </a:r>
            <a:r>
              <a:rPr lang="en-US" sz="2400" dirty="0" err="1">
                <a:solidFill>
                  <a:schemeClr val="tx1"/>
                </a:solidFill>
              </a:rPr>
              <a:t>nhân</a:t>
            </a:r>
            <a:r>
              <a:rPr lang="en-US" sz="2400" dirty="0">
                <a:solidFill>
                  <a:schemeClr val="tx1"/>
                </a:solidFill>
              </a:rPr>
              <a:t> </a:t>
            </a:r>
            <a:r>
              <a:rPr lang="en-US" sz="2400" dirty="0" err="1">
                <a:solidFill>
                  <a:schemeClr val="tx1"/>
                </a:solidFill>
              </a:rPr>
              <a:t>dân</a:t>
            </a:r>
            <a:endParaRPr lang="vi-VN" sz="2400" dirty="0">
              <a:solidFill>
                <a:schemeClr val="tx1"/>
              </a:solidFill>
            </a:endParaRPr>
          </a:p>
          <a:p>
            <a:pPr algn="ctr" eaLnBrk="1" hangingPunct="1">
              <a:defRPr/>
            </a:pPr>
            <a:endParaRPr lang="en-US" sz="2400" dirty="0">
              <a:solidFill>
                <a:schemeClr val="tx1"/>
              </a:solidFill>
            </a:endParaRPr>
          </a:p>
        </p:txBody>
      </p:sp>
      <p:sp>
        <p:nvSpPr>
          <p:cNvPr id="65545" name="AutoShape 9">
            <a:extLst>
              <a:ext uri="{FF2B5EF4-FFF2-40B4-BE49-F238E27FC236}">
                <a16:creationId xmlns:a16="http://schemas.microsoft.com/office/drawing/2014/main" id="{CBAEE3C8-5BA0-4645-9024-BEFC82B73C64}"/>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457200" indent="-457200" algn="ctr" eaLnBrk="1" hangingPunct="1">
              <a:defRPr/>
            </a:pPr>
            <a:endParaRPr lang="fr-FR" sz="2400" dirty="0">
              <a:solidFill>
                <a:schemeClr val="tx1"/>
              </a:solidFill>
            </a:endParaRPr>
          </a:p>
          <a:p>
            <a:pPr algn="ctr">
              <a:defRPr/>
            </a:pPr>
            <a:r>
              <a:rPr lang="en-US" sz="2400" dirty="0">
                <a:solidFill>
                  <a:schemeClr val="tx1"/>
                </a:solidFill>
              </a:rPr>
              <a:t>B. </a:t>
            </a:r>
            <a:r>
              <a:rPr lang="vi-VN" sz="2400" dirty="0">
                <a:solidFill>
                  <a:schemeClr val="tx1"/>
                </a:solidFill>
              </a:rPr>
              <a:t>Tăng cường công tác</a:t>
            </a:r>
          </a:p>
          <a:p>
            <a:pPr algn="ctr">
              <a:defRPr/>
            </a:pPr>
            <a:r>
              <a:rPr lang="vi-VN" sz="2400" dirty="0">
                <a:solidFill>
                  <a:schemeClr val="tx1"/>
                </a:solidFill>
              </a:rPr>
              <a:t>tuyên truyền của các tổ</a:t>
            </a:r>
          </a:p>
          <a:p>
            <a:pPr algn="ctr">
              <a:defRPr/>
            </a:pPr>
            <a:r>
              <a:rPr lang="vi-VN" sz="2400" dirty="0">
                <a:solidFill>
                  <a:schemeClr val="tx1"/>
                </a:solidFill>
              </a:rPr>
              <a:t>chức xã hội </a:t>
            </a:r>
          </a:p>
          <a:p>
            <a:pPr marL="457200" indent="-457200" algn="ctr" eaLnBrk="1" hangingPunct="1">
              <a:defRPr/>
            </a:pPr>
            <a:endParaRPr lang="en-US" sz="2400" dirty="0">
              <a:solidFill>
                <a:schemeClr val="tx1"/>
              </a:solidFill>
            </a:endParaRPr>
          </a:p>
        </p:txBody>
      </p:sp>
      <p:sp>
        <p:nvSpPr>
          <p:cNvPr id="100371" name="Oval 19">
            <a:extLst>
              <a:ext uri="{FF2B5EF4-FFF2-40B4-BE49-F238E27FC236}">
                <a16:creationId xmlns:a16="http://schemas.microsoft.com/office/drawing/2014/main" id="{504931C7-AB57-4216-B10B-9D547D8BBC69}"/>
              </a:ext>
            </a:extLst>
          </p:cNvPr>
          <p:cNvSpPr>
            <a:spLocks noChangeArrowheads="1"/>
          </p:cNvSpPr>
          <p:nvPr/>
        </p:nvSpPr>
        <p:spPr bwMode="auto">
          <a:xfrm>
            <a:off x="48085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8680" name="Picture 20" descr="ani32">
            <a:hlinkClick r:id="rId7" action="ppaction://hlinksldjump"/>
            <a:extLst>
              <a:ext uri="{FF2B5EF4-FFF2-40B4-BE49-F238E27FC236}">
                <a16:creationId xmlns:a16="http://schemas.microsoft.com/office/drawing/2014/main" id="{4FD6C07D-1D72-4ED9-8422-68B464ED202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010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a:extLst>
              <a:ext uri="{FF2B5EF4-FFF2-40B4-BE49-F238E27FC236}">
                <a16:creationId xmlns:a16="http://schemas.microsoft.com/office/drawing/2014/main" id="{D96B97F3-3F82-4558-91C9-173384C69E03}"/>
              </a:ext>
            </a:extLst>
          </p:cNvPr>
          <p:cNvSpPr>
            <a:spLocks noChangeArrowheads="1"/>
          </p:cNvSpPr>
          <p:nvPr/>
        </p:nvSpPr>
        <p:spPr bwMode="auto">
          <a:xfrm>
            <a:off x="480853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0374" name="Oval 22">
            <a:extLst>
              <a:ext uri="{FF2B5EF4-FFF2-40B4-BE49-F238E27FC236}">
                <a16:creationId xmlns:a16="http://schemas.microsoft.com/office/drawing/2014/main" id="{A02FDF53-2731-41D6-BCEE-96AF8A946166}"/>
              </a:ext>
            </a:extLst>
          </p:cNvPr>
          <p:cNvSpPr>
            <a:spLocks noChangeArrowheads="1"/>
          </p:cNvSpPr>
          <p:nvPr/>
        </p:nvSpPr>
        <p:spPr bwMode="auto">
          <a:xfrm>
            <a:off x="4808538" y="60579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0375" name="Oval 23">
            <a:extLst>
              <a:ext uri="{FF2B5EF4-FFF2-40B4-BE49-F238E27FC236}">
                <a16:creationId xmlns:a16="http://schemas.microsoft.com/office/drawing/2014/main" id="{EDB18F2C-CC9F-40A5-872C-A77A94C9F5E2}"/>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0376" name="Oval 24">
            <a:extLst>
              <a:ext uri="{FF2B5EF4-FFF2-40B4-BE49-F238E27FC236}">
                <a16:creationId xmlns:a16="http://schemas.microsoft.com/office/drawing/2014/main" id="{D21C7396-8768-4B09-95E3-63679DBCB9B0}"/>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0377" name="Oval 25">
            <a:extLst>
              <a:ext uri="{FF2B5EF4-FFF2-40B4-BE49-F238E27FC236}">
                <a16:creationId xmlns:a16="http://schemas.microsoft.com/office/drawing/2014/main" id="{9847BC4B-C4F8-43DB-B751-4A22A1D282A9}"/>
              </a:ext>
            </a:extLst>
          </p:cNvPr>
          <p:cNvSpPr>
            <a:spLocks noChangeArrowheads="1"/>
          </p:cNvSpPr>
          <p:nvPr/>
        </p:nvSpPr>
        <p:spPr bwMode="auto">
          <a:xfrm>
            <a:off x="480853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0378" name="Oval 26">
            <a:extLst>
              <a:ext uri="{FF2B5EF4-FFF2-40B4-BE49-F238E27FC236}">
                <a16:creationId xmlns:a16="http://schemas.microsoft.com/office/drawing/2014/main" id="{E8B525AC-8F47-4058-A192-71A0E023E52E}"/>
              </a:ext>
            </a:extLst>
          </p:cNvPr>
          <p:cNvSpPr>
            <a:spLocks noChangeArrowheads="1"/>
          </p:cNvSpPr>
          <p:nvPr/>
        </p:nvSpPr>
        <p:spPr bwMode="auto">
          <a:xfrm>
            <a:off x="4800600" y="6070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0379" name="Text Box 27">
            <a:extLst>
              <a:ext uri="{FF2B5EF4-FFF2-40B4-BE49-F238E27FC236}">
                <a16:creationId xmlns:a16="http://schemas.microsoft.com/office/drawing/2014/main" id="{2037C235-DAE0-4A01-BEFC-F489295E3A69}"/>
              </a:ext>
            </a:extLst>
          </p:cNvPr>
          <p:cNvSpPr txBox="1">
            <a:spLocks noChangeArrowheads="1"/>
          </p:cNvSpPr>
          <p:nvPr/>
        </p:nvSpPr>
        <p:spPr bwMode="auto">
          <a:xfrm>
            <a:off x="3505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0380" name="Text Box 28">
            <a:extLst>
              <a:ext uri="{FF2B5EF4-FFF2-40B4-BE49-F238E27FC236}">
                <a16:creationId xmlns:a16="http://schemas.microsoft.com/office/drawing/2014/main" id="{19799439-6E73-41A9-9D1E-F9FFE3C1B7D2}"/>
              </a:ext>
            </a:extLst>
          </p:cNvPr>
          <p:cNvSpPr txBox="1">
            <a:spLocks noChangeArrowheads="1"/>
          </p:cNvSpPr>
          <p:nvPr/>
        </p:nvSpPr>
        <p:spPr bwMode="auto">
          <a:xfrm>
            <a:off x="4589463" y="58499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42AE8E90-3706-48AB-ABC1-AFCE1586B416}"/>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A. </a:t>
            </a:r>
            <a:r>
              <a:rPr lang="vi-VN" sz="2400" dirty="0">
                <a:solidFill>
                  <a:schemeClr val="tx1"/>
                </a:solidFill>
              </a:rPr>
              <a:t>Phát huy vai trò giám</a:t>
            </a:r>
          </a:p>
          <a:p>
            <a:pPr algn="ctr">
              <a:defRPr/>
            </a:pPr>
            <a:r>
              <a:rPr lang="vi-VN" sz="2400" dirty="0">
                <a:solidFill>
                  <a:schemeClr val="tx1"/>
                </a:solidFill>
              </a:rPr>
              <a:t>sát của các tổ chức Đảng</a:t>
            </a:r>
          </a:p>
        </p:txBody>
      </p:sp>
      <p:sp>
        <p:nvSpPr>
          <p:cNvPr id="28" name="AutoShape 9">
            <a:extLst>
              <a:ext uri="{FF2B5EF4-FFF2-40B4-BE49-F238E27FC236}">
                <a16:creationId xmlns:a16="http://schemas.microsoft.com/office/drawing/2014/main" id="{2A322071-7DF9-4A89-B7AE-141288BE8198}"/>
              </a:ext>
            </a:extLst>
          </p:cNvPr>
          <p:cNvSpPr>
            <a:spLocks noChangeArrowheads="1"/>
          </p:cNvSpPr>
          <p:nvPr/>
        </p:nvSpPr>
        <p:spPr bwMode="auto">
          <a:xfrm>
            <a:off x="4724400" y="4191000"/>
            <a:ext cx="4191000" cy="12954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D. </a:t>
            </a:r>
            <a:r>
              <a:rPr lang="en-US" sz="2400" dirty="0" err="1">
                <a:solidFill>
                  <a:schemeClr val="tx1"/>
                </a:solidFill>
              </a:rPr>
              <a:t>Tăng</a:t>
            </a:r>
            <a:r>
              <a:rPr lang="en-US" sz="2400" dirty="0">
                <a:solidFill>
                  <a:schemeClr val="tx1"/>
                </a:solidFill>
              </a:rPr>
              <a:t> </a:t>
            </a:r>
            <a:r>
              <a:rPr lang="en-US" sz="2400" dirty="0" err="1">
                <a:solidFill>
                  <a:schemeClr val="tx1"/>
                </a:solidFill>
              </a:rPr>
              <a:t>cường</a:t>
            </a:r>
            <a:r>
              <a:rPr lang="en-US" sz="2400" dirty="0">
                <a:solidFill>
                  <a:schemeClr val="tx1"/>
                </a:solidFill>
              </a:rPr>
              <a:t> </a:t>
            </a:r>
            <a:r>
              <a:rPr lang="en-US" sz="2400" dirty="0" err="1">
                <a:solidFill>
                  <a:schemeClr val="tx1"/>
                </a:solidFill>
              </a:rPr>
              <a:t>vai</a:t>
            </a:r>
            <a:r>
              <a:rPr lang="en-US" sz="2400" dirty="0">
                <a:solidFill>
                  <a:schemeClr val="tx1"/>
                </a:solidFill>
              </a:rPr>
              <a:t> </a:t>
            </a:r>
            <a:r>
              <a:rPr lang="en-US" sz="2400" dirty="0" err="1">
                <a:solidFill>
                  <a:schemeClr val="tx1"/>
                </a:solidFill>
              </a:rPr>
              <a:t>trò</a:t>
            </a:r>
            <a:endParaRPr lang="en-US" sz="2400" dirty="0">
              <a:solidFill>
                <a:schemeClr val="tx1"/>
              </a:solidFill>
            </a:endParaRPr>
          </a:p>
          <a:p>
            <a:pPr algn="ctr">
              <a:defRPr/>
            </a:pPr>
            <a:r>
              <a:rPr lang="en-US" sz="2400" dirty="0" err="1">
                <a:solidFill>
                  <a:schemeClr val="tx1"/>
                </a:solidFill>
              </a:rPr>
              <a:t>hoạt</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vi-VN" sz="2400" dirty="0">
                <a:solidFill>
                  <a:schemeClr val="tx1"/>
                </a:solidFill>
              </a:rPr>
              <a:t>giám sát </a:t>
            </a:r>
            <a:r>
              <a:rPr lang="en-US" sz="2400" dirty="0" err="1">
                <a:solidFill>
                  <a:schemeClr val="tx1"/>
                </a:solidFill>
              </a:rPr>
              <a:t>của</a:t>
            </a:r>
            <a:endParaRPr lang="vi-VN" sz="2400" dirty="0">
              <a:solidFill>
                <a:schemeClr val="tx1"/>
              </a:solidFill>
            </a:endParaRPr>
          </a:p>
          <a:p>
            <a:pPr algn="ctr">
              <a:defRPr/>
            </a:pPr>
            <a:r>
              <a:rPr lang="vi-VN" sz="2400" dirty="0">
                <a:solidFill>
                  <a:schemeClr val="tx1"/>
                </a:solidFill>
              </a:rPr>
              <a:t>Nhà nước </a:t>
            </a:r>
            <a:r>
              <a:rPr lang="fr-FR" sz="2400" dirty="0">
                <a:solidFill>
                  <a:schemeClr val="tx1"/>
                </a:solidFill>
              </a:rPr>
              <a:t> </a:t>
            </a:r>
            <a:r>
              <a:rPr lang="en-US" sz="2400" dirty="0">
                <a:solidFill>
                  <a:schemeClr val="tx1"/>
                </a:solidFill>
              </a:rPr>
              <a:t> </a:t>
            </a:r>
            <a:endParaRPr lang="vi-VN" sz="2400" dirty="0">
              <a:solidFill>
                <a:schemeClr val="tx1"/>
              </a:solidFill>
            </a:endParaRPr>
          </a:p>
        </p:txBody>
      </p:sp>
      <p:sp>
        <p:nvSpPr>
          <p:cNvPr id="26" name="Rectangle: Rounded Corners 25">
            <a:extLst>
              <a:ext uri="{FF2B5EF4-FFF2-40B4-BE49-F238E27FC236}">
                <a16:creationId xmlns:a16="http://schemas.microsoft.com/office/drawing/2014/main" id="{FA5FF272-ECC0-4930-AC85-AE9F68CA3394}"/>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08</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5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5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5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035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seq concurrent="1" nextAc="seek">
              <p:cTn id="34" restart="whenNotActive" fill="hold" evtFilter="cancelBubble" nodeType="interactiveSeq">
                <p:stCondLst>
                  <p:cond evt="onClick" delay="0">
                    <p:tgtEl>
                      <p:spTgt spid="10037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038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0378"/>
                                        </p:tgtEl>
                                      </p:cBhvr>
                                    </p:animEffect>
                                    <p:set>
                                      <p:cBhvr>
                                        <p:cTn id="42"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0377"/>
                                        </p:tgtEl>
                                      </p:cBhvr>
                                    </p:animEffect>
                                    <p:set>
                                      <p:cBhvr>
                                        <p:cTn id="46"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0376"/>
                                        </p:tgtEl>
                                      </p:cBhvr>
                                    </p:animEffect>
                                    <p:set>
                                      <p:cBhvr>
                                        <p:cTn id="50"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0375"/>
                                        </p:tgtEl>
                                      </p:cBhvr>
                                    </p:animEffect>
                                    <p:set>
                                      <p:cBhvr>
                                        <p:cTn id="54"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0374"/>
                                        </p:tgtEl>
                                      </p:cBhvr>
                                    </p:animEffect>
                                    <p:set>
                                      <p:cBhvr>
                                        <p:cTn id="58"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0373"/>
                                        </p:tgtEl>
                                      </p:cBhvr>
                                    </p:animEffect>
                                    <p:set>
                                      <p:cBhvr>
                                        <p:cTn id="62"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0371"/>
                                        </p:tgtEl>
                                      </p:cBhvr>
                                    </p:animEffect>
                                    <p:set>
                                      <p:cBhvr>
                                        <p:cTn id="66"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0354"/>
                                        </p:tgtEl>
                                      </p:cBhvr>
                                    </p:animEffect>
                                    <p:set>
                                      <p:cBhvr>
                                        <p:cTn id="70"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5"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a:extLst>
              <a:ext uri="{FF2B5EF4-FFF2-40B4-BE49-F238E27FC236}">
                <a16:creationId xmlns:a16="http://schemas.microsoft.com/office/drawing/2014/main" id="{E14CA2BF-68C8-48BA-A0B5-E39B6B682534}"/>
              </a:ext>
            </a:extLst>
          </p:cNvPr>
          <p:cNvSpPr>
            <a:spLocks noChangeArrowheads="1"/>
          </p:cNvSpPr>
          <p:nvPr/>
        </p:nvSpPr>
        <p:spPr bwMode="auto">
          <a:xfrm>
            <a:off x="4838700" y="60356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1381" name="Picture 15" descr="people008">
            <a:extLst>
              <a:ext uri="{FF2B5EF4-FFF2-40B4-BE49-F238E27FC236}">
                <a16:creationId xmlns:a16="http://schemas.microsoft.com/office/drawing/2014/main" id="{25C589BE-2BE5-4AB8-A603-FFC9C3A75A6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6735E14-0BAC-4088-AA08-25460570BC3D}"/>
              </a:ext>
            </a:extLst>
          </p:cNvPr>
          <p:cNvSpPr txBox="1">
            <a:spLocks noChangeArrowheads="1"/>
          </p:cNvSpPr>
          <p:nvPr/>
        </p:nvSpPr>
        <p:spPr bwMode="auto">
          <a:xfrm>
            <a:off x="1589088" y="946150"/>
            <a:ext cx="701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“Bảo vệ ANQG phải kết hợp chặt chẽ với giữ gìn trật tự, ATXH</a:t>
            </a:r>
            <a:r>
              <a:rPr lang="vi-VN" altLang="en-US" sz="2400" i="1"/>
              <a:t>”</a:t>
            </a:r>
            <a:r>
              <a:rPr lang="en-US" altLang="en-US" sz="2400"/>
              <a:t> là một trong những nội dung của:</a:t>
            </a:r>
            <a:endParaRPr lang="vi-VN" altLang="en-US" sz="2400" b="1"/>
          </a:p>
        </p:txBody>
      </p:sp>
      <p:sp>
        <p:nvSpPr>
          <p:cNvPr id="65541" name="AutoShape 5">
            <a:extLst>
              <a:ext uri="{FF2B5EF4-FFF2-40B4-BE49-F238E27FC236}">
                <a16:creationId xmlns:a16="http://schemas.microsoft.com/office/drawing/2014/main" id="{20548D02-E5D2-4AF1-8AA4-3FDDF8C5958B}"/>
              </a:ext>
            </a:extLst>
          </p:cNvPr>
          <p:cNvSpPr>
            <a:spLocks noChangeArrowheads="1"/>
          </p:cNvSpPr>
          <p:nvPr/>
        </p:nvSpPr>
        <p:spPr bwMode="auto">
          <a:xfrm>
            <a:off x="228600" y="4114800"/>
            <a:ext cx="4192588"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300" dirty="0">
                <a:latin typeface="Arial" charset="0"/>
              </a:rPr>
              <a:t>C. </a:t>
            </a:r>
            <a:r>
              <a:rPr lang="en-US" sz="2400" dirty="0" err="1">
                <a:latin typeface="Arial" charset="0"/>
              </a:rPr>
              <a:t>Quan</a:t>
            </a:r>
            <a:r>
              <a:rPr lang="en-US" sz="2400" dirty="0">
                <a:latin typeface="Arial" charset="0"/>
              </a:rPr>
              <a:t> </a:t>
            </a:r>
            <a:r>
              <a:rPr lang="en-US" sz="2400" dirty="0" err="1">
                <a:latin typeface="Arial" charset="0"/>
              </a:rPr>
              <a:t>điểm</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a:t>
            </a:r>
          </a:p>
          <a:p>
            <a:pPr algn="ctr">
              <a:defRPr/>
            </a:pPr>
            <a:r>
              <a:rPr lang="en-US" sz="2400" dirty="0" err="1">
                <a:latin typeface="Arial" charset="0"/>
              </a:rPr>
              <a:t>ninh</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r>
              <a:rPr lang="en-US" sz="2400" dirty="0">
                <a:latin typeface="Arial" charset="0"/>
              </a:rPr>
              <a:t>, </a:t>
            </a:r>
            <a:r>
              <a:rPr lang="en-US" sz="2400" dirty="0" err="1">
                <a:latin typeface="Arial" charset="0"/>
              </a:rPr>
              <a:t>giữ</a:t>
            </a:r>
            <a:r>
              <a:rPr lang="en-US" sz="2400" dirty="0">
                <a:latin typeface="Arial" charset="0"/>
              </a:rPr>
              <a:t> </a:t>
            </a:r>
            <a:r>
              <a:rPr lang="en-US" sz="2400" dirty="0" err="1">
                <a:latin typeface="Arial" charset="0"/>
              </a:rPr>
              <a:t>gìn</a:t>
            </a:r>
            <a:endParaRPr lang="en-US" sz="2400" dirty="0">
              <a:latin typeface="Arial" charset="0"/>
            </a:endParaRPr>
          </a:p>
          <a:p>
            <a:pPr algn="ctr">
              <a:defRPr/>
            </a:pPr>
            <a:r>
              <a:rPr lang="en-US" sz="2400" dirty="0" err="1">
                <a:latin typeface="Arial" charset="0"/>
              </a:rPr>
              <a:t>trật</a:t>
            </a:r>
            <a:r>
              <a:rPr lang="en-US" sz="2400" dirty="0">
                <a:latin typeface="Arial" charset="0"/>
              </a:rPr>
              <a:t> </a:t>
            </a:r>
            <a:r>
              <a:rPr lang="en-US" sz="2400" dirty="0" err="1">
                <a:latin typeface="Arial" charset="0"/>
              </a:rPr>
              <a:t>tự</a:t>
            </a:r>
            <a:r>
              <a:rPr lang="en-US" sz="2400">
                <a:latin typeface="Arial" charset="0"/>
              </a:rPr>
              <a:t>, ATXH</a:t>
            </a:r>
            <a:endParaRPr lang="vi-VN" sz="2400" dirty="0">
              <a:latin typeface="Arial" charset="0"/>
            </a:endParaRPr>
          </a:p>
        </p:txBody>
      </p:sp>
      <p:sp>
        <p:nvSpPr>
          <p:cNvPr id="65545" name="AutoShape 9">
            <a:extLst>
              <a:ext uri="{FF2B5EF4-FFF2-40B4-BE49-F238E27FC236}">
                <a16:creationId xmlns:a16="http://schemas.microsoft.com/office/drawing/2014/main" id="{AAE6DBCE-AB98-48D7-B415-DEC95EB4A2FB}"/>
              </a:ext>
            </a:extLst>
          </p:cNvPr>
          <p:cNvSpPr>
            <a:spLocks noChangeArrowheads="1"/>
          </p:cNvSpPr>
          <p:nvPr/>
        </p:nvSpPr>
        <p:spPr bwMode="auto">
          <a:xfrm>
            <a:off x="4724400" y="41148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300" dirty="0">
                <a:latin typeface="Arial" charset="0"/>
              </a:rPr>
              <a:t>D.</a:t>
            </a:r>
            <a:r>
              <a:rPr lang="en-US" sz="2400" dirty="0">
                <a:latin typeface="Arial" charset="0"/>
              </a:rPr>
              <a:t> </a:t>
            </a:r>
            <a:r>
              <a:rPr lang="en-US" sz="2400" dirty="0" err="1">
                <a:latin typeface="Arial" charset="0"/>
              </a:rPr>
              <a:t>Biện</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a:t>
            </a:r>
          </a:p>
          <a:p>
            <a:pPr algn="ctr">
              <a:defRPr/>
            </a:pPr>
            <a:r>
              <a:rPr lang="en-US" sz="2400" dirty="0" err="1">
                <a:latin typeface="Arial" charset="0"/>
              </a:rPr>
              <a:t>ninh</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r>
              <a:rPr lang="en-US" sz="2400" dirty="0">
                <a:latin typeface="Arial" charset="0"/>
              </a:rPr>
              <a:t>, </a:t>
            </a:r>
            <a:r>
              <a:rPr lang="en-US" sz="2400" dirty="0" err="1">
                <a:latin typeface="Arial" charset="0"/>
              </a:rPr>
              <a:t>giữ</a:t>
            </a:r>
            <a:r>
              <a:rPr lang="en-US" sz="2400" dirty="0">
                <a:latin typeface="Arial" charset="0"/>
              </a:rPr>
              <a:t> </a:t>
            </a:r>
            <a:r>
              <a:rPr lang="en-US" sz="2400" dirty="0" err="1">
                <a:latin typeface="Arial" charset="0"/>
              </a:rPr>
              <a:t>gìn</a:t>
            </a:r>
            <a:endParaRPr lang="en-US" sz="2400" dirty="0">
              <a:latin typeface="Arial" charset="0"/>
            </a:endParaRPr>
          </a:p>
          <a:p>
            <a:pPr algn="ctr">
              <a:defRPr/>
            </a:pPr>
            <a:r>
              <a:rPr lang="en-US" sz="2400" dirty="0" err="1">
                <a:latin typeface="Arial" charset="0"/>
              </a:rPr>
              <a:t>trật</a:t>
            </a:r>
            <a:r>
              <a:rPr lang="en-US" sz="2400" dirty="0">
                <a:latin typeface="Arial" charset="0"/>
              </a:rPr>
              <a:t> </a:t>
            </a:r>
            <a:r>
              <a:rPr lang="en-US" sz="2400" dirty="0" err="1">
                <a:latin typeface="Arial" charset="0"/>
              </a:rPr>
              <a:t>tự</a:t>
            </a:r>
            <a:r>
              <a:rPr lang="en-US" sz="2400">
                <a:latin typeface="Arial" charset="0"/>
              </a:rPr>
              <a:t>, ATXH</a:t>
            </a:r>
            <a:endParaRPr lang="vi-VN" sz="2400" dirty="0">
              <a:latin typeface="Arial" charset="0"/>
            </a:endParaRPr>
          </a:p>
        </p:txBody>
      </p:sp>
      <p:sp>
        <p:nvSpPr>
          <p:cNvPr id="101395" name="Oval 19">
            <a:extLst>
              <a:ext uri="{FF2B5EF4-FFF2-40B4-BE49-F238E27FC236}">
                <a16:creationId xmlns:a16="http://schemas.microsoft.com/office/drawing/2014/main" id="{20DB51C4-9513-485F-AFBD-452B18E865E6}"/>
              </a:ext>
            </a:extLst>
          </p:cNvPr>
          <p:cNvSpPr>
            <a:spLocks noChangeArrowheads="1"/>
          </p:cNvSpPr>
          <p:nvPr/>
        </p:nvSpPr>
        <p:spPr bwMode="auto">
          <a:xfrm>
            <a:off x="4838700" y="60356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0728" name="Picture 20" descr="ani32">
            <a:hlinkClick r:id="rId7" action="ppaction://hlinksldjump"/>
            <a:extLst>
              <a:ext uri="{FF2B5EF4-FFF2-40B4-BE49-F238E27FC236}">
                <a16:creationId xmlns:a16="http://schemas.microsoft.com/office/drawing/2014/main" id="{8BF12E60-D9A9-4F51-902C-D5F963B5588A}"/>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53400" y="5943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a:extLst>
              <a:ext uri="{FF2B5EF4-FFF2-40B4-BE49-F238E27FC236}">
                <a16:creationId xmlns:a16="http://schemas.microsoft.com/office/drawing/2014/main" id="{45FE2902-CF94-4887-B046-1918682C29F4}"/>
              </a:ext>
            </a:extLst>
          </p:cNvPr>
          <p:cNvSpPr>
            <a:spLocks noChangeArrowheads="1"/>
          </p:cNvSpPr>
          <p:nvPr/>
        </p:nvSpPr>
        <p:spPr bwMode="auto">
          <a:xfrm>
            <a:off x="4838700" y="6045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1398" name="Oval 22">
            <a:extLst>
              <a:ext uri="{FF2B5EF4-FFF2-40B4-BE49-F238E27FC236}">
                <a16:creationId xmlns:a16="http://schemas.microsoft.com/office/drawing/2014/main" id="{12032D43-8576-4665-87E2-7F02ACB07D87}"/>
              </a:ext>
            </a:extLst>
          </p:cNvPr>
          <p:cNvSpPr>
            <a:spLocks noChangeArrowheads="1"/>
          </p:cNvSpPr>
          <p:nvPr/>
        </p:nvSpPr>
        <p:spPr bwMode="auto">
          <a:xfrm>
            <a:off x="4838700" y="6034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1399" name="Oval 23">
            <a:extLst>
              <a:ext uri="{FF2B5EF4-FFF2-40B4-BE49-F238E27FC236}">
                <a16:creationId xmlns:a16="http://schemas.microsoft.com/office/drawing/2014/main" id="{1D3E1CD4-9F97-47F6-B8BF-046655A37F57}"/>
              </a:ext>
            </a:extLst>
          </p:cNvPr>
          <p:cNvSpPr>
            <a:spLocks noChangeArrowheads="1"/>
          </p:cNvSpPr>
          <p:nvPr/>
        </p:nvSpPr>
        <p:spPr bwMode="auto">
          <a:xfrm>
            <a:off x="4838700" y="6032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1400" name="Oval 24">
            <a:extLst>
              <a:ext uri="{FF2B5EF4-FFF2-40B4-BE49-F238E27FC236}">
                <a16:creationId xmlns:a16="http://schemas.microsoft.com/office/drawing/2014/main" id="{628314A5-B718-4072-879A-5C64BCB9A6BA}"/>
              </a:ext>
            </a:extLst>
          </p:cNvPr>
          <p:cNvSpPr>
            <a:spLocks noChangeArrowheads="1"/>
          </p:cNvSpPr>
          <p:nvPr/>
        </p:nvSpPr>
        <p:spPr bwMode="auto">
          <a:xfrm>
            <a:off x="4833938" y="6030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1401" name="Oval 25">
            <a:extLst>
              <a:ext uri="{FF2B5EF4-FFF2-40B4-BE49-F238E27FC236}">
                <a16:creationId xmlns:a16="http://schemas.microsoft.com/office/drawing/2014/main" id="{EDB7483D-15D6-4B80-8EBA-44EC561B3679}"/>
              </a:ext>
            </a:extLst>
          </p:cNvPr>
          <p:cNvSpPr>
            <a:spLocks noChangeArrowheads="1"/>
          </p:cNvSpPr>
          <p:nvPr/>
        </p:nvSpPr>
        <p:spPr bwMode="auto">
          <a:xfrm>
            <a:off x="4838700" y="6045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1402" name="Oval 26">
            <a:extLst>
              <a:ext uri="{FF2B5EF4-FFF2-40B4-BE49-F238E27FC236}">
                <a16:creationId xmlns:a16="http://schemas.microsoft.com/office/drawing/2014/main" id="{53D174D6-758F-4426-A721-F14C39B7C21D}"/>
              </a:ext>
            </a:extLst>
          </p:cNvPr>
          <p:cNvSpPr>
            <a:spLocks noChangeArrowheads="1"/>
          </p:cNvSpPr>
          <p:nvPr/>
        </p:nvSpPr>
        <p:spPr bwMode="auto">
          <a:xfrm>
            <a:off x="48387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1403" name="Text Box 27">
            <a:extLst>
              <a:ext uri="{FF2B5EF4-FFF2-40B4-BE49-F238E27FC236}">
                <a16:creationId xmlns:a16="http://schemas.microsoft.com/office/drawing/2014/main" id="{C164EB5D-D104-47F8-83B0-20B753DFC678}"/>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1404" name="Text Box 28">
            <a:extLst>
              <a:ext uri="{FF2B5EF4-FFF2-40B4-BE49-F238E27FC236}">
                <a16:creationId xmlns:a16="http://schemas.microsoft.com/office/drawing/2014/main" id="{C7E9B0FA-678D-4C6D-8EF9-BEC0DB37890A}"/>
              </a:ext>
            </a:extLst>
          </p:cNvPr>
          <p:cNvSpPr txBox="1">
            <a:spLocks noChangeArrowheads="1"/>
          </p:cNvSpPr>
          <p:nvPr/>
        </p:nvSpPr>
        <p:spPr bwMode="auto">
          <a:xfrm>
            <a:off x="4632325" y="5792788"/>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0B2736DF-BAC8-40A1-8D28-D53F7EA03A99}"/>
              </a:ext>
            </a:extLst>
          </p:cNvPr>
          <p:cNvSpPr>
            <a:spLocks noChangeArrowheads="1"/>
          </p:cNvSpPr>
          <p:nvPr/>
        </p:nvSpPr>
        <p:spPr bwMode="auto">
          <a:xfrm>
            <a:off x="47244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altLang="en-US" sz="2300" dirty="0">
                <a:latin typeface="Arial" charset="0"/>
              </a:rPr>
              <a:t>B. </a:t>
            </a:r>
            <a:r>
              <a:rPr lang="en-US" sz="2400" dirty="0" err="1">
                <a:latin typeface="Arial" charset="0"/>
              </a:rPr>
              <a:t>Nhiệm</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a:t>
            </a:r>
          </a:p>
          <a:p>
            <a:pPr algn="ctr">
              <a:defRPr/>
            </a:pPr>
            <a:r>
              <a:rPr lang="en-US" sz="2400" dirty="0" err="1">
                <a:latin typeface="Arial" charset="0"/>
              </a:rPr>
              <a:t>ninh</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r>
              <a:rPr lang="en-US" sz="2400" dirty="0">
                <a:latin typeface="Arial" charset="0"/>
              </a:rPr>
              <a:t>, </a:t>
            </a:r>
            <a:r>
              <a:rPr lang="en-US" sz="2400" dirty="0" err="1">
                <a:latin typeface="Arial" charset="0"/>
              </a:rPr>
              <a:t>giữ</a:t>
            </a:r>
            <a:r>
              <a:rPr lang="en-US" sz="2400" dirty="0">
                <a:latin typeface="Arial" charset="0"/>
              </a:rPr>
              <a:t> </a:t>
            </a:r>
            <a:r>
              <a:rPr lang="en-US" sz="2400" dirty="0" err="1">
                <a:latin typeface="Arial" charset="0"/>
              </a:rPr>
              <a:t>gìn</a:t>
            </a:r>
            <a:endParaRPr lang="en-US" sz="2400" dirty="0">
              <a:latin typeface="Arial" charset="0"/>
            </a:endParaRPr>
          </a:p>
          <a:p>
            <a:pPr algn="ctr">
              <a:defRPr/>
            </a:pPr>
            <a:r>
              <a:rPr lang="en-US" sz="2400" dirty="0" err="1">
                <a:latin typeface="Arial" charset="0"/>
              </a:rPr>
              <a:t>trật</a:t>
            </a:r>
            <a:r>
              <a:rPr lang="en-US" sz="2400" dirty="0">
                <a:latin typeface="Arial" charset="0"/>
              </a:rPr>
              <a:t> </a:t>
            </a:r>
            <a:r>
              <a:rPr lang="en-US" sz="2400" dirty="0" err="1">
                <a:latin typeface="Arial" charset="0"/>
              </a:rPr>
              <a:t>tự</a:t>
            </a:r>
            <a:r>
              <a:rPr lang="en-US" sz="2400">
                <a:latin typeface="Arial" charset="0"/>
              </a:rPr>
              <a:t>, ATXH </a:t>
            </a:r>
            <a:endParaRPr lang="vi-VN" sz="2400" dirty="0">
              <a:latin typeface="Arial" charset="0"/>
            </a:endParaRPr>
          </a:p>
        </p:txBody>
      </p:sp>
      <p:sp>
        <p:nvSpPr>
          <p:cNvPr id="28" name="AutoShape 9">
            <a:extLst>
              <a:ext uri="{FF2B5EF4-FFF2-40B4-BE49-F238E27FC236}">
                <a16:creationId xmlns:a16="http://schemas.microsoft.com/office/drawing/2014/main" id="{3D79CD9A-E598-407E-820B-B536BA832818}"/>
              </a:ext>
            </a:extLst>
          </p:cNvPr>
          <p:cNvSpPr>
            <a:spLocks noChangeArrowheads="1"/>
          </p:cNvSpPr>
          <p:nvPr/>
        </p:nvSpPr>
        <p:spPr bwMode="auto">
          <a:xfrm>
            <a:off x="228600" y="2286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rPr>
              <a:t>Giải</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a:t>
            </a:r>
          </a:p>
          <a:p>
            <a:pPr algn="ctr">
              <a:defRPr/>
            </a:pPr>
            <a:r>
              <a:rPr lang="en-US" sz="2400" dirty="0" err="1">
                <a:latin typeface="Arial" charset="0"/>
              </a:rPr>
              <a:t>ninh</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r>
              <a:rPr lang="en-US" sz="2400" dirty="0">
                <a:latin typeface="Arial" charset="0"/>
              </a:rPr>
              <a:t>, </a:t>
            </a:r>
            <a:r>
              <a:rPr lang="en-US" sz="2400" dirty="0" err="1">
                <a:latin typeface="Arial" charset="0"/>
              </a:rPr>
              <a:t>giữ</a:t>
            </a:r>
            <a:r>
              <a:rPr lang="en-US" sz="2400" dirty="0">
                <a:latin typeface="Arial" charset="0"/>
              </a:rPr>
              <a:t> </a:t>
            </a:r>
            <a:r>
              <a:rPr lang="en-US" sz="2400" dirty="0" err="1">
                <a:latin typeface="Arial" charset="0"/>
              </a:rPr>
              <a:t>gìn</a:t>
            </a:r>
            <a:endParaRPr lang="en-US" sz="2400" dirty="0">
              <a:latin typeface="Arial" charset="0"/>
            </a:endParaRPr>
          </a:p>
          <a:p>
            <a:pPr algn="ctr">
              <a:defRPr/>
            </a:pPr>
            <a:r>
              <a:rPr lang="en-US" sz="2400" dirty="0" err="1">
                <a:latin typeface="Arial" charset="0"/>
              </a:rPr>
              <a:t>trật</a:t>
            </a:r>
            <a:r>
              <a:rPr lang="en-US" sz="2400" dirty="0">
                <a:latin typeface="Arial" charset="0"/>
              </a:rPr>
              <a:t> </a:t>
            </a:r>
            <a:r>
              <a:rPr lang="en-US" sz="2400" dirty="0" err="1">
                <a:latin typeface="Arial" charset="0"/>
              </a:rPr>
              <a:t>tự</a:t>
            </a:r>
            <a:r>
              <a:rPr lang="en-US" sz="2400">
                <a:latin typeface="Arial" charset="0"/>
              </a:rPr>
              <a:t>, ATXH</a:t>
            </a:r>
            <a:endParaRPr lang="vi-VN" sz="2400" dirty="0">
              <a:latin typeface="Arial" charset="0"/>
            </a:endParaRPr>
          </a:p>
        </p:txBody>
      </p:sp>
      <p:sp>
        <p:nvSpPr>
          <p:cNvPr id="26" name="Rectangle: Rounded Corners 25">
            <a:extLst>
              <a:ext uri="{FF2B5EF4-FFF2-40B4-BE49-F238E27FC236}">
                <a16:creationId xmlns:a16="http://schemas.microsoft.com/office/drawing/2014/main" id="{76AE2AA3-16BE-4C6F-B46C-3F0D130EAD23}"/>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09</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0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4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0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138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seq concurrent="1" nextAc="seek">
              <p:cTn id="34" restart="whenNotActive" fill="hold" evtFilter="cancelBubble" nodeType="interactiveSeq">
                <p:stCondLst>
                  <p:cond evt="onClick" delay="0">
                    <p:tgtEl>
                      <p:spTgt spid="10140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140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1402"/>
                                        </p:tgtEl>
                                      </p:cBhvr>
                                    </p:animEffect>
                                    <p:set>
                                      <p:cBhvr>
                                        <p:cTn id="42"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1401"/>
                                        </p:tgtEl>
                                      </p:cBhvr>
                                    </p:animEffect>
                                    <p:set>
                                      <p:cBhvr>
                                        <p:cTn id="46"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1400"/>
                                        </p:tgtEl>
                                      </p:cBhvr>
                                    </p:animEffect>
                                    <p:set>
                                      <p:cBhvr>
                                        <p:cTn id="50"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1399"/>
                                        </p:tgtEl>
                                      </p:cBhvr>
                                    </p:animEffect>
                                    <p:set>
                                      <p:cBhvr>
                                        <p:cTn id="54"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1398"/>
                                        </p:tgtEl>
                                      </p:cBhvr>
                                    </p:animEffect>
                                    <p:set>
                                      <p:cBhvr>
                                        <p:cTn id="58"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1397"/>
                                        </p:tgtEl>
                                      </p:cBhvr>
                                    </p:animEffect>
                                    <p:set>
                                      <p:cBhvr>
                                        <p:cTn id="62"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1395"/>
                                        </p:tgtEl>
                                      </p:cBhvr>
                                    </p:animEffect>
                                    <p:set>
                                      <p:cBhvr>
                                        <p:cTn id="66"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1378"/>
                                        </p:tgtEl>
                                      </p:cBhvr>
                                    </p:animEffect>
                                    <p:set>
                                      <p:cBhvr>
                                        <p:cTn id="70"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5"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5551</TotalTime>
  <Words>3991</Words>
  <Application>Microsoft Office PowerPoint</Application>
  <PresentationFormat>On-screen Show (4:3)</PresentationFormat>
  <Paragraphs>1067</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Verdana</vt:lpstr>
      <vt:lpstr>Calibri</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cloudconvert_12</cp:lastModifiedBy>
  <cp:revision>540</cp:revision>
  <dcterms:created xsi:type="dcterms:W3CDTF">2009-03-12T15:37:18Z</dcterms:created>
  <dcterms:modified xsi:type="dcterms:W3CDTF">2021-05-24T05:53:49Z</dcterms:modified>
</cp:coreProperties>
</file>