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9"/>
  </p:notesMasterIdLst>
  <p:sldIdLst>
    <p:sldId id="402" r:id="rId2"/>
    <p:sldId id="403" r:id="rId3"/>
    <p:sldId id="404" r:id="rId4"/>
    <p:sldId id="352" r:id="rId5"/>
    <p:sldId id="405" r:id="rId6"/>
    <p:sldId id="406" r:id="rId7"/>
    <p:sldId id="407" r:id="rId8"/>
    <p:sldId id="408" r:id="rId9"/>
    <p:sldId id="409" r:id="rId10"/>
    <p:sldId id="410" r:id="rId11"/>
    <p:sldId id="411" r:id="rId12"/>
    <p:sldId id="412" r:id="rId13"/>
    <p:sldId id="413" r:id="rId14"/>
    <p:sldId id="414" r:id="rId15"/>
    <p:sldId id="415" r:id="rId16"/>
    <p:sldId id="327" r:id="rId17"/>
    <p:sldId id="416" r:id="rId18"/>
    <p:sldId id="417"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346" r:id="rId32"/>
    <p:sldId id="430" r:id="rId33"/>
    <p:sldId id="431" r:id="rId34"/>
    <p:sldId id="432" r:id="rId35"/>
    <p:sldId id="433" r:id="rId36"/>
    <p:sldId id="434" r:id="rId37"/>
    <p:sldId id="359" r:id="rId38"/>
    <p:sldId id="360" r:id="rId39"/>
    <p:sldId id="361" r:id="rId40"/>
    <p:sldId id="435" r:id="rId41"/>
    <p:sldId id="436" r:id="rId42"/>
    <p:sldId id="437" r:id="rId43"/>
    <p:sldId id="438" r:id="rId44"/>
    <p:sldId id="439" r:id="rId45"/>
    <p:sldId id="440" r:id="rId46"/>
    <p:sldId id="441" r:id="rId47"/>
    <p:sldId id="442" r:id="rId48"/>
    <p:sldId id="443" r:id="rId49"/>
    <p:sldId id="444" r:id="rId50"/>
    <p:sldId id="445" r:id="rId51"/>
    <p:sldId id="446" r:id="rId52"/>
    <p:sldId id="447" r:id="rId53"/>
    <p:sldId id="448" r:id="rId54"/>
    <p:sldId id="449" r:id="rId55"/>
    <p:sldId id="450" r:id="rId56"/>
    <p:sldId id="451" r:id="rId57"/>
    <p:sldId id="452" r:id="rId58"/>
    <p:sldId id="453" r:id="rId59"/>
    <p:sldId id="454" r:id="rId60"/>
    <p:sldId id="455" r:id="rId61"/>
    <p:sldId id="456" r:id="rId62"/>
    <p:sldId id="457" r:id="rId63"/>
    <p:sldId id="347" r:id="rId64"/>
    <p:sldId id="348" r:id="rId65"/>
    <p:sldId id="349" r:id="rId66"/>
    <p:sldId id="350" r:id="rId67"/>
    <p:sldId id="351" r:id="rId68"/>
  </p:sldIdLst>
  <p:sldSz cx="9144000" cy="6858000" type="screen4x3"/>
  <p:notesSz cx="6858000" cy="9144000"/>
  <p:embeddedFontLst>
    <p:embeddedFont>
      <p:font typeface="Calibri" panose="020F0502020204030204" pitchFamily="34" charset="0"/>
      <p:regular r:id="rId70"/>
      <p:bold r:id="rId71"/>
      <p:italic r:id="rId72"/>
      <p:boldItalic r:id="rId73"/>
    </p:embeddedFont>
    <p:embeddedFont>
      <p:font typeface="Verdana" panose="020B0604030504040204" pitchFamily="34" charset="0"/>
      <p:regular r:id="rId74"/>
      <p:bold r:id="rId75"/>
      <p:italic r:id="rId76"/>
      <p:boldItalic r:id="rId77"/>
    </p:embeddedFont>
  </p:embeddedFontLst>
  <p:custDataLst>
    <p:tags r:id="rId78"/>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pos="2784">
          <p15:clr>
            <a:srgbClr val="A4A3A4"/>
          </p15:clr>
        </p15:guide>
        <p15:guide id="2" orient="horz" pos="24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C66"/>
    <a:srgbClr val="FF9966"/>
    <a:srgbClr val="CC3300"/>
    <a:srgbClr val="FFFFFF"/>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9" autoAdjust="0"/>
    <p:restoredTop sz="87065" autoAdjust="0"/>
  </p:normalViewPr>
  <p:slideViewPr>
    <p:cSldViewPr>
      <p:cViewPr varScale="1">
        <p:scale>
          <a:sx n="67" d="100"/>
          <a:sy n="67" d="100"/>
        </p:scale>
        <p:origin x="1356" y="72"/>
      </p:cViewPr>
      <p:guideLst>
        <p:guide pos="2784"/>
        <p:guide orient="horz" pos="24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747447-D92C-4DB5-8588-D56C6B2D7E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vi-VN"/>
          </a:p>
        </p:txBody>
      </p:sp>
      <p:sp>
        <p:nvSpPr>
          <p:cNvPr id="3" name="Date Placeholder 2">
            <a:extLst>
              <a:ext uri="{FF2B5EF4-FFF2-40B4-BE49-F238E27FC236}">
                <a16:creationId xmlns:a16="http://schemas.microsoft.com/office/drawing/2014/main" id="{0781FC89-D6BC-42EB-8737-8246D720CE5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32F1BA9-F0C2-4200-A80B-3AAD9857B489}" type="datetimeFigureOut">
              <a:rPr lang="vi-VN"/>
              <a:pPr>
                <a:defRPr/>
              </a:pPr>
              <a:t>31/03/2021</a:t>
            </a:fld>
            <a:endParaRPr lang="vi-VN"/>
          </a:p>
        </p:txBody>
      </p:sp>
      <p:sp>
        <p:nvSpPr>
          <p:cNvPr id="4" name="Slide Image Placeholder 3">
            <a:extLst>
              <a:ext uri="{FF2B5EF4-FFF2-40B4-BE49-F238E27FC236}">
                <a16:creationId xmlns:a16="http://schemas.microsoft.com/office/drawing/2014/main" id="{D7B37106-6A37-4153-8172-9AEBDC49FD34}"/>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a:extLst>
              <a:ext uri="{FF2B5EF4-FFF2-40B4-BE49-F238E27FC236}">
                <a16:creationId xmlns:a16="http://schemas.microsoft.com/office/drawing/2014/main" id="{5C1A7C30-90EB-4C0B-876D-08F0A6DE117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a:extLst>
              <a:ext uri="{FF2B5EF4-FFF2-40B4-BE49-F238E27FC236}">
                <a16:creationId xmlns:a16="http://schemas.microsoft.com/office/drawing/2014/main" id="{8EDA46C1-44E9-4C36-9629-1119AF8BEF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vi-VN"/>
          </a:p>
        </p:txBody>
      </p:sp>
      <p:sp>
        <p:nvSpPr>
          <p:cNvPr id="7" name="Slide Number Placeholder 6">
            <a:extLst>
              <a:ext uri="{FF2B5EF4-FFF2-40B4-BE49-F238E27FC236}">
                <a16:creationId xmlns:a16="http://schemas.microsoft.com/office/drawing/2014/main" id="{FBBDD1D9-888F-43ED-B8C3-4350E42E4CD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B560ECB-F4A3-4C6C-9ADB-9B7734646817}" type="slidenum">
              <a:rPr lang="vi-VN" altLang="en-US"/>
              <a:pPr>
                <a:defRPr/>
              </a:pPr>
              <a:t>‹#›</a:t>
            </a:fld>
            <a:endParaRPr lang="vi-V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C2EAE099-3533-48C4-A89E-DB9E246DFE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9E504516-9870-483F-B51E-6F2D39D77D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15364" name="Slide Number Placeholder 3">
            <a:extLst>
              <a:ext uri="{FF2B5EF4-FFF2-40B4-BE49-F238E27FC236}">
                <a16:creationId xmlns:a16="http://schemas.microsoft.com/office/drawing/2014/main" id="{AF79F74E-79A1-421C-92CD-7126A6A2B2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AACB1D-EA25-4218-91A3-DD9848E39F04}" type="slidenum">
              <a:rPr lang="en-US" altLang="vi-VN">
                <a:latin typeface="Arial" panose="020B0604020202020204" pitchFamily="34" charset="0"/>
              </a:rPr>
              <a:pPr>
                <a:spcBef>
                  <a:spcPct val="0"/>
                </a:spcBef>
              </a:pPr>
              <a:t>1</a:t>
            </a:fld>
            <a:endParaRPr lang="en-US" altLang="vi-V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764B3DEB-F75A-4B14-AB7B-0B8B21A644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4E46EAA2-DDE7-4F28-8D23-8BB25E4946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33796" name="Slide Number Placeholder 3">
            <a:extLst>
              <a:ext uri="{FF2B5EF4-FFF2-40B4-BE49-F238E27FC236}">
                <a16:creationId xmlns:a16="http://schemas.microsoft.com/office/drawing/2014/main" id="{E490AF6E-410E-4D28-A1A9-5338AEDF62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2E5531-C7CE-49D6-8C9A-50ADCD8D5367}" type="slidenum">
              <a:rPr lang="en-US" altLang="vi-VN">
                <a:latin typeface="Arial" panose="020B0604020202020204" pitchFamily="34" charset="0"/>
              </a:rPr>
              <a:pPr>
                <a:spcBef>
                  <a:spcPct val="0"/>
                </a:spcBef>
              </a:pPr>
              <a:t>10</a:t>
            </a:fld>
            <a:endParaRPr lang="en-US" altLang="vi-V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16A1D1DE-FD46-4997-9ABF-EE61821ED8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38D90808-ABA7-4846-8073-6FB36C2D74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35844" name="Slide Number Placeholder 3">
            <a:extLst>
              <a:ext uri="{FF2B5EF4-FFF2-40B4-BE49-F238E27FC236}">
                <a16:creationId xmlns:a16="http://schemas.microsoft.com/office/drawing/2014/main" id="{11E8B828-F294-48A7-9352-CBFD07C5F7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AD278A1-23FB-4E66-ADD5-FF54EC8CB66D}" type="slidenum">
              <a:rPr lang="en-US" altLang="vi-VN">
                <a:latin typeface="Arial" panose="020B0604020202020204" pitchFamily="34" charset="0"/>
              </a:rPr>
              <a:pPr>
                <a:spcBef>
                  <a:spcPct val="0"/>
                </a:spcBef>
              </a:pPr>
              <a:t>11</a:t>
            </a:fld>
            <a:endParaRPr lang="en-US" altLang="vi-V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6D29032C-D4BD-40E1-B1D2-6AE2A38542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4DCEBF4E-5A1C-49E2-A503-C3BF67F575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37892" name="Slide Number Placeholder 3">
            <a:extLst>
              <a:ext uri="{FF2B5EF4-FFF2-40B4-BE49-F238E27FC236}">
                <a16:creationId xmlns:a16="http://schemas.microsoft.com/office/drawing/2014/main" id="{0A4BBEB0-8603-4651-83EA-E25CF1AF31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262F141-D0FD-4DC6-B408-269D2A97AECB}" type="slidenum">
              <a:rPr lang="en-US" altLang="vi-VN">
                <a:latin typeface="Arial" panose="020B0604020202020204" pitchFamily="34" charset="0"/>
              </a:rPr>
              <a:pPr>
                <a:spcBef>
                  <a:spcPct val="0"/>
                </a:spcBef>
              </a:pPr>
              <a:t>12</a:t>
            </a:fld>
            <a:endParaRPr lang="en-US" altLang="vi-V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A60ACAB9-434D-4A3D-ABB7-47F2E652C7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EB396AA8-52F0-4497-A15B-37CCDF32A8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39940" name="Slide Number Placeholder 3">
            <a:extLst>
              <a:ext uri="{FF2B5EF4-FFF2-40B4-BE49-F238E27FC236}">
                <a16:creationId xmlns:a16="http://schemas.microsoft.com/office/drawing/2014/main" id="{8DFB82E1-755E-4913-B9E6-D561887669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5C167C-080B-41CA-A9F3-C329783C6CA7}" type="slidenum">
              <a:rPr lang="en-US" altLang="vi-VN">
                <a:latin typeface="Arial" panose="020B0604020202020204" pitchFamily="34" charset="0"/>
              </a:rPr>
              <a:pPr>
                <a:spcBef>
                  <a:spcPct val="0"/>
                </a:spcBef>
              </a:pPr>
              <a:t>13</a:t>
            </a:fld>
            <a:endParaRPr lang="en-US" altLang="vi-V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C3136DF8-C1F1-4B3D-9A3C-B94448CAF7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BB1259FC-3D12-42F9-94F7-6B4B5F6C5C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41988" name="Slide Number Placeholder 3">
            <a:extLst>
              <a:ext uri="{FF2B5EF4-FFF2-40B4-BE49-F238E27FC236}">
                <a16:creationId xmlns:a16="http://schemas.microsoft.com/office/drawing/2014/main" id="{D3C8B148-B601-4834-8603-2B25EE053A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09A1FD-1164-4853-85D0-E60D82B433D1}" type="slidenum">
              <a:rPr lang="en-US" altLang="vi-VN">
                <a:latin typeface="Arial" panose="020B0604020202020204" pitchFamily="34" charset="0"/>
              </a:rPr>
              <a:pPr>
                <a:spcBef>
                  <a:spcPct val="0"/>
                </a:spcBef>
              </a:pPr>
              <a:t>14</a:t>
            </a:fld>
            <a:endParaRPr lang="en-US" altLang="vi-V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F7DDA14C-B417-42B8-98B0-A48A85FC86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410A2593-B9C5-447D-B224-333DAE9199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44036" name="Slide Number Placeholder 3">
            <a:extLst>
              <a:ext uri="{FF2B5EF4-FFF2-40B4-BE49-F238E27FC236}">
                <a16:creationId xmlns:a16="http://schemas.microsoft.com/office/drawing/2014/main" id="{DE00AD6F-5B8F-4D78-A4B9-F196792439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C2D317-07DF-4D21-9D20-54F623F73004}" type="slidenum">
              <a:rPr lang="en-US" altLang="vi-VN">
                <a:latin typeface="Arial" panose="020B0604020202020204" pitchFamily="34" charset="0"/>
              </a:rPr>
              <a:pPr>
                <a:spcBef>
                  <a:spcPct val="0"/>
                </a:spcBef>
              </a:pPr>
              <a:t>15</a:t>
            </a:fld>
            <a:endParaRPr lang="en-US" altLang="vi-V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57642DE7-3573-40B5-B98A-561815B152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8F782E25-2359-4AD0-992B-38758BD3DC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46084" name="Slide Number Placeholder 3">
            <a:extLst>
              <a:ext uri="{FF2B5EF4-FFF2-40B4-BE49-F238E27FC236}">
                <a16:creationId xmlns:a16="http://schemas.microsoft.com/office/drawing/2014/main" id="{3A75A1DC-DCCF-4F73-BC1A-D265822657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74C64A-335E-47F0-8B1A-4FC7EAFF7854}" type="slidenum">
              <a:rPr lang="en-US" altLang="vi-VN">
                <a:latin typeface="Arial" panose="020B0604020202020204" pitchFamily="34" charset="0"/>
              </a:rPr>
              <a:pPr>
                <a:spcBef>
                  <a:spcPct val="0"/>
                </a:spcBef>
              </a:pPr>
              <a:t>16</a:t>
            </a:fld>
            <a:endParaRPr lang="en-US" altLang="vi-V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EC629FE-676A-478C-99BA-03264A5E27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F674F5E8-77AC-4B27-96DA-DD2255C2E0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48132" name="Slide Number Placeholder 3">
            <a:extLst>
              <a:ext uri="{FF2B5EF4-FFF2-40B4-BE49-F238E27FC236}">
                <a16:creationId xmlns:a16="http://schemas.microsoft.com/office/drawing/2014/main" id="{C1743E59-65C6-4FB6-8CEE-3FA64AFC3D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79EB8B-0CBE-4C2E-894B-9763B18B8A04}" type="slidenum">
              <a:rPr lang="en-US" altLang="vi-VN">
                <a:latin typeface="Arial" panose="020B0604020202020204" pitchFamily="34" charset="0"/>
              </a:rPr>
              <a:pPr>
                <a:spcBef>
                  <a:spcPct val="0"/>
                </a:spcBef>
              </a:pPr>
              <a:t>17</a:t>
            </a:fld>
            <a:endParaRPr lang="en-US" altLang="vi-V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0D572E65-34AA-4B1A-BF67-C0434B868D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9D75E800-64DA-4158-BE50-32650F1C7B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50180" name="Slide Number Placeholder 3">
            <a:extLst>
              <a:ext uri="{FF2B5EF4-FFF2-40B4-BE49-F238E27FC236}">
                <a16:creationId xmlns:a16="http://schemas.microsoft.com/office/drawing/2014/main" id="{16B9CB85-E951-46F6-9511-3E91D80DF9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B0AE4C-754B-4D8C-9196-68D64D743419}" type="slidenum">
              <a:rPr lang="en-US" altLang="vi-VN">
                <a:latin typeface="Arial" panose="020B0604020202020204" pitchFamily="34" charset="0"/>
              </a:rPr>
              <a:pPr>
                <a:spcBef>
                  <a:spcPct val="0"/>
                </a:spcBef>
              </a:pPr>
              <a:t>18</a:t>
            </a:fld>
            <a:endParaRPr lang="en-US" altLang="vi-V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5F4466C3-2E3E-4E5D-AE92-690B396D91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6D2AF64A-7474-49DC-9D61-3A6472656D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52228" name="Slide Number Placeholder 3">
            <a:extLst>
              <a:ext uri="{FF2B5EF4-FFF2-40B4-BE49-F238E27FC236}">
                <a16:creationId xmlns:a16="http://schemas.microsoft.com/office/drawing/2014/main" id="{9F315507-E727-4C1F-A232-B6F5017EC2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595074-4BEB-4610-8A5E-DB0445BE26FC}" type="slidenum">
              <a:rPr lang="en-US" altLang="vi-VN">
                <a:latin typeface="Arial" panose="020B0604020202020204" pitchFamily="34" charset="0"/>
              </a:rPr>
              <a:pPr>
                <a:spcBef>
                  <a:spcPct val="0"/>
                </a:spcBef>
              </a:pPr>
              <a:t>19</a:t>
            </a:fld>
            <a:endParaRPr lang="en-US" altLang="vi-V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5AB1719E-A29F-4095-AAC7-03112AFF4D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75D67991-B59B-433D-8B93-8B71DF54D5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17412" name="Slide Number Placeholder 3">
            <a:extLst>
              <a:ext uri="{FF2B5EF4-FFF2-40B4-BE49-F238E27FC236}">
                <a16:creationId xmlns:a16="http://schemas.microsoft.com/office/drawing/2014/main" id="{7DC76E20-6201-4B02-8691-035224E152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46AEF1-99B3-4F9E-9D9C-91D4793D1820}" type="slidenum">
              <a:rPr lang="en-US" altLang="vi-VN">
                <a:latin typeface="Arial" panose="020B0604020202020204" pitchFamily="34" charset="0"/>
              </a:rPr>
              <a:pPr>
                <a:spcBef>
                  <a:spcPct val="0"/>
                </a:spcBef>
              </a:pPr>
              <a:t>2</a:t>
            </a:fld>
            <a:endParaRPr lang="en-US" altLang="vi-V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FD882B8D-67B5-4033-971E-A4E819982D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F94F070F-4204-4749-8D75-FF0EDCCBD4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54276" name="Slide Number Placeholder 3">
            <a:extLst>
              <a:ext uri="{FF2B5EF4-FFF2-40B4-BE49-F238E27FC236}">
                <a16:creationId xmlns:a16="http://schemas.microsoft.com/office/drawing/2014/main" id="{F2C260F1-F8F1-4A3C-B8B8-8EAE98F429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26171F-6014-4031-9DF1-FA28ADD98AAA}" type="slidenum">
              <a:rPr lang="en-US" altLang="vi-VN">
                <a:latin typeface="Arial" panose="020B0604020202020204" pitchFamily="34" charset="0"/>
              </a:rPr>
              <a:pPr>
                <a:spcBef>
                  <a:spcPct val="0"/>
                </a:spcBef>
              </a:pPr>
              <a:t>20</a:t>
            </a:fld>
            <a:endParaRPr lang="en-US" altLang="vi-V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501B158B-7494-4977-AD17-6329B46698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8255238D-7EFE-4EEB-AA48-7E592D5FFF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56324" name="Slide Number Placeholder 3">
            <a:extLst>
              <a:ext uri="{FF2B5EF4-FFF2-40B4-BE49-F238E27FC236}">
                <a16:creationId xmlns:a16="http://schemas.microsoft.com/office/drawing/2014/main" id="{453C66B8-4B8A-440F-A406-7F81CE4647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6592B4-700E-4793-8C3D-5509473A1C2B}" type="slidenum">
              <a:rPr lang="en-US" altLang="vi-VN">
                <a:latin typeface="Arial" panose="020B0604020202020204" pitchFamily="34" charset="0"/>
              </a:rPr>
              <a:pPr>
                <a:spcBef>
                  <a:spcPct val="0"/>
                </a:spcBef>
              </a:pPr>
              <a:t>21</a:t>
            </a:fld>
            <a:endParaRPr lang="en-US" altLang="vi-V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C4CFC5F1-54C6-440D-9326-6ADBE840BB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0414B61A-BA8F-4A75-B8FE-77CFDD6280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58372" name="Slide Number Placeholder 3">
            <a:extLst>
              <a:ext uri="{FF2B5EF4-FFF2-40B4-BE49-F238E27FC236}">
                <a16:creationId xmlns:a16="http://schemas.microsoft.com/office/drawing/2014/main" id="{5AEFC8C7-D990-440E-BAA4-D8A47BADE3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845247C-AAA2-4101-B4B4-C66845306D1A}" type="slidenum">
              <a:rPr lang="en-US" altLang="vi-VN">
                <a:latin typeface="Arial" panose="020B0604020202020204" pitchFamily="34" charset="0"/>
              </a:rPr>
              <a:pPr>
                <a:spcBef>
                  <a:spcPct val="0"/>
                </a:spcBef>
              </a:pPr>
              <a:t>22</a:t>
            </a:fld>
            <a:endParaRPr lang="en-US" altLang="vi-V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9B465CAC-C1B2-424B-B51B-E74D99CBC6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6E9004FC-C717-4654-ABF9-CB2AB95B99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60420" name="Slide Number Placeholder 3">
            <a:extLst>
              <a:ext uri="{FF2B5EF4-FFF2-40B4-BE49-F238E27FC236}">
                <a16:creationId xmlns:a16="http://schemas.microsoft.com/office/drawing/2014/main" id="{D0711AD3-D4FC-48A3-9569-3A117C9E6B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40786C-DC0A-4391-A852-873DB4E35760}" type="slidenum">
              <a:rPr lang="en-US" altLang="vi-VN">
                <a:latin typeface="Arial" panose="020B0604020202020204" pitchFamily="34" charset="0"/>
              </a:rPr>
              <a:pPr>
                <a:spcBef>
                  <a:spcPct val="0"/>
                </a:spcBef>
              </a:pPr>
              <a:t>23</a:t>
            </a:fld>
            <a:endParaRPr lang="en-US" altLang="vi-V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2D365694-0BC3-488D-BB0E-2A754219C8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F52B828D-52CA-4267-A008-FECF2A4653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62468" name="Slide Number Placeholder 3">
            <a:extLst>
              <a:ext uri="{FF2B5EF4-FFF2-40B4-BE49-F238E27FC236}">
                <a16:creationId xmlns:a16="http://schemas.microsoft.com/office/drawing/2014/main" id="{123638D6-FBF7-45BD-9D90-162DBBB23C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E04AEB-D1D1-481A-A552-9C0D12EA872C}" type="slidenum">
              <a:rPr lang="en-US" altLang="vi-VN">
                <a:latin typeface="Arial" panose="020B0604020202020204" pitchFamily="34" charset="0"/>
              </a:rPr>
              <a:pPr>
                <a:spcBef>
                  <a:spcPct val="0"/>
                </a:spcBef>
              </a:pPr>
              <a:t>24</a:t>
            </a:fld>
            <a:endParaRPr lang="en-US" altLang="vi-V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C142E580-A37A-4425-A094-B441EE66A8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7163C8DD-970A-40ED-A4DE-D7C8A4EF38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64516" name="Slide Number Placeholder 3">
            <a:extLst>
              <a:ext uri="{FF2B5EF4-FFF2-40B4-BE49-F238E27FC236}">
                <a16:creationId xmlns:a16="http://schemas.microsoft.com/office/drawing/2014/main" id="{5F516CDC-F09C-4547-B24A-6E5DB31157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AF2DD4D-3ECA-403B-9058-3696E2B2E380}" type="slidenum">
              <a:rPr lang="en-US" altLang="vi-VN">
                <a:latin typeface="Arial" panose="020B0604020202020204" pitchFamily="34" charset="0"/>
              </a:rPr>
              <a:pPr>
                <a:spcBef>
                  <a:spcPct val="0"/>
                </a:spcBef>
              </a:pPr>
              <a:t>25</a:t>
            </a:fld>
            <a:endParaRPr lang="en-US" altLang="vi-V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DB0C0F05-2197-47B2-B4D1-992BD5BA41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E690BF0C-5894-427B-B309-8F335717EF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66564" name="Slide Number Placeholder 3">
            <a:extLst>
              <a:ext uri="{FF2B5EF4-FFF2-40B4-BE49-F238E27FC236}">
                <a16:creationId xmlns:a16="http://schemas.microsoft.com/office/drawing/2014/main" id="{114D129F-93B9-4076-A71F-61319754BE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53A631-785B-4465-A3B2-6551B624F2F0}" type="slidenum">
              <a:rPr lang="en-US" altLang="vi-VN">
                <a:latin typeface="Arial" panose="020B0604020202020204" pitchFamily="34" charset="0"/>
              </a:rPr>
              <a:pPr>
                <a:spcBef>
                  <a:spcPct val="0"/>
                </a:spcBef>
              </a:pPr>
              <a:t>26</a:t>
            </a:fld>
            <a:endParaRPr lang="en-US" altLang="vi-V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098B0878-3837-4912-AD7E-983C130AFD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8E985BC5-D7C8-4884-A03E-A4F571EF0A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68612" name="Slide Number Placeholder 3">
            <a:extLst>
              <a:ext uri="{FF2B5EF4-FFF2-40B4-BE49-F238E27FC236}">
                <a16:creationId xmlns:a16="http://schemas.microsoft.com/office/drawing/2014/main" id="{4B9F8DF4-37EE-4020-A753-77A8FBDF28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DBABE8D-5C18-4651-A45D-661B4C7AE9EB}" type="slidenum">
              <a:rPr lang="en-US" altLang="vi-VN">
                <a:latin typeface="Arial" panose="020B0604020202020204" pitchFamily="34" charset="0"/>
              </a:rPr>
              <a:pPr>
                <a:spcBef>
                  <a:spcPct val="0"/>
                </a:spcBef>
              </a:pPr>
              <a:t>27</a:t>
            </a:fld>
            <a:endParaRPr lang="en-US" altLang="vi-V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7DCFEDFC-0DC5-444C-AF69-0315350198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ED7CBA18-C910-4020-A78B-FE9FB6AC6C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70660" name="Slide Number Placeholder 3">
            <a:extLst>
              <a:ext uri="{FF2B5EF4-FFF2-40B4-BE49-F238E27FC236}">
                <a16:creationId xmlns:a16="http://schemas.microsoft.com/office/drawing/2014/main" id="{C46852D3-0EAD-4928-9F73-225F00444D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0915357-FAA9-49A5-9229-5FC76F28FDB5}" type="slidenum">
              <a:rPr lang="en-US" altLang="vi-VN">
                <a:latin typeface="Arial" panose="020B0604020202020204" pitchFamily="34" charset="0"/>
              </a:rPr>
              <a:pPr>
                <a:spcBef>
                  <a:spcPct val="0"/>
                </a:spcBef>
              </a:pPr>
              <a:t>28</a:t>
            </a:fld>
            <a:endParaRPr lang="en-US" altLang="vi-V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D2F7FD7D-380F-4B0A-9670-BBF86662B1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41ADBAF3-B876-400D-8A82-195A48A135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72708" name="Slide Number Placeholder 3">
            <a:extLst>
              <a:ext uri="{FF2B5EF4-FFF2-40B4-BE49-F238E27FC236}">
                <a16:creationId xmlns:a16="http://schemas.microsoft.com/office/drawing/2014/main" id="{409D81E0-8633-49DB-B19A-09A4FCC02F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ABCEF2-8ED9-4BA8-AE83-94275AD06754}" type="slidenum">
              <a:rPr lang="en-US" altLang="vi-VN">
                <a:latin typeface="Arial" panose="020B0604020202020204" pitchFamily="34" charset="0"/>
              </a:rPr>
              <a:pPr>
                <a:spcBef>
                  <a:spcPct val="0"/>
                </a:spcBef>
              </a:pPr>
              <a:t>29</a:t>
            </a:fld>
            <a:endParaRPr lang="en-US" altLang="vi-V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0FB80BA1-7136-4B9B-821B-F26B457598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8B1066D1-3528-4B3A-A86B-810B18A7BC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19460" name="Slide Number Placeholder 3">
            <a:extLst>
              <a:ext uri="{FF2B5EF4-FFF2-40B4-BE49-F238E27FC236}">
                <a16:creationId xmlns:a16="http://schemas.microsoft.com/office/drawing/2014/main" id="{DF8AA150-29F4-4280-8600-ABF2A5921B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9099E0-9765-4214-9D38-417BE3620FDE}" type="slidenum">
              <a:rPr lang="en-US" altLang="vi-VN">
                <a:latin typeface="Arial" panose="020B0604020202020204" pitchFamily="34" charset="0"/>
              </a:rPr>
              <a:pPr>
                <a:spcBef>
                  <a:spcPct val="0"/>
                </a:spcBef>
              </a:pPr>
              <a:t>3</a:t>
            </a:fld>
            <a:endParaRPr lang="en-US" altLang="vi-V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BB6564FF-1F62-4372-A4F9-53241BBD0D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497D09E7-4992-4E9B-9586-53F547AA3D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74756" name="Slide Number Placeholder 3">
            <a:extLst>
              <a:ext uri="{FF2B5EF4-FFF2-40B4-BE49-F238E27FC236}">
                <a16:creationId xmlns:a16="http://schemas.microsoft.com/office/drawing/2014/main" id="{41E7E705-6BB5-43C1-B246-DFDCA0F890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BC9142-79D6-4FFD-BB18-E39DE113DBE3}" type="slidenum">
              <a:rPr lang="en-US" altLang="vi-VN">
                <a:latin typeface="Arial" panose="020B0604020202020204" pitchFamily="34" charset="0"/>
              </a:rPr>
              <a:pPr>
                <a:spcBef>
                  <a:spcPct val="0"/>
                </a:spcBef>
              </a:pPr>
              <a:t>30</a:t>
            </a:fld>
            <a:endParaRPr lang="en-US" altLang="vi-V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DF8AF0DA-FE2A-4EB9-B51D-DBC5C4C0DE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788C6AF1-8974-476E-93C0-3C77745A4A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76804" name="Slide Number Placeholder 3">
            <a:extLst>
              <a:ext uri="{FF2B5EF4-FFF2-40B4-BE49-F238E27FC236}">
                <a16:creationId xmlns:a16="http://schemas.microsoft.com/office/drawing/2014/main" id="{F3802C87-FF2F-4359-A78E-64998A5586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D14760-3CB6-4780-97B8-ACF7139C6D85}" type="slidenum">
              <a:rPr lang="en-US" altLang="vi-VN">
                <a:latin typeface="Arial" panose="020B0604020202020204" pitchFamily="34" charset="0"/>
              </a:rPr>
              <a:pPr>
                <a:spcBef>
                  <a:spcPct val="0"/>
                </a:spcBef>
              </a:pPr>
              <a:t>31</a:t>
            </a:fld>
            <a:endParaRPr lang="en-US" altLang="vi-V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5882CE91-5B8B-4F2A-8CCD-748916D899A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48C76169-D87B-4794-99A7-D17D5D2158E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78852" name="Slide Number Placeholder 3">
            <a:extLst>
              <a:ext uri="{FF2B5EF4-FFF2-40B4-BE49-F238E27FC236}">
                <a16:creationId xmlns:a16="http://schemas.microsoft.com/office/drawing/2014/main" id="{4DAC9DB8-A924-4C1C-B3A7-77B395C249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139E3B-2ECE-42B3-AC8C-5912055018F7}" type="slidenum">
              <a:rPr lang="vi-VN" altLang="vi-VN">
                <a:cs typeface="Arial" panose="020B0604020202020204" pitchFamily="34" charset="0"/>
              </a:rPr>
              <a:pPr/>
              <a:t>32</a:t>
            </a:fld>
            <a:endParaRPr lang="vi-VN" altLang="vi-VN">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00DEFF8A-B484-4167-99B1-0D58DB7038A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2D254396-4557-4818-9070-C353B5C8A5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80900" name="Slide Number Placeholder 3">
            <a:extLst>
              <a:ext uri="{FF2B5EF4-FFF2-40B4-BE49-F238E27FC236}">
                <a16:creationId xmlns:a16="http://schemas.microsoft.com/office/drawing/2014/main" id="{4C1E072A-050D-4EBD-A0D0-F40AA7344D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FD2FC1-1D7E-445A-B8AF-14BC7F4F0FD1}" type="slidenum">
              <a:rPr lang="vi-VN" altLang="vi-VN">
                <a:cs typeface="Arial" panose="020B0604020202020204" pitchFamily="34" charset="0"/>
              </a:rPr>
              <a:pPr/>
              <a:t>33</a:t>
            </a:fld>
            <a:endParaRPr lang="vi-VN" altLang="vi-VN">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785D33CE-5A39-452B-9A07-FDF9A40EC1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CC6CD70F-CD56-47EA-A044-3292C19802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82948" name="Slide Number Placeholder 3">
            <a:extLst>
              <a:ext uri="{FF2B5EF4-FFF2-40B4-BE49-F238E27FC236}">
                <a16:creationId xmlns:a16="http://schemas.microsoft.com/office/drawing/2014/main" id="{49D46C6E-5892-4152-88D2-3A89C27E91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3C8ACEE-9AF9-4920-AE6A-D90568C476EE}" type="slidenum">
              <a:rPr lang="vi-VN" altLang="vi-VN">
                <a:cs typeface="Arial" panose="020B0604020202020204" pitchFamily="34" charset="0"/>
              </a:rPr>
              <a:pPr/>
              <a:t>34</a:t>
            </a:fld>
            <a:endParaRPr lang="vi-VN" altLang="vi-VN">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26B5493C-B7D4-405B-AD09-E36067F62C1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B2A56C70-9EAA-4EEC-BDA3-583D8058C59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84996" name="Slide Number Placeholder 3">
            <a:extLst>
              <a:ext uri="{FF2B5EF4-FFF2-40B4-BE49-F238E27FC236}">
                <a16:creationId xmlns:a16="http://schemas.microsoft.com/office/drawing/2014/main" id="{269C81EC-FD32-43A1-A659-FDEFE0FD37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373E1C-6A83-486A-8B78-B5B5A2939655}" type="slidenum">
              <a:rPr lang="vi-VN" altLang="vi-VN">
                <a:cs typeface="Arial" panose="020B0604020202020204" pitchFamily="34" charset="0"/>
              </a:rPr>
              <a:pPr/>
              <a:t>35</a:t>
            </a:fld>
            <a:endParaRPr lang="vi-VN" altLang="vi-VN">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6F2DBED1-5ECD-4B31-B748-B95CBCFE60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C11DFA71-566E-4FCE-8753-5DB3264E83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87044" name="Slide Number Placeholder 3">
            <a:extLst>
              <a:ext uri="{FF2B5EF4-FFF2-40B4-BE49-F238E27FC236}">
                <a16:creationId xmlns:a16="http://schemas.microsoft.com/office/drawing/2014/main" id="{A73C37CA-65A8-47ED-98BA-D275AB70BE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5D65C0-DEA1-42F8-B1DB-AF16791A45E7}" type="slidenum">
              <a:rPr lang="vi-VN" altLang="vi-VN">
                <a:cs typeface="Arial" panose="020B0604020202020204" pitchFamily="34" charset="0"/>
              </a:rPr>
              <a:pPr/>
              <a:t>36</a:t>
            </a:fld>
            <a:endParaRPr lang="vi-VN" altLang="vi-VN">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05A1F9AA-F38E-45AD-998A-BC003CA4F4C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2BF22D4A-8919-4D76-A9B2-7E033F09AF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89092" name="Slide Number Placeholder 3">
            <a:extLst>
              <a:ext uri="{FF2B5EF4-FFF2-40B4-BE49-F238E27FC236}">
                <a16:creationId xmlns:a16="http://schemas.microsoft.com/office/drawing/2014/main" id="{1ED723DE-9E59-44C1-BF73-0877F4D9AC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38F5A8-EE1F-4A2D-9191-3DD2B6B2FC0B}" type="slidenum">
              <a:rPr lang="vi-VN" altLang="vi-VN">
                <a:cs typeface="Arial" panose="020B0604020202020204" pitchFamily="34" charset="0"/>
              </a:rPr>
              <a:pPr/>
              <a:t>37</a:t>
            </a:fld>
            <a:endParaRPr lang="vi-VN" altLang="vi-VN">
              <a:cs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B6FD005E-56B4-46F3-AA01-188642FF37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5E7CD752-D2A4-4A33-A26C-C1F61C32D60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91140" name="Slide Number Placeholder 3">
            <a:extLst>
              <a:ext uri="{FF2B5EF4-FFF2-40B4-BE49-F238E27FC236}">
                <a16:creationId xmlns:a16="http://schemas.microsoft.com/office/drawing/2014/main" id="{C872DD48-0ABB-4E84-B7C3-21198B2DED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51F75B-90A0-4517-9A08-0ED869BAEA32}" type="slidenum">
              <a:rPr lang="vi-VN" altLang="vi-VN">
                <a:cs typeface="Arial" panose="020B0604020202020204" pitchFamily="34" charset="0"/>
              </a:rPr>
              <a:pPr/>
              <a:t>38</a:t>
            </a:fld>
            <a:endParaRPr lang="vi-VN" altLang="vi-VN">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6B277A8-13FA-45A3-AC22-3FF9E0C51EF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C7BFDAEB-4FE2-4BE7-A393-766D76B7F99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93188" name="Slide Number Placeholder 3">
            <a:extLst>
              <a:ext uri="{FF2B5EF4-FFF2-40B4-BE49-F238E27FC236}">
                <a16:creationId xmlns:a16="http://schemas.microsoft.com/office/drawing/2014/main" id="{C0DED376-3C6E-44F5-B484-11C48F3298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E40262-C623-455C-9DF8-BE18CCAE23F9}" type="slidenum">
              <a:rPr lang="vi-VN" altLang="vi-VN">
                <a:cs typeface="Arial" panose="020B0604020202020204" pitchFamily="34" charset="0"/>
              </a:rPr>
              <a:pPr/>
              <a:t>39</a:t>
            </a:fld>
            <a:endParaRPr lang="vi-VN" altLang="vi-VN">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20C5C9CB-3FEC-4AAF-B9CD-F84748F402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6D2A6BB2-280B-45CD-89D3-B81CEDF16A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21508" name="Slide Number Placeholder 3">
            <a:extLst>
              <a:ext uri="{FF2B5EF4-FFF2-40B4-BE49-F238E27FC236}">
                <a16:creationId xmlns:a16="http://schemas.microsoft.com/office/drawing/2014/main" id="{CC3495F7-9117-40CD-BF66-C5C8949BD9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B96EB5-215A-448D-AFA3-116C11D34ADA}" type="slidenum">
              <a:rPr lang="en-US" altLang="vi-VN">
                <a:latin typeface="Arial" panose="020B0604020202020204" pitchFamily="34" charset="0"/>
              </a:rPr>
              <a:pPr>
                <a:spcBef>
                  <a:spcPct val="0"/>
                </a:spcBef>
              </a:pPr>
              <a:t>4</a:t>
            </a:fld>
            <a:endParaRPr lang="en-US" altLang="vi-VN">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018EE260-6FA0-45F0-A271-6F1B564A64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BF3641F3-516D-4BC3-9055-D771269ACE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95236" name="Slide Number Placeholder 3">
            <a:extLst>
              <a:ext uri="{FF2B5EF4-FFF2-40B4-BE49-F238E27FC236}">
                <a16:creationId xmlns:a16="http://schemas.microsoft.com/office/drawing/2014/main" id="{32CA2745-E906-490E-BA43-B04AB1C880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BDE7A9-AA86-4F10-87C2-3A668F6037E1}" type="slidenum">
              <a:rPr lang="vi-VN" altLang="vi-VN">
                <a:cs typeface="Arial" panose="020B0604020202020204" pitchFamily="34" charset="0"/>
              </a:rPr>
              <a:pPr/>
              <a:t>40</a:t>
            </a:fld>
            <a:endParaRPr lang="vi-VN" altLang="vi-VN">
              <a:cs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8A49F582-15B1-4BFF-B3CF-42ABF4DD9D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85DB4FAA-A016-4BCC-9E30-84C7AC966DC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97284" name="Slide Number Placeholder 3">
            <a:extLst>
              <a:ext uri="{FF2B5EF4-FFF2-40B4-BE49-F238E27FC236}">
                <a16:creationId xmlns:a16="http://schemas.microsoft.com/office/drawing/2014/main" id="{0EBA5E0A-92C5-4E98-9BB2-7CD2B36044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D29CA8-A96F-49FD-AC54-F583220231D5}" type="slidenum">
              <a:rPr lang="vi-VN" altLang="vi-VN">
                <a:cs typeface="Arial" panose="020B0604020202020204" pitchFamily="34" charset="0"/>
              </a:rPr>
              <a:pPr/>
              <a:t>41</a:t>
            </a:fld>
            <a:endParaRPr lang="vi-VN" altLang="vi-VN">
              <a:cs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811666C6-CD1F-4F60-97C8-716E4657129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4EC2CDFB-8C44-4402-B0C9-78C800940D6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99332" name="Slide Number Placeholder 3">
            <a:extLst>
              <a:ext uri="{FF2B5EF4-FFF2-40B4-BE49-F238E27FC236}">
                <a16:creationId xmlns:a16="http://schemas.microsoft.com/office/drawing/2014/main" id="{8911EC0D-5C2C-44D1-B45E-7CB09FF437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B95D9F-20CE-4425-9619-2477BB9C06F6}" type="slidenum">
              <a:rPr lang="vi-VN" altLang="vi-VN">
                <a:cs typeface="Arial" panose="020B0604020202020204" pitchFamily="34" charset="0"/>
              </a:rPr>
              <a:pPr/>
              <a:t>42</a:t>
            </a:fld>
            <a:endParaRPr lang="vi-VN" altLang="vi-VN">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61ED352D-F6E4-4A8A-ADAB-9CEC6FA512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1217E215-B701-407B-8007-E2E1F0C12FB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01380" name="Slide Number Placeholder 3">
            <a:extLst>
              <a:ext uri="{FF2B5EF4-FFF2-40B4-BE49-F238E27FC236}">
                <a16:creationId xmlns:a16="http://schemas.microsoft.com/office/drawing/2014/main" id="{91572609-5CB7-412B-962C-F45F42AC03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F6E745-23F5-473C-A77E-11D493EE46A1}" type="slidenum">
              <a:rPr lang="vi-VN" altLang="vi-VN">
                <a:cs typeface="Arial" panose="020B0604020202020204" pitchFamily="34" charset="0"/>
              </a:rPr>
              <a:pPr/>
              <a:t>43</a:t>
            </a:fld>
            <a:endParaRPr lang="vi-VN" altLang="vi-VN">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6A129233-710D-4751-9D73-FA2FD1443C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A8D37D21-E15E-4998-A89D-5ACCE72EA8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03428" name="Slide Number Placeholder 3">
            <a:extLst>
              <a:ext uri="{FF2B5EF4-FFF2-40B4-BE49-F238E27FC236}">
                <a16:creationId xmlns:a16="http://schemas.microsoft.com/office/drawing/2014/main" id="{107202FB-874B-4187-88C4-F4C636C6D7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7C67D9-6AF9-451F-9D53-F5BB5F9F3E06}" type="slidenum">
              <a:rPr lang="vi-VN" altLang="vi-VN">
                <a:cs typeface="Arial" panose="020B0604020202020204" pitchFamily="34" charset="0"/>
              </a:rPr>
              <a:pPr/>
              <a:t>44</a:t>
            </a:fld>
            <a:endParaRPr lang="vi-VN" altLang="vi-VN">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F8EC1949-8A1E-4657-B156-E77461EA57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9620A6A2-B303-487C-86F7-E62EECF0B89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05476" name="Slide Number Placeholder 3">
            <a:extLst>
              <a:ext uri="{FF2B5EF4-FFF2-40B4-BE49-F238E27FC236}">
                <a16:creationId xmlns:a16="http://schemas.microsoft.com/office/drawing/2014/main" id="{F4617F68-D2E3-41D5-B1B3-0830A69184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D690CC-D514-4C09-B295-72A7EA240010}" type="slidenum">
              <a:rPr lang="vi-VN" altLang="vi-VN">
                <a:cs typeface="Arial" panose="020B0604020202020204" pitchFamily="34" charset="0"/>
              </a:rPr>
              <a:pPr/>
              <a:t>45</a:t>
            </a:fld>
            <a:endParaRPr lang="vi-VN" altLang="vi-VN">
              <a:cs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CEE89FEC-4C58-4C32-8DC3-2A56BB2A82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8CF0D878-0185-45EE-8E15-19F734FFAC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07524" name="Slide Number Placeholder 3">
            <a:extLst>
              <a:ext uri="{FF2B5EF4-FFF2-40B4-BE49-F238E27FC236}">
                <a16:creationId xmlns:a16="http://schemas.microsoft.com/office/drawing/2014/main" id="{1A45B752-1643-49E8-B0F4-791846C036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C89733-AC37-481C-8134-8E7438E6A598}" type="slidenum">
              <a:rPr lang="vi-VN" altLang="vi-VN">
                <a:cs typeface="Arial" panose="020B0604020202020204" pitchFamily="34" charset="0"/>
              </a:rPr>
              <a:pPr/>
              <a:t>46</a:t>
            </a:fld>
            <a:endParaRPr lang="vi-VN" altLang="vi-VN">
              <a:cs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B4A7E41A-75FB-4D3A-9C72-AB95199E251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5F742849-5B09-4C91-861F-B7F589C98D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09572" name="Slide Number Placeholder 3">
            <a:extLst>
              <a:ext uri="{FF2B5EF4-FFF2-40B4-BE49-F238E27FC236}">
                <a16:creationId xmlns:a16="http://schemas.microsoft.com/office/drawing/2014/main" id="{503A29A7-3AEC-4943-A7AF-452D5EAF3E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0ACC11-ACF6-4C9E-96A5-D59893C05826}" type="slidenum">
              <a:rPr lang="vi-VN" altLang="vi-VN">
                <a:cs typeface="Arial" panose="020B0604020202020204" pitchFamily="34" charset="0"/>
              </a:rPr>
              <a:pPr/>
              <a:t>47</a:t>
            </a:fld>
            <a:endParaRPr lang="vi-VN" altLang="vi-VN">
              <a:cs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7FE944BE-429B-40BE-A06F-0570D869C3D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8120713A-4D64-448E-9779-3B6B5D7CBEE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11620" name="Slide Number Placeholder 3">
            <a:extLst>
              <a:ext uri="{FF2B5EF4-FFF2-40B4-BE49-F238E27FC236}">
                <a16:creationId xmlns:a16="http://schemas.microsoft.com/office/drawing/2014/main" id="{00BCA624-A392-4C42-96A0-2A66ED28679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911C00-F9E3-4285-8DEF-59D60F63FAE1}" type="slidenum">
              <a:rPr lang="vi-VN" altLang="vi-VN">
                <a:cs typeface="Arial" panose="020B0604020202020204" pitchFamily="34" charset="0"/>
              </a:rPr>
              <a:pPr/>
              <a:t>48</a:t>
            </a:fld>
            <a:endParaRPr lang="vi-VN" altLang="vi-VN">
              <a:cs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DD11EF19-5404-43A7-90D7-0A15D62B78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289546B1-4BF8-4B3E-A2E5-1EEA0982AE8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13668" name="Slide Number Placeholder 3">
            <a:extLst>
              <a:ext uri="{FF2B5EF4-FFF2-40B4-BE49-F238E27FC236}">
                <a16:creationId xmlns:a16="http://schemas.microsoft.com/office/drawing/2014/main" id="{ED2B0099-8890-4E8A-9434-04C505491A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33A356-C7F2-4C94-AAA5-8C2557C492C7}" type="slidenum">
              <a:rPr lang="vi-VN" altLang="vi-VN">
                <a:cs typeface="Arial" panose="020B0604020202020204" pitchFamily="34" charset="0"/>
              </a:rPr>
              <a:pPr/>
              <a:t>49</a:t>
            </a:fld>
            <a:endParaRPr lang="vi-VN" altLang="vi-VN">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979535DE-AAD5-4011-8E2B-D81363BDDE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DBD85F50-1FCF-4812-9305-BCD35333AC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23556" name="Slide Number Placeholder 3">
            <a:extLst>
              <a:ext uri="{FF2B5EF4-FFF2-40B4-BE49-F238E27FC236}">
                <a16:creationId xmlns:a16="http://schemas.microsoft.com/office/drawing/2014/main" id="{1E08306C-5581-4DE0-A54C-CC0BBF499B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9982CE-3709-48A5-8C1F-B8E60A54E715}" type="slidenum">
              <a:rPr lang="en-US" altLang="vi-VN">
                <a:latin typeface="Arial" panose="020B0604020202020204" pitchFamily="34" charset="0"/>
              </a:rPr>
              <a:pPr>
                <a:spcBef>
                  <a:spcPct val="0"/>
                </a:spcBef>
              </a:pPr>
              <a:t>5</a:t>
            </a:fld>
            <a:endParaRPr lang="en-US" altLang="vi-VN">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A87418E4-C3C8-417D-B3F5-B398B8530CE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6B8A30A6-3C02-4B18-A5BE-AF4C079CBF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15716" name="Slide Number Placeholder 3">
            <a:extLst>
              <a:ext uri="{FF2B5EF4-FFF2-40B4-BE49-F238E27FC236}">
                <a16:creationId xmlns:a16="http://schemas.microsoft.com/office/drawing/2014/main" id="{5A422AEC-0FD2-46C4-BB3E-D96B963692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B1395C-9C11-47DF-88B1-9877BD6374BF}" type="slidenum">
              <a:rPr lang="vi-VN" altLang="vi-VN">
                <a:cs typeface="Arial" panose="020B0604020202020204" pitchFamily="34" charset="0"/>
              </a:rPr>
              <a:pPr/>
              <a:t>50</a:t>
            </a:fld>
            <a:endParaRPr lang="vi-VN" altLang="vi-VN">
              <a:cs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57BD4712-BBFE-4CBB-8012-005279DCDF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2E203E29-193C-4261-A088-638BBFA3FD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17764" name="Slide Number Placeholder 3">
            <a:extLst>
              <a:ext uri="{FF2B5EF4-FFF2-40B4-BE49-F238E27FC236}">
                <a16:creationId xmlns:a16="http://schemas.microsoft.com/office/drawing/2014/main" id="{294FB4B2-597D-4863-9AD3-07735BE403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2C607C-2E32-4CAA-9F51-AAF533F37CAB}" type="slidenum">
              <a:rPr lang="vi-VN" altLang="vi-VN">
                <a:cs typeface="Arial" panose="020B0604020202020204" pitchFamily="34" charset="0"/>
              </a:rPr>
              <a:pPr/>
              <a:t>51</a:t>
            </a:fld>
            <a:endParaRPr lang="vi-VN" altLang="vi-VN">
              <a:cs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DFD42C77-582C-462B-A014-6E6A5B7D3C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5D2BD4D2-4F1E-4194-90C3-26B8443E94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19812" name="Slide Number Placeholder 3">
            <a:extLst>
              <a:ext uri="{FF2B5EF4-FFF2-40B4-BE49-F238E27FC236}">
                <a16:creationId xmlns:a16="http://schemas.microsoft.com/office/drawing/2014/main" id="{4BA0BD07-412E-4A34-B50C-67EEA448E6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66225C-7726-4D59-9E93-37BF66D12112}" type="slidenum">
              <a:rPr lang="vi-VN" altLang="vi-VN">
                <a:cs typeface="Arial" panose="020B0604020202020204" pitchFamily="34" charset="0"/>
              </a:rPr>
              <a:pPr/>
              <a:t>52</a:t>
            </a:fld>
            <a:endParaRPr lang="vi-VN" altLang="vi-VN">
              <a:cs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2FF68376-FBB5-4F8E-A721-FCE585C3AA6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2BEA34E6-CDD7-430A-86C6-D4E60B448E1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21860" name="Slide Number Placeholder 3">
            <a:extLst>
              <a:ext uri="{FF2B5EF4-FFF2-40B4-BE49-F238E27FC236}">
                <a16:creationId xmlns:a16="http://schemas.microsoft.com/office/drawing/2014/main" id="{CBA53148-88CB-49E8-94BD-B273D70B871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2AD33B-65E7-46DE-9122-538561DB61A4}" type="slidenum">
              <a:rPr lang="vi-VN" altLang="vi-VN">
                <a:cs typeface="Arial" panose="020B0604020202020204" pitchFamily="34" charset="0"/>
              </a:rPr>
              <a:pPr/>
              <a:t>53</a:t>
            </a:fld>
            <a:endParaRPr lang="vi-VN" altLang="vi-VN">
              <a:cs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B20DF0AF-82D4-4E17-8201-D5FCB4F1FB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CE24E610-44A7-489F-87C2-B8254A31E5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23908" name="Slide Number Placeholder 3">
            <a:extLst>
              <a:ext uri="{FF2B5EF4-FFF2-40B4-BE49-F238E27FC236}">
                <a16:creationId xmlns:a16="http://schemas.microsoft.com/office/drawing/2014/main" id="{AE39C633-95C6-4E79-ABEF-DF896B0B17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E9FA91-423D-423C-8BAB-20308801D25F}" type="slidenum">
              <a:rPr lang="vi-VN" altLang="vi-VN">
                <a:cs typeface="Arial" panose="020B0604020202020204" pitchFamily="34" charset="0"/>
              </a:rPr>
              <a:pPr/>
              <a:t>54</a:t>
            </a:fld>
            <a:endParaRPr lang="vi-VN" altLang="vi-VN">
              <a:cs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6FC8A2BA-613D-4EF4-A85B-6153DF7059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C7A58523-2581-45ED-B0B6-5A1E1ECC7E8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25956" name="Slide Number Placeholder 3">
            <a:extLst>
              <a:ext uri="{FF2B5EF4-FFF2-40B4-BE49-F238E27FC236}">
                <a16:creationId xmlns:a16="http://schemas.microsoft.com/office/drawing/2014/main" id="{288BDDBA-1764-4EC8-8207-8E5D1B574A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583D86-E928-42CD-96F9-F843D9CF675F}" type="slidenum">
              <a:rPr lang="vi-VN" altLang="vi-VN">
                <a:cs typeface="Arial" panose="020B0604020202020204" pitchFamily="34" charset="0"/>
              </a:rPr>
              <a:pPr/>
              <a:t>55</a:t>
            </a:fld>
            <a:endParaRPr lang="vi-VN" altLang="vi-VN">
              <a:cs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E6C36339-6E07-4CCB-92A3-FD2F2B9F361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8D1129E6-99C5-48AE-BD9A-BF7DA441F3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28004" name="Slide Number Placeholder 3">
            <a:extLst>
              <a:ext uri="{FF2B5EF4-FFF2-40B4-BE49-F238E27FC236}">
                <a16:creationId xmlns:a16="http://schemas.microsoft.com/office/drawing/2014/main" id="{1AD78F6E-BFBE-41EF-87D2-47E48D061B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B309CB-6149-46FB-90C1-F088CAA9F77B}" type="slidenum">
              <a:rPr lang="vi-VN" altLang="vi-VN">
                <a:cs typeface="Arial" panose="020B0604020202020204" pitchFamily="34" charset="0"/>
              </a:rPr>
              <a:pPr/>
              <a:t>56</a:t>
            </a:fld>
            <a:endParaRPr lang="vi-VN" altLang="vi-VN">
              <a:cs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51743D39-A444-44C8-AF8E-DE04608F8D7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5DF66DD2-8C5C-4480-A58D-AD7CA28A85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30052" name="Slide Number Placeholder 3">
            <a:extLst>
              <a:ext uri="{FF2B5EF4-FFF2-40B4-BE49-F238E27FC236}">
                <a16:creationId xmlns:a16="http://schemas.microsoft.com/office/drawing/2014/main" id="{C42A124B-21F7-4944-AFD7-0B74A3BC67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C55474-2DFE-4AA4-9E24-453F81499BD0}" type="slidenum">
              <a:rPr lang="vi-VN" altLang="vi-VN">
                <a:cs typeface="Arial" panose="020B0604020202020204" pitchFamily="34" charset="0"/>
              </a:rPr>
              <a:pPr/>
              <a:t>57</a:t>
            </a:fld>
            <a:endParaRPr lang="vi-VN" altLang="vi-VN">
              <a:cs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18CEF79C-D1C1-4CE5-AE8F-7949A2DF6F8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487AF3BA-E3B9-4A60-963A-B53B2FC100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32100" name="Slide Number Placeholder 3">
            <a:extLst>
              <a:ext uri="{FF2B5EF4-FFF2-40B4-BE49-F238E27FC236}">
                <a16:creationId xmlns:a16="http://schemas.microsoft.com/office/drawing/2014/main" id="{08C57FC4-A8EE-4A99-BF6F-7CABE94C23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2E83B7-CD21-4D67-AB3B-F1156D246D3D}" type="slidenum">
              <a:rPr lang="vi-VN" altLang="vi-VN">
                <a:cs typeface="Arial" panose="020B0604020202020204" pitchFamily="34" charset="0"/>
              </a:rPr>
              <a:pPr/>
              <a:t>58</a:t>
            </a:fld>
            <a:endParaRPr lang="vi-VN" altLang="vi-VN">
              <a:cs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F2A13A93-A98A-4EC1-9FC7-9BFF598E65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57341548-8A15-4BC6-B804-10D9D288374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34148" name="Slide Number Placeholder 3">
            <a:extLst>
              <a:ext uri="{FF2B5EF4-FFF2-40B4-BE49-F238E27FC236}">
                <a16:creationId xmlns:a16="http://schemas.microsoft.com/office/drawing/2014/main" id="{267DF022-37B7-4B36-AA41-0EC2DFC1C1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C1B041-5060-4BB4-962C-55F6CBBDBEB9}" type="slidenum">
              <a:rPr lang="vi-VN" altLang="vi-VN">
                <a:cs typeface="Arial" panose="020B0604020202020204" pitchFamily="34" charset="0"/>
              </a:rPr>
              <a:pPr/>
              <a:t>59</a:t>
            </a:fld>
            <a:endParaRPr lang="vi-VN" altLang="vi-VN">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546E3900-96B6-4626-83F6-2BC2DBB596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3153008F-7B11-4041-A5DB-C001D1CE66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25604" name="Slide Number Placeholder 3">
            <a:extLst>
              <a:ext uri="{FF2B5EF4-FFF2-40B4-BE49-F238E27FC236}">
                <a16:creationId xmlns:a16="http://schemas.microsoft.com/office/drawing/2014/main" id="{B1B75CBE-3AF6-4502-9AAD-543631C730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1F0389-A381-4A8A-A7A0-A1BE2C046571}" type="slidenum">
              <a:rPr lang="en-US" altLang="vi-VN">
                <a:latin typeface="Arial" panose="020B0604020202020204" pitchFamily="34" charset="0"/>
              </a:rPr>
              <a:pPr>
                <a:spcBef>
                  <a:spcPct val="0"/>
                </a:spcBef>
              </a:pPr>
              <a:t>6</a:t>
            </a:fld>
            <a:endParaRPr lang="en-US" altLang="vi-VN">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A186147F-44F8-4C31-870D-21882597D98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F7B78B2B-A66B-4B21-8E06-7CE77FC74AB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36196" name="Slide Number Placeholder 3">
            <a:extLst>
              <a:ext uri="{FF2B5EF4-FFF2-40B4-BE49-F238E27FC236}">
                <a16:creationId xmlns:a16="http://schemas.microsoft.com/office/drawing/2014/main" id="{26F9E66C-F40C-4C15-8DD5-F4DDE21294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8A497F-0260-41B1-B1D7-78092D900372}" type="slidenum">
              <a:rPr lang="vi-VN" altLang="vi-VN">
                <a:cs typeface="Arial" panose="020B0604020202020204" pitchFamily="34" charset="0"/>
              </a:rPr>
              <a:pPr/>
              <a:t>60</a:t>
            </a:fld>
            <a:endParaRPr lang="vi-VN" altLang="vi-VN">
              <a:cs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68BB2746-2C43-4E64-B3A2-18FD1D1D8B0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64613428-1525-46DB-B485-2F461EF8C19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38244" name="Slide Number Placeholder 3">
            <a:extLst>
              <a:ext uri="{FF2B5EF4-FFF2-40B4-BE49-F238E27FC236}">
                <a16:creationId xmlns:a16="http://schemas.microsoft.com/office/drawing/2014/main" id="{7975942F-ACF1-4EDA-8086-5675A502EB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397A91-A708-4ACA-A9EB-75480CAF1C2A}" type="slidenum">
              <a:rPr lang="vi-VN" altLang="vi-VN">
                <a:cs typeface="Arial" panose="020B0604020202020204" pitchFamily="34" charset="0"/>
              </a:rPr>
              <a:pPr/>
              <a:t>61</a:t>
            </a:fld>
            <a:endParaRPr lang="vi-VN" altLang="vi-VN">
              <a:cs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69DBC66A-26EA-403A-916D-E3038C4B52E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3609625C-F0E8-4AAE-A5E0-0873D18880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40292" name="Slide Number Placeholder 3">
            <a:extLst>
              <a:ext uri="{FF2B5EF4-FFF2-40B4-BE49-F238E27FC236}">
                <a16:creationId xmlns:a16="http://schemas.microsoft.com/office/drawing/2014/main" id="{79E544D1-6A9D-4D98-9913-8769FA3784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561353-EF8D-4838-B9E3-A8F1B5447CF9}" type="slidenum">
              <a:rPr lang="vi-VN" altLang="vi-VN">
                <a:cs typeface="Arial" panose="020B0604020202020204" pitchFamily="34" charset="0"/>
              </a:rPr>
              <a:pPr/>
              <a:t>62</a:t>
            </a:fld>
            <a:endParaRPr lang="vi-VN" altLang="vi-VN">
              <a:cs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2F73ED82-EBCE-4C82-95E1-44E18882B0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280AE42F-5ECC-48C7-8D86-38DA73363B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42340" name="Slide Number Placeholder 3">
            <a:extLst>
              <a:ext uri="{FF2B5EF4-FFF2-40B4-BE49-F238E27FC236}">
                <a16:creationId xmlns:a16="http://schemas.microsoft.com/office/drawing/2014/main" id="{33F9C378-81F3-4447-9BF2-CD552A56FC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F5A984-E224-4E32-AFDE-D126F037DF13}" type="slidenum">
              <a:rPr lang="vi-VN" altLang="vi-VN">
                <a:cs typeface="Arial" panose="020B0604020202020204" pitchFamily="34" charset="0"/>
              </a:rPr>
              <a:pPr/>
              <a:t>63</a:t>
            </a:fld>
            <a:endParaRPr lang="vi-VN" altLang="vi-VN">
              <a:cs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60317269-C02A-42A2-A77B-4D9A0388325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00AC2417-0D9D-4E84-9621-8DA68AB81C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p:txBody>
      </p:sp>
      <p:sp>
        <p:nvSpPr>
          <p:cNvPr id="144388" name="Slide Number Placeholder 3">
            <a:extLst>
              <a:ext uri="{FF2B5EF4-FFF2-40B4-BE49-F238E27FC236}">
                <a16:creationId xmlns:a16="http://schemas.microsoft.com/office/drawing/2014/main" id="{839F05B9-6EBD-428A-A29F-5C91B8E484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B44899-EB45-455F-A180-0DB37FA6C879}" type="slidenum">
              <a:rPr lang="vi-VN" altLang="vi-VN">
                <a:cs typeface="Arial" panose="020B0604020202020204" pitchFamily="34" charset="0"/>
              </a:rPr>
              <a:pPr/>
              <a:t>64</a:t>
            </a:fld>
            <a:endParaRPr lang="vi-VN" altLang="vi-VN">
              <a:cs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20A06665-B797-4C50-AE5F-1B9613B9E3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F6B64AA3-FF7E-4A0C-9E6E-6FA6BEDCF32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146436" name="Slide Number Placeholder 3">
            <a:extLst>
              <a:ext uri="{FF2B5EF4-FFF2-40B4-BE49-F238E27FC236}">
                <a16:creationId xmlns:a16="http://schemas.microsoft.com/office/drawing/2014/main" id="{32FD89DA-EAD9-4A4F-A778-740AB8B559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8DC816-C148-427D-9C19-CDF401F03F97}" type="slidenum">
              <a:rPr lang="vi-VN" altLang="vi-VN">
                <a:cs typeface="Arial" panose="020B0604020202020204" pitchFamily="34" charset="0"/>
              </a:rPr>
              <a:pPr/>
              <a:t>65</a:t>
            </a:fld>
            <a:endParaRPr lang="vi-VN" altLang="vi-VN">
              <a:cs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1C3F4961-DF4F-408B-85B7-D5FE6B2AF9E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CB4AFBE0-0D3D-4F13-BD14-F09B3DB096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B</a:t>
            </a:r>
            <a:endParaRPr lang="vi-VN" altLang="vi-VN"/>
          </a:p>
        </p:txBody>
      </p:sp>
      <p:sp>
        <p:nvSpPr>
          <p:cNvPr id="148484" name="Slide Number Placeholder 3">
            <a:extLst>
              <a:ext uri="{FF2B5EF4-FFF2-40B4-BE49-F238E27FC236}">
                <a16:creationId xmlns:a16="http://schemas.microsoft.com/office/drawing/2014/main" id="{00506DF8-23AA-4839-A2CD-7627D43DB8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149515-DE45-423A-8EEE-5B7037BE9847}" type="slidenum">
              <a:rPr lang="vi-VN" altLang="vi-VN">
                <a:cs typeface="Arial" panose="020B0604020202020204" pitchFamily="34" charset="0"/>
              </a:rPr>
              <a:pPr/>
              <a:t>66</a:t>
            </a:fld>
            <a:endParaRPr lang="vi-VN" altLang="vi-VN">
              <a:cs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29B80603-9F8F-4D93-826A-4ACCCD7405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A506577E-BB81-4AFD-9B6B-875F8A87F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D</a:t>
            </a:r>
            <a:endParaRPr lang="vi-VN" altLang="vi-VN"/>
          </a:p>
        </p:txBody>
      </p:sp>
      <p:sp>
        <p:nvSpPr>
          <p:cNvPr id="150532" name="Slide Number Placeholder 3">
            <a:extLst>
              <a:ext uri="{FF2B5EF4-FFF2-40B4-BE49-F238E27FC236}">
                <a16:creationId xmlns:a16="http://schemas.microsoft.com/office/drawing/2014/main" id="{05EB5C22-D072-4E4F-9256-6778C14EB9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88B057-D71D-4976-AD30-851F829C447D}" type="slidenum">
              <a:rPr lang="vi-VN" altLang="vi-VN">
                <a:cs typeface="Arial" panose="020B0604020202020204" pitchFamily="34" charset="0"/>
              </a:rPr>
              <a:pPr/>
              <a:t>67</a:t>
            </a:fld>
            <a:endParaRPr lang="vi-VN" altLang="vi-VN">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C44A2000-EF92-4289-8F16-A83EEDA2C9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8F659314-8186-4E93-ABEC-415E7FB612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27652" name="Slide Number Placeholder 3">
            <a:extLst>
              <a:ext uri="{FF2B5EF4-FFF2-40B4-BE49-F238E27FC236}">
                <a16:creationId xmlns:a16="http://schemas.microsoft.com/office/drawing/2014/main" id="{00A2EB4C-5D0F-497D-B8E6-519971CF2E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F2AE4A-4171-4812-A78B-1AE1547A1A34}" type="slidenum">
              <a:rPr lang="en-US" altLang="vi-VN">
                <a:latin typeface="Arial" panose="020B0604020202020204" pitchFamily="34" charset="0"/>
              </a:rPr>
              <a:pPr>
                <a:spcBef>
                  <a:spcPct val="0"/>
                </a:spcBef>
              </a:pPr>
              <a:t>7</a:t>
            </a:fld>
            <a:endParaRPr lang="en-US" altLang="vi-V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21FDA3A1-9C63-406F-9F9A-C9573FE653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B17AC334-96AA-423E-8E6B-23305F8DEE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29700" name="Slide Number Placeholder 3">
            <a:extLst>
              <a:ext uri="{FF2B5EF4-FFF2-40B4-BE49-F238E27FC236}">
                <a16:creationId xmlns:a16="http://schemas.microsoft.com/office/drawing/2014/main" id="{747F44AC-518E-4B0D-889E-B42471FA9D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37AB98-2AA0-4547-9155-875A951E377F}" type="slidenum">
              <a:rPr lang="en-US" altLang="vi-VN">
                <a:latin typeface="Arial" panose="020B0604020202020204" pitchFamily="34" charset="0"/>
              </a:rPr>
              <a:pPr>
                <a:spcBef>
                  <a:spcPct val="0"/>
                </a:spcBef>
              </a:pPr>
              <a:t>8</a:t>
            </a:fld>
            <a:endParaRPr lang="en-US" altLang="vi-V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6CCBE9A-C676-490C-B909-318DBC24BE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510F75F-524E-43A7-8C22-E498B5F2D0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31748" name="Slide Number Placeholder 3">
            <a:extLst>
              <a:ext uri="{FF2B5EF4-FFF2-40B4-BE49-F238E27FC236}">
                <a16:creationId xmlns:a16="http://schemas.microsoft.com/office/drawing/2014/main" id="{03BF71EE-C699-44E1-AA45-C34F37EAAA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8CC7373-88F1-41B0-8138-FF63A212B43A}" type="slidenum">
              <a:rPr lang="en-US" altLang="vi-VN">
                <a:latin typeface="Arial" panose="020B0604020202020204" pitchFamily="34" charset="0"/>
              </a:rPr>
              <a:pPr>
                <a:spcBef>
                  <a:spcPct val="0"/>
                </a:spcBef>
              </a:pPr>
              <a:t>9</a:t>
            </a:fld>
            <a:endParaRPr lang="en-US" altLang="vi-V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D72F1A6-369F-45A7-99AB-8B602FEC10B7}"/>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83F563-CAC7-4DFC-9FFA-D3812491BABC}"/>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050A24C-F064-4197-B3F7-037477E165DE}"/>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721CCE9-6857-454B-BB27-94EC44924C60}" type="slidenum">
              <a:rPr lang="en-US" altLang="en-US"/>
              <a:pPr>
                <a:defRPr/>
              </a:pPr>
              <a:t>‹#›</a:t>
            </a:fld>
            <a:endParaRPr lang="en-US" altLang="en-US"/>
          </a:p>
        </p:txBody>
      </p:sp>
    </p:spTree>
    <p:extLst>
      <p:ext uri="{BB962C8B-B14F-4D97-AF65-F5344CB8AC3E}">
        <p14:creationId xmlns:p14="http://schemas.microsoft.com/office/powerpoint/2010/main" val="380304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E683851-0DC9-46E3-8B2A-6B30F0CCFC37}"/>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A6EA447-ACFF-4D2F-B5B4-24743ACC6406}"/>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FFB481B-F96A-404F-8A21-4F3270DE5D15}"/>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85856-A7CF-47D4-986A-C30EAAE96B47}" type="slidenum">
              <a:rPr lang="en-US" altLang="en-US"/>
              <a:pPr>
                <a:defRPr/>
              </a:pPr>
              <a:t>‹#›</a:t>
            </a:fld>
            <a:endParaRPr lang="en-US" altLang="en-US"/>
          </a:p>
        </p:txBody>
      </p:sp>
    </p:spTree>
    <p:extLst>
      <p:ext uri="{BB962C8B-B14F-4D97-AF65-F5344CB8AC3E}">
        <p14:creationId xmlns:p14="http://schemas.microsoft.com/office/powerpoint/2010/main" val="3905312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5BA918D-CDE9-499C-8846-85A58377D194}"/>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41A91E6-DD1D-4553-B538-31B77D809609}"/>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8E5277-88AC-4686-AFE1-3F646FE3F29F}"/>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2B96304-8FEB-4AFC-97FD-FA2CD65AE91D}" type="slidenum">
              <a:rPr lang="en-US" altLang="en-US"/>
              <a:pPr>
                <a:defRPr/>
              </a:pPr>
              <a:t>‹#›</a:t>
            </a:fld>
            <a:endParaRPr lang="en-US" altLang="en-US"/>
          </a:p>
        </p:txBody>
      </p:sp>
    </p:spTree>
    <p:extLst>
      <p:ext uri="{BB962C8B-B14F-4D97-AF65-F5344CB8AC3E}">
        <p14:creationId xmlns:p14="http://schemas.microsoft.com/office/powerpoint/2010/main" val="325244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276D20D-141B-4C4B-A036-1D39416D9228}"/>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1B4BE70-6BC1-4483-B013-4A3DF2C27BBD}"/>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BE98E6A-33F0-4CF7-BF98-493B097335B1}"/>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566F19D1-83B7-4860-98DF-57C694986D34}" type="slidenum">
              <a:rPr lang="en-US" altLang="en-US"/>
              <a:pPr>
                <a:defRPr/>
              </a:pPr>
              <a:t>‹#›</a:t>
            </a:fld>
            <a:endParaRPr lang="en-US" altLang="en-US"/>
          </a:p>
        </p:txBody>
      </p:sp>
    </p:spTree>
    <p:extLst>
      <p:ext uri="{BB962C8B-B14F-4D97-AF65-F5344CB8AC3E}">
        <p14:creationId xmlns:p14="http://schemas.microsoft.com/office/powerpoint/2010/main" val="125362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8D16BE1-913D-429B-8C75-73976D2FF35A}"/>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874B315-D91A-42F6-B0EB-CAC18C501108}"/>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BD2A212-78F4-439C-97BC-21BE7743035A}"/>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D58D0E9-69F4-4A5E-B139-9D4B84BF93CE}" type="slidenum">
              <a:rPr lang="en-US" altLang="en-US"/>
              <a:pPr>
                <a:defRPr/>
              </a:pPr>
              <a:t>‹#›</a:t>
            </a:fld>
            <a:endParaRPr lang="en-US" altLang="en-US"/>
          </a:p>
        </p:txBody>
      </p:sp>
    </p:spTree>
    <p:extLst>
      <p:ext uri="{BB962C8B-B14F-4D97-AF65-F5344CB8AC3E}">
        <p14:creationId xmlns:p14="http://schemas.microsoft.com/office/powerpoint/2010/main" val="144928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04D17DC9-23FE-4B88-B90A-CD156DE3E504}"/>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4">
            <a:extLst>
              <a:ext uri="{FF2B5EF4-FFF2-40B4-BE49-F238E27FC236}">
                <a16:creationId xmlns:a16="http://schemas.microsoft.com/office/drawing/2014/main" id="{29AC7C2C-A1FC-404D-B0DC-84E828B98EDB}"/>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5">
            <a:extLst>
              <a:ext uri="{FF2B5EF4-FFF2-40B4-BE49-F238E27FC236}">
                <a16:creationId xmlns:a16="http://schemas.microsoft.com/office/drawing/2014/main" id="{8991BEB5-B2CE-4063-89F3-E50F9BB3B8A4}"/>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CC1A74E-05FF-4C68-AE4E-52474974B6D5}" type="slidenum">
              <a:rPr lang="en-US" altLang="en-US"/>
              <a:pPr>
                <a:defRPr/>
              </a:pPr>
              <a:t>‹#›</a:t>
            </a:fld>
            <a:endParaRPr lang="en-US" altLang="en-US"/>
          </a:p>
        </p:txBody>
      </p:sp>
    </p:spTree>
    <p:extLst>
      <p:ext uri="{BB962C8B-B14F-4D97-AF65-F5344CB8AC3E}">
        <p14:creationId xmlns:p14="http://schemas.microsoft.com/office/powerpoint/2010/main" val="159224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FFF5FD8-A9B4-48A8-8349-E9AB660C7256}"/>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448E04E-57F1-4E9E-B18B-30A25A887D6F}"/>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F7B33E3-13E7-4AF5-A2D2-8350CBCD5016}"/>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497EA6F-377F-4726-B2C9-72513CF99054}" type="slidenum">
              <a:rPr lang="en-US" altLang="en-US"/>
              <a:pPr>
                <a:defRPr/>
              </a:pPr>
              <a:t>‹#›</a:t>
            </a:fld>
            <a:endParaRPr lang="en-US" altLang="en-US"/>
          </a:p>
        </p:txBody>
      </p:sp>
    </p:spTree>
    <p:extLst>
      <p:ext uri="{BB962C8B-B14F-4D97-AF65-F5344CB8AC3E}">
        <p14:creationId xmlns:p14="http://schemas.microsoft.com/office/powerpoint/2010/main" val="1355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D3017FE9-25B0-4695-8B6A-FC7CB8DB7CB1}"/>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156B909-0B55-45B3-9906-B258F75FFFF9}"/>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AD82BF8-533E-44AC-BBBB-52E4A5E9D953}"/>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64691B-1290-4B1E-A085-7B0A4D502CBE}" type="slidenum">
              <a:rPr lang="en-US" altLang="en-US"/>
              <a:pPr>
                <a:defRPr/>
              </a:pPr>
              <a:t>‹#›</a:t>
            </a:fld>
            <a:endParaRPr lang="en-US" altLang="en-US"/>
          </a:p>
        </p:txBody>
      </p:sp>
    </p:spTree>
    <p:extLst>
      <p:ext uri="{BB962C8B-B14F-4D97-AF65-F5344CB8AC3E}">
        <p14:creationId xmlns:p14="http://schemas.microsoft.com/office/powerpoint/2010/main" val="140790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8221268-52D0-4AC6-A8F2-10F4E6F82A48}"/>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B51E320-B77C-44A4-BC0D-8784CCAC4AD1}"/>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54D5866-6697-4446-BA5E-8D1E0EBD999E}"/>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72A0FC9-A54A-4F82-ACF9-27A02648B5AC}" type="slidenum">
              <a:rPr lang="en-US" altLang="en-US"/>
              <a:pPr>
                <a:defRPr/>
              </a:pPr>
              <a:t>‹#›</a:t>
            </a:fld>
            <a:endParaRPr lang="en-US" altLang="en-US"/>
          </a:p>
        </p:txBody>
      </p:sp>
    </p:spTree>
    <p:extLst>
      <p:ext uri="{BB962C8B-B14F-4D97-AF65-F5344CB8AC3E}">
        <p14:creationId xmlns:p14="http://schemas.microsoft.com/office/powerpoint/2010/main" val="44309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3">
            <a:extLst>
              <a:ext uri="{FF2B5EF4-FFF2-40B4-BE49-F238E27FC236}">
                <a16:creationId xmlns:a16="http://schemas.microsoft.com/office/drawing/2014/main" id="{812B2D98-D4D5-43B4-89A1-6363A88F21C9}"/>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4">
            <a:extLst>
              <a:ext uri="{FF2B5EF4-FFF2-40B4-BE49-F238E27FC236}">
                <a16:creationId xmlns:a16="http://schemas.microsoft.com/office/drawing/2014/main" id="{3149E67A-3745-4E02-A6E5-1E23311DA398}"/>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5">
            <a:extLst>
              <a:ext uri="{FF2B5EF4-FFF2-40B4-BE49-F238E27FC236}">
                <a16:creationId xmlns:a16="http://schemas.microsoft.com/office/drawing/2014/main" id="{58FC6CC9-8216-4E41-855A-37D518628265}"/>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C8F74C6-94FB-49B5-A2A7-EB46AED435B1}" type="slidenum">
              <a:rPr lang="en-US" altLang="en-US"/>
              <a:pPr>
                <a:defRPr/>
              </a:pPr>
              <a:t>‹#›</a:t>
            </a:fld>
            <a:endParaRPr lang="en-US" altLang="en-US"/>
          </a:p>
        </p:txBody>
      </p:sp>
    </p:spTree>
    <p:extLst>
      <p:ext uri="{BB962C8B-B14F-4D97-AF65-F5344CB8AC3E}">
        <p14:creationId xmlns:p14="http://schemas.microsoft.com/office/powerpoint/2010/main" val="87454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3">
            <a:extLst>
              <a:ext uri="{FF2B5EF4-FFF2-40B4-BE49-F238E27FC236}">
                <a16:creationId xmlns:a16="http://schemas.microsoft.com/office/drawing/2014/main" id="{02EE597C-447C-4B2F-9E92-4D81DABFFA28}"/>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4">
            <a:extLst>
              <a:ext uri="{FF2B5EF4-FFF2-40B4-BE49-F238E27FC236}">
                <a16:creationId xmlns:a16="http://schemas.microsoft.com/office/drawing/2014/main" id="{D2823BF5-6D5D-45DC-A274-1713444F0CEC}"/>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5">
            <a:extLst>
              <a:ext uri="{FF2B5EF4-FFF2-40B4-BE49-F238E27FC236}">
                <a16:creationId xmlns:a16="http://schemas.microsoft.com/office/drawing/2014/main" id="{22B71110-B706-454A-A4D9-57151C8A0897}"/>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49C78E-54F5-49DB-930B-CF19407152AE}" type="slidenum">
              <a:rPr lang="en-US" altLang="en-US"/>
              <a:pPr>
                <a:defRPr/>
              </a:pPr>
              <a:t>‹#›</a:t>
            </a:fld>
            <a:endParaRPr lang="en-US" altLang="en-US"/>
          </a:p>
        </p:txBody>
      </p:sp>
    </p:spTree>
    <p:extLst>
      <p:ext uri="{BB962C8B-B14F-4D97-AF65-F5344CB8AC3E}">
        <p14:creationId xmlns:p14="http://schemas.microsoft.com/office/powerpoint/2010/main" val="3548593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id="{33AA1A47-1E7F-4C8E-8123-346F03E18B8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9375" y="53975"/>
            <a:ext cx="12176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27" name="Group 8">
            <a:extLst>
              <a:ext uri="{FF2B5EF4-FFF2-40B4-BE49-F238E27FC236}">
                <a16:creationId xmlns:a16="http://schemas.microsoft.com/office/drawing/2014/main" id="{4C1DC85F-7A7E-4488-BF89-FE30A22B3561}"/>
              </a:ext>
            </a:extLst>
          </p:cNvPr>
          <p:cNvGrpSpPr>
            <a:grpSpLocks/>
          </p:cNvGrpSpPr>
          <p:nvPr userDrawn="1"/>
        </p:nvGrpSpPr>
        <p:grpSpPr bwMode="auto">
          <a:xfrm>
            <a:off x="1485900" y="42863"/>
            <a:ext cx="7451725" cy="720725"/>
            <a:chOff x="1770400" y="1008617"/>
            <a:chExt cx="7221200" cy="897558"/>
          </a:xfrm>
        </p:grpSpPr>
        <p:grpSp>
          <p:nvGrpSpPr>
            <p:cNvPr id="1028" name="Group 9">
              <a:extLst>
                <a:ext uri="{FF2B5EF4-FFF2-40B4-BE49-F238E27FC236}">
                  <a16:creationId xmlns:a16="http://schemas.microsoft.com/office/drawing/2014/main" id="{A07411FE-8A77-4492-B3FA-2921FB3CA967}"/>
                </a:ext>
              </a:extLst>
            </p:cNvPr>
            <p:cNvGrpSpPr>
              <a:grpSpLocks/>
            </p:cNvGrpSpPr>
            <p:nvPr userDrawn="1"/>
          </p:nvGrpSpPr>
          <p:grpSpPr bwMode="auto">
            <a:xfrm>
              <a:off x="1770400" y="1008617"/>
              <a:ext cx="7221200" cy="897558"/>
              <a:chOff x="1770400" y="1523999"/>
              <a:chExt cx="7221200" cy="897558"/>
            </a:xfrm>
          </p:grpSpPr>
          <p:sp>
            <p:nvSpPr>
              <p:cNvPr id="11" name="Rounded Rectangle 11">
                <a:extLst>
                  <a:ext uri="{FF2B5EF4-FFF2-40B4-BE49-F238E27FC236}">
                    <a16:creationId xmlns:a16="http://schemas.microsoft.com/office/drawing/2014/main" id="{BCF7B178-A92E-4D55-9D7E-E5BC65445A17}"/>
                  </a:ext>
                </a:extLst>
              </p:cNvPr>
              <p:cNvSpPr/>
              <p:nvPr userDrawn="1"/>
            </p:nvSpPr>
            <p:spPr>
              <a:xfrm>
                <a:off x="1770400" y="1523999"/>
                <a:ext cx="7221200" cy="897558"/>
              </a:xfrm>
              <a:prstGeom prst="roundRect">
                <a:avLst>
                  <a:gd name="adj" fmla="val 10000"/>
                </a:avLst>
              </a:prstGeom>
              <a:blipFill rotWithShape="0">
                <a:blip r:embed="rId14"/>
                <a:tile tx="0" ty="0" sx="100000" sy="100000" flip="none" algn="tl"/>
              </a:blipFill>
              <a:ln w="12700">
                <a:solidFill>
                  <a:schemeClr val="accent6">
                    <a:lumMod val="60000"/>
                    <a:lumOff val="40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defRPr/>
                </a:pPr>
                <a:endParaRPr lang="en-US"/>
              </a:p>
            </p:txBody>
          </p:sp>
          <p:sp>
            <p:nvSpPr>
              <p:cNvPr id="12" name="Rounded Rectangle 4">
                <a:extLst>
                  <a:ext uri="{FF2B5EF4-FFF2-40B4-BE49-F238E27FC236}">
                    <a16:creationId xmlns:a16="http://schemas.microsoft.com/office/drawing/2014/main" id="{50581347-E51F-474D-AB1D-1F4FE1BEB2ED}"/>
                  </a:ext>
                </a:extLst>
              </p:cNvPr>
              <p:cNvSpPr/>
              <p:nvPr userDrawn="1"/>
            </p:nvSpPr>
            <p:spPr>
              <a:xfrm>
                <a:off x="1971930" y="1553653"/>
                <a:ext cx="5199756" cy="840226"/>
              </a:xfrm>
              <a:prstGeom prst="rect">
                <a:avLst/>
              </a:prstGeom>
            </p:spPr>
            <p:style>
              <a:lnRef idx="0">
                <a:scrgbClr r="0" g="0" b="0"/>
              </a:lnRef>
              <a:fillRef idx="0">
                <a:scrgbClr r="0" g="0" b="0"/>
              </a:fillRef>
              <a:effectRef idx="0">
                <a:scrgbClr r="0" g="0" b="0"/>
              </a:effectRef>
              <a:fontRef idx="minor">
                <a:schemeClr val="lt1"/>
              </a:fontRef>
            </p:style>
            <p:txBody>
              <a:bodyPr lIns="16510" tIns="16510" rIns="16510" bIns="16510" spcCol="127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155700">
                  <a:lnSpc>
                    <a:spcPct val="90000"/>
                  </a:lnSpc>
                  <a:spcAft>
                    <a:spcPct val="35000"/>
                  </a:spcAft>
                  <a:defRPr/>
                </a:pPr>
                <a:endParaRPr lang="vi-VN" sz="2600" dirty="0">
                  <a:solidFill>
                    <a:schemeClr val="tx1"/>
                  </a:solidFill>
                  <a:cs typeface="Arial" pitchFamily="34" charset="0"/>
                </a:endParaRPr>
              </a:p>
            </p:txBody>
          </p:sp>
          <p:sp>
            <p:nvSpPr>
              <p:cNvPr id="1032" name="WordArt 15">
                <a:extLst>
                  <a:ext uri="{FF2B5EF4-FFF2-40B4-BE49-F238E27FC236}">
                    <a16:creationId xmlns:a16="http://schemas.microsoft.com/office/drawing/2014/main" id="{C55E0AB7-C3A6-41C3-AB77-48BC8FC5691A}"/>
                  </a:ext>
                </a:extLst>
              </p:cNvPr>
              <p:cNvSpPr>
                <a:spLocks noChangeArrowheads="1" noChangeShapeType="1" noTextEdit="1"/>
              </p:cNvSpPr>
              <p:nvPr userDrawn="1"/>
            </p:nvSpPr>
            <p:spPr bwMode="auto">
              <a:xfrm>
                <a:off x="2098228" y="1573433"/>
                <a:ext cx="6565115" cy="385309"/>
              </a:xfrm>
              <a:prstGeom prst="rect">
                <a:avLst/>
              </a:prstGeom>
            </p:spPr>
            <p:txBody>
              <a:bodyPr wrap="none" fromWordArt="1">
                <a:prstTxWarp prst="textPlain">
                  <a:avLst>
                    <a:gd name="adj" fmla="val 50000"/>
                  </a:avLst>
                </a:prstTxWarp>
              </a:bodyPr>
              <a:lstStyle/>
              <a:p>
                <a:pPr algn="ctr"/>
                <a:r>
                  <a:rPr lang="vi-VN"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cs typeface="Verdana" panose="020B0604030504040204" pitchFamily="34" charset="0"/>
                  </a:rPr>
                  <a:t>TRƯỜNG ĐẠI HỌC TÔN ĐỨC THẮNG</a:t>
                </a:r>
              </a:p>
            </p:txBody>
          </p:sp>
        </p:grpSp>
        <p:sp>
          <p:nvSpPr>
            <p:cNvPr id="1029" name="WordArt 15">
              <a:extLst>
                <a:ext uri="{FF2B5EF4-FFF2-40B4-BE49-F238E27FC236}">
                  <a16:creationId xmlns:a16="http://schemas.microsoft.com/office/drawing/2014/main" id="{D4614400-C472-4FB7-A6E9-A9D1A74AEAF3}"/>
                </a:ext>
              </a:extLst>
            </p:cNvPr>
            <p:cNvSpPr>
              <a:spLocks noChangeArrowheads="1" noChangeShapeType="1" noTextEdit="1"/>
            </p:cNvSpPr>
            <p:nvPr userDrawn="1"/>
          </p:nvSpPr>
          <p:spPr bwMode="auto">
            <a:xfrm>
              <a:off x="1833771" y="1507193"/>
              <a:ext cx="7091602" cy="36107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vi-VN" sz="2200" b="1" kern="10">
                  <a:solidFill>
                    <a:srgbClr val="0000CC"/>
                  </a:solidFill>
                  <a:latin typeface="Times New Roman" panose="02020603050405020304" pitchFamily="18" charset="0"/>
                  <a:cs typeface="Times New Roman" panose="02020603050405020304" pitchFamily="18" charset="0"/>
                </a:rPr>
                <a:t>TRUNG TÂM GIÁO DỤC QUỐC PHÒNG VÀ AN NINH</a:t>
              </a:r>
            </a:p>
          </p:txBody>
        </p:sp>
      </p:gr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image" Target="../media/image3.gif"/><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audio" Target="../media/audio3.wav"/><Relationship Id="rId4" Type="http://schemas.openxmlformats.org/officeDocument/2006/relationships/audio" Target="../media/audio2.wav"/><Relationship Id="rId9" Type="http://schemas.openxmlformats.org/officeDocument/2006/relationships/image" Target="../media/image5.jpeg"/></Relationships>
</file>

<file path=ppt/slides/_rels/slide3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34.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35.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36.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37.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38.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39.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4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42.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4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44.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45.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4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image" Target="../media/image3.gif"/><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audio" Target="../media/audio3.wav"/><Relationship Id="rId4" Type="http://schemas.openxmlformats.org/officeDocument/2006/relationships/audio" Target="../media/audio2.wav"/><Relationship Id="rId9" Type="http://schemas.openxmlformats.org/officeDocument/2006/relationships/image" Target="../media/image5.jpeg"/></Relationships>
</file>

<file path=ppt/slides/_rels/slide47.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48.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49.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5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52.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5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54.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55.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5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image" Target="../media/image3.gif"/><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audio" Target="../media/audio3.wav"/><Relationship Id="rId4" Type="http://schemas.openxmlformats.org/officeDocument/2006/relationships/audio" Target="../media/audio2.wav"/><Relationship Id="rId9" Type="http://schemas.openxmlformats.org/officeDocument/2006/relationships/image" Target="../media/image5.jpeg"/></Relationships>
</file>

<file path=ppt/slides/_rels/slide57.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58.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59.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6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62.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6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64.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65.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66.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67.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3.wav"/><Relationship Id="rId7" Type="http://schemas.openxmlformats.org/officeDocument/2006/relationships/slide" Target="slide2.xml"/><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audio" Target="../media/audio2.wav"/><Relationship Id="rId4" Type="http://schemas.openxmlformats.org/officeDocument/2006/relationships/audio" Target="../media/audio1.wav"/><Relationship Id="rId9"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ext Box 4">
            <a:extLst>
              <a:ext uri="{FF2B5EF4-FFF2-40B4-BE49-F238E27FC236}">
                <a16:creationId xmlns:a16="http://schemas.microsoft.com/office/drawing/2014/main" id="{DAC7BCB5-A0EC-4D35-88D6-F69B3529119F}"/>
              </a:ext>
            </a:extLst>
          </p:cNvPr>
          <p:cNvSpPr txBox="1">
            <a:spLocks noChangeArrowheads="1"/>
          </p:cNvSpPr>
          <p:nvPr/>
        </p:nvSpPr>
        <p:spPr bwMode="auto">
          <a:xfrm>
            <a:off x="1866900" y="1158875"/>
            <a:ext cx="67437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Theo quan điểm của chủ nghĩa Mác-Lênin, chiến tranh là một hiện tượng:</a:t>
            </a:r>
          </a:p>
        </p:txBody>
      </p:sp>
      <p:sp>
        <p:nvSpPr>
          <p:cNvPr id="14339" name="Text Box 15">
            <a:extLst>
              <a:ext uri="{FF2B5EF4-FFF2-40B4-BE49-F238E27FC236}">
                <a16:creationId xmlns:a16="http://schemas.microsoft.com/office/drawing/2014/main" id="{5815DCF5-7F9B-47B3-8BFE-90A0B2E62632}"/>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01</a:t>
            </a:r>
          </a:p>
        </p:txBody>
      </p:sp>
      <p:sp>
        <p:nvSpPr>
          <p:cNvPr id="14340" name="AutoShape 9">
            <a:extLst>
              <a:ext uri="{FF2B5EF4-FFF2-40B4-BE49-F238E27FC236}">
                <a16:creationId xmlns:a16="http://schemas.microsoft.com/office/drawing/2014/main" id="{17E1318B-026F-4999-A273-326D642B213B}"/>
              </a:ext>
            </a:extLst>
          </p:cNvPr>
          <p:cNvSpPr>
            <a:spLocks noChangeArrowheads="1"/>
          </p:cNvSpPr>
          <p:nvPr/>
        </p:nvSpPr>
        <p:spPr bwMode="auto">
          <a:xfrm>
            <a:off x="260350" y="4191000"/>
            <a:ext cx="41148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cs typeface="Arial" panose="020B0604020202020204" pitchFamily="34" charset="0"/>
              </a:rPr>
              <a:t> C. Lịch sử - xã hội </a:t>
            </a:r>
            <a:endParaRPr lang="en-US" altLang="en-US" sz="3000" b="1">
              <a:cs typeface="Arial" panose="020B0604020202020204" pitchFamily="34" charset="0"/>
            </a:endParaRPr>
          </a:p>
        </p:txBody>
      </p:sp>
      <p:sp>
        <p:nvSpPr>
          <p:cNvPr id="14341" name="AutoShape 5">
            <a:extLst>
              <a:ext uri="{FF2B5EF4-FFF2-40B4-BE49-F238E27FC236}">
                <a16:creationId xmlns:a16="http://schemas.microsoft.com/office/drawing/2014/main" id="{696722E6-5E09-406F-8434-44D569EC951C}"/>
              </a:ext>
            </a:extLst>
          </p:cNvPr>
          <p:cNvSpPr>
            <a:spLocks noChangeArrowheads="1"/>
          </p:cNvSpPr>
          <p:nvPr/>
        </p:nvSpPr>
        <p:spPr bwMode="auto">
          <a:xfrm>
            <a:off x="260350" y="2514600"/>
            <a:ext cx="41148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A. Chính trị - xã hội </a:t>
            </a:r>
          </a:p>
        </p:txBody>
      </p:sp>
      <p:sp>
        <p:nvSpPr>
          <p:cNvPr id="14342" name="AutoShape 9">
            <a:extLst>
              <a:ext uri="{FF2B5EF4-FFF2-40B4-BE49-F238E27FC236}">
                <a16:creationId xmlns:a16="http://schemas.microsoft.com/office/drawing/2014/main" id="{D6B4C208-B877-4DF7-99C9-61D88307BFD9}"/>
              </a:ext>
            </a:extLst>
          </p:cNvPr>
          <p:cNvSpPr>
            <a:spLocks noChangeArrowheads="1"/>
          </p:cNvSpPr>
          <p:nvPr/>
        </p:nvSpPr>
        <p:spPr bwMode="auto">
          <a:xfrm>
            <a:off x="4724400" y="2514600"/>
            <a:ext cx="41910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 B. Tự nhiên - xã hội </a:t>
            </a:r>
          </a:p>
        </p:txBody>
      </p:sp>
      <p:sp>
        <p:nvSpPr>
          <p:cNvPr id="14343" name="AutoShape 9">
            <a:extLst>
              <a:ext uri="{FF2B5EF4-FFF2-40B4-BE49-F238E27FC236}">
                <a16:creationId xmlns:a16="http://schemas.microsoft.com/office/drawing/2014/main" id="{7CA7926F-DA8D-4C72-9158-F3C94F809805}"/>
              </a:ext>
            </a:extLst>
          </p:cNvPr>
          <p:cNvSpPr>
            <a:spLocks noChangeArrowheads="1"/>
          </p:cNvSpPr>
          <p:nvPr/>
        </p:nvSpPr>
        <p:spPr bwMode="auto">
          <a:xfrm>
            <a:off x="4724400" y="4191000"/>
            <a:ext cx="41910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 D. Lịch sử - tự nhiên </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1000"/>
                                        <p:tgtEl>
                                          <p:spTgt spid="14340"/>
                                        </p:tgtEl>
                                      </p:cBhvr>
                                    </p:animEffect>
                                    <p:anim calcmode="lin" valueType="num">
                                      <p:cBhvr>
                                        <p:cTn id="8" dur="1000" fill="hold"/>
                                        <p:tgtEl>
                                          <p:spTgt spid="14340"/>
                                        </p:tgtEl>
                                        <p:attrNameLst>
                                          <p:attrName>ppt_x</p:attrName>
                                        </p:attrNameLst>
                                      </p:cBhvr>
                                      <p:tavLst>
                                        <p:tav tm="0">
                                          <p:val>
                                            <p:strVal val="#ppt_x"/>
                                          </p:val>
                                        </p:tav>
                                        <p:tav tm="100000">
                                          <p:val>
                                            <p:strVal val="#ppt_x"/>
                                          </p:val>
                                        </p:tav>
                                      </p:tavLst>
                                    </p:anim>
                                    <p:anim calcmode="lin" valueType="num">
                                      <p:cBhvr>
                                        <p:cTn id="9" dur="1000" fill="hold"/>
                                        <p:tgtEl>
                                          <p:spTgt spid="143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fade">
                                      <p:cBhvr>
                                        <p:cTn id="12" dur="1000"/>
                                        <p:tgtEl>
                                          <p:spTgt spid="14341"/>
                                        </p:tgtEl>
                                      </p:cBhvr>
                                    </p:animEffect>
                                    <p:anim calcmode="lin" valueType="num">
                                      <p:cBhvr>
                                        <p:cTn id="13" dur="1000" fill="hold"/>
                                        <p:tgtEl>
                                          <p:spTgt spid="14341"/>
                                        </p:tgtEl>
                                        <p:attrNameLst>
                                          <p:attrName>ppt_x</p:attrName>
                                        </p:attrNameLst>
                                      </p:cBhvr>
                                      <p:tavLst>
                                        <p:tav tm="0">
                                          <p:val>
                                            <p:strVal val="#ppt_x"/>
                                          </p:val>
                                        </p:tav>
                                        <p:tav tm="100000">
                                          <p:val>
                                            <p:strVal val="#ppt_x"/>
                                          </p:val>
                                        </p:tav>
                                      </p:tavLst>
                                    </p:anim>
                                    <p:anim calcmode="lin" valueType="num">
                                      <p:cBhvr>
                                        <p:cTn id="14" dur="1000" fill="hold"/>
                                        <p:tgtEl>
                                          <p:spTgt spid="143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fade">
                                      <p:cBhvr>
                                        <p:cTn id="17" dur="1000"/>
                                        <p:tgtEl>
                                          <p:spTgt spid="14342"/>
                                        </p:tgtEl>
                                      </p:cBhvr>
                                    </p:animEffect>
                                    <p:anim calcmode="lin" valueType="num">
                                      <p:cBhvr>
                                        <p:cTn id="18" dur="1000" fill="hold"/>
                                        <p:tgtEl>
                                          <p:spTgt spid="14342"/>
                                        </p:tgtEl>
                                        <p:attrNameLst>
                                          <p:attrName>ppt_x</p:attrName>
                                        </p:attrNameLst>
                                      </p:cBhvr>
                                      <p:tavLst>
                                        <p:tav tm="0">
                                          <p:val>
                                            <p:strVal val="#ppt_x"/>
                                          </p:val>
                                        </p:tav>
                                        <p:tav tm="100000">
                                          <p:val>
                                            <p:strVal val="#ppt_x"/>
                                          </p:val>
                                        </p:tav>
                                      </p:tavLst>
                                    </p:anim>
                                    <p:anim calcmode="lin" valueType="num">
                                      <p:cBhvr>
                                        <p:cTn id="19" dur="1000" fill="hold"/>
                                        <p:tgtEl>
                                          <p:spTgt spid="1434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fade">
                                      <p:cBhvr>
                                        <p:cTn id="22" dur="1000"/>
                                        <p:tgtEl>
                                          <p:spTgt spid="14343"/>
                                        </p:tgtEl>
                                      </p:cBhvr>
                                    </p:animEffect>
                                    <p:anim calcmode="lin" valueType="num">
                                      <p:cBhvr>
                                        <p:cTn id="23" dur="1000" fill="hold"/>
                                        <p:tgtEl>
                                          <p:spTgt spid="14343"/>
                                        </p:tgtEl>
                                        <p:attrNameLst>
                                          <p:attrName>ppt_x</p:attrName>
                                        </p:attrNameLst>
                                      </p:cBhvr>
                                      <p:tavLst>
                                        <p:tav tm="0">
                                          <p:val>
                                            <p:strVal val="#ppt_x"/>
                                          </p:val>
                                        </p:tav>
                                        <p:tav tm="100000">
                                          <p:val>
                                            <p:strVal val="#ppt_x"/>
                                          </p:val>
                                        </p:tav>
                                      </p:tavLst>
                                    </p:anim>
                                    <p:anim calcmode="lin" valueType="num">
                                      <p:cBhvr>
                                        <p:cTn id="24" dur="1000" fill="hold"/>
                                        <p:tgtEl>
                                          <p:spTgt spid="143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P spid="14341" grpId="0" animBg="1"/>
      <p:bldP spid="14342" grpId="0" animBg="1"/>
      <p:bldP spid="14343"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4">
            <a:extLst>
              <a:ext uri="{FF2B5EF4-FFF2-40B4-BE49-F238E27FC236}">
                <a16:creationId xmlns:a16="http://schemas.microsoft.com/office/drawing/2014/main" id="{C3A5C0E2-5D73-4B31-8A93-6215CE01B769}"/>
              </a:ext>
            </a:extLst>
          </p:cNvPr>
          <p:cNvSpPr txBox="1">
            <a:spLocks noChangeArrowheads="1"/>
          </p:cNvSpPr>
          <p:nvPr/>
        </p:nvSpPr>
        <p:spPr bwMode="auto">
          <a:xfrm>
            <a:off x="1341438" y="1022350"/>
            <a:ext cx="8001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cs typeface="Arial" panose="020B0604020202020204" pitchFamily="34" charset="0"/>
              </a:rPr>
              <a:t>Tư tưởng Hồ Chí Minh về BVTQ XHCN</a:t>
            </a:r>
          </a:p>
          <a:p>
            <a:pPr algn="ctr"/>
            <a:r>
              <a:rPr lang="en-US" altLang="en-US" sz="2800">
                <a:cs typeface="Arial" panose="020B0604020202020204" pitchFamily="34" charset="0"/>
              </a:rPr>
              <a:t>là sự vận dụng sáng tạo Học thuyết BVTQ</a:t>
            </a:r>
          </a:p>
          <a:p>
            <a:pPr algn="ctr"/>
            <a:r>
              <a:rPr lang="en-US" altLang="en-US" sz="2800">
                <a:cs typeface="Arial" panose="020B0604020202020204" pitchFamily="34" charset="0"/>
              </a:rPr>
              <a:t>XHCN của V.I.Lênin vào: </a:t>
            </a:r>
          </a:p>
        </p:txBody>
      </p:sp>
      <p:sp>
        <p:nvSpPr>
          <p:cNvPr id="32771" name="AutoShape 5">
            <a:extLst>
              <a:ext uri="{FF2B5EF4-FFF2-40B4-BE49-F238E27FC236}">
                <a16:creationId xmlns:a16="http://schemas.microsoft.com/office/drawing/2014/main" id="{573FB14A-5544-44EE-9B39-3403C96BDA2B}"/>
              </a:ext>
            </a:extLst>
          </p:cNvPr>
          <p:cNvSpPr>
            <a:spLocks noChangeArrowheads="1"/>
          </p:cNvSpPr>
          <p:nvPr/>
        </p:nvSpPr>
        <p:spPr bwMode="auto">
          <a:xfrm>
            <a:off x="112713" y="4191000"/>
            <a:ext cx="4344987"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3000">
                <a:cs typeface="Arial" panose="020B0604020202020204" pitchFamily="34" charset="0"/>
              </a:rPr>
              <a:t>C. Tình hình thực tiễn </a:t>
            </a:r>
          </a:p>
          <a:p>
            <a:pPr algn="ctr">
              <a:spcBef>
                <a:spcPct val="20000"/>
              </a:spcBef>
            </a:pPr>
            <a:r>
              <a:rPr lang="en-US" altLang="vi-VN" sz="3000">
                <a:cs typeface="Arial" panose="020B0604020202020204" pitchFamily="34" charset="0"/>
              </a:rPr>
              <a:t>của cách mạng Việt Nam</a:t>
            </a:r>
          </a:p>
        </p:txBody>
      </p:sp>
      <p:sp>
        <p:nvSpPr>
          <p:cNvPr id="65549" name="AutoShape 13">
            <a:extLst>
              <a:ext uri="{FF2B5EF4-FFF2-40B4-BE49-F238E27FC236}">
                <a16:creationId xmlns:a16="http://schemas.microsoft.com/office/drawing/2014/main" id="{8FBC1B43-4ACF-49BC-BC31-876702B2FEC1}"/>
              </a:ext>
            </a:extLst>
          </p:cNvPr>
          <p:cNvSpPr>
            <a:spLocks noChangeArrowheads="1"/>
          </p:cNvSpPr>
          <p:nvPr/>
        </p:nvSpPr>
        <p:spPr bwMode="auto">
          <a:xfrm>
            <a:off x="112713" y="2514600"/>
            <a:ext cx="4344987" cy="1295400"/>
          </a:xfrm>
          <a:prstGeom prst="flowChartTerminator">
            <a:avLst/>
          </a:prstGeom>
          <a:solidFill>
            <a:schemeClr val="bg1"/>
          </a:solidFill>
          <a:ln w="19050">
            <a:solidFill>
              <a:schemeClr val="tx1"/>
            </a:soli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800" dirty="0">
                <a:solidFill>
                  <a:schemeClr val="tx1"/>
                </a:solidFill>
              </a:rPr>
              <a:t>A. </a:t>
            </a:r>
            <a:r>
              <a:rPr lang="en-US" sz="2800" dirty="0" err="1">
                <a:solidFill>
                  <a:schemeClr val="tx1"/>
                </a:solidFill>
              </a:rPr>
              <a:t>Hoàn</a:t>
            </a:r>
            <a:r>
              <a:rPr lang="en-US" sz="2800" dirty="0">
                <a:solidFill>
                  <a:schemeClr val="tx1"/>
                </a:solidFill>
              </a:rPr>
              <a:t> </a:t>
            </a:r>
            <a:r>
              <a:rPr lang="en-US" sz="2800" dirty="0" err="1">
                <a:solidFill>
                  <a:schemeClr val="tx1"/>
                </a:solidFill>
              </a:rPr>
              <a:t>cảnh</a:t>
            </a:r>
            <a:r>
              <a:rPr lang="en-US" sz="2800" dirty="0">
                <a:solidFill>
                  <a:schemeClr val="tx1"/>
                </a:solidFill>
              </a:rPr>
              <a:t> </a:t>
            </a:r>
            <a:r>
              <a:rPr lang="en-US" sz="2800" dirty="0" err="1">
                <a:solidFill>
                  <a:schemeClr val="tx1"/>
                </a:solidFill>
              </a:rPr>
              <a:t>thực</a:t>
            </a:r>
            <a:r>
              <a:rPr lang="en-US" sz="2800" dirty="0">
                <a:solidFill>
                  <a:schemeClr val="tx1"/>
                </a:solidFill>
              </a:rPr>
              <a:t> </a:t>
            </a:r>
            <a:r>
              <a:rPr lang="en-US" sz="2800" dirty="0" err="1">
                <a:solidFill>
                  <a:schemeClr val="tx1"/>
                </a:solidFill>
              </a:rPr>
              <a:t>tế</a:t>
            </a:r>
            <a:r>
              <a:rPr lang="en-US" sz="2800" dirty="0">
                <a:solidFill>
                  <a:schemeClr val="tx1"/>
                </a:solidFill>
              </a:rPr>
              <a:t> </a:t>
            </a:r>
            <a:r>
              <a:rPr lang="en-US" sz="2800" dirty="0" err="1">
                <a:solidFill>
                  <a:schemeClr val="tx1"/>
                </a:solidFill>
              </a:rPr>
              <a:t>của</a:t>
            </a:r>
            <a:r>
              <a:rPr lang="en-US" sz="2800" dirty="0">
                <a:solidFill>
                  <a:schemeClr val="tx1"/>
                </a:solidFill>
              </a:rPr>
              <a:t> </a:t>
            </a:r>
          </a:p>
          <a:p>
            <a:pPr algn="ctr" eaLnBrk="1" hangingPunct="1">
              <a:defRPr/>
            </a:pPr>
            <a:r>
              <a:rPr lang="en-US" sz="2800" dirty="0" err="1">
                <a:solidFill>
                  <a:schemeClr val="tx1"/>
                </a:solidFill>
              </a:rPr>
              <a:t>cách</a:t>
            </a:r>
            <a:r>
              <a:rPr lang="en-US" sz="2800" dirty="0">
                <a:solidFill>
                  <a:schemeClr val="tx1"/>
                </a:solidFill>
              </a:rPr>
              <a:t> </a:t>
            </a:r>
            <a:r>
              <a:rPr lang="en-US" sz="2800" dirty="0" err="1">
                <a:solidFill>
                  <a:schemeClr val="tx1"/>
                </a:solidFill>
              </a:rPr>
              <a:t>mạng</a:t>
            </a:r>
            <a:r>
              <a:rPr lang="en-US" sz="2800" dirty="0">
                <a:solidFill>
                  <a:schemeClr val="tx1"/>
                </a:solidFill>
              </a:rPr>
              <a:t> </a:t>
            </a:r>
            <a:r>
              <a:rPr lang="en-US" sz="2800" dirty="0" err="1">
                <a:solidFill>
                  <a:schemeClr val="tx1"/>
                </a:solidFill>
              </a:rPr>
              <a:t>Việt</a:t>
            </a:r>
            <a:r>
              <a:rPr lang="en-US" sz="2800" dirty="0">
                <a:solidFill>
                  <a:schemeClr val="tx1"/>
                </a:solidFill>
              </a:rPr>
              <a:t> Nam</a:t>
            </a:r>
          </a:p>
        </p:txBody>
      </p:sp>
      <p:sp>
        <p:nvSpPr>
          <p:cNvPr id="27" name="AutoShape 13">
            <a:extLst>
              <a:ext uri="{FF2B5EF4-FFF2-40B4-BE49-F238E27FC236}">
                <a16:creationId xmlns:a16="http://schemas.microsoft.com/office/drawing/2014/main" id="{C2D717EA-7ABD-45FF-B4A4-1DFDF47AF422}"/>
              </a:ext>
            </a:extLst>
          </p:cNvPr>
          <p:cNvSpPr>
            <a:spLocks noChangeArrowheads="1"/>
          </p:cNvSpPr>
          <p:nvPr/>
        </p:nvSpPr>
        <p:spPr bwMode="auto">
          <a:xfrm>
            <a:off x="4724400" y="2514600"/>
            <a:ext cx="4267200" cy="1295400"/>
          </a:xfrm>
          <a:prstGeom prst="flowChartTerminator">
            <a:avLst/>
          </a:prstGeom>
          <a:solidFill>
            <a:schemeClr val="bg1"/>
          </a:solidFill>
          <a:ln w="19050">
            <a:solidFill>
              <a:schemeClr val="tx1"/>
            </a:soli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dirty="0">
                <a:solidFill>
                  <a:schemeClr val="tx1"/>
                </a:solidFill>
              </a:rPr>
              <a:t> B. </a:t>
            </a:r>
            <a:r>
              <a:rPr lang="en-US" sz="2800" dirty="0" err="1">
                <a:solidFill>
                  <a:schemeClr val="tx1"/>
                </a:solidFill>
              </a:rPr>
              <a:t>Điều</a:t>
            </a:r>
            <a:r>
              <a:rPr lang="en-US" sz="2800" dirty="0">
                <a:solidFill>
                  <a:schemeClr val="tx1"/>
                </a:solidFill>
              </a:rPr>
              <a:t> </a:t>
            </a:r>
            <a:r>
              <a:rPr lang="en-US" sz="2800" dirty="0" err="1">
                <a:solidFill>
                  <a:schemeClr val="tx1"/>
                </a:solidFill>
              </a:rPr>
              <a:t>kiện</a:t>
            </a:r>
            <a:r>
              <a:rPr lang="en-US" sz="2800" dirty="0">
                <a:solidFill>
                  <a:schemeClr val="tx1"/>
                </a:solidFill>
              </a:rPr>
              <a:t> </a:t>
            </a:r>
            <a:r>
              <a:rPr lang="en-US" sz="2800" dirty="0" err="1">
                <a:solidFill>
                  <a:schemeClr val="tx1"/>
                </a:solidFill>
              </a:rPr>
              <a:t>cụ</a:t>
            </a:r>
            <a:r>
              <a:rPr lang="en-US" sz="2800" dirty="0">
                <a:solidFill>
                  <a:schemeClr val="tx1"/>
                </a:solidFill>
              </a:rPr>
              <a:t> </a:t>
            </a:r>
            <a:r>
              <a:rPr lang="en-US" sz="2800" dirty="0" err="1">
                <a:solidFill>
                  <a:schemeClr val="tx1"/>
                </a:solidFill>
              </a:rPr>
              <a:t>thể</a:t>
            </a:r>
            <a:r>
              <a:rPr lang="en-US" sz="2800" dirty="0">
                <a:solidFill>
                  <a:schemeClr val="tx1"/>
                </a:solidFill>
              </a:rPr>
              <a:t> </a:t>
            </a:r>
            <a:r>
              <a:rPr lang="en-US" sz="2800" dirty="0" err="1">
                <a:solidFill>
                  <a:schemeClr val="tx1"/>
                </a:solidFill>
              </a:rPr>
              <a:t>của</a:t>
            </a:r>
            <a:r>
              <a:rPr lang="en-US" sz="2800" dirty="0">
                <a:solidFill>
                  <a:schemeClr val="tx1"/>
                </a:solidFill>
              </a:rPr>
              <a:t> </a:t>
            </a:r>
          </a:p>
          <a:p>
            <a:pPr algn="ctr">
              <a:defRPr/>
            </a:pPr>
            <a:r>
              <a:rPr lang="en-US" sz="2800" dirty="0" err="1">
                <a:solidFill>
                  <a:schemeClr val="tx1"/>
                </a:solidFill>
              </a:rPr>
              <a:t>cách</a:t>
            </a:r>
            <a:r>
              <a:rPr lang="en-US" sz="2800" dirty="0">
                <a:solidFill>
                  <a:schemeClr val="tx1"/>
                </a:solidFill>
              </a:rPr>
              <a:t> </a:t>
            </a:r>
            <a:r>
              <a:rPr lang="en-US" sz="2800" dirty="0" err="1">
                <a:solidFill>
                  <a:schemeClr val="tx1"/>
                </a:solidFill>
              </a:rPr>
              <a:t>mạng</a:t>
            </a:r>
            <a:r>
              <a:rPr lang="en-US" sz="2800" dirty="0">
                <a:solidFill>
                  <a:schemeClr val="tx1"/>
                </a:solidFill>
              </a:rPr>
              <a:t> </a:t>
            </a:r>
            <a:r>
              <a:rPr lang="en-US" sz="2800" dirty="0" err="1">
                <a:solidFill>
                  <a:schemeClr val="tx1"/>
                </a:solidFill>
              </a:rPr>
              <a:t>Việt</a:t>
            </a:r>
            <a:r>
              <a:rPr lang="en-US" sz="2800" dirty="0">
                <a:solidFill>
                  <a:schemeClr val="tx1"/>
                </a:solidFill>
              </a:rPr>
              <a:t> Nam</a:t>
            </a:r>
            <a:endParaRPr lang="vi-VN" sz="2800" b="1" dirty="0">
              <a:solidFill>
                <a:schemeClr val="tx1"/>
              </a:solidFill>
            </a:endParaRPr>
          </a:p>
        </p:txBody>
      </p:sp>
      <p:sp>
        <p:nvSpPr>
          <p:cNvPr id="28" name="AutoShape 13">
            <a:extLst>
              <a:ext uri="{FF2B5EF4-FFF2-40B4-BE49-F238E27FC236}">
                <a16:creationId xmlns:a16="http://schemas.microsoft.com/office/drawing/2014/main" id="{FC34943F-259B-4A18-AA4F-D39FBE0D9F71}"/>
              </a:ext>
            </a:extLst>
          </p:cNvPr>
          <p:cNvSpPr>
            <a:spLocks noChangeArrowheads="1"/>
          </p:cNvSpPr>
          <p:nvPr/>
        </p:nvSpPr>
        <p:spPr bwMode="auto">
          <a:xfrm>
            <a:off x="4724400" y="4191000"/>
            <a:ext cx="4267200" cy="1295400"/>
          </a:xfrm>
          <a:prstGeom prst="flowChartTerminator">
            <a:avLst/>
          </a:prstGeom>
          <a:solidFill>
            <a:schemeClr val="bg1"/>
          </a:solidFill>
          <a:ln w="19050">
            <a:solidFill>
              <a:schemeClr val="tx1"/>
            </a:soli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dirty="0">
                <a:solidFill>
                  <a:schemeClr val="tx1"/>
                </a:solidFill>
              </a:rPr>
              <a:t> D. </a:t>
            </a:r>
            <a:r>
              <a:rPr lang="en-US" sz="2800" dirty="0" err="1">
                <a:solidFill>
                  <a:schemeClr val="tx1"/>
                </a:solidFill>
              </a:rPr>
              <a:t>Tình</a:t>
            </a:r>
            <a:r>
              <a:rPr lang="en-US" sz="2800" dirty="0">
                <a:solidFill>
                  <a:schemeClr val="tx1"/>
                </a:solidFill>
              </a:rPr>
              <a:t> </a:t>
            </a:r>
            <a:r>
              <a:rPr lang="en-US" sz="2800" dirty="0" err="1">
                <a:solidFill>
                  <a:schemeClr val="tx1"/>
                </a:solidFill>
              </a:rPr>
              <a:t>hình</a:t>
            </a:r>
            <a:r>
              <a:rPr lang="en-US" sz="2800" dirty="0">
                <a:solidFill>
                  <a:schemeClr val="tx1"/>
                </a:solidFill>
              </a:rPr>
              <a:t> </a:t>
            </a:r>
            <a:r>
              <a:rPr lang="en-US" sz="2800" dirty="0" err="1">
                <a:solidFill>
                  <a:schemeClr val="tx1"/>
                </a:solidFill>
              </a:rPr>
              <a:t>cụ</a:t>
            </a:r>
            <a:r>
              <a:rPr lang="en-US" sz="2800" dirty="0">
                <a:solidFill>
                  <a:schemeClr val="tx1"/>
                </a:solidFill>
              </a:rPr>
              <a:t> </a:t>
            </a:r>
            <a:r>
              <a:rPr lang="en-US" sz="2800" dirty="0" err="1">
                <a:solidFill>
                  <a:schemeClr val="tx1"/>
                </a:solidFill>
              </a:rPr>
              <a:t>thể</a:t>
            </a:r>
            <a:r>
              <a:rPr lang="en-US" sz="2800" dirty="0">
                <a:solidFill>
                  <a:schemeClr val="tx1"/>
                </a:solidFill>
              </a:rPr>
              <a:t> </a:t>
            </a:r>
            <a:r>
              <a:rPr lang="en-US" sz="2800" dirty="0" err="1">
                <a:solidFill>
                  <a:schemeClr val="tx1"/>
                </a:solidFill>
              </a:rPr>
              <a:t>của</a:t>
            </a:r>
            <a:r>
              <a:rPr lang="en-US" sz="2800" dirty="0">
                <a:solidFill>
                  <a:schemeClr val="tx1"/>
                </a:solidFill>
              </a:rPr>
              <a:t> </a:t>
            </a:r>
          </a:p>
          <a:p>
            <a:pPr algn="ctr">
              <a:defRPr/>
            </a:pPr>
            <a:r>
              <a:rPr lang="en-US" sz="2800" dirty="0" err="1">
                <a:solidFill>
                  <a:schemeClr val="tx1"/>
                </a:solidFill>
              </a:rPr>
              <a:t>cách</a:t>
            </a:r>
            <a:r>
              <a:rPr lang="en-US" sz="2800" dirty="0">
                <a:solidFill>
                  <a:schemeClr val="tx1"/>
                </a:solidFill>
              </a:rPr>
              <a:t> </a:t>
            </a:r>
            <a:r>
              <a:rPr lang="en-US" sz="2800" dirty="0" err="1">
                <a:solidFill>
                  <a:schemeClr val="tx1"/>
                </a:solidFill>
              </a:rPr>
              <a:t>mạng</a:t>
            </a:r>
            <a:r>
              <a:rPr lang="en-US" sz="2800" dirty="0">
                <a:solidFill>
                  <a:schemeClr val="tx1"/>
                </a:solidFill>
              </a:rPr>
              <a:t> </a:t>
            </a:r>
            <a:r>
              <a:rPr lang="en-US" sz="2800" dirty="0" err="1">
                <a:solidFill>
                  <a:schemeClr val="tx1"/>
                </a:solidFill>
              </a:rPr>
              <a:t>Việt</a:t>
            </a:r>
            <a:r>
              <a:rPr lang="en-US" sz="2800" dirty="0">
                <a:solidFill>
                  <a:schemeClr val="tx1"/>
                </a:solidFill>
              </a:rPr>
              <a:t> Nam</a:t>
            </a:r>
            <a:endParaRPr lang="vi-VN" sz="2800" b="1" dirty="0">
              <a:solidFill>
                <a:schemeClr val="tx1"/>
              </a:solidFill>
            </a:endParaRPr>
          </a:p>
        </p:txBody>
      </p:sp>
      <p:sp>
        <p:nvSpPr>
          <p:cNvPr id="32775" name="Text Box 15">
            <a:extLst>
              <a:ext uri="{FF2B5EF4-FFF2-40B4-BE49-F238E27FC236}">
                <a16:creationId xmlns:a16="http://schemas.microsoft.com/office/drawing/2014/main" id="{D96A44B6-C420-4498-9EC2-9F6B060C5013}"/>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10</a:t>
            </a:r>
          </a:p>
        </p:txBody>
      </p:sp>
    </p:spTree>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4">
            <a:extLst>
              <a:ext uri="{FF2B5EF4-FFF2-40B4-BE49-F238E27FC236}">
                <a16:creationId xmlns:a16="http://schemas.microsoft.com/office/drawing/2014/main" id="{B8F9C0A8-540F-4325-9A97-E3B1D2C82187}"/>
              </a:ext>
            </a:extLst>
          </p:cNvPr>
          <p:cNvSpPr txBox="1">
            <a:spLocks noChangeArrowheads="1"/>
          </p:cNvSpPr>
          <p:nvPr/>
        </p:nvSpPr>
        <p:spPr bwMode="auto">
          <a:xfrm>
            <a:off x="1719263" y="1166813"/>
            <a:ext cx="7086600" cy="954087"/>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ts val="0"/>
              </a:spcBef>
              <a:defRPr/>
            </a:pPr>
            <a:r>
              <a:rPr lang="vi-VN" altLang="en-US" sz="2800" spc="-50"/>
              <a:t>Chế độ tư hữu về tư liệu sản xuất và sự</a:t>
            </a:r>
          </a:p>
          <a:p>
            <a:pPr algn="ctr">
              <a:spcBef>
                <a:spcPts val="0"/>
              </a:spcBef>
              <a:defRPr/>
            </a:pPr>
            <a:r>
              <a:rPr lang="vi-VN" altLang="en-US" sz="2800" spc="-50"/>
              <a:t>phân chia xã hội thành giai cấp đối kháng là:</a:t>
            </a:r>
            <a:endParaRPr lang="en-US" altLang="en-US" sz="2800" spc="-50"/>
          </a:p>
        </p:txBody>
      </p:sp>
      <p:sp>
        <p:nvSpPr>
          <p:cNvPr id="34819" name="AutoShape 5">
            <a:extLst>
              <a:ext uri="{FF2B5EF4-FFF2-40B4-BE49-F238E27FC236}">
                <a16:creationId xmlns:a16="http://schemas.microsoft.com/office/drawing/2014/main" id="{C224B4F1-2DD7-4176-B800-211B686762D6}"/>
              </a:ext>
            </a:extLst>
          </p:cNvPr>
          <p:cNvSpPr>
            <a:spLocks noChangeArrowheads="1"/>
          </p:cNvSpPr>
          <p:nvPr/>
        </p:nvSpPr>
        <p:spPr bwMode="auto">
          <a:xfrm>
            <a:off x="4724400" y="2514600"/>
            <a:ext cx="42672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B. Nguổn gốc ra đời</a:t>
            </a:r>
          </a:p>
          <a:p>
            <a:pPr algn="ctr">
              <a:spcBef>
                <a:spcPct val="20000"/>
              </a:spcBef>
            </a:pPr>
            <a:r>
              <a:rPr lang="en-US" altLang="en-US" sz="3000">
                <a:cs typeface="Arial" panose="020B0604020202020204" pitchFamily="34" charset="0"/>
              </a:rPr>
              <a:t>của chế độ xã hội</a:t>
            </a:r>
          </a:p>
        </p:txBody>
      </p:sp>
      <p:sp>
        <p:nvSpPr>
          <p:cNvPr id="34820" name="AutoShape 10">
            <a:extLst>
              <a:ext uri="{FF2B5EF4-FFF2-40B4-BE49-F238E27FC236}">
                <a16:creationId xmlns:a16="http://schemas.microsoft.com/office/drawing/2014/main" id="{E6C3EEF5-C54E-413B-AAC8-31B8278E4FAB}"/>
              </a:ext>
            </a:extLst>
          </p:cNvPr>
          <p:cNvSpPr>
            <a:spLocks noChangeArrowheads="1"/>
          </p:cNvSpPr>
          <p:nvPr/>
        </p:nvSpPr>
        <p:spPr bwMode="auto">
          <a:xfrm>
            <a:off x="4724400" y="4203700"/>
            <a:ext cx="42672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3000">
                <a:cs typeface="Arial" panose="020B0604020202020204" pitchFamily="34" charset="0"/>
              </a:rPr>
              <a:t>  D. Nguồn gốc ra đời</a:t>
            </a:r>
          </a:p>
          <a:p>
            <a:pPr algn="ctr">
              <a:spcBef>
                <a:spcPct val="20000"/>
              </a:spcBef>
            </a:pPr>
            <a:r>
              <a:rPr lang="en-US" altLang="vi-VN" sz="3000">
                <a:cs typeface="Arial" panose="020B0604020202020204" pitchFamily="34" charset="0"/>
              </a:rPr>
              <a:t>của quân đội</a:t>
            </a:r>
          </a:p>
        </p:txBody>
      </p:sp>
      <p:sp>
        <p:nvSpPr>
          <p:cNvPr id="27" name="AutoShape 10">
            <a:extLst>
              <a:ext uri="{FF2B5EF4-FFF2-40B4-BE49-F238E27FC236}">
                <a16:creationId xmlns:a16="http://schemas.microsoft.com/office/drawing/2014/main" id="{73A6CBB9-B109-48D2-947E-D54EAE605780}"/>
              </a:ext>
            </a:extLst>
          </p:cNvPr>
          <p:cNvSpPr>
            <a:spLocks noChangeArrowheads="1"/>
          </p:cNvSpPr>
          <p:nvPr/>
        </p:nvSpPr>
        <p:spPr bwMode="auto">
          <a:xfrm>
            <a:off x="76200" y="2514600"/>
            <a:ext cx="43815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A</a:t>
            </a:r>
            <a:r>
              <a:rPr lang="en-US" sz="3000">
                <a:latin typeface="Arial" charset="0"/>
                <a:cs typeface="Arial" charset="0"/>
              </a:rPr>
              <a:t>. </a:t>
            </a:r>
            <a:r>
              <a:rPr lang="vi-VN" sz="3000">
                <a:latin typeface="Arial" charset="0"/>
                <a:cs typeface="Arial" charset="0"/>
              </a:rPr>
              <a:t>Cơ sở hình thành</a:t>
            </a:r>
          </a:p>
          <a:p>
            <a:pPr algn="ctr" eaLnBrk="1" hangingPunct="1">
              <a:defRPr/>
            </a:pPr>
            <a:r>
              <a:rPr lang="vi-VN" sz="3000">
                <a:latin typeface="Arial" charset="0"/>
                <a:cs typeface="Arial" charset="0"/>
              </a:rPr>
              <a:t>nên sự thống trị</a:t>
            </a:r>
            <a:endParaRPr lang="en-US" sz="3000" b="1" dirty="0">
              <a:latin typeface="+mn-lt"/>
              <a:cs typeface="Times New Roman" pitchFamily="18" charset="0"/>
            </a:endParaRPr>
          </a:p>
        </p:txBody>
      </p:sp>
      <p:sp>
        <p:nvSpPr>
          <p:cNvPr id="29" name="AutoShape 10">
            <a:extLst>
              <a:ext uri="{FF2B5EF4-FFF2-40B4-BE49-F238E27FC236}">
                <a16:creationId xmlns:a16="http://schemas.microsoft.com/office/drawing/2014/main" id="{8C5E6BEF-1138-4066-9B59-4719E5B52810}"/>
              </a:ext>
            </a:extLst>
          </p:cNvPr>
          <p:cNvSpPr>
            <a:spLocks noChangeArrowheads="1"/>
          </p:cNvSpPr>
          <p:nvPr/>
        </p:nvSpPr>
        <p:spPr bwMode="auto">
          <a:xfrm>
            <a:off x="71438" y="4191000"/>
            <a:ext cx="4386262"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C</a:t>
            </a:r>
            <a:r>
              <a:rPr lang="en-US" sz="3000">
                <a:latin typeface="Arial" charset="0"/>
                <a:cs typeface="Arial" charset="0"/>
              </a:rPr>
              <a:t>. </a:t>
            </a:r>
            <a:r>
              <a:rPr lang="vi-VN" sz="3000">
                <a:latin typeface="Arial" charset="0"/>
                <a:cs typeface="Arial" charset="0"/>
              </a:rPr>
              <a:t>Cơ sở sinh ra</a:t>
            </a:r>
          </a:p>
          <a:p>
            <a:pPr algn="ctr" eaLnBrk="1" hangingPunct="1">
              <a:defRPr/>
            </a:pPr>
            <a:r>
              <a:rPr lang="vi-VN" sz="3000">
                <a:latin typeface="Arial" charset="0"/>
                <a:cs typeface="Arial" charset="0"/>
              </a:rPr>
              <a:t>lực lượng vũ trang</a:t>
            </a:r>
            <a:endParaRPr lang="en-US" sz="3000" b="1" dirty="0">
              <a:latin typeface="+mn-lt"/>
              <a:cs typeface="Times New Roman" pitchFamily="18" charset="0"/>
            </a:endParaRPr>
          </a:p>
        </p:txBody>
      </p:sp>
      <p:sp>
        <p:nvSpPr>
          <p:cNvPr id="34823" name="Text Box 15">
            <a:extLst>
              <a:ext uri="{FF2B5EF4-FFF2-40B4-BE49-F238E27FC236}">
                <a16:creationId xmlns:a16="http://schemas.microsoft.com/office/drawing/2014/main" id="{5597FE07-AA44-4C1E-9016-B70B4F146B0B}"/>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11</a:t>
            </a:r>
          </a:p>
        </p:txBody>
      </p:sp>
    </p:spTree>
  </p:cSld>
  <p:clrMapOvr>
    <a:masterClrMapping/>
  </p:clrMapOvr>
  <p:transition spd="slow" advClick="0"/>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4">
            <a:extLst>
              <a:ext uri="{FF2B5EF4-FFF2-40B4-BE49-F238E27FC236}">
                <a16:creationId xmlns:a16="http://schemas.microsoft.com/office/drawing/2014/main" id="{9DECF281-CE3C-4A1A-B4B0-FB18CD7874E3}"/>
              </a:ext>
            </a:extLst>
          </p:cNvPr>
          <p:cNvSpPr txBox="1">
            <a:spLocks noChangeArrowheads="1"/>
          </p:cNvSpPr>
          <p:nvPr/>
        </p:nvSpPr>
        <p:spPr bwMode="auto">
          <a:xfrm>
            <a:off x="1365250" y="1166813"/>
            <a:ext cx="7794625" cy="1041400"/>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0000"/>
              </a:spcBef>
              <a:defRPr/>
            </a:pPr>
            <a:r>
              <a:rPr lang="en-US" altLang="en-US" sz="2800" spc="-50"/>
              <a:t>Căn cứ vào nguồn gốc nảy sinh chiến tranh của</a:t>
            </a:r>
          </a:p>
          <a:p>
            <a:pPr algn="ctr">
              <a:spcBef>
                <a:spcPct val="20000"/>
              </a:spcBef>
              <a:defRPr/>
            </a:pPr>
            <a:r>
              <a:rPr lang="en-US" altLang="en-US" sz="2800" spc="-50"/>
              <a:t>CN Mác-Lênin thì chiến tranh xuất hiện vào:</a:t>
            </a:r>
          </a:p>
        </p:txBody>
      </p:sp>
      <p:sp>
        <p:nvSpPr>
          <p:cNvPr id="36867" name="AutoShape 5">
            <a:extLst>
              <a:ext uri="{FF2B5EF4-FFF2-40B4-BE49-F238E27FC236}">
                <a16:creationId xmlns:a16="http://schemas.microsoft.com/office/drawing/2014/main" id="{1EF13922-822A-4403-83D3-1EAE6146E35B}"/>
              </a:ext>
            </a:extLst>
          </p:cNvPr>
          <p:cNvSpPr>
            <a:spLocks noChangeArrowheads="1"/>
          </p:cNvSpPr>
          <p:nvPr/>
        </p:nvSpPr>
        <p:spPr bwMode="auto">
          <a:xfrm>
            <a:off x="4724400" y="2514600"/>
            <a:ext cx="41910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B. Thời kỳ</a:t>
            </a:r>
          </a:p>
          <a:p>
            <a:pPr algn="ctr">
              <a:spcBef>
                <a:spcPct val="20000"/>
              </a:spcBef>
            </a:pPr>
            <a:r>
              <a:rPr lang="en-US" altLang="en-US" sz="3000">
                <a:cs typeface="Arial" panose="020B0604020202020204" pitchFamily="34" charset="0"/>
              </a:rPr>
              <a:t>chiếm hữu nô lệ</a:t>
            </a:r>
          </a:p>
        </p:txBody>
      </p:sp>
      <p:sp>
        <p:nvSpPr>
          <p:cNvPr id="65546" name="AutoShape 10">
            <a:extLst>
              <a:ext uri="{FF2B5EF4-FFF2-40B4-BE49-F238E27FC236}">
                <a16:creationId xmlns:a16="http://schemas.microsoft.com/office/drawing/2014/main" id="{3095C28E-4B11-4AD5-8A20-BDCDD8741E3C}"/>
              </a:ext>
            </a:extLst>
          </p:cNvPr>
          <p:cNvSpPr>
            <a:spLocks noChangeArrowheads="1"/>
          </p:cNvSpPr>
          <p:nvPr/>
        </p:nvSpPr>
        <p:spPr bwMode="auto">
          <a:xfrm>
            <a:off x="4724400" y="4191000"/>
            <a:ext cx="41910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D. </a:t>
            </a:r>
            <a:r>
              <a:rPr lang="en-US" sz="3000" err="1">
                <a:latin typeface="Arial" charset="0"/>
                <a:cs typeface="Arial" charset="0"/>
              </a:rPr>
              <a:t>Thời</a:t>
            </a:r>
            <a:r>
              <a:rPr lang="en-US" sz="3000">
                <a:latin typeface="Arial" charset="0"/>
                <a:cs typeface="Arial" charset="0"/>
              </a:rPr>
              <a:t> kỳ</a:t>
            </a:r>
            <a:endParaRPr lang="en-US" sz="3000" dirty="0">
              <a:latin typeface="Arial" charset="0"/>
              <a:cs typeface="Arial" charset="0"/>
            </a:endParaRPr>
          </a:p>
          <a:p>
            <a:pPr algn="ctr" eaLnBrk="1" hangingPunct="1">
              <a:defRPr/>
            </a:pPr>
            <a:r>
              <a:rPr lang="en-US" sz="3000">
                <a:latin typeface="Arial" charset="0"/>
                <a:cs typeface="Arial" charset="0"/>
              </a:rPr>
              <a:t>chủ </a:t>
            </a:r>
            <a:r>
              <a:rPr lang="en-US" sz="3000" dirty="0" err="1">
                <a:latin typeface="Arial" charset="0"/>
                <a:cs typeface="Arial" charset="0"/>
              </a:rPr>
              <a:t>nghĩa</a:t>
            </a:r>
            <a:r>
              <a:rPr lang="en-US" sz="3000" dirty="0">
                <a:latin typeface="Arial" charset="0"/>
                <a:cs typeface="Arial" charset="0"/>
              </a:rPr>
              <a:t> </a:t>
            </a:r>
            <a:r>
              <a:rPr lang="en-US" sz="3000" dirty="0" err="1">
                <a:latin typeface="Arial" charset="0"/>
                <a:cs typeface="Arial" charset="0"/>
              </a:rPr>
              <a:t>đế</a:t>
            </a:r>
            <a:r>
              <a:rPr lang="en-US" sz="3000" dirty="0">
                <a:latin typeface="Arial" charset="0"/>
                <a:cs typeface="Arial" charset="0"/>
              </a:rPr>
              <a:t> </a:t>
            </a:r>
            <a:r>
              <a:rPr lang="en-US" sz="3000" dirty="0" err="1">
                <a:latin typeface="Arial" charset="0"/>
                <a:cs typeface="Arial" charset="0"/>
              </a:rPr>
              <a:t>quốc</a:t>
            </a:r>
            <a:r>
              <a:rPr lang="en-US" sz="3000" dirty="0">
                <a:latin typeface="Arial" charset="0"/>
                <a:cs typeface="Arial" charset="0"/>
              </a:rPr>
              <a:t> </a:t>
            </a:r>
            <a:endParaRPr lang="en-US" sz="3000" b="1" dirty="0">
              <a:latin typeface="+mn-lt"/>
              <a:cs typeface="Times New Roman" pitchFamily="18" charset="0"/>
            </a:endParaRPr>
          </a:p>
        </p:txBody>
      </p:sp>
      <p:sp>
        <p:nvSpPr>
          <p:cNvPr id="27" name="AutoShape 10">
            <a:extLst>
              <a:ext uri="{FF2B5EF4-FFF2-40B4-BE49-F238E27FC236}">
                <a16:creationId xmlns:a16="http://schemas.microsoft.com/office/drawing/2014/main" id="{573DD9C8-230D-48CB-9778-528428F5B80B}"/>
              </a:ext>
            </a:extLst>
          </p:cNvPr>
          <p:cNvSpPr>
            <a:spLocks noChangeArrowheads="1"/>
          </p:cNvSpPr>
          <p:nvPr/>
        </p:nvSpPr>
        <p:spPr bwMode="auto">
          <a:xfrm>
            <a:off x="228600" y="2514600"/>
            <a:ext cx="41910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A. </a:t>
            </a:r>
            <a:r>
              <a:rPr lang="en-US" sz="3000" err="1">
                <a:latin typeface="Arial" charset="0"/>
                <a:cs typeface="Arial" charset="0"/>
              </a:rPr>
              <a:t>Thời</a:t>
            </a:r>
            <a:r>
              <a:rPr lang="en-US" sz="3000">
                <a:latin typeface="Arial" charset="0"/>
                <a:cs typeface="Arial" charset="0"/>
              </a:rPr>
              <a:t> kỳ</a:t>
            </a:r>
            <a:endParaRPr lang="en-US" sz="3000" dirty="0">
              <a:latin typeface="Arial" charset="0"/>
              <a:cs typeface="Arial" charset="0"/>
            </a:endParaRPr>
          </a:p>
          <a:p>
            <a:pPr algn="ctr" eaLnBrk="1" hangingPunct="1">
              <a:defRPr/>
            </a:pPr>
            <a:r>
              <a:rPr lang="en-US" sz="3000">
                <a:latin typeface="Arial" charset="0"/>
                <a:cs typeface="Arial" charset="0"/>
              </a:rPr>
              <a:t>tư </a:t>
            </a:r>
            <a:r>
              <a:rPr lang="en-US" sz="3000" dirty="0" err="1">
                <a:latin typeface="Arial" charset="0"/>
                <a:cs typeface="Arial" charset="0"/>
              </a:rPr>
              <a:t>bản</a:t>
            </a:r>
            <a:r>
              <a:rPr lang="en-US" sz="3000" dirty="0">
                <a:latin typeface="Arial" charset="0"/>
                <a:cs typeface="Arial" charset="0"/>
              </a:rPr>
              <a:t> </a:t>
            </a:r>
            <a:r>
              <a:rPr lang="en-US" sz="3000" dirty="0" err="1">
                <a:latin typeface="Arial" charset="0"/>
                <a:cs typeface="Arial" charset="0"/>
              </a:rPr>
              <a:t>chủ</a:t>
            </a:r>
            <a:r>
              <a:rPr lang="en-US" sz="3000" dirty="0">
                <a:latin typeface="Arial" charset="0"/>
                <a:cs typeface="Arial" charset="0"/>
              </a:rPr>
              <a:t> </a:t>
            </a:r>
            <a:r>
              <a:rPr lang="en-US" sz="3000" dirty="0" err="1">
                <a:latin typeface="Arial" charset="0"/>
                <a:cs typeface="Arial" charset="0"/>
              </a:rPr>
              <a:t>nghĩa</a:t>
            </a:r>
            <a:endParaRPr lang="en-US" sz="3000" b="1" dirty="0">
              <a:latin typeface="+mn-lt"/>
              <a:cs typeface="Times New Roman" pitchFamily="18" charset="0"/>
            </a:endParaRPr>
          </a:p>
        </p:txBody>
      </p:sp>
      <p:sp>
        <p:nvSpPr>
          <p:cNvPr id="29" name="AutoShape 10">
            <a:extLst>
              <a:ext uri="{FF2B5EF4-FFF2-40B4-BE49-F238E27FC236}">
                <a16:creationId xmlns:a16="http://schemas.microsoft.com/office/drawing/2014/main" id="{BDD61743-5ACA-4C49-A30B-D20D289896A4}"/>
              </a:ext>
            </a:extLst>
          </p:cNvPr>
          <p:cNvSpPr>
            <a:spLocks noChangeArrowheads="1"/>
          </p:cNvSpPr>
          <p:nvPr/>
        </p:nvSpPr>
        <p:spPr bwMode="auto">
          <a:xfrm>
            <a:off x="228600" y="4191000"/>
            <a:ext cx="41910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C. </a:t>
            </a:r>
            <a:r>
              <a:rPr lang="en-US" sz="3000" err="1">
                <a:latin typeface="Arial" charset="0"/>
                <a:cs typeface="Arial" charset="0"/>
              </a:rPr>
              <a:t>Thời</a:t>
            </a:r>
            <a:r>
              <a:rPr lang="en-US" sz="3000">
                <a:latin typeface="Arial" charset="0"/>
                <a:cs typeface="Arial" charset="0"/>
              </a:rPr>
              <a:t> kỳ</a:t>
            </a:r>
            <a:endParaRPr lang="en-US" sz="3000" dirty="0">
              <a:latin typeface="Arial" charset="0"/>
              <a:cs typeface="Arial" charset="0"/>
            </a:endParaRPr>
          </a:p>
          <a:p>
            <a:pPr algn="ctr" eaLnBrk="1" hangingPunct="1">
              <a:defRPr/>
            </a:pPr>
            <a:r>
              <a:rPr lang="en-US" sz="3000">
                <a:latin typeface="Arial" charset="0"/>
                <a:cs typeface="Arial" charset="0"/>
              </a:rPr>
              <a:t>phong </a:t>
            </a:r>
            <a:r>
              <a:rPr lang="en-US" sz="3000" dirty="0" err="1">
                <a:latin typeface="Arial" charset="0"/>
                <a:cs typeface="Arial" charset="0"/>
              </a:rPr>
              <a:t>kiến</a:t>
            </a:r>
            <a:endParaRPr lang="en-US" sz="3000" b="1" dirty="0">
              <a:latin typeface="+mn-lt"/>
              <a:cs typeface="Times New Roman" pitchFamily="18" charset="0"/>
            </a:endParaRPr>
          </a:p>
        </p:txBody>
      </p:sp>
      <p:sp>
        <p:nvSpPr>
          <p:cNvPr id="36871" name="Text Box 15">
            <a:extLst>
              <a:ext uri="{FF2B5EF4-FFF2-40B4-BE49-F238E27FC236}">
                <a16:creationId xmlns:a16="http://schemas.microsoft.com/office/drawing/2014/main" id="{DD4ABCAF-659C-4B63-AD1B-E13EA80940F2}"/>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12</a:t>
            </a:r>
          </a:p>
        </p:txBody>
      </p:sp>
    </p:spTree>
  </p:cSld>
  <p:clrMapOvr>
    <a:masterClrMapping/>
  </p:clrMapOvr>
  <p:transition spd="slow" advClick="0"/>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33048408-B698-4C7B-8A94-C483A034EA89}"/>
              </a:ext>
            </a:extLst>
          </p:cNvPr>
          <p:cNvSpPr txBox="1">
            <a:spLocks noChangeArrowheads="1"/>
          </p:cNvSpPr>
          <p:nvPr/>
        </p:nvSpPr>
        <p:spPr bwMode="auto">
          <a:xfrm>
            <a:off x="1582738" y="1131888"/>
            <a:ext cx="7123112"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solidFill>
                  <a:srgbClr val="000000"/>
                </a:solidFill>
                <a:cs typeface="Arial" panose="020B0604020202020204" pitchFamily="34" charset="0"/>
              </a:rPr>
              <a:t>Nhân tố quyết định bản chất giai cấp</a:t>
            </a:r>
          </a:p>
          <a:p>
            <a:pPr algn="ctr">
              <a:spcBef>
                <a:spcPct val="20000"/>
              </a:spcBef>
            </a:pPr>
            <a:r>
              <a:rPr lang="en-US" altLang="en-US" sz="3000">
                <a:solidFill>
                  <a:srgbClr val="000000"/>
                </a:solidFill>
                <a:cs typeface="Arial" panose="020B0604020202020204" pitchFamily="34" charset="0"/>
              </a:rPr>
              <a:t>của quân đội nhân dân Việt Nam là:</a:t>
            </a:r>
          </a:p>
        </p:txBody>
      </p:sp>
      <p:sp>
        <p:nvSpPr>
          <p:cNvPr id="38915" name="AutoShape 5">
            <a:extLst>
              <a:ext uri="{FF2B5EF4-FFF2-40B4-BE49-F238E27FC236}">
                <a16:creationId xmlns:a16="http://schemas.microsoft.com/office/drawing/2014/main" id="{8989F3B2-AE81-4308-BEFC-FE086EC7EC15}"/>
              </a:ext>
            </a:extLst>
          </p:cNvPr>
          <p:cNvSpPr>
            <a:spLocks noChangeArrowheads="1"/>
          </p:cNvSpPr>
          <p:nvPr/>
        </p:nvSpPr>
        <p:spPr bwMode="auto">
          <a:xfrm>
            <a:off x="152400" y="2514600"/>
            <a:ext cx="43053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3000">
                <a:cs typeface="Arial" panose="020B0604020202020204" pitchFamily="34" charset="0"/>
              </a:rPr>
              <a:t>A. Đảng Cộng sản</a:t>
            </a:r>
          </a:p>
          <a:p>
            <a:pPr algn="ctr">
              <a:spcBef>
                <a:spcPct val="20000"/>
              </a:spcBef>
            </a:pPr>
            <a:r>
              <a:rPr lang="en-US" altLang="vi-VN" sz="3000">
                <a:cs typeface="Arial" panose="020B0604020202020204" pitchFamily="34" charset="0"/>
              </a:rPr>
              <a:t>Việt Nam</a:t>
            </a:r>
          </a:p>
        </p:txBody>
      </p:sp>
      <p:sp>
        <p:nvSpPr>
          <p:cNvPr id="65549" name="AutoShape 13">
            <a:extLst>
              <a:ext uri="{FF2B5EF4-FFF2-40B4-BE49-F238E27FC236}">
                <a16:creationId xmlns:a16="http://schemas.microsoft.com/office/drawing/2014/main" id="{C8E28B36-9FAC-4FB7-B89D-4DE8FD188537}"/>
              </a:ext>
            </a:extLst>
          </p:cNvPr>
          <p:cNvSpPr>
            <a:spLocks noChangeArrowheads="1"/>
          </p:cNvSpPr>
          <p:nvPr/>
        </p:nvSpPr>
        <p:spPr bwMode="auto">
          <a:xfrm>
            <a:off x="4724400" y="2514600"/>
            <a:ext cx="4129088" cy="1295400"/>
          </a:xfrm>
          <a:prstGeom prst="flowChartTerminator">
            <a:avLst/>
          </a:prstGeom>
          <a:solidFill>
            <a:schemeClr val="bg1"/>
          </a:solidFill>
          <a:ln w="222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3000" dirty="0">
                <a:solidFill>
                  <a:schemeClr val="tx1"/>
                </a:solidFill>
              </a:rPr>
              <a:t>  B. </a:t>
            </a:r>
            <a:r>
              <a:rPr lang="en-US" sz="3000" err="1">
                <a:solidFill>
                  <a:schemeClr val="tx1"/>
                </a:solidFill>
              </a:rPr>
              <a:t>Đường</a:t>
            </a:r>
            <a:r>
              <a:rPr lang="en-US" sz="3000">
                <a:solidFill>
                  <a:schemeClr val="tx1"/>
                </a:solidFill>
              </a:rPr>
              <a:t> lối</a:t>
            </a:r>
            <a:endParaRPr lang="en-US" sz="3000" dirty="0">
              <a:solidFill>
                <a:schemeClr val="tx1"/>
              </a:solidFill>
            </a:endParaRPr>
          </a:p>
          <a:p>
            <a:pPr algn="ctr" eaLnBrk="1" hangingPunct="1">
              <a:defRPr/>
            </a:pPr>
            <a:r>
              <a:rPr lang="en-US" sz="3000">
                <a:solidFill>
                  <a:schemeClr val="tx1"/>
                </a:solidFill>
              </a:rPr>
              <a:t>cách mạng Việt </a:t>
            </a:r>
            <a:r>
              <a:rPr lang="en-US" sz="3000" dirty="0">
                <a:solidFill>
                  <a:schemeClr val="tx1"/>
                </a:solidFill>
              </a:rPr>
              <a:t>Nam</a:t>
            </a:r>
            <a:endParaRPr lang="en-US" sz="3000" b="1" dirty="0">
              <a:solidFill>
                <a:schemeClr val="tx1"/>
              </a:solidFill>
              <a:cs typeface="Times New Roman" pitchFamily="18" charset="0"/>
            </a:endParaRPr>
          </a:p>
        </p:txBody>
      </p:sp>
      <p:sp>
        <p:nvSpPr>
          <p:cNvPr id="27" name="AutoShape 13">
            <a:extLst>
              <a:ext uri="{FF2B5EF4-FFF2-40B4-BE49-F238E27FC236}">
                <a16:creationId xmlns:a16="http://schemas.microsoft.com/office/drawing/2014/main" id="{41CAA6D3-A00C-45D6-B6AC-4B5B3857ECE3}"/>
              </a:ext>
            </a:extLst>
          </p:cNvPr>
          <p:cNvSpPr>
            <a:spLocks noChangeArrowheads="1"/>
          </p:cNvSpPr>
          <p:nvPr/>
        </p:nvSpPr>
        <p:spPr bwMode="auto">
          <a:xfrm>
            <a:off x="4724400" y="4191000"/>
            <a:ext cx="4129088" cy="1295400"/>
          </a:xfrm>
          <a:prstGeom prst="flowChartTerminator">
            <a:avLst/>
          </a:prstGeom>
          <a:solidFill>
            <a:schemeClr val="bg1"/>
          </a:solidFill>
          <a:ln w="222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3000" dirty="0">
                <a:solidFill>
                  <a:schemeClr val="tx1"/>
                </a:solidFill>
              </a:rPr>
              <a:t>  D. </a:t>
            </a:r>
            <a:r>
              <a:rPr lang="en-US" sz="3000" err="1">
                <a:solidFill>
                  <a:schemeClr val="tx1"/>
                </a:solidFill>
              </a:rPr>
              <a:t>Chế</a:t>
            </a:r>
            <a:r>
              <a:rPr lang="en-US" sz="3000">
                <a:solidFill>
                  <a:schemeClr val="tx1"/>
                </a:solidFill>
              </a:rPr>
              <a:t> độ</a:t>
            </a:r>
            <a:endParaRPr lang="en-US" sz="3000" dirty="0">
              <a:solidFill>
                <a:schemeClr val="tx1"/>
              </a:solidFill>
            </a:endParaRPr>
          </a:p>
          <a:p>
            <a:pPr algn="ctr" eaLnBrk="1" hangingPunct="1">
              <a:defRPr/>
            </a:pPr>
            <a:r>
              <a:rPr lang="en-US" sz="3000">
                <a:solidFill>
                  <a:schemeClr val="tx1"/>
                </a:solidFill>
              </a:rPr>
              <a:t>xã </a:t>
            </a:r>
            <a:r>
              <a:rPr lang="en-US" sz="3000" dirty="0" err="1">
                <a:solidFill>
                  <a:schemeClr val="tx1"/>
                </a:solidFill>
              </a:rPr>
              <a:t>hội</a:t>
            </a:r>
            <a:r>
              <a:rPr lang="en-US" sz="3000" dirty="0">
                <a:solidFill>
                  <a:schemeClr val="tx1"/>
                </a:solidFill>
              </a:rPr>
              <a:t> </a:t>
            </a:r>
            <a:r>
              <a:rPr lang="en-US" sz="3000" dirty="0" err="1">
                <a:solidFill>
                  <a:schemeClr val="tx1"/>
                </a:solidFill>
              </a:rPr>
              <a:t>chủ</a:t>
            </a:r>
            <a:r>
              <a:rPr lang="en-US" sz="3000" dirty="0">
                <a:solidFill>
                  <a:schemeClr val="tx1"/>
                </a:solidFill>
              </a:rPr>
              <a:t> </a:t>
            </a:r>
            <a:r>
              <a:rPr lang="en-US" sz="3000" dirty="0" err="1">
                <a:solidFill>
                  <a:schemeClr val="tx1"/>
                </a:solidFill>
              </a:rPr>
              <a:t>nghĩa</a:t>
            </a:r>
            <a:endParaRPr lang="en-US" sz="3000" b="1" dirty="0">
              <a:solidFill>
                <a:schemeClr val="tx1"/>
              </a:solidFill>
              <a:cs typeface="Times New Roman" pitchFamily="18" charset="0"/>
            </a:endParaRPr>
          </a:p>
        </p:txBody>
      </p:sp>
      <p:sp>
        <p:nvSpPr>
          <p:cNvPr id="28" name="AutoShape 13">
            <a:extLst>
              <a:ext uri="{FF2B5EF4-FFF2-40B4-BE49-F238E27FC236}">
                <a16:creationId xmlns:a16="http://schemas.microsoft.com/office/drawing/2014/main" id="{5CC6BDA2-4E19-44F2-BCBF-76235D7616FB}"/>
              </a:ext>
            </a:extLst>
          </p:cNvPr>
          <p:cNvSpPr>
            <a:spLocks noChangeArrowheads="1"/>
          </p:cNvSpPr>
          <p:nvPr/>
        </p:nvSpPr>
        <p:spPr bwMode="auto">
          <a:xfrm>
            <a:off x="152400" y="4191000"/>
            <a:ext cx="4305300" cy="1295400"/>
          </a:xfrm>
          <a:prstGeom prst="flowChartTerminator">
            <a:avLst/>
          </a:prstGeom>
          <a:solidFill>
            <a:schemeClr val="bg1"/>
          </a:solidFill>
          <a:ln w="22225">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3000" dirty="0">
                <a:solidFill>
                  <a:schemeClr val="tx1"/>
                </a:solidFill>
              </a:rPr>
              <a:t>  C. </a:t>
            </a:r>
            <a:r>
              <a:rPr lang="en-US" sz="3000" err="1">
                <a:solidFill>
                  <a:schemeClr val="tx1"/>
                </a:solidFill>
              </a:rPr>
              <a:t>Tư</a:t>
            </a:r>
            <a:r>
              <a:rPr lang="en-US" sz="3000">
                <a:solidFill>
                  <a:schemeClr val="tx1"/>
                </a:solidFill>
              </a:rPr>
              <a:t> tưởng</a:t>
            </a:r>
            <a:endParaRPr lang="en-US" sz="3000" dirty="0">
              <a:solidFill>
                <a:schemeClr val="tx1"/>
              </a:solidFill>
            </a:endParaRPr>
          </a:p>
          <a:p>
            <a:pPr algn="ctr" eaLnBrk="1" hangingPunct="1">
              <a:defRPr/>
            </a:pPr>
            <a:r>
              <a:rPr lang="en-US" sz="3000">
                <a:solidFill>
                  <a:schemeClr val="tx1"/>
                </a:solidFill>
              </a:rPr>
              <a:t>Hồ </a:t>
            </a:r>
            <a:r>
              <a:rPr lang="en-US" sz="3000" dirty="0" err="1">
                <a:solidFill>
                  <a:schemeClr val="tx1"/>
                </a:solidFill>
              </a:rPr>
              <a:t>Chí</a:t>
            </a:r>
            <a:r>
              <a:rPr lang="en-US" sz="3000" dirty="0">
                <a:solidFill>
                  <a:schemeClr val="tx1"/>
                </a:solidFill>
              </a:rPr>
              <a:t> Minh</a:t>
            </a:r>
            <a:endParaRPr lang="en-US" sz="3000" b="1" dirty="0">
              <a:solidFill>
                <a:schemeClr val="tx1"/>
              </a:solidFill>
              <a:cs typeface="Times New Roman" pitchFamily="18" charset="0"/>
            </a:endParaRPr>
          </a:p>
        </p:txBody>
      </p:sp>
      <p:sp>
        <p:nvSpPr>
          <p:cNvPr id="38919" name="Text Box 15">
            <a:extLst>
              <a:ext uri="{FF2B5EF4-FFF2-40B4-BE49-F238E27FC236}">
                <a16:creationId xmlns:a16="http://schemas.microsoft.com/office/drawing/2014/main" id="{48075B19-DDE9-4664-86CF-1878180DDB5E}"/>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13</a:t>
            </a:r>
          </a:p>
        </p:txBody>
      </p:sp>
    </p:spTree>
  </p:cSld>
  <p:clrMapOvr>
    <a:masterClrMapping/>
  </p:clrMapOvr>
  <p:transition spd="slow" advClick="0"/>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ext Box 4">
            <a:extLst>
              <a:ext uri="{FF2B5EF4-FFF2-40B4-BE49-F238E27FC236}">
                <a16:creationId xmlns:a16="http://schemas.microsoft.com/office/drawing/2014/main" id="{B7CB0EF9-77EE-4BBA-9E20-F709FF442DA4}"/>
              </a:ext>
            </a:extLst>
          </p:cNvPr>
          <p:cNvSpPr txBox="1">
            <a:spLocks noChangeArrowheads="1"/>
          </p:cNvSpPr>
          <p:nvPr/>
        </p:nvSpPr>
        <p:spPr bwMode="auto">
          <a:xfrm>
            <a:off x="1398588" y="1082675"/>
            <a:ext cx="7580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Vai trò lãnh đạo sự nghiệp BVTQ</a:t>
            </a:r>
          </a:p>
          <a:p>
            <a:pPr algn="ctr">
              <a:spcBef>
                <a:spcPct val="20000"/>
              </a:spcBef>
            </a:pPr>
            <a:r>
              <a:rPr lang="en-US" altLang="en-US" sz="3000">
                <a:cs typeface="Arial" panose="020B0604020202020204" pitchFamily="34" charset="0"/>
              </a:rPr>
              <a:t>Việt Nam xã hội chủ nghĩa thuộc về: </a:t>
            </a:r>
          </a:p>
        </p:txBody>
      </p:sp>
      <p:sp>
        <p:nvSpPr>
          <p:cNvPr id="40963" name="AutoShape 5">
            <a:extLst>
              <a:ext uri="{FF2B5EF4-FFF2-40B4-BE49-F238E27FC236}">
                <a16:creationId xmlns:a16="http://schemas.microsoft.com/office/drawing/2014/main" id="{63FBD1C4-3B8F-4F6E-8425-DAD8D4CC78AA}"/>
              </a:ext>
            </a:extLst>
          </p:cNvPr>
          <p:cNvSpPr>
            <a:spLocks noChangeArrowheads="1"/>
          </p:cNvSpPr>
          <p:nvPr/>
        </p:nvSpPr>
        <p:spPr bwMode="auto">
          <a:xfrm>
            <a:off x="4724400" y="4191000"/>
            <a:ext cx="42545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D. Đảng cộng sản</a:t>
            </a:r>
          </a:p>
          <a:p>
            <a:pPr algn="ctr">
              <a:spcBef>
                <a:spcPct val="20000"/>
              </a:spcBef>
            </a:pPr>
            <a:r>
              <a:rPr lang="en-US" altLang="en-US" sz="3000">
                <a:cs typeface="Arial" panose="020B0604020202020204" pitchFamily="34" charset="0"/>
              </a:rPr>
              <a:t>Việt Nam</a:t>
            </a:r>
          </a:p>
        </p:txBody>
      </p:sp>
      <p:sp>
        <p:nvSpPr>
          <p:cNvPr id="40964" name="AutoShape 13">
            <a:extLst>
              <a:ext uri="{FF2B5EF4-FFF2-40B4-BE49-F238E27FC236}">
                <a16:creationId xmlns:a16="http://schemas.microsoft.com/office/drawing/2014/main" id="{CB83180D-7F47-4F27-B71D-49B7C9BDDB4F}"/>
              </a:ext>
            </a:extLst>
          </p:cNvPr>
          <p:cNvSpPr>
            <a:spLocks noChangeArrowheads="1"/>
          </p:cNvSpPr>
          <p:nvPr/>
        </p:nvSpPr>
        <p:spPr bwMode="auto">
          <a:xfrm>
            <a:off x="201613" y="2514600"/>
            <a:ext cx="4256087" cy="1306513"/>
          </a:xfrm>
          <a:prstGeom prst="flowChartTerminator">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3000">
                <a:cs typeface="Arial" panose="020B0604020202020204" pitchFamily="34" charset="0"/>
              </a:rPr>
              <a:t>A. Hệ thống chính trị </a:t>
            </a:r>
          </a:p>
          <a:p>
            <a:pPr algn="ctr"/>
            <a:r>
              <a:rPr lang="en-US" altLang="vi-VN" sz="3000">
                <a:cs typeface="Arial" panose="020B0604020202020204" pitchFamily="34" charset="0"/>
              </a:rPr>
              <a:t>trong xã hội</a:t>
            </a:r>
            <a:endParaRPr lang="vi-VN" altLang="vi-VN" sz="3000" b="1"/>
          </a:p>
        </p:txBody>
      </p:sp>
      <p:sp>
        <p:nvSpPr>
          <p:cNvPr id="27" name="AutoShape 13">
            <a:extLst>
              <a:ext uri="{FF2B5EF4-FFF2-40B4-BE49-F238E27FC236}">
                <a16:creationId xmlns:a16="http://schemas.microsoft.com/office/drawing/2014/main" id="{D136CEB7-ECA9-432C-B7DF-5B8F5F3C9A4B}"/>
              </a:ext>
            </a:extLst>
          </p:cNvPr>
          <p:cNvSpPr>
            <a:spLocks noChangeArrowheads="1"/>
          </p:cNvSpPr>
          <p:nvPr/>
        </p:nvSpPr>
        <p:spPr bwMode="auto">
          <a:xfrm>
            <a:off x="4724400" y="2514600"/>
            <a:ext cx="4254500" cy="1306513"/>
          </a:xfrm>
          <a:prstGeom prst="flowChartTerminator">
            <a:avLst/>
          </a:prstGeom>
          <a:solidFill>
            <a:schemeClr val="bg1"/>
          </a:solidFill>
          <a:ln w="9525">
            <a:solidFill>
              <a:schemeClr val="tx1"/>
            </a:solidFill>
            <a:miter lim="800000"/>
            <a:headEnd/>
            <a:tailEnd/>
          </a:ln>
        </p:spPr>
        <p:txBody>
          <a:bodyPr wrap="none" anchor="ctr"/>
          <a:lstStyle/>
          <a:p>
            <a:pPr algn="ctr" eaLnBrk="1" hangingPunct="1">
              <a:defRPr/>
            </a:pPr>
            <a:r>
              <a:rPr lang="en-US" sz="3000" dirty="0">
                <a:latin typeface="Arial" charset="0"/>
                <a:cs typeface="Arial" charset="0"/>
              </a:rPr>
              <a:t> B. </a:t>
            </a:r>
            <a:r>
              <a:rPr lang="en-US" sz="3000" err="1">
                <a:latin typeface="Arial" charset="0"/>
                <a:cs typeface="Arial" charset="0"/>
              </a:rPr>
              <a:t>Quần</a:t>
            </a:r>
            <a:r>
              <a:rPr lang="en-US" sz="3000">
                <a:latin typeface="Arial" charset="0"/>
                <a:cs typeface="Arial" charset="0"/>
              </a:rPr>
              <a:t> chúng</a:t>
            </a:r>
          </a:p>
          <a:p>
            <a:pPr algn="ctr" eaLnBrk="1" hangingPunct="1">
              <a:defRPr/>
            </a:pPr>
            <a:r>
              <a:rPr lang="en-US" sz="3000">
                <a:latin typeface="Arial" charset="0"/>
                <a:cs typeface="Arial" charset="0"/>
              </a:rPr>
              <a:t>nhân dân lao </a:t>
            </a:r>
            <a:r>
              <a:rPr lang="en-US" sz="3000" dirty="0" err="1">
                <a:latin typeface="Arial" charset="0"/>
                <a:cs typeface="Arial" charset="0"/>
              </a:rPr>
              <a:t>động</a:t>
            </a:r>
            <a:endParaRPr lang="en-US" sz="3000" b="1" dirty="0">
              <a:latin typeface="+mn-lt"/>
              <a:cs typeface="Times New Roman" pitchFamily="18" charset="0"/>
            </a:endParaRPr>
          </a:p>
        </p:txBody>
      </p:sp>
      <p:sp>
        <p:nvSpPr>
          <p:cNvPr id="28" name="AutoShape 13">
            <a:extLst>
              <a:ext uri="{FF2B5EF4-FFF2-40B4-BE49-F238E27FC236}">
                <a16:creationId xmlns:a16="http://schemas.microsoft.com/office/drawing/2014/main" id="{D6A6D88D-91AF-4D25-90FB-FA0F1A66A754}"/>
              </a:ext>
            </a:extLst>
          </p:cNvPr>
          <p:cNvSpPr>
            <a:spLocks noChangeArrowheads="1"/>
          </p:cNvSpPr>
          <p:nvPr/>
        </p:nvSpPr>
        <p:spPr bwMode="auto">
          <a:xfrm>
            <a:off x="201613" y="4191000"/>
            <a:ext cx="4256087" cy="1306513"/>
          </a:xfrm>
          <a:prstGeom prst="flowChartTerminator">
            <a:avLst/>
          </a:prstGeom>
          <a:solidFill>
            <a:schemeClr val="bg1"/>
          </a:solidFill>
          <a:ln w="9525">
            <a:solidFill>
              <a:schemeClr val="tx1"/>
            </a:solidFill>
            <a:miter lim="800000"/>
            <a:headEnd/>
            <a:tailEnd/>
          </a:ln>
        </p:spPr>
        <p:txBody>
          <a:bodyPr wrap="none" anchor="ctr"/>
          <a:lstStyle/>
          <a:p>
            <a:pPr algn="ctr" eaLnBrk="1" hangingPunct="1">
              <a:defRPr/>
            </a:pPr>
            <a:r>
              <a:rPr lang="en-US" sz="3000" dirty="0">
                <a:latin typeface="Arial" charset="0"/>
                <a:cs typeface="Arial" charset="0"/>
              </a:rPr>
              <a:t> C. </a:t>
            </a:r>
            <a:r>
              <a:rPr lang="en-US" sz="3000" dirty="0" err="1">
                <a:latin typeface="Arial" charset="0"/>
                <a:cs typeface="Arial" charset="0"/>
              </a:rPr>
              <a:t>Các</a:t>
            </a:r>
            <a:r>
              <a:rPr lang="en-US" sz="3000" dirty="0">
                <a:latin typeface="Arial" charset="0"/>
                <a:cs typeface="Arial" charset="0"/>
              </a:rPr>
              <a:t> </a:t>
            </a:r>
            <a:r>
              <a:rPr lang="en-US" sz="3000" err="1">
                <a:latin typeface="Arial" charset="0"/>
                <a:cs typeface="Arial" charset="0"/>
              </a:rPr>
              <a:t>đoàn</a:t>
            </a:r>
            <a:r>
              <a:rPr lang="en-US" sz="3000">
                <a:latin typeface="Arial" charset="0"/>
                <a:cs typeface="Arial" charset="0"/>
              </a:rPr>
              <a:t> thể,</a:t>
            </a:r>
          </a:p>
          <a:p>
            <a:pPr algn="ctr" eaLnBrk="1" hangingPunct="1">
              <a:defRPr/>
            </a:pPr>
            <a:r>
              <a:rPr lang="en-US" sz="3000">
                <a:latin typeface="Arial" charset="0"/>
                <a:cs typeface="Arial" charset="0"/>
              </a:rPr>
              <a:t>tổ chức chính </a:t>
            </a:r>
            <a:r>
              <a:rPr lang="en-US" sz="3000" dirty="0" err="1">
                <a:latin typeface="Arial" charset="0"/>
                <a:cs typeface="Arial" charset="0"/>
              </a:rPr>
              <a:t>trị</a:t>
            </a:r>
            <a:r>
              <a:rPr lang="en-US" sz="3000" dirty="0">
                <a:latin typeface="Arial" charset="0"/>
                <a:cs typeface="Arial" charset="0"/>
              </a:rPr>
              <a:t> </a:t>
            </a:r>
            <a:endParaRPr lang="en-US" sz="3000" b="1" dirty="0">
              <a:latin typeface="+mn-lt"/>
              <a:cs typeface="Times New Roman" pitchFamily="18" charset="0"/>
            </a:endParaRPr>
          </a:p>
        </p:txBody>
      </p:sp>
      <p:sp>
        <p:nvSpPr>
          <p:cNvPr id="40967" name="Text Box 15">
            <a:extLst>
              <a:ext uri="{FF2B5EF4-FFF2-40B4-BE49-F238E27FC236}">
                <a16:creationId xmlns:a16="http://schemas.microsoft.com/office/drawing/2014/main" id="{CE1E8B06-1038-4BD1-86F3-968FE862CB28}"/>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14</a:t>
            </a:r>
          </a:p>
        </p:txBody>
      </p:sp>
    </p:spTree>
  </p:cSld>
  <p:clrMapOvr>
    <a:masterClrMapping/>
  </p:clrMapOvr>
  <p:transition spd="slow" advClick="0"/>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Text Box 4">
            <a:extLst>
              <a:ext uri="{FF2B5EF4-FFF2-40B4-BE49-F238E27FC236}">
                <a16:creationId xmlns:a16="http://schemas.microsoft.com/office/drawing/2014/main" id="{C2534A36-A875-4BB5-B93C-0A44C46FE85C}"/>
              </a:ext>
            </a:extLst>
          </p:cNvPr>
          <p:cNvSpPr txBox="1">
            <a:spLocks noChangeArrowheads="1"/>
          </p:cNvSpPr>
          <p:nvPr/>
        </p:nvSpPr>
        <p:spPr bwMode="auto">
          <a:xfrm>
            <a:off x="1431925" y="1404938"/>
            <a:ext cx="73882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Tư tưởng Hồ Chí Minh xác định BVTQ là:</a:t>
            </a:r>
          </a:p>
        </p:txBody>
      </p:sp>
      <p:sp>
        <p:nvSpPr>
          <p:cNvPr id="43011" name="AutoShape 5">
            <a:extLst>
              <a:ext uri="{FF2B5EF4-FFF2-40B4-BE49-F238E27FC236}">
                <a16:creationId xmlns:a16="http://schemas.microsoft.com/office/drawing/2014/main" id="{2CCB5719-096D-417E-AB6E-E1127CB008D2}"/>
              </a:ext>
            </a:extLst>
          </p:cNvPr>
          <p:cNvSpPr>
            <a:spLocks noChangeArrowheads="1"/>
          </p:cNvSpPr>
          <p:nvPr/>
        </p:nvSpPr>
        <p:spPr bwMode="auto">
          <a:xfrm>
            <a:off x="114300" y="4191000"/>
            <a:ext cx="4268788"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C. </a:t>
            </a:r>
            <a:r>
              <a:rPr lang="en-US" altLang="vi-VN" sz="3000">
                <a:cs typeface="Arial" panose="020B0604020202020204" pitchFamily="34" charset="0"/>
              </a:rPr>
              <a:t>Nghĩa vụ và trách </a:t>
            </a:r>
          </a:p>
          <a:p>
            <a:pPr algn="ctr">
              <a:spcBef>
                <a:spcPct val="20000"/>
              </a:spcBef>
            </a:pPr>
            <a:r>
              <a:rPr lang="en-US" altLang="vi-VN" sz="3000">
                <a:cs typeface="Arial" panose="020B0604020202020204" pitchFamily="34" charset="0"/>
              </a:rPr>
              <a:t>nhiệm của m</a:t>
            </a:r>
            <a:r>
              <a:rPr lang="vi-VN" altLang="vi-VN" sz="3000">
                <a:cs typeface="Arial" panose="020B0604020202020204" pitchFamily="34" charset="0"/>
              </a:rPr>
              <a:t>ọi</a:t>
            </a:r>
            <a:r>
              <a:rPr lang="en-US" altLang="vi-VN" sz="3000">
                <a:cs typeface="Arial" panose="020B0604020202020204" pitchFamily="34" charset="0"/>
              </a:rPr>
              <a:t> công dân</a:t>
            </a:r>
          </a:p>
        </p:txBody>
      </p:sp>
      <p:sp>
        <p:nvSpPr>
          <p:cNvPr id="43012" name="AutoShape 9">
            <a:extLst>
              <a:ext uri="{FF2B5EF4-FFF2-40B4-BE49-F238E27FC236}">
                <a16:creationId xmlns:a16="http://schemas.microsoft.com/office/drawing/2014/main" id="{116A651C-95C6-409F-96D0-D1D8D2FE5E9B}"/>
              </a:ext>
            </a:extLst>
          </p:cNvPr>
          <p:cNvSpPr>
            <a:spLocks noChangeArrowheads="1"/>
          </p:cNvSpPr>
          <p:nvPr/>
        </p:nvSpPr>
        <p:spPr bwMode="auto">
          <a:xfrm>
            <a:off x="4725988" y="4210050"/>
            <a:ext cx="4265612" cy="127635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cs typeface="Arial" panose="020B0604020202020204" pitchFamily="34" charset="0"/>
              </a:rPr>
              <a:t> D. Trách nhiệm và quyền </a:t>
            </a:r>
          </a:p>
          <a:p>
            <a:pPr algn="ctr"/>
            <a:r>
              <a:rPr lang="en-US" altLang="en-US" sz="2800">
                <a:cs typeface="Arial" panose="020B0604020202020204" pitchFamily="34" charset="0"/>
              </a:rPr>
              <a:t>lợi của mọi công dân</a:t>
            </a:r>
            <a:endParaRPr lang="en-US" altLang="en-US" sz="2800" b="1">
              <a:cs typeface="Arial" panose="020B0604020202020204" pitchFamily="34" charset="0"/>
            </a:endParaRPr>
          </a:p>
        </p:txBody>
      </p:sp>
      <p:sp>
        <p:nvSpPr>
          <p:cNvPr id="43013" name="AutoShape 9">
            <a:extLst>
              <a:ext uri="{FF2B5EF4-FFF2-40B4-BE49-F238E27FC236}">
                <a16:creationId xmlns:a16="http://schemas.microsoft.com/office/drawing/2014/main" id="{97B66D32-5D4B-4606-810A-2B687F53A33C}"/>
              </a:ext>
            </a:extLst>
          </p:cNvPr>
          <p:cNvSpPr>
            <a:spLocks noChangeArrowheads="1"/>
          </p:cNvSpPr>
          <p:nvPr/>
        </p:nvSpPr>
        <p:spPr bwMode="auto">
          <a:xfrm>
            <a:off x="114300" y="2514600"/>
            <a:ext cx="4268788"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cs typeface="Arial" panose="020B0604020202020204" pitchFamily="34" charset="0"/>
              </a:rPr>
              <a:t> A. Trách nhiệm và nghĩa </a:t>
            </a:r>
          </a:p>
          <a:p>
            <a:pPr algn="ctr"/>
            <a:r>
              <a:rPr lang="en-US" altLang="en-US" sz="2800">
                <a:cs typeface="Arial" panose="020B0604020202020204" pitchFamily="34" charset="0"/>
              </a:rPr>
              <a:t>vụ của mỗi công dân</a:t>
            </a:r>
            <a:endParaRPr lang="vi-VN" altLang="en-US" sz="2800" b="1">
              <a:cs typeface="Arial" panose="020B0604020202020204" pitchFamily="34" charset="0"/>
            </a:endParaRPr>
          </a:p>
        </p:txBody>
      </p:sp>
      <p:sp>
        <p:nvSpPr>
          <p:cNvPr id="43014" name="AutoShape 9">
            <a:extLst>
              <a:ext uri="{FF2B5EF4-FFF2-40B4-BE49-F238E27FC236}">
                <a16:creationId xmlns:a16="http://schemas.microsoft.com/office/drawing/2014/main" id="{1DAD0A83-6EFE-497B-ABAA-EF25F93FDBDD}"/>
              </a:ext>
            </a:extLst>
          </p:cNvPr>
          <p:cNvSpPr>
            <a:spLocks noChangeArrowheads="1"/>
          </p:cNvSpPr>
          <p:nvPr/>
        </p:nvSpPr>
        <p:spPr bwMode="auto">
          <a:xfrm>
            <a:off x="4725988" y="2514600"/>
            <a:ext cx="4265612"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cs typeface="Arial" panose="020B0604020202020204" pitchFamily="34" charset="0"/>
              </a:rPr>
              <a:t> B.  Nghĩa vụ và vinh dự </a:t>
            </a:r>
          </a:p>
          <a:p>
            <a:pPr algn="ctr"/>
            <a:r>
              <a:rPr lang="en-US" altLang="en-US" sz="2800">
                <a:cs typeface="Arial" panose="020B0604020202020204" pitchFamily="34" charset="0"/>
              </a:rPr>
              <a:t>cao quý của công dân</a:t>
            </a:r>
            <a:endParaRPr lang="en-US" altLang="en-US" sz="2800" b="1">
              <a:cs typeface="Arial" panose="020B0604020202020204" pitchFamily="34" charset="0"/>
            </a:endParaRPr>
          </a:p>
        </p:txBody>
      </p:sp>
      <p:sp>
        <p:nvSpPr>
          <p:cNvPr id="43015" name="Text Box 15">
            <a:extLst>
              <a:ext uri="{FF2B5EF4-FFF2-40B4-BE49-F238E27FC236}">
                <a16:creationId xmlns:a16="http://schemas.microsoft.com/office/drawing/2014/main" id="{4D5CC734-DF17-4447-A932-6F43E0B4AA69}"/>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15</a:t>
            </a:r>
          </a:p>
        </p:txBody>
      </p:sp>
    </p:spTree>
  </p:cSld>
  <p:clrMapOvr>
    <a:masterClrMapping/>
  </p:clrMapOvr>
  <p:transition spd="slow" advClick="0"/>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Text Box 4">
            <a:extLst>
              <a:ext uri="{FF2B5EF4-FFF2-40B4-BE49-F238E27FC236}">
                <a16:creationId xmlns:a16="http://schemas.microsoft.com/office/drawing/2014/main" id="{22D5E9BD-AEFA-4351-9D55-D275DC4D2975}"/>
              </a:ext>
            </a:extLst>
          </p:cNvPr>
          <p:cNvSpPr txBox="1">
            <a:spLocks noChangeArrowheads="1"/>
          </p:cNvSpPr>
          <p:nvPr/>
        </p:nvSpPr>
        <p:spPr bwMode="auto">
          <a:xfrm>
            <a:off x="1504950" y="1158875"/>
            <a:ext cx="7239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cs typeface="Arial" panose="020B0604020202020204" pitchFamily="34" charset="0"/>
              </a:rPr>
              <a:t>Chủ tịch Hồ Chí Minh đã chỉ rõ:</a:t>
            </a:r>
          </a:p>
          <a:p>
            <a:pPr algn="ctr"/>
            <a:r>
              <a:rPr lang="en-US" altLang="en-US" sz="3000">
                <a:cs typeface="Arial" panose="020B0604020202020204" pitchFamily="34" charset="0"/>
              </a:rPr>
              <a:t>Quân đội ta có sức mạnh vô địch vì nó là:</a:t>
            </a:r>
          </a:p>
        </p:txBody>
      </p:sp>
      <p:sp>
        <p:nvSpPr>
          <p:cNvPr id="45059" name="AutoShape 5">
            <a:extLst>
              <a:ext uri="{FF2B5EF4-FFF2-40B4-BE49-F238E27FC236}">
                <a16:creationId xmlns:a16="http://schemas.microsoft.com/office/drawing/2014/main" id="{C2BEA537-4242-408C-9FC5-760808ED101C}"/>
              </a:ext>
            </a:extLst>
          </p:cNvPr>
          <p:cNvSpPr>
            <a:spLocks noChangeArrowheads="1"/>
          </p:cNvSpPr>
          <p:nvPr/>
        </p:nvSpPr>
        <p:spPr bwMode="auto">
          <a:xfrm>
            <a:off x="133350" y="2552700"/>
            <a:ext cx="4292600" cy="12573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Một quân đội nhân dân </a:t>
            </a:r>
          </a:p>
          <a:p>
            <a:pPr algn="ctr">
              <a:spcBef>
                <a:spcPct val="20000"/>
              </a:spcBef>
            </a:pPr>
            <a:r>
              <a:rPr lang="en-US" altLang="vi-VN" sz="2400">
                <a:cs typeface="Arial" panose="020B0604020202020204" pitchFamily="34" charset="0"/>
              </a:rPr>
              <a:t> do Đảng ta xây dựng, Đảng ta </a:t>
            </a:r>
          </a:p>
          <a:p>
            <a:pPr algn="ctr">
              <a:spcBef>
                <a:spcPct val="20000"/>
              </a:spcBef>
            </a:pPr>
            <a:r>
              <a:rPr lang="en-US" altLang="vi-VN" sz="2400">
                <a:cs typeface="Arial" panose="020B0604020202020204" pitchFamily="34" charset="0"/>
              </a:rPr>
              <a:t>lãnh đạo và giáo dục</a:t>
            </a:r>
          </a:p>
        </p:txBody>
      </p:sp>
      <p:sp>
        <p:nvSpPr>
          <p:cNvPr id="65546" name="AutoShape 10">
            <a:extLst>
              <a:ext uri="{FF2B5EF4-FFF2-40B4-BE49-F238E27FC236}">
                <a16:creationId xmlns:a16="http://schemas.microsoft.com/office/drawing/2014/main" id="{E84AC0C0-20A5-4730-8FAF-E0F0D98BA78F}"/>
              </a:ext>
            </a:extLst>
          </p:cNvPr>
          <p:cNvSpPr>
            <a:spLocks noChangeArrowheads="1"/>
          </p:cNvSpPr>
          <p:nvPr/>
        </p:nvSpPr>
        <p:spPr bwMode="auto">
          <a:xfrm>
            <a:off x="4681538" y="2552700"/>
            <a:ext cx="4254500" cy="12573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quy</a:t>
            </a:r>
            <a:r>
              <a:rPr lang="en-US" sz="2400" dirty="0">
                <a:latin typeface="Arial" charset="0"/>
                <a:cs typeface="Arial" charset="0"/>
              </a:rPr>
              <a:t>, </a:t>
            </a:r>
          </a:p>
          <a:p>
            <a:pPr algn="ctr" eaLnBrk="1" hangingPunct="1">
              <a:defRPr/>
            </a:pP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mạng</a:t>
            </a:r>
            <a:r>
              <a:rPr lang="en-US" sz="2400" dirty="0">
                <a:latin typeface="Arial" charset="0"/>
                <a:cs typeface="Arial" charset="0"/>
              </a:rPr>
              <a:t> do </a:t>
            </a:r>
            <a:r>
              <a:rPr lang="en-US" sz="2400" dirty="0" err="1">
                <a:latin typeface="Arial" charset="0"/>
                <a:cs typeface="Arial" charset="0"/>
              </a:rPr>
              <a:t>Đảng</a:t>
            </a:r>
            <a:r>
              <a:rPr lang="en-US" sz="2400" dirty="0">
                <a:latin typeface="Arial" charset="0"/>
                <a:cs typeface="Arial" charset="0"/>
              </a:rPr>
              <a:t> </a:t>
            </a:r>
            <a:r>
              <a:rPr lang="en-US" sz="2400" dirty="0" err="1">
                <a:latin typeface="Arial" charset="0"/>
                <a:cs typeface="Arial" charset="0"/>
              </a:rPr>
              <a:t>lãnh</a:t>
            </a:r>
            <a:r>
              <a:rPr lang="en-US" sz="2400" dirty="0">
                <a:latin typeface="Arial" charset="0"/>
                <a:cs typeface="Arial" charset="0"/>
              </a:rPr>
              <a:t> </a:t>
            </a:r>
            <a:r>
              <a:rPr lang="en-US" sz="2400" dirty="0" err="1">
                <a:latin typeface="Arial" charset="0"/>
                <a:cs typeface="Arial" charset="0"/>
              </a:rPr>
              <a:t>đạo</a:t>
            </a:r>
            <a:r>
              <a:rPr lang="en-US" sz="2400" dirty="0">
                <a:latin typeface="Arial" charset="0"/>
                <a:cs typeface="Arial" charset="0"/>
              </a:rPr>
              <a:t>, </a:t>
            </a:r>
          </a:p>
          <a:p>
            <a:pPr algn="ctr" eaLnBrk="1" hangingPunct="1">
              <a:defRPr/>
            </a:pPr>
            <a:r>
              <a:rPr lang="en-US" sz="2400" dirty="0" err="1">
                <a:latin typeface="Arial" charset="0"/>
                <a:cs typeface="Arial" charset="0"/>
              </a:rPr>
              <a:t>giáo</a:t>
            </a:r>
            <a:r>
              <a:rPr lang="en-US" sz="2400" dirty="0">
                <a:latin typeface="Arial" charset="0"/>
                <a:cs typeface="Arial" charset="0"/>
              </a:rPr>
              <a:t> </a:t>
            </a:r>
            <a:r>
              <a:rPr lang="en-US" sz="2400" dirty="0" err="1">
                <a:latin typeface="Arial" charset="0"/>
                <a:cs typeface="Arial" charset="0"/>
              </a:rPr>
              <a:t>dục</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chỉ</a:t>
            </a:r>
            <a:r>
              <a:rPr lang="en-US" sz="2400" dirty="0">
                <a:latin typeface="Arial" charset="0"/>
                <a:cs typeface="Arial" charset="0"/>
              </a:rPr>
              <a:t> </a:t>
            </a:r>
            <a:r>
              <a:rPr lang="en-US" sz="2400" dirty="0" err="1">
                <a:latin typeface="Arial" charset="0"/>
                <a:cs typeface="Arial" charset="0"/>
              </a:rPr>
              <a:t>huy</a:t>
            </a:r>
            <a:endParaRPr lang="en-US" sz="2400" b="1" dirty="0">
              <a:latin typeface="+mn-lt"/>
              <a:cs typeface="Times New Roman" pitchFamily="18" charset="0"/>
            </a:endParaRPr>
          </a:p>
        </p:txBody>
      </p:sp>
      <p:sp>
        <p:nvSpPr>
          <p:cNvPr id="45061" name="AutoShape 10">
            <a:extLst>
              <a:ext uri="{FF2B5EF4-FFF2-40B4-BE49-F238E27FC236}">
                <a16:creationId xmlns:a16="http://schemas.microsoft.com/office/drawing/2014/main" id="{42E24236-BE57-46E1-B82B-1D6DEC9DB5CB}"/>
              </a:ext>
            </a:extLst>
          </p:cNvPr>
          <p:cNvSpPr>
            <a:spLocks noChangeArrowheads="1"/>
          </p:cNvSpPr>
          <p:nvPr/>
        </p:nvSpPr>
        <p:spPr bwMode="auto">
          <a:xfrm>
            <a:off x="133350" y="4191000"/>
            <a:ext cx="42926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400">
                <a:cs typeface="Arial" panose="020B0604020202020204" pitchFamily="34" charset="0"/>
              </a:rPr>
              <a:t>C. Một đội quân chiến đấu</a:t>
            </a:r>
          </a:p>
          <a:p>
            <a:pPr algn="ctr"/>
            <a:r>
              <a:rPr lang="en-US" altLang="vi-VN" sz="2400">
                <a:cs typeface="Arial" panose="020B0604020202020204" pitchFamily="34" charset="0"/>
              </a:rPr>
              <a:t> kiên cường do Nhà nước quản </a:t>
            </a:r>
          </a:p>
          <a:p>
            <a:pPr algn="ctr"/>
            <a:r>
              <a:rPr lang="en-US" altLang="vi-VN" sz="2400">
                <a:cs typeface="Arial" panose="020B0604020202020204" pitchFamily="34" charset="0"/>
              </a:rPr>
              <a:t>lý, chỉ huy và giáo dục</a:t>
            </a:r>
            <a:endParaRPr lang="vi-VN" altLang="vi-VN" sz="2400" b="1"/>
          </a:p>
        </p:txBody>
      </p:sp>
      <p:sp>
        <p:nvSpPr>
          <p:cNvPr id="28" name="AutoShape 10">
            <a:extLst>
              <a:ext uri="{FF2B5EF4-FFF2-40B4-BE49-F238E27FC236}">
                <a16:creationId xmlns:a16="http://schemas.microsoft.com/office/drawing/2014/main" id="{F18CEB74-2E5B-46A3-8FB4-021A7C9017FF}"/>
              </a:ext>
            </a:extLst>
          </p:cNvPr>
          <p:cNvSpPr>
            <a:spLocks noChangeArrowheads="1"/>
          </p:cNvSpPr>
          <p:nvPr/>
        </p:nvSpPr>
        <p:spPr bwMode="auto">
          <a:xfrm>
            <a:off x="4681538" y="4191000"/>
            <a:ext cx="42545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D.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anh</a:t>
            </a:r>
            <a:r>
              <a:rPr lang="en-US" sz="2400" dirty="0">
                <a:latin typeface="Arial" charset="0"/>
                <a:cs typeface="Arial" charset="0"/>
              </a:rPr>
              <a:t> </a:t>
            </a:r>
          </a:p>
          <a:p>
            <a:pPr algn="ctr" eaLnBrk="1" hangingPunct="1">
              <a:defRPr/>
            </a:pPr>
            <a:r>
              <a:rPr lang="en-US" sz="2400" dirty="0" err="1">
                <a:latin typeface="Arial" charset="0"/>
                <a:cs typeface="Arial" charset="0"/>
              </a:rPr>
              <a:t>hùng</a:t>
            </a:r>
            <a:r>
              <a:rPr lang="en-US" sz="2400" dirty="0">
                <a:latin typeface="Arial" charset="0"/>
                <a:cs typeface="Arial" charset="0"/>
              </a:rPr>
              <a:t> </a:t>
            </a:r>
            <a:r>
              <a:rPr lang="en-US" sz="2400" dirty="0" err="1">
                <a:latin typeface="Arial" charset="0"/>
                <a:cs typeface="Arial" charset="0"/>
              </a:rPr>
              <a:t>kế</a:t>
            </a:r>
            <a:r>
              <a:rPr lang="en-US" sz="2400" dirty="0">
                <a:latin typeface="Arial" charset="0"/>
                <a:cs typeface="Arial" charset="0"/>
              </a:rPr>
              <a:t> </a:t>
            </a:r>
            <a:r>
              <a:rPr lang="en-US" sz="2400" dirty="0" err="1">
                <a:latin typeface="Arial" charset="0"/>
                <a:cs typeface="Arial" charset="0"/>
              </a:rPr>
              <a:t>thừa</a:t>
            </a:r>
            <a:r>
              <a:rPr lang="en-US" sz="2400" dirty="0">
                <a:latin typeface="Arial" charset="0"/>
                <a:cs typeface="Arial" charset="0"/>
              </a:rPr>
              <a:t> </a:t>
            </a:r>
            <a:r>
              <a:rPr lang="en-US" sz="2400" dirty="0" err="1">
                <a:latin typeface="Arial" charset="0"/>
                <a:cs typeface="Arial" charset="0"/>
              </a:rPr>
              <a:t>truyền</a:t>
            </a:r>
            <a:r>
              <a:rPr lang="en-US" sz="2400" dirty="0">
                <a:latin typeface="Arial" charset="0"/>
                <a:cs typeface="Arial" charset="0"/>
              </a:rPr>
              <a:t> </a:t>
            </a:r>
            <a:r>
              <a:rPr lang="en-US" sz="2400" dirty="0" err="1">
                <a:latin typeface="Arial" charset="0"/>
                <a:cs typeface="Arial" charset="0"/>
              </a:rPr>
              <a:t>thống</a:t>
            </a:r>
            <a:r>
              <a:rPr lang="en-US" sz="2400" dirty="0">
                <a:latin typeface="Arial" charset="0"/>
                <a:cs typeface="Arial" charset="0"/>
              </a:rPr>
              <a:t> </a:t>
            </a:r>
            <a:r>
              <a:rPr lang="en-US" sz="2400" dirty="0" err="1">
                <a:latin typeface="Arial" charset="0"/>
                <a:cs typeface="Arial" charset="0"/>
              </a:rPr>
              <a:t>bất</a:t>
            </a:r>
            <a:endParaRPr lang="en-US" sz="2400" dirty="0">
              <a:latin typeface="Arial" charset="0"/>
              <a:cs typeface="Arial" charset="0"/>
            </a:endParaRPr>
          </a:p>
          <a:p>
            <a:pPr algn="ctr" eaLnBrk="1" hangingPunct="1">
              <a:defRPr/>
            </a:pPr>
            <a:r>
              <a:rPr lang="en-US" sz="2400" dirty="0">
                <a:latin typeface="Arial" charset="0"/>
                <a:cs typeface="Arial" charset="0"/>
              </a:rPr>
              <a:t> </a:t>
            </a:r>
            <a:r>
              <a:rPr lang="en-US" sz="2400" dirty="0" err="1">
                <a:latin typeface="Arial" charset="0"/>
                <a:cs typeface="Arial" charset="0"/>
              </a:rPr>
              <a:t>khuất</a:t>
            </a:r>
            <a:r>
              <a:rPr lang="en-US" sz="2400" dirty="0">
                <a:latin typeface="Arial" charset="0"/>
                <a:cs typeface="Arial" charset="0"/>
              </a:rPr>
              <a:t>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ngoại</a:t>
            </a:r>
            <a:r>
              <a:rPr lang="en-US" sz="2400" dirty="0">
                <a:latin typeface="Arial" charset="0"/>
                <a:cs typeface="Arial" charset="0"/>
              </a:rPr>
              <a:t> </a:t>
            </a:r>
            <a:r>
              <a:rPr lang="en-US" sz="2400" dirty="0" err="1">
                <a:latin typeface="Arial" charset="0"/>
                <a:cs typeface="Arial" charset="0"/>
              </a:rPr>
              <a:t>xâm</a:t>
            </a:r>
            <a:endParaRPr lang="en-US" sz="2400" b="1" dirty="0">
              <a:latin typeface="+mn-lt"/>
              <a:cs typeface="Times New Roman" pitchFamily="18" charset="0"/>
            </a:endParaRPr>
          </a:p>
        </p:txBody>
      </p:sp>
      <p:sp>
        <p:nvSpPr>
          <p:cNvPr id="45063" name="Text Box 15">
            <a:extLst>
              <a:ext uri="{FF2B5EF4-FFF2-40B4-BE49-F238E27FC236}">
                <a16:creationId xmlns:a16="http://schemas.microsoft.com/office/drawing/2014/main" id="{BAFF49BB-1C1C-4505-A666-7B3DCF190B67}"/>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16</a:t>
            </a:r>
          </a:p>
        </p:txBody>
      </p:sp>
    </p:spTree>
  </p:cSld>
  <p:clrMapOvr>
    <a:masterClrMapping/>
  </p:clrMapOvr>
  <p:transition spd="slow" advClick="0"/>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Text Box 4">
            <a:extLst>
              <a:ext uri="{FF2B5EF4-FFF2-40B4-BE49-F238E27FC236}">
                <a16:creationId xmlns:a16="http://schemas.microsoft.com/office/drawing/2014/main" id="{5341CFE7-ED38-467A-B468-BD29CED3A08B}"/>
              </a:ext>
            </a:extLst>
          </p:cNvPr>
          <p:cNvSpPr txBox="1">
            <a:spLocks noChangeArrowheads="1"/>
          </p:cNvSpPr>
          <p:nvPr/>
        </p:nvSpPr>
        <p:spPr bwMode="auto">
          <a:xfrm>
            <a:off x="1344613" y="1035050"/>
            <a:ext cx="7759700" cy="1200150"/>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20000"/>
              </a:spcBef>
              <a:defRPr/>
            </a:pPr>
            <a:r>
              <a:rPr lang="en-US" altLang="en-US" sz="2400" spc="-100"/>
              <a:t>Trong xây dựng bản chất GCCN cho QĐNDVN, Chủ tịch Hồ Chí Minh hết sức quan tâm đến giáo dục, nuôi dưỡng các phẩm chất cách mạng, bản lĩnh chính trị và coi đó là:</a:t>
            </a:r>
          </a:p>
        </p:txBody>
      </p:sp>
      <p:sp>
        <p:nvSpPr>
          <p:cNvPr id="47107" name="AutoShape 5">
            <a:extLst>
              <a:ext uri="{FF2B5EF4-FFF2-40B4-BE49-F238E27FC236}">
                <a16:creationId xmlns:a16="http://schemas.microsoft.com/office/drawing/2014/main" id="{3E432F5C-7737-4FD5-82E6-4C94612CD138}"/>
              </a:ext>
            </a:extLst>
          </p:cNvPr>
          <p:cNvSpPr>
            <a:spLocks noChangeArrowheads="1"/>
          </p:cNvSpPr>
          <p:nvPr/>
        </p:nvSpPr>
        <p:spPr bwMode="auto">
          <a:xfrm>
            <a:off x="4686300" y="4191000"/>
            <a:ext cx="428625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D. Cơ sở, nền tảng để </a:t>
            </a:r>
          </a:p>
          <a:p>
            <a:pPr algn="ctr">
              <a:spcBef>
                <a:spcPct val="20000"/>
              </a:spcBef>
            </a:pPr>
            <a:r>
              <a:rPr lang="en-US" altLang="en-US" sz="2400">
                <a:cs typeface="Arial" panose="020B0604020202020204" pitchFamily="34" charset="0"/>
              </a:rPr>
              <a:t>xây dựng quân đội </a:t>
            </a:r>
          </a:p>
          <a:p>
            <a:pPr algn="ctr">
              <a:spcBef>
                <a:spcPct val="20000"/>
              </a:spcBef>
            </a:pPr>
            <a:r>
              <a:rPr lang="en-US" altLang="en-US" sz="2400">
                <a:cs typeface="Arial" panose="020B0604020202020204" pitchFamily="34" charset="0"/>
              </a:rPr>
              <a:t>vững mạnh toàn diện</a:t>
            </a:r>
          </a:p>
        </p:txBody>
      </p:sp>
      <p:sp>
        <p:nvSpPr>
          <p:cNvPr id="65549" name="AutoShape 13">
            <a:extLst>
              <a:ext uri="{FF2B5EF4-FFF2-40B4-BE49-F238E27FC236}">
                <a16:creationId xmlns:a16="http://schemas.microsoft.com/office/drawing/2014/main" id="{89DAF005-BA26-4E57-9DC6-1143544A760D}"/>
              </a:ext>
            </a:extLst>
          </p:cNvPr>
          <p:cNvSpPr>
            <a:spLocks noChangeArrowheads="1"/>
          </p:cNvSpPr>
          <p:nvPr/>
        </p:nvSpPr>
        <p:spPr bwMode="auto">
          <a:xfrm>
            <a:off x="73025" y="2514600"/>
            <a:ext cx="4384675"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600" dirty="0">
                <a:latin typeface="Arial" charset="0"/>
                <a:cs typeface="Arial" charset="0"/>
              </a:rPr>
              <a:t> A. </a:t>
            </a:r>
            <a:r>
              <a:rPr lang="en-US" sz="2600" dirty="0" err="1">
                <a:latin typeface="Arial" charset="0"/>
                <a:cs typeface="Arial" charset="0"/>
              </a:rPr>
              <a:t>Yếu</a:t>
            </a:r>
            <a:r>
              <a:rPr lang="en-US" sz="2600" dirty="0">
                <a:latin typeface="Arial" charset="0"/>
                <a:cs typeface="Arial" charset="0"/>
              </a:rPr>
              <a:t> </a:t>
            </a:r>
            <a:r>
              <a:rPr lang="en-US" sz="2600" dirty="0" err="1">
                <a:latin typeface="Arial" charset="0"/>
                <a:cs typeface="Arial" charset="0"/>
              </a:rPr>
              <a:t>tố</a:t>
            </a:r>
            <a:r>
              <a:rPr lang="en-US" sz="2600" dirty="0">
                <a:latin typeface="Arial" charset="0"/>
                <a:cs typeface="Arial" charset="0"/>
              </a:rPr>
              <a:t> </a:t>
            </a:r>
            <a:r>
              <a:rPr lang="en-US" sz="2600" dirty="0" err="1">
                <a:latin typeface="Arial" charset="0"/>
                <a:cs typeface="Arial" charset="0"/>
              </a:rPr>
              <a:t>cần</a:t>
            </a:r>
            <a:r>
              <a:rPr lang="en-US" sz="2600" dirty="0">
                <a:latin typeface="Arial" charset="0"/>
                <a:cs typeface="Arial" charset="0"/>
              </a:rPr>
              <a:t> </a:t>
            </a:r>
            <a:r>
              <a:rPr lang="en-US" sz="2600" dirty="0" err="1">
                <a:latin typeface="Arial" charset="0"/>
                <a:cs typeface="Arial" charset="0"/>
              </a:rPr>
              <a:t>thiết</a:t>
            </a:r>
            <a:r>
              <a:rPr lang="en-US" sz="2600" dirty="0">
                <a:latin typeface="Arial" charset="0"/>
                <a:cs typeface="Arial" charset="0"/>
              </a:rPr>
              <a:t> </a:t>
            </a:r>
            <a:r>
              <a:rPr lang="en-US" sz="2600" dirty="0" err="1">
                <a:latin typeface="Arial" charset="0"/>
                <a:cs typeface="Arial" charset="0"/>
              </a:rPr>
              <a:t>để</a:t>
            </a:r>
            <a:r>
              <a:rPr lang="en-US" sz="2600" dirty="0">
                <a:latin typeface="Arial" charset="0"/>
                <a:cs typeface="Arial" charset="0"/>
              </a:rPr>
              <a:t> </a:t>
            </a:r>
          </a:p>
          <a:p>
            <a:pPr algn="ctr" eaLnBrk="1" hangingPunct="1">
              <a:defRPr/>
            </a:pPr>
            <a:r>
              <a:rPr lang="en-US" sz="2600" dirty="0" err="1">
                <a:latin typeface="Arial" charset="0"/>
                <a:cs typeface="Arial" charset="0"/>
              </a:rPr>
              <a:t>xây</a:t>
            </a:r>
            <a:r>
              <a:rPr lang="en-US" sz="2600" dirty="0">
                <a:latin typeface="Arial" charset="0"/>
                <a:cs typeface="Arial" charset="0"/>
              </a:rPr>
              <a:t> </a:t>
            </a:r>
            <a:r>
              <a:rPr lang="en-US" sz="2600" dirty="0" err="1">
                <a:latin typeface="Arial" charset="0"/>
                <a:cs typeface="Arial" charset="0"/>
              </a:rPr>
              <a:t>dựng</a:t>
            </a:r>
            <a:r>
              <a:rPr lang="en-US" sz="2600" dirty="0">
                <a:latin typeface="Arial" charset="0"/>
                <a:cs typeface="Arial" charset="0"/>
              </a:rPr>
              <a:t> </a:t>
            </a:r>
            <a:r>
              <a:rPr lang="en-US" sz="2600" dirty="0" err="1">
                <a:latin typeface="Arial" charset="0"/>
                <a:cs typeface="Arial" charset="0"/>
              </a:rPr>
              <a:t>quân</a:t>
            </a:r>
            <a:r>
              <a:rPr lang="en-US" sz="2600" dirty="0">
                <a:latin typeface="Arial" charset="0"/>
                <a:cs typeface="Arial" charset="0"/>
              </a:rPr>
              <a:t> </a:t>
            </a:r>
            <a:r>
              <a:rPr lang="en-US" sz="2600" dirty="0" err="1">
                <a:latin typeface="Arial" charset="0"/>
                <a:cs typeface="Arial" charset="0"/>
              </a:rPr>
              <a:t>đội</a:t>
            </a:r>
            <a:r>
              <a:rPr lang="en-US" sz="2600" dirty="0">
                <a:latin typeface="Arial" charset="0"/>
                <a:cs typeface="Arial" charset="0"/>
              </a:rPr>
              <a:t> </a:t>
            </a:r>
            <a:r>
              <a:rPr lang="en-US" sz="2600" dirty="0" err="1">
                <a:latin typeface="Arial" charset="0"/>
                <a:cs typeface="Arial" charset="0"/>
              </a:rPr>
              <a:t>vững</a:t>
            </a:r>
            <a:r>
              <a:rPr lang="en-US" sz="2600" dirty="0">
                <a:latin typeface="Arial" charset="0"/>
                <a:cs typeface="Arial" charset="0"/>
              </a:rPr>
              <a:t> </a:t>
            </a:r>
          </a:p>
          <a:p>
            <a:pPr algn="ctr" eaLnBrk="1" hangingPunct="1">
              <a:defRPr/>
            </a:pPr>
            <a:r>
              <a:rPr lang="en-US" sz="2600" dirty="0" err="1">
                <a:latin typeface="Arial" charset="0"/>
                <a:cs typeface="Arial" charset="0"/>
              </a:rPr>
              <a:t>mạnh</a:t>
            </a:r>
            <a:r>
              <a:rPr lang="en-US" sz="2600" dirty="0">
                <a:latin typeface="Arial" charset="0"/>
                <a:cs typeface="Arial" charset="0"/>
              </a:rPr>
              <a:t> </a:t>
            </a:r>
            <a:r>
              <a:rPr lang="en-US" sz="2600" dirty="0" err="1">
                <a:latin typeface="Arial" charset="0"/>
                <a:cs typeface="Arial" charset="0"/>
              </a:rPr>
              <a:t>mọi</a:t>
            </a:r>
            <a:r>
              <a:rPr lang="en-US" sz="2600" dirty="0">
                <a:latin typeface="Arial" charset="0"/>
                <a:cs typeface="Arial" charset="0"/>
              </a:rPr>
              <a:t> </a:t>
            </a:r>
            <a:r>
              <a:rPr lang="en-US" sz="2600" dirty="0" err="1">
                <a:latin typeface="Arial" charset="0"/>
                <a:cs typeface="Arial" charset="0"/>
              </a:rPr>
              <a:t>mặt</a:t>
            </a:r>
            <a:endParaRPr lang="en-US" sz="2600" b="1" dirty="0">
              <a:latin typeface="+mn-lt"/>
              <a:cs typeface="Times New Roman" pitchFamily="18" charset="0"/>
            </a:endParaRPr>
          </a:p>
        </p:txBody>
      </p:sp>
      <p:sp>
        <p:nvSpPr>
          <p:cNvPr id="27" name="AutoShape 13">
            <a:extLst>
              <a:ext uri="{FF2B5EF4-FFF2-40B4-BE49-F238E27FC236}">
                <a16:creationId xmlns:a16="http://schemas.microsoft.com/office/drawing/2014/main" id="{345CF031-7DA9-4EA8-BED5-49EEAB7FC949}"/>
              </a:ext>
            </a:extLst>
          </p:cNvPr>
          <p:cNvSpPr>
            <a:spLocks noChangeArrowheads="1"/>
          </p:cNvSpPr>
          <p:nvPr/>
        </p:nvSpPr>
        <p:spPr bwMode="auto">
          <a:xfrm>
            <a:off x="4686300" y="2514600"/>
            <a:ext cx="428625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600" dirty="0">
                <a:latin typeface="Arial" charset="0"/>
                <a:cs typeface="Arial" charset="0"/>
              </a:rPr>
              <a:t>  B. </a:t>
            </a:r>
            <a:r>
              <a:rPr lang="en-US" sz="2600" dirty="0" err="1">
                <a:latin typeface="Arial" charset="0"/>
                <a:cs typeface="Arial" charset="0"/>
              </a:rPr>
              <a:t>Điều</a:t>
            </a:r>
            <a:r>
              <a:rPr lang="en-US" sz="2600" dirty="0">
                <a:latin typeface="Arial" charset="0"/>
                <a:cs typeface="Arial" charset="0"/>
              </a:rPr>
              <a:t> </a:t>
            </a:r>
            <a:r>
              <a:rPr lang="en-US" sz="2600" dirty="0" err="1">
                <a:latin typeface="Arial" charset="0"/>
                <a:cs typeface="Arial" charset="0"/>
              </a:rPr>
              <a:t>kiện</a:t>
            </a:r>
            <a:r>
              <a:rPr lang="en-US" sz="2600" dirty="0">
                <a:latin typeface="Arial" charset="0"/>
                <a:cs typeface="Arial" charset="0"/>
              </a:rPr>
              <a:t> </a:t>
            </a:r>
            <a:r>
              <a:rPr lang="en-US" sz="2600" dirty="0" err="1">
                <a:latin typeface="Arial" charset="0"/>
                <a:cs typeface="Arial" charset="0"/>
              </a:rPr>
              <a:t>cần</a:t>
            </a:r>
            <a:r>
              <a:rPr lang="en-US" sz="2600" dirty="0">
                <a:latin typeface="Arial" charset="0"/>
                <a:cs typeface="Arial" charset="0"/>
              </a:rPr>
              <a:t> </a:t>
            </a:r>
            <a:r>
              <a:rPr lang="en-US" sz="2600" dirty="0" err="1">
                <a:latin typeface="Arial" charset="0"/>
                <a:cs typeface="Arial" charset="0"/>
              </a:rPr>
              <a:t>thiết</a:t>
            </a:r>
            <a:r>
              <a:rPr lang="en-US" sz="2600" dirty="0">
                <a:latin typeface="Arial" charset="0"/>
                <a:cs typeface="Arial" charset="0"/>
              </a:rPr>
              <a:t> </a:t>
            </a:r>
          </a:p>
          <a:p>
            <a:pPr algn="ctr" eaLnBrk="1" hangingPunct="1">
              <a:defRPr/>
            </a:pPr>
            <a:r>
              <a:rPr lang="en-US" sz="2600" dirty="0" err="1">
                <a:latin typeface="Arial" charset="0"/>
                <a:cs typeface="Arial" charset="0"/>
              </a:rPr>
              <a:t>để</a:t>
            </a:r>
            <a:r>
              <a:rPr lang="en-US" sz="2600" dirty="0">
                <a:latin typeface="Arial" charset="0"/>
                <a:cs typeface="Arial" charset="0"/>
              </a:rPr>
              <a:t> </a:t>
            </a:r>
            <a:r>
              <a:rPr lang="en-US" sz="2600" dirty="0" err="1">
                <a:latin typeface="Arial" charset="0"/>
                <a:cs typeface="Arial" charset="0"/>
              </a:rPr>
              <a:t>xây</a:t>
            </a:r>
            <a:r>
              <a:rPr lang="en-US" sz="2600" dirty="0">
                <a:latin typeface="Arial" charset="0"/>
                <a:cs typeface="Arial" charset="0"/>
              </a:rPr>
              <a:t> </a:t>
            </a:r>
            <a:r>
              <a:rPr lang="en-US" sz="2600" dirty="0" err="1">
                <a:latin typeface="Arial" charset="0"/>
                <a:cs typeface="Arial" charset="0"/>
              </a:rPr>
              <a:t>dựng</a:t>
            </a:r>
            <a:r>
              <a:rPr lang="en-US" sz="2600" dirty="0">
                <a:latin typeface="Arial" charset="0"/>
                <a:cs typeface="Arial" charset="0"/>
              </a:rPr>
              <a:t> </a:t>
            </a:r>
            <a:r>
              <a:rPr lang="en-US" sz="2600" dirty="0" err="1">
                <a:latin typeface="Arial" charset="0"/>
                <a:cs typeface="Arial" charset="0"/>
              </a:rPr>
              <a:t>quân</a:t>
            </a:r>
            <a:r>
              <a:rPr lang="en-US" sz="2600" dirty="0">
                <a:latin typeface="Arial" charset="0"/>
                <a:cs typeface="Arial" charset="0"/>
              </a:rPr>
              <a:t> </a:t>
            </a:r>
            <a:r>
              <a:rPr lang="en-US" sz="2600" dirty="0" err="1">
                <a:latin typeface="Arial" charset="0"/>
                <a:cs typeface="Arial" charset="0"/>
              </a:rPr>
              <a:t>đội</a:t>
            </a:r>
            <a:r>
              <a:rPr lang="en-US" sz="2600" dirty="0">
                <a:latin typeface="Arial" charset="0"/>
                <a:cs typeface="Arial" charset="0"/>
              </a:rPr>
              <a:t> </a:t>
            </a:r>
          </a:p>
          <a:p>
            <a:pPr algn="ctr" eaLnBrk="1" hangingPunct="1">
              <a:defRPr/>
            </a:pPr>
            <a:r>
              <a:rPr lang="en-US" sz="2600" dirty="0" err="1">
                <a:latin typeface="Arial" charset="0"/>
                <a:cs typeface="Arial" charset="0"/>
              </a:rPr>
              <a:t>nhân</a:t>
            </a:r>
            <a:r>
              <a:rPr lang="en-US" sz="2600" dirty="0">
                <a:latin typeface="Arial" charset="0"/>
                <a:cs typeface="Arial" charset="0"/>
              </a:rPr>
              <a:t> </a:t>
            </a:r>
            <a:r>
              <a:rPr lang="en-US" sz="2600" dirty="0" err="1">
                <a:latin typeface="Arial" charset="0"/>
                <a:cs typeface="Arial" charset="0"/>
              </a:rPr>
              <a:t>dân</a:t>
            </a:r>
            <a:r>
              <a:rPr lang="en-US" sz="2600" dirty="0">
                <a:latin typeface="Arial" charset="0"/>
                <a:cs typeface="Arial" charset="0"/>
              </a:rPr>
              <a:t> </a:t>
            </a:r>
            <a:r>
              <a:rPr lang="en-US" sz="2600" dirty="0" err="1">
                <a:latin typeface="Arial" charset="0"/>
                <a:cs typeface="Arial" charset="0"/>
              </a:rPr>
              <a:t>cách</a:t>
            </a:r>
            <a:r>
              <a:rPr lang="en-US" sz="2600" dirty="0">
                <a:latin typeface="Arial" charset="0"/>
                <a:cs typeface="Arial" charset="0"/>
              </a:rPr>
              <a:t> </a:t>
            </a:r>
            <a:r>
              <a:rPr lang="en-US" sz="2600" dirty="0" err="1">
                <a:latin typeface="Arial" charset="0"/>
                <a:cs typeface="Arial" charset="0"/>
              </a:rPr>
              <a:t>mạng</a:t>
            </a:r>
            <a:endParaRPr lang="en-US" sz="2600" b="1" dirty="0">
              <a:latin typeface="+mn-lt"/>
              <a:cs typeface="Times New Roman" pitchFamily="18" charset="0"/>
            </a:endParaRPr>
          </a:p>
        </p:txBody>
      </p:sp>
      <p:sp>
        <p:nvSpPr>
          <p:cNvPr id="28" name="AutoShape 13">
            <a:extLst>
              <a:ext uri="{FF2B5EF4-FFF2-40B4-BE49-F238E27FC236}">
                <a16:creationId xmlns:a16="http://schemas.microsoft.com/office/drawing/2014/main" id="{B5FB4066-D213-419D-9AA1-3275664FD97A}"/>
              </a:ext>
            </a:extLst>
          </p:cNvPr>
          <p:cNvSpPr>
            <a:spLocks noChangeArrowheads="1"/>
          </p:cNvSpPr>
          <p:nvPr/>
        </p:nvSpPr>
        <p:spPr bwMode="auto">
          <a:xfrm>
            <a:off x="73025" y="4191000"/>
            <a:ext cx="4384675"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600" dirty="0">
                <a:latin typeface="Arial" charset="0"/>
                <a:cs typeface="Arial" charset="0"/>
              </a:rPr>
              <a:t>C. </a:t>
            </a:r>
            <a:r>
              <a:rPr lang="en-US" sz="2600" dirty="0" err="1">
                <a:latin typeface="Arial" charset="0"/>
                <a:cs typeface="Arial" charset="0"/>
              </a:rPr>
              <a:t>Cơ</a:t>
            </a:r>
            <a:r>
              <a:rPr lang="en-US" sz="2600" dirty="0">
                <a:latin typeface="Arial" charset="0"/>
                <a:cs typeface="Arial" charset="0"/>
              </a:rPr>
              <a:t> </a:t>
            </a:r>
            <a:r>
              <a:rPr lang="en-US" sz="2600" dirty="0" err="1">
                <a:latin typeface="Arial" charset="0"/>
                <a:cs typeface="Arial" charset="0"/>
              </a:rPr>
              <a:t>sở</a:t>
            </a:r>
            <a:r>
              <a:rPr lang="en-US" sz="2600" dirty="0">
                <a:latin typeface="Arial" charset="0"/>
                <a:cs typeface="Arial" charset="0"/>
              </a:rPr>
              <a:t>, </a:t>
            </a:r>
            <a:r>
              <a:rPr lang="en-US" sz="2600" dirty="0" err="1">
                <a:latin typeface="Arial" charset="0"/>
                <a:cs typeface="Arial" charset="0"/>
              </a:rPr>
              <a:t>nền</a:t>
            </a:r>
            <a:r>
              <a:rPr lang="en-US" sz="2600" dirty="0">
                <a:latin typeface="Arial" charset="0"/>
                <a:cs typeface="Arial" charset="0"/>
              </a:rPr>
              <a:t> </a:t>
            </a:r>
            <a:r>
              <a:rPr lang="en-US" sz="2600" dirty="0" err="1">
                <a:latin typeface="Arial" charset="0"/>
                <a:cs typeface="Arial" charset="0"/>
              </a:rPr>
              <a:t>tảng</a:t>
            </a:r>
            <a:r>
              <a:rPr lang="en-US" sz="2600" dirty="0">
                <a:latin typeface="Arial" charset="0"/>
                <a:cs typeface="Arial" charset="0"/>
              </a:rPr>
              <a:t> </a:t>
            </a:r>
          </a:p>
          <a:p>
            <a:pPr algn="ctr" eaLnBrk="1" hangingPunct="1">
              <a:defRPr/>
            </a:pPr>
            <a:r>
              <a:rPr lang="en-US" sz="2600" dirty="0" err="1">
                <a:latin typeface="Arial" charset="0"/>
                <a:cs typeface="Arial" charset="0"/>
              </a:rPr>
              <a:t>hình</a:t>
            </a:r>
            <a:r>
              <a:rPr lang="en-US" sz="2600" dirty="0">
                <a:latin typeface="Arial" charset="0"/>
                <a:cs typeface="Arial" charset="0"/>
              </a:rPr>
              <a:t> </a:t>
            </a:r>
            <a:r>
              <a:rPr lang="en-US" sz="2600" dirty="0" err="1">
                <a:latin typeface="Arial" charset="0"/>
                <a:cs typeface="Arial" charset="0"/>
              </a:rPr>
              <a:t>thành</a:t>
            </a:r>
            <a:r>
              <a:rPr lang="en-US" sz="2600" dirty="0">
                <a:latin typeface="Arial" charset="0"/>
                <a:cs typeface="Arial" charset="0"/>
              </a:rPr>
              <a:t> </a:t>
            </a:r>
            <a:r>
              <a:rPr lang="en-US" sz="2600" dirty="0" err="1">
                <a:latin typeface="Arial" charset="0"/>
                <a:cs typeface="Arial" charset="0"/>
              </a:rPr>
              <a:t>nên</a:t>
            </a:r>
            <a:r>
              <a:rPr lang="en-US" sz="2600" dirty="0">
                <a:latin typeface="Arial" charset="0"/>
                <a:cs typeface="Arial" charset="0"/>
              </a:rPr>
              <a:t> </a:t>
            </a:r>
            <a:r>
              <a:rPr lang="en-US" sz="2600" dirty="0" err="1">
                <a:latin typeface="Arial" charset="0"/>
                <a:cs typeface="Arial" charset="0"/>
              </a:rPr>
              <a:t>quân</a:t>
            </a:r>
            <a:r>
              <a:rPr lang="en-US" sz="2600" dirty="0">
                <a:latin typeface="Arial" charset="0"/>
                <a:cs typeface="Arial" charset="0"/>
              </a:rPr>
              <a:t> </a:t>
            </a:r>
            <a:r>
              <a:rPr lang="en-US" sz="2600" dirty="0" err="1">
                <a:latin typeface="Arial" charset="0"/>
                <a:cs typeface="Arial" charset="0"/>
              </a:rPr>
              <a:t>đội</a:t>
            </a:r>
            <a:r>
              <a:rPr lang="en-US" sz="2600" dirty="0">
                <a:latin typeface="Arial" charset="0"/>
                <a:cs typeface="Arial" charset="0"/>
              </a:rPr>
              <a:t> </a:t>
            </a:r>
          </a:p>
          <a:p>
            <a:pPr algn="ctr" eaLnBrk="1" hangingPunct="1">
              <a:defRPr/>
            </a:pPr>
            <a:r>
              <a:rPr lang="en-US" sz="2600" dirty="0" err="1">
                <a:latin typeface="Arial" charset="0"/>
                <a:cs typeface="Arial" charset="0"/>
              </a:rPr>
              <a:t>nhân</a:t>
            </a:r>
            <a:r>
              <a:rPr lang="en-US" sz="2600" dirty="0">
                <a:latin typeface="Arial" charset="0"/>
                <a:cs typeface="Arial" charset="0"/>
              </a:rPr>
              <a:t> </a:t>
            </a:r>
            <a:r>
              <a:rPr lang="en-US" sz="2600" dirty="0" err="1">
                <a:latin typeface="Arial" charset="0"/>
                <a:cs typeface="Arial" charset="0"/>
              </a:rPr>
              <a:t>dân</a:t>
            </a:r>
            <a:r>
              <a:rPr lang="en-US" sz="2600" dirty="0">
                <a:latin typeface="Arial" charset="0"/>
                <a:cs typeface="Arial" charset="0"/>
              </a:rPr>
              <a:t> </a:t>
            </a:r>
            <a:r>
              <a:rPr lang="en-US" sz="2600" dirty="0" err="1">
                <a:latin typeface="Arial" charset="0"/>
                <a:cs typeface="Arial" charset="0"/>
              </a:rPr>
              <a:t>anh</a:t>
            </a:r>
            <a:r>
              <a:rPr lang="en-US" sz="2600" dirty="0">
                <a:latin typeface="Arial" charset="0"/>
                <a:cs typeface="Arial" charset="0"/>
              </a:rPr>
              <a:t> </a:t>
            </a:r>
            <a:r>
              <a:rPr lang="en-US" sz="2600" dirty="0" err="1">
                <a:latin typeface="Arial" charset="0"/>
                <a:cs typeface="Arial" charset="0"/>
              </a:rPr>
              <a:t>hùng</a:t>
            </a:r>
            <a:endParaRPr lang="en-US" sz="2600" b="1" dirty="0">
              <a:latin typeface="+mn-lt"/>
              <a:cs typeface="Times New Roman" pitchFamily="18" charset="0"/>
            </a:endParaRPr>
          </a:p>
        </p:txBody>
      </p:sp>
      <p:sp>
        <p:nvSpPr>
          <p:cNvPr id="47111" name="Text Box 15">
            <a:extLst>
              <a:ext uri="{FF2B5EF4-FFF2-40B4-BE49-F238E27FC236}">
                <a16:creationId xmlns:a16="http://schemas.microsoft.com/office/drawing/2014/main" id="{A0E913E4-25B1-4195-9062-49108E82315E}"/>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17</a:t>
            </a:r>
          </a:p>
        </p:txBody>
      </p:sp>
    </p:spTree>
  </p:cSld>
  <p:clrMapOvr>
    <a:masterClrMapping/>
  </p:clrMapOvr>
  <p:transition spd="slow" advClick="0"/>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Text Box 4">
            <a:extLst>
              <a:ext uri="{FF2B5EF4-FFF2-40B4-BE49-F238E27FC236}">
                <a16:creationId xmlns:a16="http://schemas.microsoft.com/office/drawing/2014/main" id="{54DDDFD4-5DD0-43C7-8E31-18E8C0D35665}"/>
              </a:ext>
            </a:extLst>
          </p:cNvPr>
          <p:cNvSpPr txBox="1">
            <a:spLocks noChangeArrowheads="1"/>
          </p:cNvSpPr>
          <p:nvPr/>
        </p:nvSpPr>
        <p:spPr bwMode="auto">
          <a:xfrm>
            <a:off x="1603375" y="1119188"/>
            <a:ext cx="69342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Chức năng cơ bản, thường xuyên</a:t>
            </a:r>
          </a:p>
          <a:p>
            <a:pPr algn="ctr">
              <a:spcBef>
                <a:spcPct val="20000"/>
              </a:spcBef>
            </a:pPr>
            <a:r>
              <a:rPr lang="en-US" altLang="en-US" sz="3000">
                <a:cs typeface="Arial" panose="020B0604020202020204" pitchFamily="34" charset="0"/>
              </a:rPr>
              <a:t>của Quân đội ta là:</a:t>
            </a:r>
          </a:p>
        </p:txBody>
      </p:sp>
      <p:sp>
        <p:nvSpPr>
          <p:cNvPr id="49155" name="AutoShape 5">
            <a:extLst>
              <a:ext uri="{FF2B5EF4-FFF2-40B4-BE49-F238E27FC236}">
                <a16:creationId xmlns:a16="http://schemas.microsoft.com/office/drawing/2014/main" id="{ADAF3C5C-2755-47C6-A69E-EB763934A1EF}"/>
              </a:ext>
            </a:extLst>
          </p:cNvPr>
          <p:cNvSpPr>
            <a:spLocks noChangeArrowheads="1"/>
          </p:cNvSpPr>
          <p:nvPr/>
        </p:nvSpPr>
        <p:spPr bwMode="auto">
          <a:xfrm>
            <a:off x="228600" y="4191000"/>
            <a:ext cx="4130675"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Đội quân chiến đấu</a:t>
            </a:r>
          </a:p>
        </p:txBody>
      </p:sp>
      <p:sp>
        <p:nvSpPr>
          <p:cNvPr id="49156" name="AutoShape 10">
            <a:extLst>
              <a:ext uri="{FF2B5EF4-FFF2-40B4-BE49-F238E27FC236}">
                <a16:creationId xmlns:a16="http://schemas.microsoft.com/office/drawing/2014/main" id="{132D82B7-6FF1-4116-861C-8B8F804E8CF8}"/>
              </a:ext>
            </a:extLst>
          </p:cNvPr>
          <p:cNvSpPr>
            <a:spLocks noChangeArrowheads="1"/>
          </p:cNvSpPr>
          <p:nvPr/>
        </p:nvSpPr>
        <p:spPr bwMode="auto">
          <a:xfrm>
            <a:off x="4687888" y="4191000"/>
            <a:ext cx="41910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3000">
                <a:cs typeface="Arial" panose="020B0604020202020204" pitchFamily="34" charset="0"/>
              </a:rPr>
              <a:t>D. Đội quân huấn luyện</a:t>
            </a:r>
            <a:endParaRPr lang="vi-VN" altLang="vi-VN" sz="3000" b="1"/>
          </a:p>
        </p:txBody>
      </p:sp>
      <p:sp>
        <p:nvSpPr>
          <p:cNvPr id="27" name="AutoShape 10">
            <a:extLst>
              <a:ext uri="{FF2B5EF4-FFF2-40B4-BE49-F238E27FC236}">
                <a16:creationId xmlns:a16="http://schemas.microsoft.com/office/drawing/2014/main" id="{DC37FA28-EB59-45C2-B459-ACA66114B753}"/>
              </a:ext>
            </a:extLst>
          </p:cNvPr>
          <p:cNvSpPr>
            <a:spLocks noChangeArrowheads="1"/>
          </p:cNvSpPr>
          <p:nvPr/>
        </p:nvSpPr>
        <p:spPr bwMode="auto">
          <a:xfrm>
            <a:off x="228600" y="2514600"/>
            <a:ext cx="41910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A. </a:t>
            </a:r>
            <a:r>
              <a:rPr lang="en-US" sz="3000" dirty="0" err="1">
                <a:latin typeface="Arial" charset="0"/>
                <a:cs typeface="Arial" charset="0"/>
              </a:rPr>
              <a:t>Đội</a:t>
            </a:r>
            <a:r>
              <a:rPr lang="en-US" sz="3000" dirty="0">
                <a:latin typeface="Arial" charset="0"/>
                <a:cs typeface="Arial" charset="0"/>
              </a:rPr>
              <a:t> </a:t>
            </a:r>
            <a:r>
              <a:rPr lang="en-US" sz="3000" dirty="0" err="1">
                <a:latin typeface="Arial" charset="0"/>
                <a:cs typeface="Arial" charset="0"/>
              </a:rPr>
              <a:t>quân</a:t>
            </a:r>
            <a:r>
              <a:rPr lang="en-US" sz="3000" dirty="0">
                <a:latin typeface="Arial" charset="0"/>
                <a:cs typeface="Arial" charset="0"/>
              </a:rPr>
              <a:t> </a:t>
            </a:r>
            <a:r>
              <a:rPr lang="en-US" sz="3000" dirty="0" err="1">
                <a:latin typeface="Arial" charset="0"/>
                <a:cs typeface="Arial" charset="0"/>
              </a:rPr>
              <a:t>công</a:t>
            </a:r>
            <a:r>
              <a:rPr lang="en-US" sz="3000" dirty="0">
                <a:latin typeface="Arial" charset="0"/>
                <a:cs typeface="Arial" charset="0"/>
              </a:rPr>
              <a:t> </a:t>
            </a:r>
            <a:r>
              <a:rPr lang="en-US" sz="3000" dirty="0" err="1">
                <a:latin typeface="Arial" charset="0"/>
                <a:cs typeface="Arial" charset="0"/>
              </a:rPr>
              <a:t>tác</a:t>
            </a:r>
            <a:endParaRPr lang="en-US" sz="3000" b="1" dirty="0">
              <a:latin typeface="+mn-lt"/>
              <a:cs typeface="Times New Roman" pitchFamily="18" charset="0"/>
            </a:endParaRPr>
          </a:p>
        </p:txBody>
      </p:sp>
      <p:sp>
        <p:nvSpPr>
          <p:cNvPr id="28" name="AutoShape 10">
            <a:extLst>
              <a:ext uri="{FF2B5EF4-FFF2-40B4-BE49-F238E27FC236}">
                <a16:creationId xmlns:a16="http://schemas.microsoft.com/office/drawing/2014/main" id="{23C57258-8015-4476-965D-5A7D69425433}"/>
              </a:ext>
            </a:extLst>
          </p:cNvPr>
          <p:cNvSpPr>
            <a:spLocks noChangeArrowheads="1"/>
          </p:cNvSpPr>
          <p:nvPr/>
        </p:nvSpPr>
        <p:spPr bwMode="auto">
          <a:xfrm>
            <a:off x="4679950" y="2514600"/>
            <a:ext cx="41910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B. </a:t>
            </a:r>
            <a:r>
              <a:rPr lang="en-US" sz="3000" dirty="0" err="1">
                <a:latin typeface="Arial" charset="0"/>
                <a:cs typeface="Arial" charset="0"/>
              </a:rPr>
              <a:t>Đội</a:t>
            </a:r>
            <a:r>
              <a:rPr lang="en-US" sz="3000" dirty="0">
                <a:latin typeface="Arial" charset="0"/>
                <a:cs typeface="Arial" charset="0"/>
              </a:rPr>
              <a:t> </a:t>
            </a:r>
            <a:r>
              <a:rPr lang="en-US" sz="3000" dirty="0" err="1">
                <a:latin typeface="Arial" charset="0"/>
                <a:cs typeface="Arial" charset="0"/>
              </a:rPr>
              <a:t>quân</a:t>
            </a:r>
            <a:r>
              <a:rPr lang="en-US" sz="3000" dirty="0">
                <a:latin typeface="Arial" charset="0"/>
                <a:cs typeface="Arial" charset="0"/>
              </a:rPr>
              <a:t> </a:t>
            </a:r>
            <a:r>
              <a:rPr lang="en-US" sz="3000" dirty="0" err="1">
                <a:latin typeface="Arial" charset="0"/>
                <a:cs typeface="Arial" charset="0"/>
              </a:rPr>
              <a:t>lao</a:t>
            </a:r>
            <a:r>
              <a:rPr lang="en-US" sz="3000" dirty="0">
                <a:latin typeface="Arial" charset="0"/>
                <a:cs typeface="Arial" charset="0"/>
              </a:rPr>
              <a:t> </a:t>
            </a:r>
            <a:r>
              <a:rPr lang="en-US" sz="3000" dirty="0" err="1">
                <a:latin typeface="Arial" charset="0"/>
                <a:cs typeface="Arial" charset="0"/>
              </a:rPr>
              <a:t>động</a:t>
            </a:r>
            <a:endParaRPr lang="en-US" sz="3000" b="1" dirty="0">
              <a:latin typeface="+mn-lt"/>
              <a:cs typeface="Times New Roman" pitchFamily="18" charset="0"/>
            </a:endParaRPr>
          </a:p>
        </p:txBody>
      </p:sp>
      <p:sp>
        <p:nvSpPr>
          <p:cNvPr id="49159" name="Text Box 15">
            <a:extLst>
              <a:ext uri="{FF2B5EF4-FFF2-40B4-BE49-F238E27FC236}">
                <a16:creationId xmlns:a16="http://schemas.microsoft.com/office/drawing/2014/main" id="{4F62F5E9-DE62-4B90-9005-2A9346823E7E}"/>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18</a:t>
            </a:r>
          </a:p>
        </p:txBody>
      </p:sp>
    </p:spTree>
  </p:cSld>
  <p:clrMapOvr>
    <a:masterClrMapping/>
  </p:clrMapOvr>
  <p:transition spd="slow" advClick="0"/>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Text Box 4">
            <a:extLst>
              <a:ext uri="{FF2B5EF4-FFF2-40B4-BE49-F238E27FC236}">
                <a16:creationId xmlns:a16="http://schemas.microsoft.com/office/drawing/2014/main" id="{80EB7ECD-33F0-466C-8E71-87EE6A6BBE2E}"/>
              </a:ext>
            </a:extLst>
          </p:cNvPr>
          <p:cNvSpPr txBox="1">
            <a:spLocks noChangeArrowheads="1"/>
          </p:cNvSpPr>
          <p:nvPr/>
        </p:nvSpPr>
        <p:spPr bwMode="auto">
          <a:xfrm>
            <a:off x="1403350" y="1162050"/>
            <a:ext cx="765175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800">
                <a:cs typeface="Arial" panose="020B0604020202020204" pitchFamily="34" charset="0"/>
              </a:rPr>
              <a:t>Khi nói về bản chất của CNĐQ, Chủ tịch</a:t>
            </a:r>
          </a:p>
          <a:p>
            <a:pPr algn="ctr">
              <a:spcBef>
                <a:spcPct val="20000"/>
              </a:spcBef>
            </a:pPr>
            <a:r>
              <a:rPr lang="en-US" altLang="en-US" sz="2800">
                <a:cs typeface="Arial" panose="020B0604020202020204" pitchFamily="34" charset="0"/>
              </a:rPr>
              <a:t>Hồ Chí Minh đã khái quát bằng hình ảnh:</a:t>
            </a:r>
          </a:p>
        </p:txBody>
      </p:sp>
      <p:sp>
        <p:nvSpPr>
          <p:cNvPr id="51203" name="AutoShape 5">
            <a:extLst>
              <a:ext uri="{FF2B5EF4-FFF2-40B4-BE49-F238E27FC236}">
                <a16:creationId xmlns:a16="http://schemas.microsoft.com/office/drawing/2014/main" id="{61E4469F-E252-4719-900A-5C20118BCE0C}"/>
              </a:ext>
            </a:extLst>
          </p:cNvPr>
          <p:cNvSpPr>
            <a:spLocks noChangeArrowheads="1"/>
          </p:cNvSpPr>
          <p:nvPr/>
        </p:nvSpPr>
        <p:spPr bwMode="auto">
          <a:xfrm>
            <a:off x="4667250" y="4191000"/>
            <a:ext cx="4300538" cy="1279525"/>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D. Con đỉa hai vòi</a:t>
            </a:r>
          </a:p>
        </p:txBody>
      </p:sp>
      <p:sp>
        <p:nvSpPr>
          <p:cNvPr id="65546" name="AutoShape 10">
            <a:extLst>
              <a:ext uri="{FF2B5EF4-FFF2-40B4-BE49-F238E27FC236}">
                <a16:creationId xmlns:a16="http://schemas.microsoft.com/office/drawing/2014/main" id="{00679C64-4213-4A54-8C6E-D19FF37B624A}"/>
              </a:ext>
            </a:extLst>
          </p:cNvPr>
          <p:cNvSpPr>
            <a:spLocks noChangeArrowheads="1"/>
          </p:cNvSpPr>
          <p:nvPr/>
        </p:nvSpPr>
        <p:spPr bwMode="auto">
          <a:xfrm>
            <a:off x="4667250" y="2514600"/>
            <a:ext cx="4324350" cy="1279525"/>
          </a:xfrm>
          <a:prstGeom prst="flowChartTerminator">
            <a:avLst/>
          </a:prstGeom>
          <a:solidFill>
            <a:schemeClr val="bg1"/>
          </a:solidFill>
          <a:ln w="19050">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3000" dirty="0">
                <a:solidFill>
                  <a:schemeClr val="tx1"/>
                </a:solidFill>
              </a:rPr>
              <a:t> B. Con </a:t>
            </a:r>
            <a:r>
              <a:rPr lang="en-US" sz="3000" dirty="0" err="1">
                <a:solidFill>
                  <a:schemeClr val="tx1"/>
                </a:solidFill>
              </a:rPr>
              <a:t>rắn</a:t>
            </a:r>
            <a:r>
              <a:rPr lang="en-US" sz="3000" dirty="0">
                <a:solidFill>
                  <a:schemeClr val="tx1"/>
                </a:solidFill>
              </a:rPr>
              <a:t> </a:t>
            </a:r>
            <a:r>
              <a:rPr lang="en-US" sz="3000" dirty="0" err="1">
                <a:solidFill>
                  <a:schemeClr val="tx1"/>
                </a:solidFill>
              </a:rPr>
              <a:t>hút</a:t>
            </a:r>
            <a:r>
              <a:rPr lang="en-US" sz="3000" dirty="0">
                <a:solidFill>
                  <a:schemeClr val="tx1"/>
                </a:solidFill>
              </a:rPr>
              <a:t> </a:t>
            </a:r>
            <a:r>
              <a:rPr lang="en-US" sz="3000" dirty="0" err="1">
                <a:solidFill>
                  <a:schemeClr val="tx1"/>
                </a:solidFill>
              </a:rPr>
              <a:t>máu</a:t>
            </a:r>
            <a:endParaRPr lang="en-US" sz="3000" b="1" dirty="0">
              <a:solidFill>
                <a:schemeClr val="tx1"/>
              </a:solidFill>
              <a:cs typeface="Times New Roman" pitchFamily="18" charset="0"/>
            </a:endParaRPr>
          </a:p>
        </p:txBody>
      </p:sp>
      <p:sp>
        <p:nvSpPr>
          <p:cNvPr id="26" name="AutoShape 10">
            <a:extLst>
              <a:ext uri="{FF2B5EF4-FFF2-40B4-BE49-F238E27FC236}">
                <a16:creationId xmlns:a16="http://schemas.microsoft.com/office/drawing/2014/main" id="{28D1F478-776B-4287-9157-9C64F666DDB9}"/>
              </a:ext>
            </a:extLst>
          </p:cNvPr>
          <p:cNvSpPr>
            <a:spLocks noChangeArrowheads="1"/>
          </p:cNvSpPr>
          <p:nvPr/>
        </p:nvSpPr>
        <p:spPr bwMode="auto">
          <a:xfrm>
            <a:off x="228600" y="4191000"/>
            <a:ext cx="4189413" cy="1295400"/>
          </a:xfrm>
          <a:prstGeom prst="flowChartTerminator">
            <a:avLst/>
          </a:prstGeom>
          <a:solidFill>
            <a:schemeClr val="bg1"/>
          </a:solidFill>
          <a:ln w="19050">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3000" dirty="0">
                <a:solidFill>
                  <a:schemeClr val="tx1"/>
                </a:solidFill>
              </a:rPr>
              <a:t>C. Con </a:t>
            </a:r>
            <a:r>
              <a:rPr lang="en-US" sz="3000" dirty="0" err="1">
                <a:solidFill>
                  <a:schemeClr val="tx1"/>
                </a:solidFill>
              </a:rPr>
              <a:t>đỉa</a:t>
            </a:r>
            <a:r>
              <a:rPr lang="en-US" sz="3000" dirty="0">
                <a:solidFill>
                  <a:schemeClr val="tx1"/>
                </a:solidFill>
              </a:rPr>
              <a:t> </a:t>
            </a:r>
            <a:r>
              <a:rPr lang="en-US" sz="3000" dirty="0" err="1">
                <a:solidFill>
                  <a:schemeClr val="tx1"/>
                </a:solidFill>
              </a:rPr>
              <a:t>hút</a:t>
            </a:r>
            <a:r>
              <a:rPr lang="en-US" sz="3000" dirty="0">
                <a:solidFill>
                  <a:schemeClr val="tx1"/>
                </a:solidFill>
              </a:rPr>
              <a:t> </a:t>
            </a:r>
            <a:r>
              <a:rPr lang="en-US" sz="3000" dirty="0" err="1">
                <a:solidFill>
                  <a:schemeClr val="tx1"/>
                </a:solidFill>
              </a:rPr>
              <a:t>máu</a:t>
            </a:r>
            <a:endParaRPr lang="vi-VN" sz="3000" b="1" dirty="0">
              <a:solidFill>
                <a:schemeClr val="tx1"/>
              </a:solidFill>
            </a:endParaRPr>
          </a:p>
        </p:txBody>
      </p:sp>
      <p:sp>
        <p:nvSpPr>
          <p:cNvPr id="27" name="AutoShape 10">
            <a:extLst>
              <a:ext uri="{FF2B5EF4-FFF2-40B4-BE49-F238E27FC236}">
                <a16:creationId xmlns:a16="http://schemas.microsoft.com/office/drawing/2014/main" id="{1DDB60A4-14F4-4EAE-ACC3-9A8856B51CA4}"/>
              </a:ext>
            </a:extLst>
          </p:cNvPr>
          <p:cNvSpPr>
            <a:spLocks noChangeArrowheads="1"/>
          </p:cNvSpPr>
          <p:nvPr/>
        </p:nvSpPr>
        <p:spPr bwMode="auto">
          <a:xfrm>
            <a:off x="228600" y="2514600"/>
            <a:ext cx="4229100" cy="1279525"/>
          </a:xfrm>
          <a:prstGeom prst="flowChartTerminator">
            <a:avLst/>
          </a:prstGeom>
          <a:solidFill>
            <a:schemeClr val="bg1"/>
          </a:solidFill>
          <a:ln w="19050">
            <a:solidFill>
              <a:schemeClr val="tx1"/>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3000" dirty="0">
                <a:solidFill>
                  <a:schemeClr val="tx1"/>
                </a:solidFill>
              </a:rPr>
              <a:t>  A. Con </a:t>
            </a:r>
            <a:r>
              <a:rPr lang="en-US" sz="3000" dirty="0" err="1">
                <a:solidFill>
                  <a:schemeClr val="tx1"/>
                </a:solidFill>
              </a:rPr>
              <a:t>rắn</a:t>
            </a:r>
            <a:r>
              <a:rPr lang="en-US" sz="3000" dirty="0">
                <a:solidFill>
                  <a:schemeClr val="tx1"/>
                </a:solidFill>
              </a:rPr>
              <a:t> </a:t>
            </a:r>
            <a:r>
              <a:rPr lang="en-US" sz="3000" dirty="0" err="1">
                <a:solidFill>
                  <a:schemeClr val="tx1"/>
                </a:solidFill>
              </a:rPr>
              <a:t>hai</a:t>
            </a:r>
            <a:r>
              <a:rPr lang="en-US" sz="3000" dirty="0">
                <a:solidFill>
                  <a:schemeClr val="tx1"/>
                </a:solidFill>
              </a:rPr>
              <a:t> </a:t>
            </a:r>
            <a:r>
              <a:rPr lang="en-US" sz="3000" dirty="0" err="1">
                <a:solidFill>
                  <a:schemeClr val="tx1"/>
                </a:solidFill>
              </a:rPr>
              <a:t>đầu</a:t>
            </a:r>
            <a:endParaRPr lang="en-US" sz="3000" b="1" dirty="0">
              <a:solidFill>
                <a:schemeClr val="tx1"/>
              </a:solidFill>
              <a:cs typeface="Times New Roman" pitchFamily="18" charset="0"/>
            </a:endParaRPr>
          </a:p>
        </p:txBody>
      </p:sp>
      <p:sp>
        <p:nvSpPr>
          <p:cNvPr id="51207" name="Text Box 15">
            <a:extLst>
              <a:ext uri="{FF2B5EF4-FFF2-40B4-BE49-F238E27FC236}">
                <a16:creationId xmlns:a16="http://schemas.microsoft.com/office/drawing/2014/main" id="{895DF086-694D-46AF-81D2-F1422B5C7E53}"/>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19</a:t>
            </a:r>
          </a:p>
        </p:txBody>
      </p:sp>
    </p:spTree>
  </p:cSld>
  <p:clrMapOvr>
    <a:masterClrMapping/>
  </p:clrMapOvr>
  <p:transition spd="slow" advClick="0"/>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4">
            <a:extLst>
              <a:ext uri="{FF2B5EF4-FFF2-40B4-BE49-F238E27FC236}">
                <a16:creationId xmlns:a16="http://schemas.microsoft.com/office/drawing/2014/main" id="{1E867DBD-12FF-4CF6-A00F-8284BF919984}"/>
              </a:ext>
            </a:extLst>
          </p:cNvPr>
          <p:cNvSpPr txBox="1">
            <a:spLocks noChangeArrowheads="1"/>
          </p:cNvSpPr>
          <p:nvPr/>
        </p:nvSpPr>
        <p:spPr bwMode="auto">
          <a:xfrm>
            <a:off x="1422400" y="1355725"/>
            <a:ext cx="78486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900">
                <a:cs typeface="Arial" panose="020B0604020202020204" pitchFamily="34" charset="0"/>
              </a:rPr>
              <a:t>Quân đội nhân dân Việt Nam mang bản chất: </a:t>
            </a:r>
          </a:p>
        </p:txBody>
      </p:sp>
      <p:sp>
        <p:nvSpPr>
          <p:cNvPr id="16387" name="AutoShape 5">
            <a:extLst>
              <a:ext uri="{FF2B5EF4-FFF2-40B4-BE49-F238E27FC236}">
                <a16:creationId xmlns:a16="http://schemas.microsoft.com/office/drawing/2014/main" id="{CF371D7B-4B34-4161-9A97-3249F1E381CD}"/>
              </a:ext>
            </a:extLst>
          </p:cNvPr>
          <p:cNvSpPr>
            <a:spLocks noChangeArrowheads="1"/>
          </p:cNvSpPr>
          <p:nvPr/>
        </p:nvSpPr>
        <p:spPr bwMode="auto">
          <a:xfrm>
            <a:off x="4667250" y="2514600"/>
            <a:ext cx="436245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B. Giai cấp công nhân</a:t>
            </a:r>
          </a:p>
        </p:txBody>
      </p:sp>
      <p:sp>
        <p:nvSpPr>
          <p:cNvPr id="16388" name="AutoShape 13">
            <a:extLst>
              <a:ext uri="{FF2B5EF4-FFF2-40B4-BE49-F238E27FC236}">
                <a16:creationId xmlns:a16="http://schemas.microsoft.com/office/drawing/2014/main" id="{F5B81FAE-430F-43AE-B3A8-093D5AE9B704}"/>
              </a:ext>
            </a:extLst>
          </p:cNvPr>
          <p:cNvSpPr>
            <a:spLocks noChangeArrowheads="1"/>
          </p:cNvSpPr>
          <p:nvPr/>
        </p:nvSpPr>
        <p:spPr bwMode="auto">
          <a:xfrm>
            <a:off x="133350" y="4191000"/>
            <a:ext cx="4286250" cy="1311275"/>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cs typeface="Arial" panose="020B0604020202020204" pitchFamily="34" charset="0"/>
              </a:rPr>
              <a:t> C. Giai cấp công, nông  </a:t>
            </a:r>
          </a:p>
        </p:txBody>
      </p:sp>
      <p:sp>
        <p:nvSpPr>
          <p:cNvPr id="16389" name="AutoShape 13">
            <a:extLst>
              <a:ext uri="{FF2B5EF4-FFF2-40B4-BE49-F238E27FC236}">
                <a16:creationId xmlns:a16="http://schemas.microsoft.com/office/drawing/2014/main" id="{2A0A19AD-ED34-4CE5-B824-823EC2C2415D}"/>
              </a:ext>
            </a:extLst>
          </p:cNvPr>
          <p:cNvSpPr>
            <a:spLocks noChangeArrowheads="1"/>
          </p:cNvSpPr>
          <p:nvPr/>
        </p:nvSpPr>
        <p:spPr bwMode="auto">
          <a:xfrm>
            <a:off x="133350" y="2514600"/>
            <a:ext cx="428625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cs typeface="Arial" panose="020B0604020202020204" pitchFamily="34" charset="0"/>
              </a:rPr>
              <a:t> A. Của người nông dân </a:t>
            </a:r>
          </a:p>
        </p:txBody>
      </p:sp>
      <p:sp>
        <p:nvSpPr>
          <p:cNvPr id="16390" name="AutoShape 13">
            <a:extLst>
              <a:ext uri="{FF2B5EF4-FFF2-40B4-BE49-F238E27FC236}">
                <a16:creationId xmlns:a16="http://schemas.microsoft.com/office/drawing/2014/main" id="{8A747664-97A4-41A9-B4B7-0E25248C6F87}"/>
              </a:ext>
            </a:extLst>
          </p:cNvPr>
          <p:cNvSpPr>
            <a:spLocks noChangeArrowheads="1"/>
          </p:cNvSpPr>
          <p:nvPr/>
        </p:nvSpPr>
        <p:spPr bwMode="auto">
          <a:xfrm>
            <a:off x="4667250" y="4191000"/>
            <a:ext cx="436245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cs typeface="Arial" panose="020B0604020202020204" pitchFamily="34" charset="0"/>
              </a:rPr>
              <a:t> D. Nhân dân lao động  </a:t>
            </a:r>
          </a:p>
        </p:txBody>
      </p:sp>
      <p:sp>
        <p:nvSpPr>
          <p:cNvPr id="16391" name="Text Box 15">
            <a:extLst>
              <a:ext uri="{FF2B5EF4-FFF2-40B4-BE49-F238E27FC236}">
                <a16:creationId xmlns:a16="http://schemas.microsoft.com/office/drawing/2014/main" id="{B2DFC68E-DA4E-439B-B4CF-1DA5F2E21153}"/>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02</a:t>
            </a:r>
          </a:p>
        </p:txBody>
      </p:sp>
    </p:spTree>
  </p:cSld>
  <p:clrMapOvr>
    <a:masterClrMapping/>
  </p:clrMapOvr>
  <p:transition spd="slow" advClick="0"/>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Text Box 4">
            <a:extLst>
              <a:ext uri="{FF2B5EF4-FFF2-40B4-BE49-F238E27FC236}">
                <a16:creationId xmlns:a16="http://schemas.microsoft.com/office/drawing/2014/main" id="{7D0D1299-5C8C-425B-A77D-B4BA7FEA0C80}"/>
              </a:ext>
            </a:extLst>
          </p:cNvPr>
          <p:cNvSpPr txBox="1">
            <a:spLocks noChangeArrowheads="1"/>
          </p:cNvSpPr>
          <p:nvPr/>
        </p:nvSpPr>
        <p:spPr bwMode="auto">
          <a:xfrm>
            <a:off x="1381125" y="1139825"/>
            <a:ext cx="7721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800">
                <a:cs typeface="Arial" panose="020B0604020202020204" pitchFamily="34" charset="0"/>
              </a:rPr>
              <a:t>Câu nói </a:t>
            </a:r>
            <a:r>
              <a:rPr lang="en-US" altLang="en-US" sz="2800" i="1">
                <a:cs typeface="Arial" panose="020B0604020202020204" pitchFamily="34" charset="0"/>
              </a:rPr>
              <a:t>“Đi dân nhớ, ở dân thương”, </a:t>
            </a:r>
            <a:r>
              <a:rPr lang="en-US" altLang="en-US" sz="2800">
                <a:cs typeface="Arial" panose="020B0604020202020204" pitchFamily="34" charset="0"/>
              </a:rPr>
              <a:t>được đúc kết từ thực tiễn của Quân đội ta trong thực hiện chức năng:</a:t>
            </a:r>
          </a:p>
        </p:txBody>
      </p:sp>
      <p:sp>
        <p:nvSpPr>
          <p:cNvPr id="53251" name="AutoShape 5">
            <a:extLst>
              <a:ext uri="{FF2B5EF4-FFF2-40B4-BE49-F238E27FC236}">
                <a16:creationId xmlns:a16="http://schemas.microsoft.com/office/drawing/2014/main" id="{D6DACB8B-D816-42BC-AFED-47D2CDB48A9C}"/>
              </a:ext>
            </a:extLst>
          </p:cNvPr>
          <p:cNvSpPr>
            <a:spLocks noChangeArrowheads="1"/>
          </p:cNvSpPr>
          <p:nvPr/>
        </p:nvSpPr>
        <p:spPr bwMode="auto">
          <a:xfrm>
            <a:off x="52388" y="2540000"/>
            <a:ext cx="4405312" cy="1271588"/>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A. Đội quân công tác</a:t>
            </a:r>
          </a:p>
        </p:txBody>
      </p:sp>
      <p:sp>
        <p:nvSpPr>
          <p:cNvPr id="53252" name="AutoShape 10">
            <a:extLst>
              <a:ext uri="{FF2B5EF4-FFF2-40B4-BE49-F238E27FC236}">
                <a16:creationId xmlns:a16="http://schemas.microsoft.com/office/drawing/2014/main" id="{82BD36BD-5BB5-48ED-8A9D-3A656E772F29}"/>
              </a:ext>
            </a:extLst>
          </p:cNvPr>
          <p:cNvSpPr>
            <a:spLocks noChangeArrowheads="1"/>
          </p:cNvSpPr>
          <p:nvPr/>
        </p:nvSpPr>
        <p:spPr bwMode="auto">
          <a:xfrm>
            <a:off x="58738" y="4191000"/>
            <a:ext cx="4398962" cy="1295400"/>
          </a:xfrm>
          <a:prstGeom prst="flowChartTerminator">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3000">
                <a:cs typeface="Arial" panose="020B0604020202020204" pitchFamily="34" charset="0"/>
              </a:rPr>
              <a:t>C. Đội quân dân vận </a:t>
            </a:r>
            <a:endParaRPr lang="vi-VN" altLang="vi-VN" sz="3000" b="1"/>
          </a:p>
        </p:txBody>
      </p:sp>
      <p:sp>
        <p:nvSpPr>
          <p:cNvPr id="27" name="AutoShape 10">
            <a:extLst>
              <a:ext uri="{FF2B5EF4-FFF2-40B4-BE49-F238E27FC236}">
                <a16:creationId xmlns:a16="http://schemas.microsoft.com/office/drawing/2014/main" id="{B66AF2E9-EE35-4332-91D1-47A92FA8A431}"/>
              </a:ext>
            </a:extLst>
          </p:cNvPr>
          <p:cNvSpPr>
            <a:spLocks noChangeArrowheads="1"/>
          </p:cNvSpPr>
          <p:nvPr/>
        </p:nvSpPr>
        <p:spPr bwMode="auto">
          <a:xfrm>
            <a:off x="4657725" y="2540000"/>
            <a:ext cx="4333875" cy="1271588"/>
          </a:xfrm>
          <a:prstGeom prst="flowChartTerminator">
            <a:avLst/>
          </a:prstGeom>
          <a:solidFill>
            <a:schemeClr val="bg1"/>
          </a:solidFill>
          <a:ln w="9525">
            <a:solidFill>
              <a:schemeClr val="tx1"/>
            </a:solidFill>
            <a:miter lim="800000"/>
            <a:headEnd/>
            <a:tailEnd/>
          </a:ln>
        </p:spPr>
        <p:txBody>
          <a:bodyPr wrap="none" anchor="ctr"/>
          <a:lstStyle/>
          <a:p>
            <a:pPr algn="ctr" eaLnBrk="1" hangingPunct="1">
              <a:defRPr/>
            </a:pPr>
            <a:r>
              <a:rPr lang="en-US" sz="3000" dirty="0">
                <a:latin typeface="Arial" charset="0"/>
                <a:cs typeface="Arial" charset="0"/>
              </a:rPr>
              <a:t>B. </a:t>
            </a:r>
            <a:r>
              <a:rPr lang="en-US" sz="3000" dirty="0" err="1">
                <a:latin typeface="Arial" charset="0"/>
                <a:cs typeface="Arial" charset="0"/>
              </a:rPr>
              <a:t>Đội</a:t>
            </a:r>
            <a:r>
              <a:rPr lang="en-US" sz="3000" dirty="0">
                <a:latin typeface="Arial" charset="0"/>
                <a:cs typeface="Arial" charset="0"/>
              </a:rPr>
              <a:t> </a:t>
            </a:r>
            <a:r>
              <a:rPr lang="en-US" sz="3000" dirty="0" err="1">
                <a:latin typeface="Arial" charset="0"/>
                <a:cs typeface="Arial" charset="0"/>
              </a:rPr>
              <a:t>quân</a:t>
            </a:r>
            <a:r>
              <a:rPr lang="en-US" sz="3000" dirty="0">
                <a:latin typeface="Arial" charset="0"/>
                <a:cs typeface="Arial" charset="0"/>
              </a:rPr>
              <a:t> </a:t>
            </a:r>
            <a:r>
              <a:rPr lang="en-US" sz="3000" dirty="0" err="1">
                <a:latin typeface="Arial" charset="0"/>
                <a:cs typeface="Arial" charset="0"/>
              </a:rPr>
              <a:t>lao</a:t>
            </a:r>
            <a:r>
              <a:rPr lang="en-US" sz="3000" dirty="0">
                <a:latin typeface="Arial" charset="0"/>
                <a:cs typeface="Arial" charset="0"/>
              </a:rPr>
              <a:t> </a:t>
            </a:r>
            <a:r>
              <a:rPr lang="en-US" sz="3000" dirty="0" err="1">
                <a:latin typeface="Arial" charset="0"/>
                <a:cs typeface="Arial" charset="0"/>
              </a:rPr>
              <a:t>động</a:t>
            </a:r>
            <a:endParaRPr lang="en-US" sz="3000" b="1" dirty="0">
              <a:latin typeface="+mn-lt"/>
              <a:cs typeface="Times New Roman" pitchFamily="18" charset="0"/>
            </a:endParaRPr>
          </a:p>
        </p:txBody>
      </p:sp>
      <p:sp>
        <p:nvSpPr>
          <p:cNvPr id="28" name="AutoShape 10">
            <a:extLst>
              <a:ext uri="{FF2B5EF4-FFF2-40B4-BE49-F238E27FC236}">
                <a16:creationId xmlns:a16="http://schemas.microsoft.com/office/drawing/2014/main" id="{63CDD590-72C0-441E-B3AD-14ECD798B5F8}"/>
              </a:ext>
            </a:extLst>
          </p:cNvPr>
          <p:cNvSpPr>
            <a:spLocks noChangeArrowheads="1"/>
          </p:cNvSpPr>
          <p:nvPr/>
        </p:nvSpPr>
        <p:spPr bwMode="auto">
          <a:xfrm>
            <a:off x="4648200" y="4191000"/>
            <a:ext cx="4343400" cy="1271588"/>
          </a:xfrm>
          <a:prstGeom prst="flowChartTerminator">
            <a:avLst/>
          </a:prstGeom>
          <a:solidFill>
            <a:schemeClr val="bg1"/>
          </a:solidFill>
          <a:ln w="9525">
            <a:solidFill>
              <a:schemeClr val="tx1"/>
            </a:solidFill>
            <a:miter lim="800000"/>
            <a:headEnd/>
            <a:tailEnd/>
          </a:ln>
        </p:spPr>
        <p:txBody>
          <a:bodyPr wrap="none" anchor="ctr"/>
          <a:lstStyle/>
          <a:p>
            <a:pPr algn="ctr" eaLnBrk="1" hangingPunct="1">
              <a:defRPr/>
            </a:pPr>
            <a:r>
              <a:rPr lang="en-US" sz="3000" dirty="0">
                <a:latin typeface="Arial" charset="0"/>
                <a:cs typeface="Arial" charset="0"/>
              </a:rPr>
              <a:t>D. </a:t>
            </a:r>
            <a:r>
              <a:rPr lang="en-US" sz="3000" dirty="0" err="1">
                <a:latin typeface="Arial" charset="0"/>
                <a:cs typeface="Arial" charset="0"/>
              </a:rPr>
              <a:t>Đội</a:t>
            </a:r>
            <a:r>
              <a:rPr lang="en-US" sz="3000" dirty="0">
                <a:latin typeface="Arial" charset="0"/>
                <a:cs typeface="Arial" charset="0"/>
              </a:rPr>
              <a:t> </a:t>
            </a:r>
            <a:r>
              <a:rPr lang="en-US" sz="3000" dirty="0" err="1">
                <a:latin typeface="Arial" charset="0"/>
                <a:cs typeface="Arial" charset="0"/>
              </a:rPr>
              <a:t>quân</a:t>
            </a:r>
            <a:r>
              <a:rPr lang="en-US" sz="3000" dirty="0">
                <a:latin typeface="Arial" charset="0"/>
                <a:cs typeface="Arial" charset="0"/>
              </a:rPr>
              <a:t> </a:t>
            </a:r>
            <a:r>
              <a:rPr lang="en-US" sz="3000" dirty="0" err="1">
                <a:latin typeface="Arial" charset="0"/>
                <a:cs typeface="Arial" charset="0"/>
              </a:rPr>
              <a:t>tuyên</a:t>
            </a:r>
            <a:r>
              <a:rPr lang="en-US" sz="3000" dirty="0">
                <a:latin typeface="Arial" charset="0"/>
                <a:cs typeface="Arial" charset="0"/>
              </a:rPr>
              <a:t> </a:t>
            </a:r>
            <a:r>
              <a:rPr lang="en-US" sz="3000" dirty="0" err="1">
                <a:latin typeface="Arial" charset="0"/>
                <a:cs typeface="Arial" charset="0"/>
              </a:rPr>
              <a:t>truyền</a:t>
            </a:r>
            <a:endParaRPr lang="en-US" sz="3000" b="1" dirty="0">
              <a:latin typeface="+mn-lt"/>
              <a:cs typeface="Times New Roman" pitchFamily="18" charset="0"/>
            </a:endParaRPr>
          </a:p>
        </p:txBody>
      </p:sp>
      <p:sp>
        <p:nvSpPr>
          <p:cNvPr id="53255" name="Text Box 15">
            <a:extLst>
              <a:ext uri="{FF2B5EF4-FFF2-40B4-BE49-F238E27FC236}">
                <a16:creationId xmlns:a16="http://schemas.microsoft.com/office/drawing/2014/main" id="{B6A96D6E-E526-426A-B120-1746209A2204}"/>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20</a:t>
            </a:r>
          </a:p>
        </p:txBody>
      </p:sp>
    </p:spTree>
  </p:cSld>
  <p:clrMapOvr>
    <a:masterClrMapping/>
  </p:clrMapOvr>
  <p:transition spd="slow" advClick="0"/>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Text Box 4">
            <a:extLst>
              <a:ext uri="{FF2B5EF4-FFF2-40B4-BE49-F238E27FC236}">
                <a16:creationId xmlns:a16="http://schemas.microsoft.com/office/drawing/2014/main" id="{EF5C54D5-21F7-4DE0-88BF-4238CE023E99}"/>
              </a:ext>
            </a:extLst>
          </p:cNvPr>
          <p:cNvSpPr txBox="1">
            <a:spLocks noChangeArrowheads="1"/>
          </p:cNvSpPr>
          <p:nvPr/>
        </p:nvSpPr>
        <p:spPr bwMode="auto">
          <a:xfrm>
            <a:off x="1335088" y="1000125"/>
            <a:ext cx="7751762"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cs typeface="Arial" panose="020B0604020202020204" pitchFamily="34" charset="0"/>
              </a:rPr>
              <a:t>Câu nói của Lênin “Giành chính quyền</a:t>
            </a:r>
          </a:p>
          <a:p>
            <a:pPr algn="ctr"/>
            <a:r>
              <a:rPr lang="en-US" altLang="en-US" sz="2800">
                <a:cs typeface="Arial" panose="020B0604020202020204" pitchFamily="34" charset="0"/>
              </a:rPr>
              <a:t>đã khó, nhưng giữ được chính quyền còn khó</a:t>
            </a:r>
          </a:p>
          <a:p>
            <a:pPr algn="ctr"/>
            <a:r>
              <a:rPr lang="en-US" altLang="en-US" sz="2800">
                <a:cs typeface="Arial" panose="020B0604020202020204" pitchFamily="34" charset="0"/>
              </a:rPr>
              <a:t>khăn hơn” thể hiện quan điểm về:</a:t>
            </a:r>
          </a:p>
        </p:txBody>
      </p:sp>
      <p:sp>
        <p:nvSpPr>
          <p:cNvPr id="55299" name="AutoShape 5">
            <a:extLst>
              <a:ext uri="{FF2B5EF4-FFF2-40B4-BE49-F238E27FC236}">
                <a16:creationId xmlns:a16="http://schemas.microsoft.com/office/drawing/2014/main" id="{E526B51D-624B-427D-86C1-3B2EFDC5AFFF}"/>
              </a:ext>
            </a:extLst>
          </p:cNvPr>
          <p:cNvSpPr>
            <a:spLocks noChangeArrowheads="1"/>
          </p:cNvSpPr>
          <p:nvPr/>
        </p:nvSpPr>
        <p:spPr bwMode="auto">
          <a:xfrm>
            <a:off x="141288" y="4191000"/>
            <a:ext cx="4316412"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Bảo vệ Tổ quốc </a:t>
            </a:r>
          </a:p>
          <a:p>
            <a:pPr algn="ctr">
              <a:spcBef>
                <a:spcPct val="20000"/>
              </a:spcBef>
            </a:pPr>
            <a:r>
              <a:rPr lang="en-US" altLang="en-US" sz="2400">
                <a:cs typeface="Arial" panose="020B0604020202020204" pitchFamily="34" charset="0"/>
              </a:rPr>
              <a:t>xã hội chủ nghĩa</a:t>
            </a:r>
          </a:p>
        </p:txBody>
      </p:sp>
      <p:sp>
        <p:nvSpPr>
          <p:cNvPr id="65549" name="AutoShape 13">
            <a:extLst>
              <a:ext uri="{FF2B5EF4-FFF2-40B4-BE49-F238E27FC236}">
                <a16:creationId xmlns:a16="http://schemas.microsoft.com/office/drawing/2014/main" id="{27B06794-D564-418C-B590-3D7DE037CF94}"/>
              </a:ext>
            </a:extLst>
          </p:cNvPr>
          <p:cNvSpPr>
            <a:spLocks noChangeArrowheads="1"/>
          </p:cNvSpPr>
          <p:nvPr/>
        </p:nvSpPr>
        <p:spPr bwMode="auto">
          <a:xfrm>
            <a:off x="4686300" y="4191000"/>
            <a:ext cx="43053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D. </a:t>
            </a:r>
            <a:r>
              <a:rPr lang="en-US" sz="3000" dirty="0" err="1">
                <a:latin typeface="Arial" charset="0"/>
                <a:cs typeface="Arial" charset="0"/>
              </a:rPr>
              <a:t>Củng</a:t>
            </a:r>
            <a:r>
              <a:rPr lang="en-US" sz="3000" dirty="0">
                <a:latin typeface="Arial" charset="0"/>
                <a:cs typeface="Arial" charset="0"/>
              </a:rPr>
              <a:t> </a:t>
            </a:r>
            <a:r>
              <a:rPr lang="en-US" sz="3000" dirty="0" err="1">
                <a:latin typeface="Arial" charset="0"/>
                <a:cs typeface="Arial" charset="0"/>
              </a:rPr>
              <a:t>cố</a:t>
            </a:r>
            <a:r>
              <a:rPr lang="en-US" sz="3000" dirty="0">
                <a:latin typeface="Arial" charset="0"/>
                <a:cs typeface="Arial" charset="0"/>
              </a:rPr>
              <a:t> </a:t>
            </a:r>
            <a:r>
              <a:rPr lang="en-US" sz="3000" dirty="0" err="1">
                <a:latin typeface="Arial" charset="0"/>
                <a:cs typeface="Arial" charset="0"/>
              </a:rPr>
              <a:t>chính</a:t>
            </a:r>
            <a:r>
              <a:rPr lang="en-US" sz="3000" dirty="0">
                <a:latin typeface="Arial" charset="0"/>
                <a:cs typeface="Arial" charset="0"/>
              </a:rPr>
              <a:t> </a:t>
            </a:r>
          </a:p>
          <a:p>
            <a:pPr algn="ctr" eaLnBrk="1" hangingPunct="1">
              <a:defRPr/>
            </a:pPr>
            <a:r>
              <a:rPr lang="en-US" sz="3000" err="1">
                <a:latin typeface="Arial" charset="0"/>
                <a:cs typeface="Arial" charset="0"/>
              </a:rPr>
              <a:t>quyền</a:t>
            </a:r>
            <a:r>
              <a:rPr lang="en-US" sz="3000">
                <a:latin typeface="Arial" charset="0"/>
                <a:cs typeface="Arial" charset="0"/>
              </a:rPr>
              <a:t> </a:t>
            </a:r>
            <a:r>
              <a:rPr lang="en-US" sz="3000" err="1">
                <a:latin typeface="Arial" charset="0"/>
                <a:cs typeface="Arial" charset="0"/>
              </a:rPr>
              <a:t>X</a:t>
            </a:r>
            <a:r>
              <a:rPr lang="en-US" sz="3000">
                <a:latin typeface="Arial" charset="0"/>
                <a:cs typeface="Arial" charset="0"/>
              </a:rPr>
              <a:t>ô </a:t>
            </a:r>
            <a:r>
              <a:rPr lang="en-US" sz="3000" dirty="0" err="1">
                <a:latin typeface="Arial" charset="0"/>
                <a:cs typeface="Arial" charset="0"/>
              </a:rPr>
              <a:t>V</a:t>
            </a:r>
            <a:r>
              <a:rPr lang="en-US" sz="3000">
                <a:latin typeface="Arial" charset="0"/>
                <a:cs typeface="Arial" charset="0"/>
              </a:rPr>
              <a:t>iết </a:t>
            </a:r>
            <a:endParaRPr lang="en-US" sz="3000" b="1" dirty="0">
              <a:latin typeface="+mn-lt"/>
              <a:cs typeface="Times New Roman" pitchFamily="18" charset="0"/>
            </a:endParaRPr>
          </a:p>
        </p:txBody>
      </p:sp>
      <p:sp>
        <p:nvSpPr>
          <p:cNvPr id="26" name="AutoShape 13">
            <a:extLst>
              <a:ext uri="{FF2B5EF4-FFF2-40B4-BE49-F238E27FC236}">
                <a16:creationId xmlns:a16="http://schemas.microsoft.com/office/drawing/2014/main" id="{DA4020C3-DF61-4987-B66A-78854C1B8FD5}"/>
              </a:ext>
            </a:extLst>
          </p:cNvPr>
          <p:cNvSpPr>
            <a:spLocks noChangeArrowheads="1"/>
          </p:cNvSpPr>
          <p:nvPr/>
        </p:nvSpPr>
        <p:spPr bwMode="auto">
          <a:xfrm>
            <a:off x="131763" y="2514600"/>
            <a:ext cx="4325937"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A. </a:t>
            </a:r>
            <a:r>
              <a:rPr lang="en-US" sz="3000" dirty="0" err="1">
                <a:latin typeface="Arial" charset="0"/>
                <a:cs typeface="Arial" charset="0"/>
              </a:rPr>
              <a:t>Giữ</a:t>
            </a:r>
            <a:r>
              <a:rPr lang="en-US" sz="3000" dirty="0">
                <a:latin typeface="Arial" charset="0"/>
                <a:cs typeface="Arial" charset="0"/>
              </a:rPr>
              <a:t> </a:t>
            </a:r>
            <a:r>
              <a:rPr lang="en-US" sz="3000" dirty="0" err="1">
                <a:latin typeface="Arial" charset="0"/>
                <a:cs typeface="Arial" charset="0"/>
              </a:rPr>
              <a:t>gìn</a:t>
            </a:r>
            <a:r>
              <a:rPr lang="en-US" sz="3000" dirty="0">
                <a:latin typeface="Arial" charset="0"/>
                <a:cs typeface="Arial" charset="0"/>
              </a:rPr>
              <a:t> </a:t>
            </a:r>
            <a:r>
              <a:rPr lang="en-US" sz="3000" dirty="0" err="1">
                <a:latin typeface="Arial" charset="0"/>
                <a:cs typeface="Arial" charset="0"/>
              </a:rPr>
              <a:t>Tổ</a:t>
            </a:r>
            <a:r>
              <a:rPr lang="en-US" sz="3000" dirty="0">
                <a:latin typeface="Arial" charset="0"/>
                <a:cs typeface="Arial" charset="0"/>
              </a:rPr>
              <a:t> </a:t>
            </a:r>
            <a:r>
              <a:rPr lang="en-US" sz="3000" dirty="0" err="1">
                <a:latin typeface="Arial" charset="0"/>
                <a:cs typeface="Arial" charset="0"/>
              </a:rPr>
              <a:t>quốc</a:t>
            </a:r>
            <a:r>
              <a:rPr lang="en-US" sz="3000" dirty="0">
                <a:latin typeface="Arial" charset="0"/>
                <a:cs typeface="Arial" charset="0"/>
              </a:rPr>
              <a:t> </a:t>
            </a:r>
          </a:p>
          <a:p>
            <a:pPr algn="ctr" eaLnBrk="1" hangingPunct="1">
              <a:defRPr/>
            </a:pPr>
            <a:r>
              <a:rPr lang="en-US" sz="3000" dirty="0" err="1">
                <a:latin typeface="Arial" charset="0"/>
                <a:cs typeface="Arial" charset="0"/>
              </a:rPr>
              <a:t>xã</a:t>
            </a:r>
            <a:r>
              <a:rPr lang="en-US" sz="3000" dirty="0">
                <a:latin typeface="Arial" charset="0"/>
                <a:cs typeface="Arial" charset="0"/>
              </a:rPr>
              <a:t> </a:t>
            </a:r>
            <a:r>
              <a:rPr lang="en-US" sz="3000" dirty="0" err="1">
                <a:latin typeface="Arial" charset="0"/>
                <a:cs typeface="Arial" charset="0"/>
              </a:rPr>
              <a:t>hội</a:t>
            </a:r>
            <a:r>
              <a:rPr lang="en-US" sz="3000" dirty="0">
                <a:latin typeface="Arial" charset="0"/>
                <a:cs typeface="Arial" charset="0"/>
              </a:rPr>
              <a:t> </a:t>
            </a:r>
            <a:r>
              <a:rPr lang="en-US" sz="3000" dirty="0" err="1">
                <a:latin typeface="Arial" charset="0"/>
                <a:cs typeface="Arial" charset="0"/>
              </a:rPr>
              <a:t>chủ</a:t>
            </a:r>
            <a:r>
              <a:rPr lang="en-US" sz="3000" dirty="0">
                <a:latin typeface="Arial" charset="0"/>
                <a:cs typeface="Arial" charset="0"/>
              </a:rPr>
              <a:t> </a:t>
            </a:r>
            <a:r>
              <a:rPr lang="en-US" sz="3000" dirty="0" err="1">
                <a:latin typeface="Arial" charset="0"/>
                <a:cs typeface="Arial" charset="0"/>
              </a:rPr>
              <a:t>nghĩa</a:t>
            </a:r>
            <a:endParaRPr lang="en-US" sz="3000" b="1" dirty="0">
              <a:latin typeface="+mn-lt"/>
              <a:cs typeface="Times New Roman" pitchFamily="18" charset="0"/>
            </a:endParaRPr>
          </a:p>
        </p:txBody>
      </p:sp>
      <p:sp>
        <p:nvSpPr>
          <p:cNvPr id="27" name="AutoShape 13">
            <a:extLst>
              <a:ext uri="{FF2B5EF4-FFF2-40B4-BE49-F238E27FC236}">
                <a16:creationId xmlns:a16="http://schemas.microsoft.com/office/drawing/2014/main" id="{5D7D7060-E519-46FF-9800-6B81096A36D7}"/>
              </a:ext>
            </a:extLst>
          </p:cNvPr>
          <p:cNvSpPr>
            <a:spLocks noChangeArrowheads="1"/>
          </p:cNvSpPr>
          <p:nvPr/>
        </p:nvSpPr>
        <p:spPr bwMode="auto">
          <a:xfrm>
            <a:off x="4686300" y="2514600"/>
            <a:ext cx="43053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B. </a:t>
            </a:r>
            <a:r>
              <a:rPr lang="en-US" sz="3000" dirty="0" err="1">
                <a:latin typeface="Arial" charset="0"/>
                <a:cs typeface="Arial" charset="0"/>
              </a:rPr>
              <a:t>Xây</a:t>
            </a:r>
            <a:r>
              <a:rPr lang="en-US" sz="3000" dirty="0">
                <a:latin typeface="Arial" charset="0"/>
                <a:cs typeface="Arial" charset="0"/>
              </a:rPr>
              <a:t> </a:t>
            </a:r>
            <a:r>
              <a:rPr lang="en-US" sz="3000" dirty="0" err="1">
                <a:latin typeface="Arial" charset="0"/>
                <a:cs typeface="Arial" charset="0"/>
              </a:rPr>
              <a:t>dựng</a:t>
            </a:r>
            <a:r>
              <a:rPr lang="en-US" sz="3000" dirty="0">
                <a:latin typeface="Arial" charset="0"/>
                <a:cs typeface="Arial" charset="0"/>
              </a:rPr>
              <a:t> </a:t>
            </a:r>
            <a:r>
              <a:rPr lang="en-US" sz="3000" dirty="0" err="1">
                <a:latin typeface="Arial" charset="0"/>
                <a:cs typeface="Arial" charset="0"/>
              </a:rPr>
              <a:t>Tổ</a:t>
            </a:r>
            <a:r>
              <a:rPr lang="en-US" sz="3000" dirty="0">
                <a:latin typeface="Arial" charset="0"/>
                <a:cs typeface="Arial" charset="0"/>
              </a:rPr>
              <a:t> </a:t>
            </a:r>
            <a:r>
              <a:rPr lang="en-US" sz="3000" dirty="0" err="1">
                <a:latin typeface="Arial" charset="0"/>
                <a:cs typeface="Arial" charset="0"/>
              </a:rPr>
              <a:t>quốc</a:t>
            </a:r>
            <a:r>
              <a:rPr lang="en-US" sz="3000" dirty="0">
                <a:latin typeface="Arial" charset="0"/>
                <a:cs typeface="Arial" charset="0"/>
              </a:rPr>
              <a:t> </a:t>
            </a:r>
          </a:p>
          <a:p>
            <a:pPr algn="ctr" eaLnBrk="1" hangingPunct="1">
              <a:defRPr/>
            </a:pPr>
            <a:r>
              <a:rPr lang="en-US" sz="3000" dirty="0" err="1">
                <a:latin typeface="Arial" charset="0"/>
                <a:cs typeface="Arial" charset="0"/>
              </a:rPr>
              <a:t>xã</a:t>
            </a:r>
            <a:r>
              <a:rPr lang="en-US" sz="3000" dirty="0">
                <a:latin typeface="Arial" charset="0"/>
                <a:cs typeface="Arial" charset="0"/>
              </a:rPr>
              <a:t> </a:t>
            </a:r>
            <a:r>
              <a:rPr lang="en-US" sz="3000" dirty="0" err="1">
                <a:latin typeface="Arial" charset="0"/>
                <a:cs typeface="Arial" charset="0"/>
              </a:rPr>
              <a:t>hội</a:t>
            </a:r>
            <a:r>
              <a:rPr lang="en-US" sz="3000" dirty="0">
                <a:latin typeface="Arial" charset="0"/>
                <a:cs typeface="Arial" charset="0"/>
              </a:rPr>
              <a:t> </a:t>
            </a:r>
            <a:r>
              <a:rPr lang="en-US" sz="3000" dirty="0" err="1">
                <a:latin typeface="Arial" charset="0"/>
                <a:cs typeface="Arial" charset="0"/>
              </a:rPr>
              <a:t>chủ</a:t>
            </a:r>
            <a:r>
              <a:rPr lang="en-US" sz="3000" dirty="0">
                <a:latin typeface="Arial" charset="0"/>
                <a:cs typeface="Arial" charset="0"/>
              </a:rPr>
              <a:t> </a:t>
            </a:r>
            <a:r>
              <a:rPr lang="en-US" sz="3000" dirty="0" err="1">
                <a:latin typeface="Arial" charset="0"/>
                <a:cs typeface="Arial" charset="0"/>
              </a:rPr>
              <a:t>nghĩa</a:t>
            </a:r>
            <a:endParaRPr lang="en-US" sz="3000" b="1" dirty="0">
              <a:latin typeface="+mn-lt"/>
              <a:cs typeface="Times New Roman" pitchFamily="18" charset="0"/>
            </a:endParaRPr>
          </a:p>
        </p:txBody>
      </p:sp>
      <p:sp>
        <p:nvSpPr>
          <p:cNvPr id="55303" name="Text Box 15">
            <a:extLst>
              <a:ext uri="{FF2B5EF4-FFF2-40B4-BE49-F238E27FC236}">
                <a16:creationId xmlns:a16="http://schemas.microsoft.com/office/drawing/2014/main" id="{6CB00E8D-EFB9-4D52-A6EB-770C42CBF32C}"/>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21</a:t>
            </a:r>
          </a:p>
        </p:txBody>
      </p:sp>
    </p:spTree>
  </p:cSld>
  <p:clrMapOvr>
    <a:masterClrMapping/>
  </p:clrMapOvr>
  <p:transition spd="slow" advClick="0"/>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Text Box 4">
            <a:extLst>
              <a:ext uri="{FF2B5EF4-FFF2-40B4-BE49-F238E27FC236}">
                <a16:creationId xmlns:a16="http://schemas.microsoft.com/office/drawing/2014/main" id="{21B7F910-682E-4EC8-8DB8-A444721FE17E}"/>
              </a:ext>
            </a:extLst>
          </p:cNvPr>
          <p:cNvSpPr txBox="1">
            <a:spLocks noChangeArrowheads="1"/>
          </p:cNvSpPr>
          <p:nvPr/>
        </p:nvSpPr>
        <p:spPr bwMode="auto">
          <a:xfrm>
            <a:off x="1522413" y="1031875"/>
            <a:ext cx="74406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Chiến tranh là kết quả của những mối quan hệ giữa những tập đoàn người có lợi ích cơ bản đối lập nhau, được thể hiện dưới một hình thức đặc biệt, sử dụng một công cụ đặc biệt, đó là:</a:t>
            </a:r>
          </a:p>
        </p:txBody>
      </p:sp>
      <p:sp>
        <p:nvSpPr>
          <p:cNvPr id="57347" name="AutoShape 5">
            <a:extLst>
              <a:ext uri="{FF2B5EF4-FFF2-40B4-BE49-F238E27FC236}">
                <a16:creationId xmlns:a16="http://schemas.microsoft.com/office/drawing/2014/main" id="{C82B10CE-A5C6-45B1-AFD9-A3631BC920BF}"/>
              </a:ext>
            </a:extLst>
          </p:cNvPr>
          <p:cNvSpPr>
            <a:spLocks noChangeArrowheads="1"/>
          </p:cNvSpPr>
          <p:nvPr/>
        </p:nvSpPr>
        <p:spPr bwMode="auto">
          <a:xfrm>
            <a:off x="4684713" y="2514600"/>
            <a:ext cx="4230687"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B. Bạo lực vũ trang</a:t>
            </a:r>
          </a:p>
        </p:txBody>
      </p:sp>
      <p:sp>
        <p:nvSpPr>
          <p:cNvPr id="65546" name="AutoShape 10">
            <a:extLst>
              <a:ext uri="{FF2B5EF4-FFF2-40B4-BE49-F238E27FC236}">
                <a16:creationId xmlns:a16="http://schemas.microsoft.com/office/drawing/2014/main" id="{B83013FE-B1F9-4992-A72E-FDBC0631003A}"/>
              </a:ext>
            </a:extLst>
          </p:cNvPr>
          <p:cNvSpPr>
            <a:spLocks noChangeArrowheads="1"/>
          </p:cNvSpPr>
          <p:nvPr/>
        </p:nvSpPr>
        <p:spPr bwMode="auto">
          <a:xfrm>
            <a:off x="4648200" y="4178300"/>
            <a:ext cx="42672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D. </a:t>
            </a:r>
            <a:r>
              <a:rPr lang="en-US" sz="3000" dirty="0" err="1">
                <a:latin typeface="Arial" charset="0"/>
                <a:cs typeface="Arial" charset="0"/>
              </a:rPr>
              <a:t>Lực</a:t>
            </a:r>
            <a:r>
              <a:rPr lang="en-US" sz="3000" dirty="0">
                <a:latin typeface="Arial" charset="0"/>
                <a:cs typeface="Arial" charset="0"/>
              </a:rPr>
              <a:t> </a:t>
            </a:r>
            <a:r>
              <a:rPr lang="en-US" sz="3000" dirty="0" err="1">
                <a:latin typeface="Arial" charset="0"/>
                <a:cs typeface="Arial" charset="0"/>
              </a:rPr>
              <a:t>lượng</a:t>
            </a:r>
            <a:r>
              <a:rPr lang="en-US" sz="3000" dirty="0">
                <a:latin typeface="Arial" charset="0"/>
                <a:cs typeface="Arial" charset="0"/>
              </a:rPr>
              <a:t> </a:t>
            </a:r>
            <a:r>
              <a:rPr lang="en-US" sz="3000" dirty="0" err="1">
                <a:latin typeface="Arial" charset="0"/>
                <a:cs typeface="Arial" charset="0"/>
              </a:rPr>
              <a:t>quân</a:t>
            </a:r>
            <a:r>
              <a:rPr lang="en-US" sz="3000" dirty="0">
                <a:latin typeface="Arial" charset="0"/>
                <a:cs typeface="Arial" charset="0"/>
              </a:rPr>
              <a:t> </a:t>
            </a:r>
            <a:r>
              <a:rPr lang="en-US" sz="3000" dirty="0" err="1">
                <a:latin typeface="Arial" charset="0"/>
                <a:cs typeface="Arial" charset="0"/>
              </a:rPr>
              <a:t>sự</a:t>
            </a:r>
            <a:endParaRPr lang="en-US" sz="3000" b="1" dirty="0">
              <a:latin typeface="+mn-lt"/>
              <a:cs typeface="Times New Roman" pitchFamily="18" charset="0"/>
            </a:endParaRPr>
          </a:p>
        </p:txBody>
      </p:sp>
      <p:sp>
        <p:nvSpPr>
          <p:cNvPr id="26" name="AutoShape 10">
            <a:extLst>
              <a:ext uri="{FF2B5EF4-FFF2-40B4-BE49-F238E27FC236}">
                <a16:creationId xmlns:a16="http://schemas.microsoft.com/office/drawing/2014/main" id="{41D844A1-0248-4B28-AF09-B46AF8D6BFDE}"/>
              </a:ext>
            </a:extLst>
          </p:cNvPr>
          <p:cNvSpPr>
            <a:spLocks noChangeArrowheads="1"/>
          </p:cNvSpPr>
          <p:nvPr/>
        </p:nvSpPr>
        <p:spPr bwMode="auto">
          <a:xfrm>
            <a:off x="228600" y="2514600"/>
            <a:ext cx="41910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A. </a:t>
            </a:r>
            <a:r>
              <a:rPr lang="en-US" sz="3000" dirty="0" err="1">
                <a:latin typeface="Arial" charset="0"/>
                <a:cs typeface="Arial" charset="0"/>
              </a:rPr>
              <a:t>Lực</a:t>
            </a:r>
            <a:r>
              <a:rPr lang="en-US" sz="3000" dirty="0">
                <a:latin typeface="Arial" charset="0"/>
                <a:cs typeface="Arial" charset="0"/>
              </a:rPr>
              <a:t> </a:t>
            </a:r>
            <a:r>
              <a:rPr lang="en-US" sz="3000" dirty="0" err="1">
                <a:latin typeface="Arial" charset="0"/>
                <a:cs typeface="Arial" charset="0"/>
              </a:rPr>
              <a:t>lượng</a:t>
            </a:r>
            <a:r>
              <a:rPr lang="en-US" sz="3000" dirty="0">
                <a:latin typeface="Arial" charset="0"/>
                <a:cs typeface="Arial" charset="0"/>
              </a:rPr>
              <a:t> </a:t>
            </a:r>
            <a:r>
              <a:rPr lang="en-US" sz="3000" dirty="0" err="1">
                <a:latin typeface="Arial" charset="0"/>
                <a:cs typeface="Arial" charset="0"/>
              </a:rPr>
              <a:t>vũ</a:t>
            </a:r>
            <a:r>
              <a:rPr lang="en-US" sz="3000" dirty="0">
                <a:latin typeface="Arial" charset="0"/>
                <a:cs typeface="Arial" charset="0"/>
              </a:rPr>
              <a:t> </a:t>
            </a:r>
            <a:r>
              <a:rPr lang="en-US" sz="3000" dirty="0" err="1">
                <a:latin typeface="Arial" charset="0"/>
                <a:cs typeface="Arial" charset="0"/>
              </a:rPr>
              <a:t>trang</a:t>
            </a:r>
            <a:endParaRPr lang="en-US" sz="3000" b="1" dirty="0">
              <a:latin typeface="+mn-lt"/>
              <a:cs typeface="Times New Roman" pitchFamily="18" charset="0"/>
            </a:endParaRPr>
          </a:p>
        </p:txBody>
      </p:sp>
      <p:sp>
        <p:nvSpPr>
          <p:cNvPr id="57350" name="AutoShape 10">
            <a:extLst>
              <a:ext uri="{FF2B5EF4-FFF2-40B4-BE49-F238E27FC236}">
                <a16:creationId xmlns:a16="http://schemas.microsoft.com/office/drawing/2014/main" id="{7B797DED-043C-4279-ACB8-1612F6A14DB9}"/>
              </a:ext>
            </a:extLst>
          </p:cNvPr>
          <p:cNvSpPr>
            <a:spLocks noChangeArrowheads="1"/>
          </p:cNvSpPr>
          <p:nvPr/>
        </p:nvSpPr>
        <p:spPr bwMode="auto">
          <a:xfrm>
            <a:off x="228600" y="4178300"/>
            <a:ext cx="41910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3000">
                <a:cs typeface="Arial" panose="020B0604020202020204" pitchFamily="34" charset="0"/>
              </a:rPr>
              <a:t>C. Bạo lực tổng hợp</a:t>
            </a:r>
            <a:endParaRPr lang="vi-VN" altLang="vi-VN" sz="3000" b="1"/>
          </a:p>
        </p:txBody>
      </p:sp>
      <p:sp>
        <p:nvSpPr>
          <p:cNvPr id="57351" name="Text Box 15">
            <a:extLst>
              <a:ext uri="{FF2B5EF4-FFF2-40B4-BE49-F238E27FC236}">
                <a16:creationId xmlns:a16="http://schemas.microsoft.com/office/drawing/2014/main" id="{CEA10E1C-31E4-4678-822A-A4CB985C927A}"/>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22</a:t>
            </a:r>
          </a:p>
        </p:txBody>
      </p:sp>
    </p:spTree>
  </p:cSld>
  <p:clrMapOvr>
    <a:masterClrMapping/>
  </p:clrMapOvr>
  <p:transition spd="slow" advClick="0"/>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Text Box 4">
            <a:extLst>
              <a:ext uri="{FF2B5EF4-FFF2-40B4-BE49-F238E27FC236}">
                <a16:creationId xmlns:a16="http://schemas.microsoft.com/office/drawing/2014/main" id="{9812C8EA-A3E6-4CD9-93FE-8FA7956553A2}"/>
              </a:ext>
            </a:extLst>
          </p:cNvPr>
          <p:cNvSpPr txBox="1">
            <a:spLocks noChangeArrowheads="1"/>
          </p:cNvSpPr>
          <p:nvPr/>
        </p:nvSpPr>
        <p:spPr bwMode="auto">
          <a:xfrm>
            <a:off x="1552575" y="1173163"/>
            <a:ext cx="7429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Nguồn gốc trực tiếp nảy sinh chiến tranh theo quan điểm chủ nghĩa Mác-Lênin là:</a:t>
            </a:r>
          </a:p>
        </p:txBody>
      </p:sp>
      <p:sp>
        <p:nvSpPr>
          <p:cNvPr id="59395" name="AutoShape 5">
            <a:extLst>
              <a:ext uri="{FF2B5EF4-FFF2-40B4-BE49-F238E27FC236}">
                <a16:creationId xmlns:a16="http://schemas.microsoft.com/office/drawing/2014/main" id="{0D1EF6A2-8913-4D52-8EFE-7AC4C4171A30}"/>
              </a:ext>
            </a:extLst>
          </p:cNvPr>
          <p:cNvSpPr>
            <a:spLocks noChangeArrowheads="1"/>
          </p:cNvSpPr>
          <p:nvPr/>
        </p:nvSpPr>
        <p:spPr bwMode="auto">
          <a:xfrm>
            <a:off x="4648200" y="4191000"/>
            <a:ext cx="4343400" cy="1274763"/>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D. Nguồn gốc xã hội</a:t>
            </a:r>
          </a:p>
        </p:txBody>
      </p:sp>
      <p:sp>
        <p:nvSpPr>
          <p:cNvPr id="65549" name="AutoShape 13">
            <a:extLst>
              <a:ext uri="{FF2B5EF4-FFF2-40B4-BE49-F238E27FC236}">
                <a16:creationId xmlns:a16="http://schemas.microsoft.com/office/drawing/2014/main" id="{4636A614-B7F0-4579-8FB4-0524E2BEDC47}"/>
              </a:ext>
            </a:extLst>
          </p:cNvPr>
          <p:cNvSpPr>
            <a:spLocks noChangeArrowheads="1"/>
          </p:cNvSpPr>
          <p:nvPr/>
        </p:nvSpPr>
        <p:spPr bwMode="auto">
          <a:xfrm>
            <a:off x="4648200" y="2514600"/>
            <a:ext cx="4343400" cy="1274763"/>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B. </a:t>
            </a:r>
            <a:r>
              <a:rPr lang="en-US" sz="3000" dirty="0" err="1">
                <a:latin typeface="Arial" charset="0"/>
                <a:cs typeface="Arial" charset="0"/>
              </a:rPr>
              <a:t>Nguồn</a:t>
            </a:r>
            <a:r>
              <a:rPr lang="en-US" sz="3000" dirty="0">
                <a:latin typeface="Arial" charset="0"/>
                <a:cs typeface="Arial" charset="0"/>
              </a:rPr>
              <a:t> </a:t>
            </a:r>
            <a:r>
              <a:rPr lang="en-US" sz="3000" dirty="0" err="1">
                <a:latin typeface="Arial" charset="0"/>
                <a:cs typeface="Arial" charset="0"/>
              </a:rPr>
              <a:t>gốc</a:t>
            </a:r>
            <a:r>
              <a:rPr lang="en-US" sz="3000" dirty="0">
                <a:latin typeface="Arial" charset="0"/>
                <a:cs typeface="Arial" charset="0"/>
              </a:rPr>
              <a:t> </a:t>
            </a:r>
            <a:r>
              <a:rPr lang="en-US" sz="3000" dirty="0" err="1">
                <a:latin typeface="Arial" charset="0"/>
                <a:cs typeface="Arial" charset="0"/>
              </a:rPr>
              <a:t>giai</a:t>
            </a:r>
            <a:r>
              <a:rPr lang="en-US" sz="3000" dirty="0">
                <a:latin typeface="Arial" charset="0"/>
                <a:cs typeface="Arial" charset="0"/>
              </a:rPr>
              <a:t> </a:t>
            </a:r>
            <a:r>
              <a:rPr lang="en-US" sz="3000" dirty="0" err="1">
                <a:latin typeface="Arial" charset="0"/>
                <a:cs typeface="Arial" charset="0"/>
              </a:rPr>
              <a:t>cấp</a:t>
            </a:r>
            <a:endParaRPr lang="en-US" sz="3000" b="1" dirty="0">
              <a:latin typeface="+mn-lt"/>
              <a:cs typeface="Times New Roman" pitchFamily="18" charset="0"/>
            </a:endParaRPr>
          </a:p>
        </p:txBody>
      </p:sp>
      <p:sp>
        <p:nvSpPr>
          <p:cNvPr id="27" name="AutoShape 13">
            <a:extLst>
              <a:ext uri="{FF2B5EF4-FFF2-40B4-BE49-F238E27FC236}">
                <a16:creationId xmlns:a16="http://schemas.microsoft.com/office/drawing/2014/main" id="{69E63265-C8B5-4C6C-A124-923CCD50C3E6}"/>
              </a:ext>
            </a:extLst>
          </p:cNvPr>
          <p:cNvSpPr>
            <a:spLocks noChangeArrowheads="1"/>
          </p:cNvSpPr>
          <p:nvPr/>
        </p:nvSpPr>
        <p:spPr bwMode="auto">
          <a:xfrm>
            <a:off x="136525" y="2514600"/>
            <a:ext cx="4321175" cy="1274763"/>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A. </a:t>
            </a:r>
            <a:r>
              <a:rPr lang="en-US" sz="3000" dirty="0" err="1">
                <a:latin typeface="Arial" charset="0"/>
                <a:cs typeface="Arial" charset="0"/>
              </a:rPr>
              <a:t>Nguồn</a:t>
            </a:r>
            <a:r>
              <a:rPr lang="en-US" sz="3000" dirty="0">
                <a:latin typeface="Arial" charset="0"/>
                <a:cs typeface="Arial" charset="0"/>
              </a:rPr>
              <a:t> </a:t>
            </a:r>
            <a:r>
              <a:rPr lang="en-US" sz="3000" dirty="0" err="1">
                <a:latin typeface="Arial" charset="0"/>
                <a:cs typeface="Arial" charset="0"/>
              </a:rPr>
              <a:t>gốc</a:t>
            </a:r>
            <a:r>
              <a:rPr lang="en-US" sz="3000" dirty="0">
                <a:latin typeface="Arial" charset="0"/>
                <a:cs typeface="Arial" charset="0"/>
              </a:rPr>
              <a:t> </a:t>
            </a:r>
            <a:r>
              <a:rPr lang="en-US" sz="3000" dirty="0" err="1">
                <a:latin typeface="Arial" charset="0"/>
                <a:cs typeface="Arial" charset="0"/>
              </a:rPr>
              <a:t>chính</a:t>
            </a:r>
            <a:r>
              <a:rPr lang="en-US" sz="3000" dirty="0">
                <a:latin typeface="Arial" charset="0"/>
                <a:cs typeface="Arial" charset="0"/>
              </a:rPr>
              <a:t> </a:t>
            </a:r>
            <a:r>
              <a:rPr lang="en-US" sz="3000" dirty="0" err="1">
                <a:latin typeface="Arial" charset="0"/>
                <a:cs typeface="Arial" charset="0"/>
              </a:rPr>
              <a:t>trị</a:t>
            </a:r>
            <a:r>
              <a:rPr lang="en-US" sz="3000" dirty="0">
                <a:latin typeface="Arial" charset="0"/>
                <a:cs typeface="Arial" charset="0"/>
              </a:rPr>
              <a:t> </a:t>
            </a:r>
            <a:endParaRPr lang="en-US" sz="3000" b="1" dirty="0">
              <a:latin typeface="+mn-lt"/>
              <a:cs typeface="Times New Roman" pitchFamily="18" charset="0"/>
            </a:endParaRPr>
          </a:p>
        </p:txBody>
      </p:sp>
      <p:sp>
        <p:nvSpPr>
          <p:cNvPr id="28" name="AutoShape 13">
            <a:extLst>
              <a:ext uri="{FF2B5EF4-FFF2-40B4-BE49-F238E27FC236}">
                <a16:creationId xmlns:a16="http://schemas.microsoft.com/office/drawing/2014/main" id="{DBBB33FA-10DA-4AD1-A7D9-7200E690D323}"/>
              </a:ext>
            </a:extLst>
          </p:cNvPr>
          <p:cNvSpPr>
            <a:spLocks noChangeArrowheads="1"/>
          </p:cNvSpPr>
          <p:nvPr/>
        </p:nvSpPr>
        <p:spPr bwMode="auto">
          <a:xfrm>
            <a:off x="136525" y="4191000"/>
            <a:ext cx="4321175"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C. </a:t>
            </a:r>
            <a:r>
              <a:rPr lang="en-US" sz="3000" dirty="0" err="1">
                <a:latin typeface="Arial" charset="0"/>
                <a:cs typeface="Arial" charset="0"/>
              </a:rPr>
              <a:t>Nguồn</a:t>
            </a:r>
            <a:r>
              <a:rPr lang="en-US" sz="3000" dirty="0">
                <a:latin typeface="Arial" charset="0"/>
                <a:cs typeface="Arial" charset="0"/>
              </a:rPr>
              <a:t> </a:t>
            </a:r>
            <a:r>
              <a:rPr lang="en-US" sz="3000" dirty="0" err="1">
                <a:latin typeface="Arial" charset="0"/>
                <a:cs typeface="Arial" charset="0"/>
              </a:rPr>
              <a:t>gốc</a:t>
            </a:r>
            <a:r>
              <a:rPr lang="en-US" sz="3000" dirty="0">
                <a:latin typeface="Arial" charset="0"/>
                <a:cs typeface="Arial" charset="0"/>
              </a:rPr>
              <a:t> </a:t>
            </a:r>
            <a:r>
              <a:rPr lang="en-US" sz="3000" dirty="0" err="1">
                <a:latin typeface="Arial" charset="0"/>
                <a:cs typeface="Arial" charset="0"/>
              </a:rPr>
              <a:t>mâu</a:t>
            </a:r>
            <a:r>
              <a:rPr lang="en-US" sz="3000" dirty="0">
                <a:latin typeface="Arial" charset="0"/>
                <a:cs typeface="Arial" charset="0"/>
              </a:rPr>
              <a:t> </a:t>
            </a:r>
            <a:r>
              <a:rPr lang="en-US" sz="3000" dirty="0" err="1">
                <a:latin typeface="Arial" charset="0"/>
                <a:cs typeface="Arial" charset="0"/>
              </a:rPr>
              <a:t>thuẫn</a:t>
            </a:r>
            <a:endParaRPr lang="en-US" sz="3000" b="1" dirty="0">
              <a:latin typeface="+mn-lt"/>
              <a:cs typeface="Times New Roman" pitchFamily="18" charset="0"/>
            </a:endParaRPr>
          </a:p>
        </p:txBody>
      </p:sp>
      <p:sp>
        <p:nvSpPr>
          <p:cNvPr id="59399" name="Text Box 15">
            <a:extLst>
              <a:ext uri="{FF2B5EF4-FFF2-40B4-BE49-F238E27FC236}">
                <a16:creationId xmlns:a16="http://schemas.microsoft.com/office/drawing/2014/main" id="{FCCCDC0E-9F67-47BC-9B4D-429C94AD52F5}"/>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23</a:t>
            </a:r>
          </a:p>
        </p:txBody>
      </p:sp>
    </p:spTree>
  </p:cSld>
  <p:clrMapOvr>
    <a:masterClrMapping/>
  </p:clrMapOvr>
  <p:transition spd="slow" advClick="0"/>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Text Box 4">
            <a:extLst>
              <a:ext uri="{FF2B5EF4-FFF2-40B4-BE49-F238E27FC236}">
                <a16:creationId xmlns:a16="http://schemas.microsoft.com/office/drawing/2014/main" id="{E6CFA537-1A46-4594-82FF-1A83A1FE50A4}"/>
              </a:ext>
            </a:extLst>
          </p:cNvPr>
          <p:cNvSpPr txBox="1">
            <a:spLocks noChangeArrowheads="1"/>
          </p:cNvSpPr>
          <p:nvPr/>
        </p:nvSpPr>
        <p:spPr bwMode="auto">
          <a:xfrm>
            <a:off x="1565275" y="1187450"/>
            <a:ext cx="6781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Chủ tịch Hồ Chí Minh đã chỉ rõ tính chất xã hội của chiến tranh là:</a:t>
            </a:r>
          </a:p>
        </p:txBody>
      </p:sp>
      <p:sp>
        <p:nvSpPr>
          <p:cNvPr id="61443" name="AutoShape 5">
            <a:extLst>
              <a:ext uri="{FF2B5EF4-FFF2-40B4-BE49-F238E27FC236}">
                <a16:creationId xmlns:a16="http://schemas.microsoft.com/office/drawing/2014/main" id="{FC6B5303-A76B-409E-BE5E-A6873B2FA982}"/>
              </a:ext>
            </a:extLst>
          </p:cNvPr>
          <p:cNvSpPr>
            <a:spLocks noChangeArrowheads="1"/>
          </p:cNvSpPr>
          <p:nvPr/>
        </p:nvSpPr>
        <p:spPr bwMode="auto">
          <a:xfrm>
            <a:off x="152400" y="4191000"/>
            <a:ext cx="43053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Chiến tranh chính nghĩa</a:t>
            </a:r>
          </a:p>
          <a:p>
            <a:pPr algn="ctr">
              <a:spcBef>
                <a:spcPct val="20000"/>
              </a:spcBef>
            </a:pPr>
            <a:r>
              <a:rPr lang="en-US" altLang="en-US" sz="2400">
                <a:cs typeface="Arial" panose="020B0604020202020204" pitchFamily="34" charset="0"/>
              </a:rPr>
              <a:t> và chiến tranh phi nghĩa</a:t>
            </a:r>
          </a:p>
        </p:txBody>
      </p:sp>
      <p:sp>
        <p:nvSpPr>
          <p:cNvPr id="65549" name="AutoShape 13">
            <a:extLst>
              <a:ext uri="{FF2B5EF4-FFF2-40B4-BE49-F238E27FC236}">
                <a16:creationId xmlns:a16="http://schemas.microsoft.com/office/drawing/2014/main" id="{ADA8C12D-B38F-42D0-84CF-42B95019201C}"/>
              </a:ext>
            </a:extLst>
          </p:cNvPr>
          <p:cNvSpPr>
            <a:spLocks noChangeArrowheads="1"/>
          </p:cNvSpPr>
          <p:nvPr/>
        </p:nvSpPr>
        <p:spPr bwMode="auto">
          <a:xfrm>
            <a:off x="152400" y="2514600"/>
            <a:ext cx="43053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600" dirty="0">
                <a:latin typeface="Arial" charset="0"/>
                <a:cs typeface="Arial" charset="0"/>
              </a:rPr>
              <a:t> A. </a:t>
            </a:r>
            <a:r>
              <a:rPr lang="en-US" sz="2600" dirty="0" err="1">
                <a:latin typeface="Arial" charset="0"/>
                <a:cs typeface="Arial" charset="0"/>
              </a:rPr>
              <a:t>Chiến</a:t>
            </a:r>
            <a:r>
              <a:rPr lang="en-US" sz="2600" dirty="0">
                <a:latin typeface="Arial" charset="0"/>
                <a:cs typeface="Arial" charset="0"/>
              </a:rPr>
              <a:t> </a:t>
            </a:r>
            <a:r>
              <a:rPr lang="en-US" sz="2600" dirty="0" err="1">
                <a:latin typeface="Arial" charset="0"/>
                <a:cs typeface="Arial" charset="0"/>
              </a:rPr>
              <a:t>tranh</a:t>
            </a:r>
            <a:r>
              <a:rPr lang="en-US" sz="2600" dirty="0">
                <a:latin typeface="Arial" charset="0"/>
                <a:cs typeface="Arial" charset="0"/>
              </a:rPr>
              <a:t> </a:t>
            </a:r>
            <a:r>
              <a:rPr lang="en-US" sz="2600" dirty="0" err="1">
                <a:latin typeface="Arial" charset="0"/>
                <a:cs typeface="Arial" charset="0"/>
              </a:rPr>
              <a:t>cách</a:t>
            </a:r>
            <a:r>
              <a:rPr lang="en-US" sz="2600" dirty="0">
                <a:latin typeface="Arial" charset="0"/>
                <a:cs typeface="Arial" charset="0"/>
              </a:rPr>
              <a:t> </a:t>
            </a:r>
          </a:p>
          <a:p>
            <a:pPr algn="ctr" eaLnBrk="1" hangingPunct="1">
              <a:defRPr/>
            </a:pPr>
            <a:r>
              <a:rPr lang="en-US" sz="2600" dirty="0" err="1">
                <a:latin typeface="Arial" charset="0"/>
                <a:cs typeface="Arial" charset="0"/>
              </a:rPr>
              <a:t>mạng</a:t>
            </a:r>
            <a:r>
              <a:rPr lang="en-US" sz="2600" dirty="0">
                <a:latin typeface="Arial" charset="0"/>
                <a:cs typeface="Arial" charset="0"/>
              </a:rPr>
              <a:t> </a:t>
            </a:r>
            <a:r>
              <a:rPr lang="en-US" sz="2600" dirty="0" err="1">
                <a:latin typeface="Arial" charset="0"/>
                <a:cs typeface="Arial" charset="0"/>
              </a:rPr>
              <a:t>và</a:t>
            </a:r>
            <a:r>
              <a:rPr lang="en-US" sz="2600" dirty="0">
                <a:latin typeface="Arial" charset="0"/>
                <a:cs typeface="Arial" charset="0"/>
              </a:rPr>
              <a:t> </a:t>
            </a:r>
            <a:r>
              <a:rPr lang="en-US" sz="2600" dirty="0" err="1">
                <a:latin typeface="Arial" charset="0"/>
                <a:cs typeface="Arial" charset="0"/>
              </a:rPr>
              <a:t>chiến</a:t>
            </a:r>
            <a:r>
              <a:rPr lang="en-US" sz="2600" dirty="0">
                <a:latin typeface="Arial" charset="0"/>
                <a:cs typeface="Arial" charset="0"/>
              </a:rPr>
              <a:t> </a:t>
            </a:r>
            <a:r>
              <a:rPr lang="en-US" sz="2600" dirty="0" err="1">
                <a:latin typeface="Arial" charset="0"/>
                <a:cs typeface="Arial" charset="0"/>
              </a:rPr>
              <a:t>tranh</a:t>
            </a:r>
            <a:r>
              <a:rPr lang="en-US" sz="2600" dirty="0">
                <a:latin typeface="Arial" charset="0"/>
                <a:cs typeface="Arial" charset="0"/>
              </a:rPr>
              <a:t> </a:t>
            </a:r>
          </a:p>
          <a:p>
            <a:pPr algn="ctr" eaLnBrk="1" hangingPunct="1">
              <a:defRPr/>
            </a:pPr>
            <a:r>
              <a:rPr lang="en-US" sz="2600" dirty="0" err="1">
                <a:latin typeface="Arial" charset="0"/>
                <a:cs typeface="Arial" charset="0"/>
              </a:rPr>
              <a:t>phản</a:t>
            </a:r>
            <a:r>
              <a:rPr lang="en-US" sz="2600" dirty="0">
                <a:latin typeface="Arial" charset="0"/>
                <a:cs typeface="Arial" charset="0"/>
              </a:rPr>
              <a:t> </a:t>
            </a:r>
            <a:r>
              <a:rPr lang="en-US" sz="2600" dirty="0" err="1">
                <a:latin typeface="Arial" charset="0"/>
                <a:cs typeface="Arial" charset="0"/>
              </a:rPr>
              <a:t>cách</a:t>
            </a:r>
            <a:r>
              <a:rPr lang="en-US" sz="2600" dirty="0">
                <a:latin typeface="Arial" charset="0"/>
                <a:cs typeface="Arial" charset="0"/>
              </a:rPr>
              <a:t> </a:t>
            </a:r>
            <a:r>
              <a:rPr lang="en-US" sz="2600" dirty="0" err="1">
                <a:latin typeface="Arial" charset="0"/>
                <a:cs typeface="Arial" charset="0"/>
              </a:rPr>
              <a:t>mạng</a:t>
            </a:r>
            <a:endParaRPr lang="en-US" sz="2600" b="1" dirty="0">
              <a:latin typeface="+mn-lt"/>
              <a:cs typeface="Times New Roman" pitchFamily="18" charset="0"/>
            </a:endParaRPr>
          </a:p>
        </p:txBody>
      </p:sp>
      <p:sp>
        <p:nvSpPr>
          <p:cNvPr id="28" name="AutoShape 13">
            <a:extLst>
              <a:ext uri="{FF2B5EF4-FFF2-40B4-BE49-F238E27FC236}">
                <a16:creationId xmlns:a16="http://schemas.microsoft.com/office/drawing/2014/main" id="{A2682068-3150-4E41-96F6-C574AC1A9115}"/>
              </a:ext>
            </a:extLst>
          </p:cNvPr>
          <p:cNvSpPr>
            <a:spLocks noChangeArrowheads="1"/>
          </p:cNvSpPr>
          <p:nvPr/>
        </p:nvSpPr>
        <p:spPr bwMode="auto">
          <a:xfrm>
            <a:off x="4648200" y="2514600"/>
            <a:ext cx="43434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600" dirty="0">
                <a:latin typeface="Arial" charset="0"/>
                <a:cs typeface="Arial" charset="0"/>
              </a:rPr>
              <a:t>B. </a:t>
            </a:r>
            <a:r>
              <a:rPr lang="en-US" sz="2600" dirty="0" err="1">
                <a:latin typeface="Arial" charset="0"/>
                <a:cs typeface="Arial" charset="0"/>
              </a:rPr>
              <a:t>Chiến</a:t>
            </a:r>
            <a:r>
              <a:rPr lang="en-US" sz="2600" dirty="0">
                <a:latin typeface="Arial" charset="0"/>
                <a:cs typeface="Arial" charset="0"/>
              </a:rPr>
              <a:t> </a:t>
            </a:r>
            <a:r>
              <a:rPr lang="en-US" sz="2600" dirty="0" err="1">
                <a:latin typeface="Arial" charset="0"/>
                <a:cs typeface="Arial" charset="0"/>
              </a:rPr>
              <a:t>tranh</a:t>
            </a:r>
            <a:r>
              <a:rPr lang="en-US" sz="2600" dirty="0">
                <a:latin typeface="Arial" charset="0"/>
                <a:cs typeface="Arial" charset="0"/>
              </a:rPr>
              <a:t> </a:t>
            </a:r>
            <a:r>
              <a:rPr lang="en-US" sz="2600" dirty="0" err="1">
                <a:latin typeface="Arial" charset="0"/>
                <a:cs typeface="Arial" charset="0"/>
              </a:rPr>
              <a:t>đi</a:t>
            </a:r>
            <a:r>
              <a:rPr lang="en-US" sz="2600" dirty="0">
                <a:latin typeface="Arial" charset="0"/>
                <a:cs typeface="Arial" charset="0"/>
              </a:rPr>
              <a:t> </a:t>
            </a:r>
            <a:r>
              <a:rPr lang="en-US" sz="2600" dirty="0" err="1">
                <a:latin typeface="Arial" charset="0"/>
                <a:cs typeface="Arial" charset="0"/>
              </a:rPr>
              <a:t>ngược</a:t>
            </a:r>
            <a:r>
              <a:rPr lang="en-US" sz="2600" dirty="0">
                <a:latin typeface="Arial" charset="0"/>
                <a:cs typeface="Arial" charset="0"/>
              </a:rPr>
              <a:t> </a:t>
            </a:r>
          </a:p>
          <a:p>
            <a:pPr algn="ctr" eaLnBrk="1" hangingPunct="1">
              <a:defRPr/>
            </a:pPr>
            <a:r>
              <a:rPr lang="en-US" sz="2600" dirty="0" err="1">
                <a:latin typeface="Arial" charset="0"/>
                <a:cs typeface="Arial" charset="0"/>
              </a:rPr>
              <a:t>lại</a:t>
            </a:r>
            <a:r>
              <a:rPr lang="en-US" sz="2600" dirty="0">
                <a:latin typeface="Arial" charset="0"/>
                <a:cs typeface="Arial" charset="0"/>
              </a:rPr>
              <a:t> </a:t>
            </a:r>
            <a:r>
              <a:rPr lang="en-US" sz="2600" dirty="0" err="1">
                <a:latin typeface="Arial" charset="0"/>
                <a:cs typeface="Arial" charset="0"/>
              </a:rPr>
              <a:t>lịch</a:t>
            </a:r>
            <a:r>
              <a:rPr lang="en-US" sz="2600" dirty="0">
                <a:latin typeface="Arial" charset="0"/>
                <a:cs typeface="Arial" charset="0"/>
              </a:rPr>
              <a:t> </a:t>
            </a:r>
            <a:r>
              <a:rPr lang="en-US" sz="2600" dirty="0" err="1">
                <a:latin typeface="Arial" charset="0"/>
                <a:cs typeface="Arial" charset="0"/>
              </a:rPr>
              <a:t>sử</a:t>
            </a:r>
            <a:r>
              <a:rPr lang="en-US" sz="2600" dirty="0">
                <a:latin typeface="Arial" charset="0"/>
                <a:cs typeface="Arial" charset="0"/>
              </a:rPr>
              <a:t> </a:t>
            </a:r>
            <a:r>
              <a:rPr lang="en-US" sz="2600" dirty="0" err="1">
                <a:latin typeface="Arial" charset="0"/>
                <a:cs typeface="Arial" charset="0"/>
              </a:rPr>
              <a:t>phát</a:t>
            </a:r>
            <a:r>
              <a:rPr lang="en-US" sz="2600" dirty="0">
                <a:latin typeface="Arial" charset="0"/>
                <a:cs typeface="Arial" charset="0"/>
              </a:rPr>
              <a:t> </a:t>
            </a:r>
            <a:r>
              <a:rPr lang="en-US" sz="2600" dirty="0" err="1">
                <a:latin typeface="Arial" charset="0"/>
                <a:cs typeface="Arial" charset="0"/>
              </a:rPr>
              <a:t>triển</a:t>
            </a:r>
            <a:r>
              <a:rPr lang="en-US" sz="2600" dirty="0">
                <a:latin typeface="Arial" charset="0"/>
                <a:cs typeface="Arial" charset="0"/>
              </a:rPr>
              <a:t> </a:t>
            </a:r>
          </a:p>
          <a:p>
            <a:pPr algn="ctr" eaLnBrk="1" hangingPunct="1">
              <a:defRPr/>
            </a:pPr>
            <a:r>
              <a:rPr lang="en-US" sz="2600" dirty="0" err="1">
                <a:latin typeface="Arial" charset="0"/>
                <a:cs typeface="Arial" charset="0"/>
              </a:rPr>
              <a:t>của</a:t>
            </a:r>
            <a:r>
              <a:rPr lang="en-US" sz="2600" dirty="0">
                <a:latin typeface="Arial" charset="0"/>
                <a:cs typeface="Arial" charset="0"/>
              </a:rPr>
              <a:t> </a:t>
            </a:r>
            <a:r>
              <a:rPr lang="en-US" sz="2600" dirty="0" err="1">
                <a:latin typeface="Arial" charset="0"/>
                <a:cs typeface="Arial" charset="0"/>
              </a:rPr>
              <a:t>loài</a:t>
            </a:r>
            <a:r>
              <a:rPr lang="en-US" sz="2600" dirty="0">
                <a:latin typeface="Arial" charset="0"/>
                <a:cs typeface="Arial" charset="0"/>
              </a:rPr>
              <a:t> </a:t>
            </a:r>
            <a:r>
              <a:rPr lang="en-US" sz="2600" dirty="0" err="1">
                <a:latin typeface="Arial" charset="0"/>
                <a:cs typeface="Arial" charset="0"/>
              </a:rPr>
              <a:t>người</a:t>
            </a:r>
            <a:endParaRPr lang="en-US" sz="2600" b="1" dirty="0">
              <a:latin typeface="+mn-lt"/>
              <a:cs typeface="Times New Roman" pitchFamily="18" charset="0"/>
            </a:endParaRPr>
          </a:p>
        </p:txBody>
      </p:sp>
      <p:sp>
        <p:nvSpPr>
          <p:cNvPr id="61446" name="AutoShape 13">
            <a:extLst>
              <a:ext uri="{FF2B5EF4-FFF2-40B4-BE49-F238E27FC236}">
                <a16:creationId xmlns:a16="http://schemas.microsoft.com/office/drawing/2014/main" id="{6F27C543-3180-4D6F-9015-11649DE4D0ED}"/>
              </a:ext>
            </a:extLst>
          </p:cNvPr>
          <p:cNvSpPr>
            <a:spLocks noChangeArrowheads="1"/>
          </p:cNvSpPr>
          <p:nvPr/>
        </p:nvSpPr>
        <p:spPr bwMode="auto">
          <a:xfrm>
            <a:off x="4648200" y="4191000"/>
            <a:ext cx="43434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600">
                <a:cs typeface="Arial" panose="020B0604020202020204" pitchFamily="34" charset="0"/>
              </a:rPr>
              <a:t> D. Chiến tranh là </a:t>
            </a:r>
          </a:p>
          <a:p>
            <a:pPr algn="ctr"/>
            <a:r>
              <a:rPr lang="en-US" altLang="vi-VN" sz="2600">
                <a:cs typeface="Arial" panose="020B0604020202020204" pitchFamily="34" charset="0"/>
              </a:rPr>
              <a:t>hiện tượng lịch sử </a:t>
            </a:r>
          </a:p>
          <a:p>
            <a:pPr algn="ctr"/>
            <a:r>
              <a:rPr lang="en-US" altLang="vi-VN" sz="2600">
                <a:cs typeface="Arial" panose="020B0604020202020204" pitchFamily="34" charset="0"/>
              </a:rPr>
              <a:t>của xã hội loài người</a:t>
            </a:r>
            <a:endParaRPr lang="vi-VN" altLang="vi-VN" sz="2600" b="1"/>
          </a:p>
        </p:txBody>
      </p:sp>
      <p:sp>
        <p:nvSpPr>
          <p:cNvPr id="61447" name="Text Box 15">
            <a:extLst>
              <a:ext uri="{FF2B5EF4-FFF2-40B4-BE49-F238E27FC236}">
                <a16:creationId xmlns:a16="http://schemas.microsoft.com/office/drawing/2014/main" id="{26AE7302-22AF-4DA2-8EAE-F3A46B828E73}"/>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24</a:t>
            </a:r>
          </a:p>
        </p:txBody>
      </p:sp>
    </p:spTree>
  </p:cSld>
  <p:clrMapOvr>
    <a:masterClrMapping/>
  </p:clrMapOvr>
  <p:transition spd="slow" advClick="0"/>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ext Box 4">
            <a:extLst>
              <a:ext uri="{FF2B5EF4-FFF2-40B4-BE49-F238E27FC236}">
                <a16:creationId xmlns:a16="http://schemas.microsoft.com/office/drawing/2014/main" id="{D5BCD7FF-5F54-4F15-87FB-817719515FFC}"/>
              </a:ext>
            </a:extLst>
          </p:cNvPr>
          <p:cNvSpPr txBox="1">
            <a:spLocks noChangeArrowheads="1"/>
          </p:cNvSpPr>
          <p:nvPr/>
        </p:nvSpPr>
        <p:spPr bwMode="auto">
          <a:xfrm>
            <a:off x="1462088" y="1452563"/>
            <a:ext cx="75930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3000">
                <a:cs typeface="Arial" panose="020B0604020202020204" pitchFamily="34" charset="0"/>
              </a:rPr>
              <a:t>Thái độ của chúng ta đối với chiến tranh là:</a:t>
            </a:r>
          </a:p>
        </p:txBody>
      </p:sp>
      <p:sp>
        <p:nvSpPr>
          <p:cNvPr id="63491" name="AutoShape 5">
            <a:extLst>
              <a:ext uri="{FF2B5EF4-FFF2-40B4-BE49-F238E27FC236}">
                <a16:creationId xmlns:a16="http://schemas.microsoft.com/office/drawing/2014/main" id="{6173D536-177C-4EC7-B492-ACFDB8F8CBAD}"/>
              </a:ext>
            </a:extLst>
          </p:cNvPr>
          <p:cNvSpPr>
            <a:spLocks noChangeArrowheads="1"/>
          </p:cNvSpPr>
          <p:nvPr/>
        </p:nvSpPr>
        <p:spPr bwMode="auto">
          <a:xfrm>
            <a:off x="4686300" y="2514600"/>
            <a:ext cx="43053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B. Ủng hộ chiến tranh </a:t>
            </a:r>
          </a:p>
          <a:p>
            <a:pPr algn="ctr">
              <a:spcBef>
                <a:spcPct val="20000"/>
              </a:spcBef>
            </a:pPr>
            <a:r>
              <a:rPr lang="en-US" altLang="en-US" sz="2400">
                <a:cs typeface="Arial" panose="020B0604020202020204" pitchFamily="34" charset="0"/>
              </a:rPr>
              <a:t>chính nghĩa, phản đối </a:t>
            </a:r>
          </a:p>
          <a:p>
            <a:pPr algn="ctr">
              <a:spcBef>
                <a:spcPct val="20000"/>
              </a:spcBef>
            </a:pPr>
            <a:r>
              <a:rPr lang="en-US" altLang="en-US" sz="2400">
                <a:cs typeface="Arial" panose="020B0604020202020204" pitchFamily="34" charset="0"/>
              </a:rPr>
              <a:t>chiến tranh phi nghĩa</a:t>
            </a:r>
          </a:p>
        </p:txBody>
      </p:sp>
      <p:sp>
        <p:nvSpPr>
          <p:cNvPr id="30" name="AutoShape 13">
            <a:extLst>
              <a:ext uri="{FF2B5EF4-FFF2-40B4-BE49-F238E27FC236}">
                <a16:creationId xmlns:a16="http://schemas.microsoft.com/office/drawing/2014/main" id="{302F2539-2790-4E7F-BE2E-E63FFDE63C62}"/>
              </a:ext>
            </a:extLst>
          </p:cNvPr>
          <p:cNvSpPr>
            <a:spLocks noChangeArrowheads="1"/>
          </p:cNvSpPr>
          <p:nvPr/>
        </p:nvSpPr>
        <p:spPr bwMode="auto">
          <a:xfrm>
            <a:off x="125413" y="2514600"/>
            <a:ext cx="4332287"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Phản</a:t>
            </a:r>
            <a:r>
              <a:rPr lang="en-US" sz="2400" dirty="0">
                <a:latin typeface="Arial" charset="0"/>
                <a:cs typeface="Arial" charset="0"/>
              </a:rPr>
              <a:t> </a:t>
            </a:r>
            <a:r>
              <a:rPr lang="en-US" sz="2400" dirty="0" err="1">
                <a:latin typeface="Arial" charset="0"/>
                <a:cs typeface="Arial" charset="0"/>
              </a:rPr>
              <a:t>đối</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p>
          <a:p>
            <a:pPr algn="ctr" eaLnBrk="1" hangingPunct="1">
              <a:defRPr/>
            </a:pP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ủng</a:t>
            </a:r>
            <a:r>
              <a:rPr lang="en-US" sz="2400" dirty="0">
                <a:latin typeface="Arial" charset="0"/>
                <a:cs typeface="Arial" charset="0"/>
              </a:rPr>
              <a:t> </a:t>
            </a:r>
            <a:r>
              <a:rPr lang="en-US" sz="2400" dirty="0" err="1">
                <a:latin typeface="Arial" charset="0"/>
                <a:cs typeface="Arial" charset="0"/>
              </a:rPr>
              <a:t>hộ</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p>
          <a:p>
            <a:pPr algn="ctr" eaLnBrk="1" hangingPunct="1">
              <a:defRPr/>
            </a:pP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giải</a:t>
            </a:r>
            <a:r>
              <a:rPr lang="en-US" sz="2400" dirty="0">
                <a:latin typeface="Arial" charset="0"/>
                <a:cs typeface="Arial" charset="0"/>
              </a:rPr>
              <a:t> </a:t>
            </a:r>
            <a:r>
              <a:rPr lang="en-US" sz="2400" dirty="0" err="1">
                <a:latin typeface="Arial" charset="0"/>
                <a:cs typeface="Arial" charset="0"/>
              </a:rPr>
              <a:t>phóng</a:t>
            </a:r>
            <a:endParaRPr lang="en-US" sz="2400" b="1" dirty="0">
              <a:latin typeface="+mn-lt"/>
              <a:cs typeface="Times New Roman" pitchFamily="18" charset="0"/>
            </a:endParaRPr>
          </a:p>
        </p:txBody>
      </p:sp>
      <p:sp>
        <p:nvSpPr>
          <p:cNvPr id="63493" name="AutoShape 13">
            <a:extLst>
              <a:ext uri="{FF2B5EF4-FFF2-40B4-BE49-F238E27FC236}">
                <a16:creationId xmlns:a16="http://schemas.microsoft.com/office/drawing/2014/main" id="{6DE8431A-79DA-432E-A0F3-A37F5F027157}"/>
              </a:ext>
            </a:extLst>
          </p:cNvPr>
          <p:cNvSpPr>
            <a:spLocks noChangeArrowheads="1"/>
          </p:cNvSpPr>
          <p:nvPr/>
        </p:nvSpPr>
        <p:spPr bwMode="auto">
          <a:xfrm>
            <a:off x="125413" y="4191000"/>
            <a:ext cx="4332287"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400">
                <a:cs typeface="Arial" panose="020B0604020202020204" pitchFamily="34" charset="0"/>
              </a:rPr>
              <a:t> C. Ủng hộ chiến tranh </a:t>
            </a:r>
          </a:p>
          <a:p>
            <a:pPr algn="ctr"/>
            <a:r>
              <a:rPr lang="en-US" altLang="vi-VN" sz="2400">
                <a:cs typeface="Arial" panose="020B0604020202020204" pitchFamily="34" charset="0"/>
              </a:rPr>
              <a:t>chống áp bức, phản đối </a:t>
            </a:r>
          </a:p>
          <a:p>
            <a:pPr algn="ctr"/>
            <a:r>
              <a:rPr lang="en-US" altLang="vi-VN" sz="2400">
                <a:cs typeface="Arial" panose="020B0604020202020204" pitchFamily="34" charset="0"/>
              </a:rPr>
              <a:t>chiến tranh xâm lược</a:t>
            </a:r>
            <a:endParaRPr lang="vi-VN" altLang="vi-VN" sz="2400" b="1"/>
          </a:p>
        </p:txBody>
      </p:sp>
      <p:sp>
        <p:nvSpPr>
          <p:cNvPr id="63494" name="AutoShape 13">
            <a:extLst>
              <a:ext uri="{FF2B5EF4-FFF2-40B4-BE49-F238E27FC236}">
                <a16:creationId xmlns:a16="http://schemas.microsoft.com/office/drawing/2014/main" id="{D06DD85D-A8F3-4A3D-8CAA-76469E2E7B8E}"/>
              </a:ext>
            </a:extLst>
          </p:cNvPr>
          <p:cNvSpPr>
            <a:spLocks noChangeArrowheads="1"/>
          </p:cNvSpPr>
          <p:nvPr/>
        </p:nvSpPr>
        <p:spPr bwMode="auto">
          <a:xfrm>
            <a:off x="4686300" y="4191000"/>
            <a:ext cx="43053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400">
                <a:cs typeface="Arial" panose="020B0604020202020204" pitchFamily="34" charset="0"/>
              </a:rPr>
              <a:t>D. Phản đối chiến tranh </a:t>
            </a:r>
          </a:p>
          <a:p>
            <a:pPr algn="ctr"/>
            <a:r>
              <a:rPr lang="en-US" altLang="vi-VN" sz="2400">
                <a:cs typeface="Arial" panose="020B0604020202020204" pitchFamily="34" charset="0"/>
              </a:rPr>
              <a:t>phản cách mạng, ủng hộ </a:t>
            </a:r>
          </a:p>
          <a:p>
            <a:pPr algn="ctr"/>
            <a:r>
              <a:rPr lang="en-US" altLang="vi-VN" sz="2400">
                <a:cs typeface="Arial" panose="020B0604020202020204" pitchFamily="34" charset="0"/>
              </a:rPr>
              <a:t>chiến tranh cách mạng </a:t>
            </a:r>
            <a:endParaRPr lang="vi-VN" altLang="vi-VN" sz="2400" b="1"/>
          </a:p>
        </p:txBody>
      </p:sp>
      <p:sp>
        <p:nvSpPr>
          <p:cNvPr id="63495" name="Text Box 15">
            <a:extLst>
              <a:ext uri="{FF2B5EF4-FFF2-40B4-BE49-F238E27FC236}">
                <a16:creationId xmlns:a16="http://schemas.microsoft.com/office/drawing/2014/main" id="{0427365A-510C-4859-A52A-C4D1FC502FA4}"/>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25</a:t>
            </a:r>
          </a:p>
        </p:txBody>
      </p:sp>
    </p:spTree>
  </p:cSld>
  <p:clrMapOvr>
    <a:masterClrMapping/>
  </p:clrMapOvr>
  <p:transition spd="slow" advClick="0"/>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Text Box 4">
            <a:extLst>
              <a:ext uri="{FF2B5EF4-FFF2-40B4-BE49-F238E27FC236}">
                <a16:creationId xmlns:a16="http://schemas.microsoft.com/office/drawing/2014/main" id="{AB4ED585-49FE-4B5B-8111-22E7670231F4}"/>
              </a:ext>
            </a:extLst>
          </p:cNvPr>
          <p:cNvSpPr txBox="1">
            <a:spLocks noChangeArrowheads="1"/>
          </p:cNvSpPr>
          <p:nvPr/>
        </p:nvSpPr>
        <p:spPr bwMode="auto">
          <a:xfrm>
            <a:off x="1489075" y="1127125"/>
            <a:ext cx="7337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Tư tưởng Hồ Chí Minh xác định mục tiêu BVTQ Việt Nam xã hội chủ nghĩa là:</a:t>
            </a:r>
          </a:p>
        </p:txBody>
      </p:sp>
      <p:sp>
        <p:nvSpPr>
          <p:cNvPr id="65539" name="AutoShape 5">
            <a:extLst>
              <a:ext uri="{FF2B5EF4-FFF2-40B4-BE49-F238E27FC236}">
                <a16:creationId xmlns:a16="http://schemas.microsoft.com/office/drawing/2014/main" id="{4B10740D-16E9-4132-B456-4CA314653AB8}"/>
              </a:ext>
            </a:extLst>
          </p:cNvPr>
          <p:cNvSpPr>
            <a:spLocks noChangeArrowheads="1"/>
          </p:cNvSpPr>
          <p:nvPr/>
        </p:nvSpPr>
        <p:spPr bwMode="auto">
          <a:xfrm>
            <a:off x="152400" y="4202113"/>
            <a:ext cx="42545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Độc lập dân tộc </a:t>
            </a:r>
          </a:p>
          <a:p>
            <a:pPr algn="ctr">
              <a:spcBef>
                <a:spcPct val="20000"/>
              </a:spcBef>
            </a:pPr>
            <a:r>
              <a:rPr lang="en-US" altLang="en-US" sz="2400">
                <a:cs typeface="Arial" panose="020B0604020202020204" pitchFamily="34" charset="0"/>
              </a:rPr>
              <a:t>và chủ nghĩa xã hội</a:t>
            </a:r>
          </a:p>
        </p:txBody>
      </p:sp>
      <p:sp>
        <p:nvSpPr>
          <p:cNvPr id="65540" name="AutoShape 13">
            <a:extLst>
              <a:ext uri="{FF2B5EF4-FFF2-40B4-BE49-F238E27FC236}">
                <a16:creationId xmlns:a16="http://schemas.microsoft.com/office/drawing/2014/main" id="{2D01A156-83DE-4B68-BC68-79CE7FC14F9A}"/>
              </a:ext>
            </a:extLst>
          </p:cNvPr>
          <p:cNvSpPr>
            <a:spLocks noChangeArrowheads="1"/>
          </p:cNvSpPr>
          <p:nvPr/>
        </p:nvSpPr>
        <p:spPr bwMode="auto">
          <a:xfrm>
            <a:off x="152400" y="2514600"/>
            <a:ext cx="42545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3000">
                <a:cs typeface="Arial" panose="020B0604020202020204" pitchFamily="34" charset="0"/>
              </a:rPr>
              <a:t> A. Chống xâm lược, </a:t>
            </a:r>
          </a:p>
          <a:p>
            <a:pPr algn="ctr"/>
            <a:r>
              <a:rPr lang="en-US" altLang="vi-VN" sz="3000">
                <a:cs typeface="Arial" panose="020B0604020202020204" pitchFamily="34" charset="0"/>
              </a:rPr>
              <a:t>bảo vệ Tổ quốc</a:t>
            </a:r>
            <a:endParaRPr lang="vi-VN" altLang="vi-VN" sz="3000" b="1"/>
          </a:p>
        </p:txBody>
      </p:sp>
      <p:sp>
        <p:nvSpPr>
          <p:cNvPr id="28" name="AutoShape 13">
            <a:extLst>
              <a:ext uri="{FF2B5EF4-FFF2-40B4-BE49-F238E27FC236}">
                <a16:creationId xmlns:a16="http://schemas.microsoft.com/office/drawing/2014/main" id="{373B46A7-C69A-4285-B9CB-610991F5C632}"/>
              </a:ext>
            </a:extLst>
          </p:cNvPr>
          <p:cNvSpPr>
            <a:spLocks noChangeArrowheads="1"/>
          </p:cNvSpPr>
          <p:nvPr/>
        </p:nvSpPr>
        <p:spPr bwMode="auto">
          <a:xfrm>
            <a:off x="4648200" y="2514600"/>
            <a:ext cx="42672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B. </a:t>
            </a:r>
            <a:r>
              <a:rPr lang="en-US" sz="3000" dirty="0" err="1">
                <a:latin typeface="Arial" charset="0"/>
                <a:cs typeface="Arial" charset="0"/>
              </a:rPr>
              <a:t>Độc</a:t>
            </a:r>
            <a:r>
              <a:rPr lang="en-US" sz="3000" dirty="0">
                <a:latin typeface="Arial" charset="0"/>
                <a:cs typeface="Arial" charset="0"/>
              </a:rPr>
              <a:t> </a:t>
            </a:r>
            <a:r>
              <a:rPr lang="en-US" sz="3000" dirty="0" err="1">
                <a:latin typeface="Arial" charset="0"/>
                <a:cs typeface="Arial" charset="0"/>
              </a:rPr>
              <a:t>lập</a:t>
            </a:r>
            <a:r>
              <a:rPr lang="en-US" sz="3000" dirty="0">
                <a:latin typeface="Arial" charset="0"/>
                <a:cs typeface="Arial" charset="0"/>
              </a:rPr>
              <a:t> </a:t>
            </a:r>
            <a:r>
              <a:rPr lang="en-US" sz="3000" dirty="0" err="1">
                <a:latin typeface="Arial" charset="0"/>
                <a:cs typeface="Arial" charset="0"/>
              </a:rPr>
              <a:t>tự</a:t>
            </a:r>
            <a:r>
              <a:rPr lang="en-US" sz="3000" dirty="0">
                <a:latin typeface="Arial" charset="0"/>
                <a:cs typeface="Arial" charset="0"/>
              </a:rPr>
              <a:t> do, </a:t>
            </a:r>
          </a:p>
          <a:p>
            <a:pPr algn="ctr" eaLnBrk="1" hangingPunct="1">
              <a:defRPr/>
            </a:pPr>
            <a:r>
              <a:rPr lang="en-US" sz="3000" dirty="0" err="1">
                <a:latin typeface="Arial" charset="0"/>
                <a:cs typeface="Arial" charset="0"/>
              </a:rPr>
              <a:t>thống</a:t>
            </a:r>
            <a:r>
              <a:rPr lang="en-US" sz="3000" dirty="0">
                <a:latin typeface="Arial" charset="0"/>
                <a:cs typeface="Arial" charset="0"/>
              </a:rPr>
              <a:t> </a:t>
            </a:r>
            <a:r>
              <a:rPr lang="en-US" sz="3000" dirty="0" err="1">
                <a:latin typeface="Arial" charset="0"/>
                <a:cs typeface="Arial" charset="0"/>
              </a:rPr>
              <a:t>nhất</a:t>
            </a:r>
            <a:r>
              <a:rPr lang="en-US" sz="3000" dirty="0">
                <a:latin typeface="Arial" charset="0"/>
                <a:cs typeface="Arial" charset="0"/>
              </a:rPr>
              <a:t> </a:t>
            </a:r>
            <a:r>
              <a:rPr lang="en-US" sz="3000" dirty="0" err="1">
                <a:latin typeface="Arial" charset="0"/>
                <a:cs typeface="Arial" charset="0"/>
              </a:rPr>
              <a:t>đất</a:t>
            </a:r>
            <a:r>
              <a:rPr lang="en-US" sz="3000" dirty="0">
                <a:latin typeface="Arial" charset="0"/>
                <a:cs typeface="Arial" charset="0"/>
              </a:rPr>
              <a:t> </a:t>
            </a:r>
            <a:r>
              <a:rPr lang="en-US" sz="3000" dirty="0" err="1">
                <a:latin typeface="Arial" charset="0"/>
                <a:cs typeface="Arial" charset="0"/>
              </a:rPr>
              <a:t>nước</a:t>
            </a:r>
            <a:endParaRPr lang="en-US" sz="3000" b="1" dirty="0">
              <a:latin typeface="+mn-lt"/>
              <a:cs typeface="Times New Roman" pitchFamily="18" charset="0"/>
            </a:endParaRPr>
          </a:p>
        </p:txBody>
      </p:sp>
      <p:sp>
        <p:nvSpPr>
          <p:cNvPr id="29" name="AutoShape 13">
            <a:extLst>
              <a:ext uri="{FF2B5EF4-FFF2-40B4-BE49-F238E27FC236}">
                <a16:creationId xmlns:a16="http://schemas.microsoft.com/office/drawing/2014/main" id="{01571A26-B3A6-44E9-AF4B-ACED153FCC5E}"/>
              </a:ext>
            </a:extLst>
          </p:cNvPr>
          <p:cNvSpPr>
            <a:spLocks noChangeArrowheads="1"/>
          </p:cNvSpPr>
          <p:nvPr/>
        </p:nvSpPr>
        <p:spPr bwMode="auto">
          <a:xfrm>
            <a:off x="4648200" y="4202113"/>
            <a:ext cx="42672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D. </a:t>
            </a:r>
            <a:r>
              <a:rPr lang="en-US" sz="3000" dirty="0" err="1">
                <a:latin typeface="Arial" charset="0"/>
                <a:cs typeface="Arial" charset="0"/>
              </a:rPr>
              <a:t>Tự</a:t>
            </a:r>
            <a:r>
              <a:rPr lang="en-US" sz="3000" dirty="0">
                <a:latin typeface="Arial" charset="0"/>
                <a:cs typeface="Arial" charset="0"/>
              </a:rPr>
              <a:t> do </a:t>
            </a:r>
            <a:r>
              <a:rPr lang="en-US" sz="3000" dirty="0" err="1">
                <a:latin typeface="Arial" charset="0"/>
                <a:cs typeface="Arial" charset="0"/>
              </a:rPr>
              <a:t>độc</a:t>
            </a:r>
            <a:r>
              <a:rPr lang="en-US" sz="3000" dirty="0">
                <a:latin typeface="Arial" charset="0"/>
                <a:cs typeface="Arial" charset="0"/>
              </a:rPr>
              <a:t> </a:t>
            </a:r>
            <a:r>
              <a:rPr lang="en-US" sz="3000" dirty="0" err="1">
                <a:latin typeface="Arial" charset="0"/>
                <a:cs typeface="Arial" charset="0"/>
              </a:rPr>
              <a:t>lập</a:t>
            </a:r>
            <a:r>
              <a:rPr lang="en-US" sz="3000" dirty="0">
                <a:latin typeface="Arial" charset="0"/>
                <a:cs typeface="Arial" charset="0"/>
              </a:rPr>
              <a:t> </a:t>
            </a:r>
          </a:p>
          <a:p>
            <a:pPr algn="ctr" eaLnBrk="1" hangingPunct="1">
              <a:defRPr/>
            </a:pPr>
            <a:r>
              <a:rPr lang="en-US" sz="3000" dirty="0" err="1">
                <a:latin typeface="Arial" charset="0"/>
                <a:cs typeface="Arial" charset="0"/>
              </a:rPr>
              <a:t>và</a:t>
            </a:r>
            <a:r>
              <a:rPr lang="en-US" sz="3000" dirty="0">
                <a:latin typeface="Arial" charset="0"/>
                <a:cs typeface="Arial" charset="0"/>
              </a:rPr>
              <a:t> </a:t>
            </a:r>
            <a:r>
              <a:rPr lang="en-US" sz="3000" dirty="0" err="1">
                <a:latin typeface="Arial" charset="0"/>
                <a:cs typeface="Arial" charset="0"/>
              </a:rPr>
              <a:t>chủ</a:t>
            </a:r>
            <a:r>
              <a:rPr lang="en-US" sz="3000" dirty="0">
                <a:latin typeface="Arial" charset="0"/>
                <a:cs typeface="Arial" charset="0"/>
              </a:rPr>
              <a:t> </a:t>
            </a:r>
            <a:r>
              <a:rPr lang="en-US" sz="3000" dirty="0" err="1">
                <a:latin typeface="Arial" charset="0"/>
                <a:cs typeface="Arial" charset="0"/>
              </a:rPr>
              <a:t>nghĩa</a:t>
            </a:r>
            <a:r>
              <a:rPr lang="en-US" sz="3000" dirty="0">
                <a:latin typeface="Arial" charset="0"/>
                <a:cs typeface="Arial" charset="0"/>
              </a:rPr>
              <a:t> </a:t>
            </a:r>
            <a:r>
              <a:rPr lang="en-US" sz="3000" dirty="0" err="1">
                <a:latin typeface="Arial" charset="0"/>
                <a:cs typeface="Arial" charset="0"/>
              </a:rPr>
              <a:t>xã</a:t>
            </a:r>
            <a:r>
              <a:rPr lang="en-US" sz="3000" dirty="0">
                <a:latin typeface="Arial" charset="0"/>
                <a:cs typeface="Arial" charset="0"/>
              </a:rPr>
              <a:t> </a:t>
            </a:r>
            <a:r>
              <a:rPr lang="en-US" sz="3000" dirty="0" err="1">
                <a:latin typeface="Arial" charset="0"/>
                <a:cs typeface="Arial" charset="0"/>
              </a:rPr>
              <a:t>hội</a:t>
            </a:r>
            <a:r>
              <a:rPr lang="en-US" sz="3000" dirty="0">
                <a:latin typeface="Arial" charset="0"/>
                <a:cs typeface="Arial" charset="0"/>
              </a:rPr>
              <a:t> </a:t>
            </a:r>
            <a:endParaRPr lang="en-US" sz="3000" b="1" dirty="0">
              <a:latin typeface="+mn-lt"/>
              <a:cs typeface="Times New Roman" pitchFamily="18" charset="0"/>
            </a:endParaRPr>
          </a:p>
        </p:txBody>
      </p:sp>
      <p:sp>
        <p:nvSpPr>
          <p:cNvPr id="65543" name="Text Box 15">
            <a:extLst>
              <a:ext uri="{FF2B5EF4-FFF2-40B4-BE49-F238E27FC236}">
                <a16:creationId xmlns:a16="http://schemas.microsoft.com/office/drawing/2014/main" id="{0627824E-C426-458A-8A5B-D201E5D670BC}"/>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26</a:t>
            </a:r>
          </a:p>
        </p:txBody>
      </p:sp>
    </p:spTree>
  </p:cSld>
  <p:clrMapOvr>
    <a:masterClrMapping/>
  </p:clrMapOvr>
  <p:transition spd="slow" advClick="0"/>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Text Box 4">
            <a:extLst>
              <a:ext uri="{FF2B5EF4-FFF2-40B4-BE49-F238E27FC236}">
                <a16:creationId xmlns:a16="http://schemas.microsoft.com/office/drawing/2014/main" id="{D7343528-8923-49FF-9AFC-E193BB068917}"/>
              </a:ext>
            </a:extLst>
          </p:cNvPr>
          <p:cNvSpPr txBox="1">
            <a:spLocks noChangeArrowheads="1"/>
          </p:cNvSpPr>
          <p:nvPr/>
        </p:nvSpPr>
        <p:spPr bwMode="auto">
          <a:xfrm>
            <a:off x="1516063" y="1187450"/>
            <a:ext cx="73009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Một trong những nhiệm vụ của Quân đội mà Chủ tịch Hồ Chí Minh khẳng định:</a:t>
            </a:r>
          </a:p>
        </p:txBody>
      </p:sp>
      <p:sp>
        <p:nvSpPr>
          <p:cNvPr id="67587" name="AutoShape 5">
            <a:extLst>
              <a:ext uri="{FF2B5EF4-FFF2-40B4-BE49-F238E27FC236}">
                <a16:creationId xmlns:a16="http://schemas.microsoft.com/office/drawing/2014/main" id="{00C07E82-978E-43F0-AD7A-05F11A96B741}"/>
              </a:ext>
            </a:extLst>
          </p:cNvPr>
          <p:cNvSpPr>
            <a:spLocks noChangeArrowheads="1"/>
          </p:cNvSpPr>
          <p:nvPr/>
        </p:nvSpPr>
        <p:spPr bwMode="auto">
          <a:xfrm>
            <a:off x="361950" y="2544763"/>
            <a:ext cx="4294188" cy="1279525"/>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A. Thiết thực tham gia lao </a:t>
            </a:r>
          </a:p>
          <a:p>
            <a:pPr algn="ctr">
              <a:spcBef>
                <a:spcPct val="20000"/>
              </a:spcBef>
            </a:pPr>
            <a:r>
              <a:rPr lang="en-US" altLang="en-US" sz="2400">
                <a:cs typeface="Arial" panose="020B0604020202020204" pitchFamily="34" charset="0"/>
              </a:rPr>
              <a:t>động sản xuất góp phần xây </a:t>
            </a:r>
          </a:p>
          <a:p>
            <a:pPr algn="ctr">
              <a:spcBef>
                <a:spcPct val="20000"/>
              </a:spcBef>
            </a:pPr>
            <a:r>
              <a:rPr lang="en-US" altLang="en-US" sz="2400">
                <a:cs typeface="Arial" panose="020B0604020202020204" pitchFamily="34" charset="0"/>
              </a:rPr>
              <a:t>dựng chủ nghĩa xã hội</a:t>
            </a:r>
          </a:p>
        </p:txBody>
      </p:sp>
      <p:sp>
        <p:nvSpPr>
          <p:cNvPr id="67588" name="AutoShape 10">
            <a:extLst>
              <a:ext uri="{FF2B5EF4-FFF2-40B4-BE49-F238E27FC236}">
                <a16:creationId xmlns:a16="http://schemas.microsoft.com/office/drawing/2014/main" id="{3249175C-0E52-4F2F-9E78-77258A7CC1F1}"/>
              </a:ext>
            </a:extLst>
          </p:cNvPr>
          <p:cNvSpPr>
            <a:spLocks noChangeArrowheads="1"/>
          </p:cNvSpPr>
          <p:nvPr/>
        </p:nvSpPr>
        <p:spPr bwMode="auto">
          <a:xfrm>
            <a:off x="4648200" y="2514600"/>
            <a:ext cx="4114800" cy="1279525"/>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400">
                <a:cs typeface="Arial" panose="020B0604020202020204" pitchFamily="34" charset="0"/>
              </a:rPr>
              <a:t>  B. Tuyên truyền chính sách </a:t>
            </a:r>
          </a:p>
          <a:p>
            <a:pPr algn="ctr"/>
            <a:r>
              <a:rPr lang="en-US" altLang="vi-VN" sz="2400">
                <a:cs typeface="Arial" panose="020B0604020202020204" pitchFamily="34" charset="0"/>
              </a:rPr>
              <a:t>của Đảng, pháp luật Nhà </a:t>
            </a:r>
          </a:p>
          <a:p>
            <a:pPr algn="ctr"/>
            <a:r>
              <a:rPr lang="en-US" altLang="vi-VN" sz="2400">
                <a:cs typeface="Arial" panose="020B0604020202020204" pitchFamily="34" charset="0"/>
              </a:rPr>
              <a:t>nước cho nhân dân</a:t>
            </a:r>
            <a:endParaRPr lang="vi-VN" altLang="vi-VN" sz="2300" b="1"/>
          </a:p>
        </p:txBody>
      </p:sp>
      <p:sp>
        <p:nvSpPr>
          <p:cNvPr id="67589" name="AutoShape 10">
            <a:extLst>
              <a:ext uri="{FF2B5EF4-FFF2-40B4-BE49-F238E27FC236}">
                <a16:creationId xmlns:a16="http://schemas.microsoft.com/office/drawing/2014/main" id="{413321F1-DFD2-460C-9CB2-C93D3CE82344}"/>
              </a:ext>
            </a:extLst>
          </p:cNvPr>
          <p:cNvSpPr>
            <a:spLocks noChangeArrowheads="1"/>
          </p:cNvSpPr>
          <p:nvPr/>
        </p:nvSpPr>
        <p:spPr bwMode="auto">
          <a:xfrm>
            <a:off x="4648200" y="4202113"/>
            <a:ext cx="4114800" cy="1284287"/>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400">
                <a:cs typeface="Arial" panose="020B0604020202020204" pitchFamily="34" charset="0"/>
              </a:rPr>
              <a:t>  D. Làm nòng cốt phát triển </a:t>
            </a:r>
          </a:p>
          <a:p>
            <a:pPr algn="ctr"/>
            <a:r>
              <a:rPr lang="en-US" altLang="vi-VN" sz="2400">
                <a:cs typeface="Arial" panose="020B0604020202020204" pitchFamily="34" charset="0"/>
              </a:rPr>
              <a:t>kinh tế - xã hội cho địa </a:t>
            </a:r>
          </a:p>
          <a:p>
            <a:pPr algn="ctr"/>
            <a:r>
              <a:rPr lang="en-US" altLang="vi-VN" sz="2400">
                <a:cs typeface="Arial" panose="020B0604020202020204" pitchFamily="34" charset="0"/>
              </a:rPr>
              <a:t>phương nơi đóng quân</a:t>
            </a:r>
            <a:endParaRPr lang="vi-VN" altLang="vi-VN" sz="2300" b="1"/>
          </a:p>
        </p:txBody>
      </p:sp>
      <p:sp>
        <p:nvSpPr>
          <p:cNvPr id="28" name="AutoShape 10">
            <a:extLst>
              <a:ext uri="{FF2B5EF4-FFF2-40B4-BE49-F238E27FC236}">
                <a16:creationId xmlns:a16="http://schemas.microsoft.com/office/drawing/2014/main" id="{F987620D-AAC0-40B9-82F5-F3C11F7CC32C}"/>
              </a:ext>
            </a:extLst>
          </p:cNvPr>
          <p:cNvSpPr>
            <a:spLocks noChangeArrowheads="1"/>
          </p:cNvSpPr>
          <p:nvPr/>
        </p:nvSpPr>
        <p:spPr bwMode="auto">
          <a:xfrm>
            <a:off x="188913" y="4202113"/>
            <a:ext cx="4268787" cy="1284287"/>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Giúp</a:t>
            </a:r>
            <a:r>
              <a:rPr lang="en-US" sz="2400" dirty="0">
                <a:latin typeface="Arial" charset="0"/>
                <a:cs typeface="Arial" charset="0"/>
              </a:rPr>
              <a:t> </a:t>
            </a:r>
            <a:r>
              <a:rPr lang="en-US" sz="2400" dirty="0" err="1">
                <a:latin typeface="Arial" charset="0"/>
                <a:cs typeface="Arial" charset="0"/>
              </a:rPr>
              <a:t>đỡ</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sản</a:t>
            </a:r>
            <a:r>
              <a:rPr lang="en-US" sz="2400" dirty="0">
                <a:latin typeface="Arial" charset="0"/>
                <a:cs typeface="Arial" charset="0"/>
              </a:rPr>
              <a:t> </a:t>
            </a:r>
          </a:p>
          <a:p>
            <a:pPr algn="ctr" eaLnBrk="1" hangingPunct="1">
              <a:defRPr/>
            </a:pPr>
            <a:r>
              <a:rPr lang="en-US" sz="2400" dirty="0" err="1">
                <a:latin typeface="Arial" charset="0"/>
                <a:cs typeface="Arial" charset="0"/>
              </a:rPr>
              <a:t>xuất</a:t>
            </a:r>
            <a:r>
              <a:rPr lang="en-US" sz="2400" dirty="0">
                <a:latin typeface="Arial" charset="0"/>
                <a:cs typeface="Arial" charset="0"/>
              </a:rPr>
              <a:t>,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cuộc</a:t>
            </a:r>
            <a:r>
              <a:rPr lang="en-US" sz="2400" dirty="0">
                <a:latin typeface="Arial" charset="0"/>
                <a:cs typeface="Arial" charset="0"/>
              </a:rPr>
              <a:t> </a:t>
            </a:r>
            <a:r>
              <a:rPr lang="en-US" sz="2400" dirty="0" err="1">
                <a:latin typeface="Arial" charset="0"/>
                <a:cs typeface="Arial" charset="0"/>
              </a:rPr>
              <a:t>sống</a:t>
            </a:r>
            <a:r>
              <a:rPr lang="en-US" sz="2400" dirty="0">
                <a:latin typeface="Arial" charset="0"/>
                <a:cs typeface="Arial" charset="0"/>
              </a:rPr>
              <a:t> </a:t>
            </a:r>
          </a:p>
          <a:p>
            <a:pPr algn="ctr" eaLnBrk="1" hangingPunct="1">
              <a:defRPr/>
            </a:pPr>
            <a:r>
              <a:rPr lang="en-US" sz="2400" dirty="0" err="1">
                <a:latin typeface="Arial" charset="0"/>
                <a:cs typeface="Arial" charset="0"/>
              </a:rPr>
              <a:t>ấm</a:t>
            </a:r>
            <a:r>
              <a:rPr lang="en-US" sz="2400" dirty="0">
                <a:latin typeface="Arial" charset="0"/>
                <a:cs typeface="Arial" charset="0"/>
              </a:rPr>
              <a:t> no, </a:t>
            </a:r>
            <a:r>
              <a:rPr lang="en-US" sz="2400" dirty="0" err="1">
                <a:latin typeface="Arial" charset="0"/>
                <a:cs typeface="Arial" charset="0"/>
              </a:rPr>
              <a:t>hạnh</a:t>
            </a:r>
            <a:r>
              <a:rPr lang="en-US" sz="2400" dirty="0">
                <a:latin typeface="Arial" charset="0"/>
                <a:cs typeface="Arial" charset="0"/>
              </a:rPr>
              <a:t> </a:t>
            </a:r>
            <a:r>
              <a:rPr lang="en-US" sz="2400" dirty="0" err="1">
                <a:latin typeface="Arial" charset="0"/>
                <a:cs typeface="Arial" charset="0"/>
              </a:rPr>
              <a:t>phúc</a:t>
            </a:r>
            <a:endParaRPr lang="en-US" sz="2300" b="1" dirty="0">
              <a:latin typeface="+mn-lt"/>
              <a:cs typeface="Times New Roman" pitchFamily="18" charset="0"/>
            </a:endParaRPr>
          </a:p>
        </p:txBody>
      </p:sp>
      <p:sp>
        <p:nvSpPr>
          <p:cNvPr id="67591" name="Text Box 15">
            <a:extLst>
              <a:ext uri="{FF2B5EF4-FFF2-40B4-BE49-F238E27FC236}">
                <a16:creationId xmlns:a16="http://schemas.microsoft.com/office/drawing/2014/main" id="{8EAF9472-AD2E-4B97-83C1-9F973AFDFB9F}"/>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27</a:t>
            </a:r>
          </a:p>
        </p:txBody>
      </p:sp>
    </p:spTree>
  </p:cSld>
  <p:clrMapOvr>
    <a:masterClrMapping/>
  </p:clrMapOvr>
  <p:transition spd="slow" advClick="0"/>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ext Box 4">
            <a:extLst>
              <a:ext uri="{FF2B5EF4-FFF2-40B4-BE49-F238E27FC236}">
                <a16:creationId xmlns:a16="http://schemas.microsoft.com/office/drawing/2014/main" id="{44D75BB6-085E-4F11-88C2-784DA40B5AB6}"/>
              </a:ext>
            </a:extLst>
          </p:cNvPr>
          <p:cNvSpPr txBox="1">
            <a:spLocks noChangeArrowheads="1"/>
          </p:cNvSpPr>
          <p:nvPr/>
        </p:nvSpPr>
        <p:spPr bwMode="auto">
          <a:xfrm>
            <a:off x="1412875" y="1169988"/>
            <a:ext cx="7502525" cy="954087"/>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0000"/>
              </a:spcBef>
              <a:defRPr/>
            </a:pPr>
            <a:r>
              <a:rPr lang="en-US" altLang="en-US" sz="2800" spc="-150"/>
              <a:t>Hồ Chí Minh khẳng định mục đích cuộc chiến tranh của dân ta chống thực dân Pháp xâm lược là :</a:t>
            </a:r>
          </a:p>
        </p:txBody>
      </p:sp>
      <p:sp>
        <p:nvSpPr>
          <p:cNvPr id="69635" name="AutoShape 5">
            <a:extLst>
              <a:ext uri="{FF2B5EF4-FFF2-40B4-BE49-F238E27FC236}">
                <a16:creationId xmlns:a16="http://schemas.microsoft.com/office/drawing/2014/main" id="{BEA35BDB-D617-4441-B7F4-291E359593FA}"/>
              </a:ext>
            </a:extLst>
          </p:cNvPr>
          <p:cNvSpPr>
            <a:spLocks noChangeArrowheads="1"/>
          </p:cNvSpPr>
          <p:nvPr/>
        </p:nvSpPr>
        <p:spPr bwMode="auto">
          <a:xfrm>
            <a:off x="114300" y="4191000"/>
            <a:ext cx="43434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Bảo vệ độc lập, </a:t>
            </a:r>
          </a:p>
          <a:p>
            <a:pPr algn="ctr">
              <a:spcBef>
                <a:spcPct val="20000"/>
              </a:spcBef>
            </a:pPr>
            <a:r>
              <a:rPr lang="en-US" altLang="en-US" sz="2400">
                <a:cs typeface="Arial" panose="020B0604020202020204" pitchFamily="34" charset="0"/>
              </a:rPr>
              <a:t>chủ quyền và </a:t>
            </a:r>
          </a:p>
          <a:p>
            <a:pPr algn="ctr">
              <a:spcBef>
                <a:spcPct val="20000"/>
              </a:spcBef>
            </a:pPr>
            <a:r>
              <a:rPr lang="en-US" altLang="en-US" sz="2400">
                <a:cs typeface="Arial" panose="020B0604020202020204" pitchFamily="34" charset="0"/>
              </a:rPr>
              <a:t>thống nhất đất nước </a:t>
            </a:r>
          </a:p>
        </p:txBody>
      </p:sp>
      <p:sp>
        <p:nvSpPr>
          <p:cNvPr id="65549" name="AutoShape 13">
            <a:extLst>
              <a:ext uri="{FF2B5EF4-FFF2-40B4-BE49-F238E27FC236}">
                <a16:creationId xmlns:a16="http://schemas.microsoft.com/office/drawing/2014/main" id="{9CA54B5E-2F73-4C80-B2A5-BEFAF7EA77E7}"/>
              </a:ext>
            </a:extLst>
          </p:cNvPr>
          <p:cNvSpPr>
            <a:spLocks noChangeArrowheads="1"/>
          </p:cNvSpPr>
          <p:nvPr/>
        </p:nvSpPr>
        <p:spPr bwMode="auto">
          <a:xfrm>
            <a:off x="114300" y="2514600"/>
            <a:ext cx="43434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800" dirty="0">
                <a:latin typeface="Arial" charset="0"/>
                <a:cs typeface="Arial" charset="0"/>
              </a:rPr>
              <a:t>A. </a:t>
            </a:r>
            <a:r>
              <a:rPr lang="en-US" sz="2800" dirty="0" err="1">
                <a:latin typeface="Arial" charset="0"/>
                <a:cs typeface="Arial" charset="0"/>
              </a:rPr>
              <a:t>Bảo</a:t>
            </a:r>
            <a:r>
              <a:rPr lang="en-US" sz="2800" dirty="0">
                <a:latin typeface="Arial" charset="0"/>
                <a:cs typeface="Arial" charset="0"/>
              </a:rPr>
              <a:t> </a:t>
            </a:r>
            <a:r>
              <a:rPr lang="en-US" sz="2800" dirty="0" err="1">
                <a:latin typeface="Arial" charset="0"/>
                <a:cs typeface="Arial" charset="0"/>
              </a:rPr>
              <a:t>vệ</a:t>
            </a:r>
            <a:r>
              <a:rPr lang="en-US" sz="2800" dirty="0">
                <a:latin typeface="Arial" charset="0"/>
                <a:cs typeface="Arial" charset="0"/>
              </a:rPr>
              <a:t> </a:t>
            </a:r>
            <a:r>
              <a:rPr lang="en-US" sz="2800" dirty="0" err="1">
                <a:latin typeface="Arial" charset="0"/>
                <a:cs typeface="Arial" charset="0"/>
              </a:rPr>
              <a:t>đất</a:t>
            </a:r>
            <a:r>
              <a:rPr lang="en-US" sz="2800" dirty="0">
                <a:latin typeface="Arial" charset="0"/>
                <a:cs typeface="Arial" charset="0"/>
              </a:rPr>
              <a:t> </a:t>
            </a:r>
            <a:r>
              <a:rPr lang="en-US" sz="2800" dirty="0" err="1">
                <a:latin typeface="Arial" charset="0"/>
                <a:cs typeface="Arial" charset="0"/>
              </a:rPr>
              <a:t>nước</a:t>
            </a:r>
            <a:r>
              <a:rPr lang="en-US" sz="2800" dirty="0">
                <a:latin typeface="Arial" charset="0"/>
                <a:cs typeface="Arial" charset="0"/>
              </a:rPr>
              <a:t> </a:t>
            </a:r>
          </a:p>
          <a:p>
            <a:pPr algn="ctr" eaLnBrk="1" hangingPunct="1">
              <a:defRPr/>
            </a:pPr>
            <a:r>
              <a:rPr lang="en-US" sz="2800" dirty="0" err="1">
                <a:latin typeface="Arial" charset="0"/>
                <a:cs typeface="Arial" charset="0"/>
              </a:rPr>
              <a:t>và</a:t>
            </a:r>
            <a:r>
              <a:rPr lang="en-US" sz="2800" dirty="0">
                <a:latin typeface="Arial" charset="0"/>
                <a:cs typeface="Arial" charset="0"/>
              </a:rPr>
              <a:t> </a:t>
            </a:r>
            <a:r>
              <a:rPr lang="en-US" sz="2800" dirty="0" err="1">
                <a:latin typeface="Arial" charset="0"/>
                <a:cs typeface="Arial" charset="0"/>
              </a:rPr>
              <a:t>chống</a:t>
            </a:r>
            <a:r>
              <a:rPr lang="en-US" sz="2800" dirty="0">
                <a:latin typeface="Arial" charset="0"/>
                <a:cs typeface="Arial" charset="0"/>
              </a:rPr>
              <a:t> </a:t>
            </a:r>
            <a:r>
              <a:rPr lang="en-US" sz="2800" dirty="0" err="1">
                <a:latin typeface="Arial" charset="0"/>
                <a:cs typeface="Arial" charset="0"/>
              </a:rPr>
              <a:t>ách</a:t>
            </a:r>
            <a:r>
              <a:rPr lang="en-US" sz="2800" dirty="0">
                <a:latin typeface="Arial" charset="0"/>
                <a:cs typeface="Arial" charset="0"/>
              </a:rPr>
              <a:t> </a:t>
            </a:r>
            <a:r>
              <a:rPr lang="en-US" sz="2800" dirty="0" err="1">
                <a:latin typeface="Arial" charset="0"/>
                <a:cs typeface="Arial" charset="0"/>
              </a:rPr>
              <a:t>đô</a:t>
            </a:r>
            <a:r>
              <a:rPr lang="en-US" sz="2800" dirty="0">
                <a:latin typeface="Arial" charset="0"/>
                <a:cs typeface="Arial" charset="0"/>
              </a:rPr>
              <a:t> </a:t>
            </a:r>
            <a:r>
              <a:rPr lang="en-US" sz="2800" dirty="0" err="1">
                <a:latin typeface="Arial" charset="0"/>
                <a:cs typeface="Arial" charset="0"/>
              </a:rPr>
              <a:t>hộ</a:t>
            </a:r>
            <a:r>
              <a:rPr lang="en-US" sz="2800" dirty="0">
                <a:latin typeface="Arial" charset="0"/>
                <a:cs typeface="Arial" charset="0"/>
              </a:rPr>
              <a:t> </a:t>
            </a:r>
            <a:r>
              <a:rPr lang="en-US" sz="2800" dirty="0" err="1">
                <a:latin typeface="Arial" charset="0"/>
                <a:cs typeface="Arial" charset="0"/>
              </a:rPr>
              <a:t>của</a:t>
            </a:r>
            <a:r>
              <a:rPr lang="en-US" sz="2800" dirty="0">
                <a:latin typeface="Arial" charset="0"/>
                <a:cs typeface="Arial" charset="0"/>
              </a:rPr>
              <a:t> </a:t>
            </a:r>
          </a:p>
          <a:p>
            <a:pPr algn="ctr" eaLnBrk="1" hangingPunct="1">
              <a:defRPr/>
            </a:pPr>
            <a:r>
              <a:rPr lang="en-US" sz="2800" dirty="0" err="1">
                <a:latin typeface="Arial" charset="0"/>
                <a:cs typeface="Arial" charset="0"/>
              </a:rPr>
              <a:t>thực</a:t>
            </a:r>
            <a:r>
              <a:rPr lang="en-US" sz="2800" dirty="0">
                <a:latin typeface="Arial" charset="0"/>
                <a:cs typeface="Arial" charset="0"/>
              </a:rPr>
              <a:t> </a:t>
            </a:r>
            <a:r>
              <a:rPr lang="en-US" sz="2800" dirty="0" err="1">
                <a:latin typeface="Arial" charset="0"/>
                <a:cs typeface="Arial" charset="0"/>
              </a:rPr>
              <a:t>dân</a:t>
            </a:r>
            <a:r>
              <a:rPr lang="en-US" sz="2800" dirty="0">
                <a:latin typeface="Arial" charset="0"/>
                <a:cs typeface="Arial" charset="0"/>
              </a:rPr>
              <a:t>, </a:t>
            </a:r>
            <a:r>
              <a:rPr lang="en-US" sz="2800" dirty="0" err="1">
                <a:latin typeface="Arial" charset="0"/>
                <a:cs typeface="Arial" charset="0"/>
              </a:rPr>
              <a:t>đế</a:t>
            </a:r>
            <a:r>
              <a:rPr lang="en-US" sz="2800" dirty="0">
                <a:latin typeface="Arial" charset="0"/>
                <a:cs typeface="Arial" charset="0"/>
              </a:rPr>
              <a:t> </a:t>
            </a:r>
            <a:r>
              <a:rPr lang="en-US" sz="2800" dirty="0" err="1">
                <a:latin typeface="Arial" charset="0"/>
                <a:cs typeface="Arial" charset="0"/>
              </a:rPr>
              <a:t>quốc</a:t>
            </a:r>
            <a:endParaRPr lang="en-US" sz="2800" b="1" dirty="0">
              <a:latin typeface="+mn-lt"/>
              <a:cs typeface="Times New Roman" pitchFamily="18" charset="0"/>
            </a:endParaRPr>
          </a:p>
        </p:txBody>
      </p:sp>
      <p:sp>
        <p:nvSpPr>
          <p:cNvPr id="27" name="AutoShape 13">
            <a:extLst>
              <a:ext uri="{FF2B5EF4-FFF2-40B4-BE49-F238E27FC236}">
                <a16:creationId xmlns:a16="http://schemas.microsoft.com/office/drawing/2014/main" id="{6B51D9C4-95C7-44F2-B481-3CC0F1F65867}"/>
              </a:ext>
            </a:extLst>
          </p:cNvPr>
          <p:cNvSpPr>
            <a:spLocks noChangeArrowheads="1"/>
          </p:cNvSpPr>
          <p:nvPr/>
        </p:nvSpPr>
        <p:spPr bwMode="auto">
          <a:xfrm>
            <a:off x="4622800" y="2514600"/>
            <a:ext cx="43688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800" dirty="0">
                <a:latin typeface="Arial" charset="0"/>
                <a:cs typeface="Arial" charset="0"/>
              </a:rPr>
              <a:t>  B. </a:t>
            </a:r>
            <a:r>
              <a:rPr lang="en-US" sz="2800" dirty="0" err="1">
                <a:latin typeface="Arial" charset="0"/>
                <a:cs typeface="Arial" charset="0"/>
              </a:rPr>
              <a:t>Bảo</a:t>
            </a:r>
            <a:r>
              <a:rPr lang="en-US" sz="2800" dirty="0">
                <a:latin typeface="Arial" charset="0"/>
                <a:cs typeface="Arial" charset="0"/>
              </a:rPr>
              <a:t> </a:t>
            </a:r>
            <a:r>
              <a:rPr lang="en-US" sz="2800" dirty="0" err="1">
                <a:latin typeface="Arial" charset="0"/>
                <a:cs typeface="Arial" charset="0"/>
              </a:rPr>
              <a:t>vệ</a:t>
            </a:r>
            <a:r>
              <a:rPr lang="en-US" sz="2800" dirty="0">
                <a:latin typeface="Arial" charset="0"/>
                <a:cs typeface="Arial" charset="0"/>
              </a:rPr>
              <a:t> </a:t>
            </a:r>
            <a:r>
              <a:rPr lang="en-US" sz="2800" dirty="0" err="1">
                <a:latin typeface="Arial" charset="0"/>
                <a:cs typeface="Arial" charset="0"/>
              </a:rPr>
              <a:t>nhân</a:t>
            </a:r>
            <a:r>
              <a:rPr lang="en-US" sz="2800" dirty="0">
                <a:latin typeface="Arial" charset="0"/>
                <a:cs typeface="Arial" charset="0"/>
              </a:rPr>
              <a:t> </a:t>
            </a:r>
            <a:r>
              <a:rPr lang="en-US" sz="2800" dirty="0" err="1">
                <a:latin typeface="Arial" charset="0"/>
                <a:cs typeface="Arial" charset="0"/>
              </a:rPr>
              <a:t>dân</a:t>
            </a:r>
            <a:r>
              <a:rPr lang="en-US" sz="2800" dirty="0">
                <a:latin typeface="Arial" charset="0"/>
                <a:cs typeface="Arial" charset="0"/>
              </a:rPr>
              <a:t>, </a:t>
            </a:r>
          </a:p>
          <a:p>
            <a:pPr algn="ctr" eaLnBrk="1" hangingPunct="1">
              <a:defRPr/>
            </a:pPr>
            <a:r>
              <a:rPr lang="en-US" sz="2800" dirty="0" err="1">
                <a:latin typeface="Arial" charset="0"/>
                <a:cs typeface="Arial" charset="0"/>
              </a:rPr>
              <a:t>bảo</a:t>
            </a:r>
            <a:r>
              <a:rPr lang="en-US" sz="2800" dirty="0">
                <a:latin typeface="Arial" charset="0"/>
                <a:cs typeface="Arial" charset="0"/>
              </a:rPr>
              <a:t> </a:t>
            </a:r>
            <a:r>
              <a:rPr lang="en-US" sz="2800" dirty="0" err="1">
                <a:latin typeface="Arial" charset="0"/>
                <a:cs typeface="Arial" charset="0"/>
              </a:rPr>
              <a:t>vệ</a:t>
            </a:r>
            <a:r>
              <a:rPr lang="en-US" sz="2800" dirty="0">
                <a:latin typeface="Arial" charset="0"/>
                <a:cs typeface="Arial" charset="0"/>
              </a:rPr>
              <a:t> </a:t>
            </a:r>
            <a:r>
              <a:rPr lang="en-US" sz="2800" dirty="0" err="1">
                <a:latin typeface="Arial" charset="0"/>
                <a:cs typeface="Arial" charset="0"/>
              </a:rPr>
              <a:t>chế</a:t>
            </a:r>
            <a:r>
              <a:rPr lang="en-US" sz="2800" dirty="0">
                <a:latin typeface="Arial" charset="0"/>
                <a:cs typeface="Arial" charset="0"/>
              </a:rPr>
              <a:t> </a:t>
            </a:r>
            <a:r>
              <a:rPr lang="en-US" sz="2800" dirty="0" err="1">
                <a:latin typeface="Arial" charset="0"/>
                <a:cs typeface="Arial" charset="0"/>
              </a:rPr>
              <a:t>độ</a:t>
            </a:r>
            <a:r>
              <a:rPr lang="en-US" sz="2800" dirty="0">
                <a:latin typeface="Arial" charset="0"/>
                <a:cs typeface="Arial" charset="0"/>
              </a:rPr>
              <a:t>, </a:t>
            </a:r>
          </a:p>
          <a:p>
            <a:pPr algn="ctr" eaLnBrk="1" hangingPunct="1">
              <a:defRPr/>
            </a:pPr>
            <a:r>
              <a:rPr lang="en-US" sz="2800" dirty="0" err="1">
                <a:latin typeface="Arial" charset="0"/>
                <a:cs typeface="Arial" charset="0"/>
              </a:rPr>
              <a:t>bảo</a:t>
            </a:r>
            <a:r>
              <a:rPr lang="en-US" sz="2800" dirty="0">
                <a:latin typeface="Arial" charset="0"/>
                <a:cs typeface="Arial" charset="0"/>
              </a:rPr>
              <a:t> </a:t>
            </a:r>
            <a:r>
              <a:rPr lang="en-US" sz="2800" dirty="0" err="1">
                <a:latin typeface="Arial" charset="0"/>
                <a:cs typeface="Arial" charset="0"/>
              </a:rPr>
              <a:t>vệ</a:t>
            </a:r>
            <a:r>
              <a:rPr lang="en-US" sz="2800" dirty="0">
                <a:latin typeface="Arial" charset="0"/>
                <a:cs typeface="Arial" charset="0"/>
              </a:rPr>
              <a:t> </a:t>
            </a:r>
            <a:r>
              <a:rPr lang="en-US" sz="2800" dirty="0" err="1">
                <a:latin typeface="Arial" charset="0"/>
                <a:cs typeface="Arial" charset="0"/>
              </a:rPr>
              <a:t>Tổ</a:t>
            </a:r>
            <a:r>
              <a:rPr lang="en-US" sz="2800" dirty="0">
                <a:latin typeface="Arial" charset="0"/>
                <a:cs typeface="Arial" charset="0"/>
              </a:rPr>
              <a:t> </a:t>
            </a:r>
            <a:r>
              <a:rPr lang="en-US" sz="2800" dirty="0" err="1">
                <a:latin typeface="Arial" charset="0"/>
                <a:cs typeface="Arial" charset="0"/>
              </a:rPr>
              <a:t>quốc</a:t>
            </a:r>
            <a:endParaRPr lang="en-US" sz="2800" b="1" dirty="0">
              <a:latin typeface="+mn-lt"/>
              <a:cs typeface="Times New Roman" pitchFamily="18" charset="0"/>
            </a:endParaRPr>
          </a:p>
        </p:txBody>
      </p:sp>
      <p:sp>
        <p:nvSpPr>
          <p:cNvPr id="69638" name="AutoShape 13">
            <a:extLst>
              <a:ext uri="{FF2B5EF4-FFF2-40B4-BE49-F238E27FC236}">
                <a16:creationId xmlns:a16="http://schemas.microsoft.com/office/drawing/2014/main" id="{684E2B87-4831-4F00-8567-9BB3C35B84AB}"/>
              </a:ext>
            </a:extLst>
          </p:cNvPr>
          <p:cNvSpPr>
            <a:spLocks noChangeArrowheads="1"/>
          </p:cNvSpPr>
          <p:nvPr/>
        </p:nvSpPr>
        <p:spPr bwMode="auto">
          <a:xfrm>
            <a:off x="4622800" y="4191000"/>
            <a:ext cx="43688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800">
                <a:cs typeface="Arial" panose="020B0604020202020204" pitchFamily="34" charset="0"/>
              </a:rPr>
              <a:t>  D. Bảo vệ tính mạng, </a:t>
            </a:r>
          </a:p>
          <a:p>
            <a:pPr algn="ctr"/>
            <a:r>
              <a:rPr lang="en-US" altLang="vi-VN" sz="2800">
                <a:cs typeface="Arial" panose="020B0604020202020204" pitchFamily="34" charset="0"/>
              </a:rPr>
              <a:t>tài sản của nhân dân, </a:t>
            </a:r>
          </a:p>
          <a:p>
            <a:pPr algn="ctr"/>
            <a:r>
              <a:rPr lang="en-US" altLang="vi-VN" sz="2800">
                <a:cs typeface="Arial" panose="020B0604020202020204" pitchFamily="34" charset="0"/>
              </a:rPr>
              <a:t>bảo vệ độc lập </a:t>
            </a:r>
            <a:endParaRPr lang="vi-VN" altLang="vi-VN" sz="2800" b="1"/>
          </a:p>
        </p:txBody>
      </p:sp>
      <p:sp>
        <p:nvSpPr>
          <p:cNvPr id="69639" name="Text Box 15">
            <a:extLst>
              <a:ext uri="{FF2B5EF4-FFF2-40B4-BE49-F238E27FC236}">
                <a16:creationId xmlns:a16="http://schemas.microsoft.com/office/drawing/2014/main" id="{2EEA2966-3712-4D42-957A-90BFC5940DE7}"/>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28</a:t>
            </a:r>
          </a:p>
        </p:txBody>
      </p:sp>
    </p:spTree>
  </p:cSld>
  <p:clrMapOvr>
    <a:masterClrMapping/>
  </p:clrMapOvr>
  <p:transition spd="slow" advClick="0"/>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Text Box 4">
            <a:extLst>
              <a:ext uri="{FF2B5EF4-FFF2-40B4-BE49-F238E27FC236}">
                <a16:creationId xmlns:a16="http://schemas.microsoft.com/office/drawing/2014/main" id="{CF827F0F-5E51-4939-8C5E-9E14F0418EEA}"/>
              </a:ext>
            </a:extLst>
          </p:cNvPr>
          <p:cNvSpPr txBox="1">
            <a:spLocks noChangeArrowheads="1"/>
          </p:cNvSpPr>
          <p:nvPr/>
        </p:nvSpPr>
        <p:spPr bwMode="auto">
          <a:xfrm>
            <a:off x="1757363" y="1146175"/>
            <a:ext cx="6781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Quân đội ta mang bản chất cách mạng của giai cấp công nhân đồng thời có:</a:t>
            </a:r>
          </a:p>
        </p:txBody>
      </p:sp>
      <p:sp>
        <p:nvSpPr>
          <p:cNvPr id="71683" name="AutoShape 5">
            <a:extLst>
              <a:ext uri="{FF2B5EF4-FFF2-40B4-BE49-F238E27FC236}">
                <a16:creationId xmlns:a16="http://schemas.microsoft.com/office/drawing/2014/main" id="{21DC7C82-3F84-43B1-91CA-171C52EEDA63}"/>
              </a:ext>
            </a:extLst>
          </p:cNvPr>
          <p:cNvSpPr>
            <a:spLocks noChangeArrowheads="1"/>
          </p:cNvSpPr>
          <p:nvPr/>
        </p:nvSpPr>
        <p:spPr bwMode="auto">
          <a:xfrm>
            <a:off x="174625" y="2514600"/>
            <a:ext cx="4283075"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Tính nhân dân, </a:t>
            </a:r>
          </a:p>
          <a:p>
            <a:pPr algn="ctr">
              <a:spcBef>
                <a:spcPct val="20000"/>
              </a:spcBef>
            </a:pPr>
            <a:r>
              <a:rPr lang="en-US" altLang="vi-VN" sz="2400">
                <a:cs typeface="Arial" panose="020B0604020202020204" pitchFamily="34" charset="0"/>
              </a:rPr>
              <a:t>tính dân tộc sâu sắc</a:t>
            </a:r>
          </a:p>
        </p:txBody>
      </p:sp>
      <p:sp>
        <p:nvSpPr>
          <p:cNvPr id="65546" name="AutoShape 10">
            <a:extLst>
              <a:ext uri="{FF2B5EF4-FFF2-40B4-BE49-F238E27FC236}">
                <a16:creationId xmlns:a16="http://schemas.microsoft.com/office/drawing/2014/main" id="{69E8DC0C-7EA5-4C3D-8258-8CBCB28118C8}"/>
              </a:ext>
            </a:extLst>
          </p:cNvPr>
          <p:cNvSpPr>
            <a:spLocks noChangeArrowheads="1"/>
          </p:cNvSpPr>
          <p:nvPr/>
        </p:nvSpPr>
        <p:spPr bwMode="auto">
          <a:xfrm>
            <a:off x="4627563" y="2514600"/>
            <a:ext cx="4364037"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B. </a:t>
            </a:r>
            <a:r>
              <a:rPr lang="en-US" sz="3000" dirty="0" err="1">
                <a:latin typeface="Arial" charset="0"/>
                <a:cs typeface="Arial" charset="0"/>
              </a:rPr>
              <a:t>Tính</a:t>
            </a:r>
            <a:r>
              <a:rPr lang="en-US" sz="3000" dirty="0">
                <a:latin typeface="Arial" charset="0"/>
                <a:cs typeface="Arial" charset="0"/>
              </a:rPr>
              <a:t> </a:t>
            </a:r>
            <a:r>
              <a:rPr lang="en-US" sz="3000" dirty="0" err="1">
                <a:latin typeface="Arial" charset="0"/>
                <a:cs typeface="Arial" charset="0"/>
              </a:rPr>
              <a:t>quần</a:t>
            </a:r>
            <a:r>
              <a:rPr lang="en-US" sz="3000" dirty="0">
                <a:latin typeface="Arial" charset="0"/>
                <a:cs typeface="Arial" charset="0"/>
              </a:rPr>
              <a:t> </a:t>
            </a:r>
            <a:r>
              <a:rPr lang="en-US" sz="3000" dirty="0" err="1">
                <a:latin typeface="Arial" charset="0"/>
                <a:cs typeface="Arial" charset="0"/>
              </a:rPr>
              <a:t>chúng</a:t>
            </a:r>
            <a:r>
              <a:rPr lang="en-US" sz="3000" dirty="0">
                <a:latin typeface="Arial" charset="0"/>
                <a:cs typeface="Arial" charset="0"/>
              </a:rPr>
              <a:t> </a:t>
            </a:r>
          </a:p>
          <a:p>
            <a:pPr algn="ctr" eaLnBrk="1" hangingPunct="1">
              <a:defRPr/>
            </a:pPr>
            <a:r>
              <a:rPr lang="en-US" sz="3000" dirty="0" err="1">
                <a:latin typeface="Arial" charset="0"/>
                <a:cs typeface="Arial" charset="0"/>
              </a:rPr>
              <a:t>nhân</a:t>
            </a:r>
            <a:r>
              <a:rPr lang="en-US" sz="3000" dirty="0">
                <a:latin typeface="Arial" charset="0"/>
                <a:cs typeface="Arial" charset="0"/>
              </a:rPr>
              <a:t> </a:t>
            </a:r>
            <a:r>
              <a:rPr lang="en-US" sz="3000" dirty="0" err="1">
                <a:latin typeface="Arial" charset="0"/>
                <a:cs typeface="Arial" charset="0"/>
              </a:rPr>
              <a:t>dân</a:t>
            </a:r>
            <a:r>
              <a:rPr lang="en-US" sz="3000" dirty="0">
                <a:latin typeface="Arial" charset="0"/>
                <a:cs typeface="Arial" charset="0"/>
              </a:rPr>
              <a:t> </a:t>
            </a:r>
            <a:r>
              <a:rPr lang="en-US" sz="3000" dirty="0" err="1">
                <a:latin typeface="Arial" charset="0"/>
                <a:cs typeface="Arial" charset="0"/>
              </a:rPr>
              <a:t>sâu</a:t>
            </a:r>
            <a:r>
              <a:rPr lang="en-US" sz="3000" dirty="0">
                <a:latin typeface="Arial" charset="0"/>
                <a:cs typeface="Arial" charset="0"/>
              </a:rPr>
              <a:t> </a:t>
            </a:r>
            <a:r>
              <a:rPr lang="en-US" sz="3000" dirty="0" err="1">
                <a:latin typeface="Arial" charset="0"/>
                <a:cs typeface="Arial" charset="0"/>
              </a:rPr>
              <a:t>sắc</a:t>
            </a:r>
            <a:endParaRPr lang="en-US" sz="3000" b="1" dirty="0">
              <a:latin typeface="+mn-lt"/>
              <a:cs typeface="Times New Roman" pitchFamily="18" charset="0"/>
            </a:endParaRPr>
          </a:p>
        </p:txBody>
      </p:sp>
      <p:sp>
        <p:nvSpPr>
          <p:cNvPr id="71685" name="AutoShape 10">
            <a:extLst>
              <a:ext uri="{FF2B5EF4-FFF2-40B4-BE49-F238E27FC236}">
                <a16:creationId xmlns:a16="http://schemas.microsoft.com/office/drawing/2014/main" id="{C961F208-456D-4EC0-9AF6-993A2B5FFF97}"/>
              </a:ext>
            </a:extLst>
          </p:cNvPr>
          <p:cNvSpPr>
            <a:spLocks noChangeArrowheads="1"/>
          </p:cNvSpPr>
          <p:nvPr/>
        </p:nvSpPr>
        <p:spPr bwMode="auto">
          <a:xfrm>
            <a:off x="174625" y="4191000"/>
            <a:ext cx="4283075"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3000">
                <a:cs typeface="Arial" panose="020B0604020202020204" pitchFamily="34" charset="0"/>
              </a:rPr>
              <a:t>  C. Tính văn hóa </a:t>
            </a:r>
          </a:p>
          <a:p>
            <a:pPr algn="ctr"/>
            <a:r>
              <a:rPr lang="en-US" altLang="vi-VN" sz="3000">
                <a:cs typeface="Arial" panose="020B0604020202020204" pitchFamily="34" charset="0"/>
              </a:rPr>
              <a:t>dân tộc phong phú</a:t>
            </a:r>
            <a:endParaRPr lang="vi-VN" altLang="vi-VN" sz="3000" b="1"/>
          </a:p>
        </p:txBody>
      </p:sp>
      <p:sp>
        <p:nvSpPr>
          <p:cNvPr id="28" name="AutoShape 10">
            <a:extLst>
              <a:ext uri="{FF2B5EF4-FFF2-40B4-BE49-F238E27FC236}">
                <a16:creationId xmlns:a16="http://schemas.microsoft.com/office/drawing/2014/main" id="{7C68FE72-9E64-480D-B39C-BA6CD0B6F8EA}"/>
              </a:ext>
            </a:extLst>
          </p:cNvPr>
          <p:cNvSpPr>
            <a:spLocks noChangeArrowheads="1"/>
          </p:cNvSpPr>
          <p:nvPr/>
        </p:nvSpPr>
        <p:spPr bwMode="auto">
          <a:xfrm>
            <a:off x="4643438" y="4191000"/>
            <a:ext cx="4346575"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D. </a:t>
            </a:r>
            <a:r>
              <a:rPr lang="en-US" sz="3000" dirty="0" err="1">
                <a:latin typeface="Arial" charset="0"/>
                <a:cs typeface="Arial" charset="0"/>
              </a:rPr>
              <a:t>Tính</a:t>
            </a:r>
            <a:r>
              <a:rPr lang="en-US" sz="3000" dirty="0">
                <a:latin typeface="Arial" charset="0"/>
                <a:cs typeface="Arial" charset="0"/>
              </a:rPr>
              <a:t> </a:t>
            </a:r>
            <a:r>
              <a:rPr lang="en-US" sz="3000" dirty="0" err="1">
                <a:latin typeface="Arial" charset="0"/>
                <a:cs typeface="Arial" charset="0"/>
              </a:rPr>
              <a:t>truyền</a:t>
            </a:r>
            <a:r>
              <a:rPr lang="en-US" sz="3000" dirty="0">
                <a:latin typeface="Arial" charset="0"/>
                <a:cs typeface="Arial" charset="0"/>
              </a:rPr>
              <a:t> </a:t>
            </a:r>
            <a:r>
              <a:rPr lang="en-US" sz="3000" dirty="0" err="1">
                <a:latin typeface="Arial" charset="0"/>
                <a:cs typeface="Arial" charset="0"/>
              </a:rPr>
              <a:t>thống</a:t>
            </a:r>
            <a:r>
              <a:rPr lang="en-US" sz="3000" dirty="0">
                <a:latin typeface="Arial" charset="0"/>
                <a:cs typeface="Arial" charset="0"/>
              </a:rPr>
              <a:t> </a:t>
            </a:r>
          </a:p>
          <a:p>
            <a:pPr algn="ctr" eaLnBrk="1" hangingPunct="1">
              <a:defRPr/>
            </a:pPr>
            <a:r>
              <a:rPr lang="en-US" sz="3000" dirty="0" err="1">
                <a:latin typeface="Arial" charset="0"/>
                <a:cs typeface="Arial" charset="0"/>
              </a:rPr>
              <a:t>dân</a:t>
            </a:r>
            <a:r>
              <a:rPr lang="en-US" sz="3000" dirty="0">
                <a:latin typeface="Arial" charset="0"/>
                <a:cs typeface="Arial" charset="0"/>
              </a:rPr>
              <a:t> </a:t>
            </a:r>
            <a:r>
              <a:rPr lang="en-US" sz="3000" dirty="0" err="1">
                <a:latin typeface="Arial" charset="0"/>
                <a:cs typeface="Arial" charset="0"/>
              </a:rPr>
              <a:t>tộc</a:t>
            </a:r>
            <a:r>
              <a:rPr lang="en-US" sz="3000" dirty="0">
                <a:latin typeface="Arial" charset="0"/>
                <a:cs typeface="Arial" charset="0"/>
              </a:rPr>
              <a:t> </a:t>
            </a:r>
            <a:r>
              <a:rPr lang="en-US" sz="3000" dirty="0" err="1">
                <a:latin typeface="Arial" charset="0"/>
                <a:cs typeface="Arial" charset="0"/>
              </a:rPr>
              <a:t>phổ</a:t>
            </a:r>
            <a:r>
              <a:rPr lang="en-US" sz="3000" dirty="0">
                <a:latin typeface="Arial" charset="0"/>
                <a:cs typeface="Arial" charset="0"/>
              </a:rPr>
              <a:t> </a:t>
            </a:r>
            <a:r>
              <a:rPr lang="en-US" sz="3000" dirty="0" err="1">
                <a:latin typeface="Arial" charset="0"/>
                <a:cs typeface="Arial" charset="0"/>
              </a:rPr>
              <a:t>biến</a:t>
            </a:r>
            <a:endParaRPr lang="en-US" sz="3000" b="1" dirty="0">
              <a:latin typeface="+mn-lt"/>
              <a:cs typeface="Times New Roman" pitchFamily="18" charset="0"/>
            </a:endParaRPr>
          </a:p>
        </p:txBody>
      </p:sp>
      <p:sp>
        <p:nvSpPr>
          <p:cNvPr id="71687" name="Text Box 15">
            <a:extLst>
              <a:ext uri="{FF2B5EF4-FFF2-40B4-BE49-F238E27FC236}">
                <a16:creationId xmlns:a16="http://schemas.microsoft.com/office/drawing/2014/main" id="{872D1225-8632-46FF-B7E4-0D12F0E11515}"/>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29</a:t>
            </a:r>
          </a:p>
        </p:txBody>
      </p:sp>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4">
            <a:extLst>
              <a:ext uri="{FF2B5EF4-FFF2-40B4-BE49-F238E27FC236}">
                <a16:creationId xmlns:a16="http://schemas.microsoft.com/office/drawing/2014/main" id="{EA0D25DD-CBB7-4F3B-9B73-3258C8B29A86}"/>
              </a:ext>
            </a:extLst>
          </p:cNvPr>
          <p:cNvSpPr txBox="1">
            <a:spLocks noChangeArrowheads="1"/>
          </p:cNvSpPr>
          <p:nvPr/>
        </p:nvSpPr>
        <p:spPr bwMode="auto">
          <a:xfrm>
            <a:off x="1520825" y="1143000"/>
            <a:ext cx="7226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cs typeface="Arial" panose="020B0604020202020204" pitchFamily="34" charset="0"/>
              </a:rPr>
              <a:t>V.I.Lênin xác định nguyên tắc đoàn kết</a:t>
            </a:r>
          </a:p>
          <a:p>
            <a:pPr algn="ctr" eaLnBrk="1" hangingPunct="1"/>
            <a:r>
              <a:rPr lang="en-US" altLang="en-US" sz="3000">
                <a:cs typeface="Arial" panose="020B0604020202020204" pitchFamily="34" charset="0"/>
              </a:rPr>
              <a:t>quân dân trong xây dựng quân đội là:</a:t>
            </a:r>
          </a:p>
        </p:txBody>
      </p:sp>
      <p:sp>
        <p:nvSpPr>
          <p:cNvPr id="18435" name="AutoShape 5">
            <a:extLst>
              <a:ext uri="{FF2B5EF4-FFF2-40B4-BE49-F238E27FC236}">
                <a16:creationId xmlns:a16="http://schemas.microsoft.com/office/drawing/2014/main" id="{5D9D3D07-641D-41CA-A977-691D396AE3EE}"/>
              </a:ext>
            </a:extLst>
          </p:cNvPr>
          <p:cNvSpPr>
            <a:spLocks noChangeArrowheads="1"/>
          </p:cNvSpPr>
          <p:nvPr/>
        </p:nvSpPr>
        <p:spPr bwMode="auto">
          <a:xfrm>
            <a:off x="152400" y="4191000"/>
            <a:ext cx="44323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C. Đoàn kết thống nhất </a:t>
            </a:r>
          </a:p>
          <a:p>
            <a:pPr algn="ctr">
              <a:spcBef>
                <a:spcPct val="20000"/>
              </a:spcBef>
            </a:pPr>
            <a:r>
              <a:rPr lang="en-US" altLang="en-US" sz="3000">
                <a:cs typeface="Arial" panose="020B0604020202020204" pitchFamily="34" charset="0"/>
              </a:rPr>
              <a:t>quân đội với nhân dân</a:t>
            </a:r>
          </a:p>
        </p:txBody>
      </p:sp>
      <p:sp>
        <p:nvSpPr>
          <p:cNvPr id="18436" name="AutoShape 10">
            <a:extLst>
              <a:ext uri="{FF2B5EF4-FFF2-40B4-BE49-F238E27FC236}">
                <a16:creationId xmlns:a16="http://schemas.microsoft.com/office/drawing/2014/main" id="{48A4C018-DF2F-406D-80AA-00A824931B88}"/>
              </a:ext>
            </a:extLst>
          </p:cNvPr>
          <p:cNvSpPr>
            <a:spLocks noChangeArrowheads="1"/>
          </p:cNvSpPr>
          <p:nvPr/>
        </p:nvSpPr>
        <p:spPr bwMode="auto">
          <a:xfrm>
            <a:off x="4764088" y="4191000"/>
            <a:ext cx="4227512"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cs typeface="Arial" panose="020B0604020202020204" pitchFamily="34" charset="0"/>
              </a:rPr>
              <a:t> D. Đoàn kết nhất trí </a:t>
            </a:r>
          </a:p>
          <a:p>
            <a:pPr algn="ctr"/>
            <a:r>
              <a:rPr lang="en-US" altLang="en-US" sz="2800">
                <a:cs typeface="Arial" panose="020B0604020202020204" pitchFamily="34" charset="0"/>
              </a:rPr>
              <a:t>nhân dân với quân đội </a:t>
            </a:r>
            <a:endParaRPr lang="vi-VN" altLang="en-US" sz="2800">
              <a:cs typeface="Arial" panose="020B0604020202020204" pitchFamily="34" charset="0"/>
            </a:endParaRPr>
          </a:p>
        </p:txBody>
      </p:sp>
      <p:sp>
        <p:nvSpPr>
          <p:cNvPr id="18437" name="AutoShape 10">
            <a:extLst>
              <a:ext uri="{FF2B5EF4-FFF2-40B4-BE49-F238E27FC236}">
                <a16:creationId xmlns:a16="http://schemas.microsoft.com/office/drawing/2014/main" id="{925A42D4-4645-4E9D-8830-4F6EFE11A582}"/>
              </a:ext>
            </a:extLst>
          </p:cNvPr>
          <p:cNvSpPr>
            <a:spLocks noChangeArrowheads="1"/>
          </p:cNvSpPr>
          <p:nvPr/>
        </p:nvSpPr>
        <p:spPr bwMode="auto">
          <a:xfrm>
            <a:off x="152400" y="2514600"/>
            <a:ext cx="4432300" cy="1295400"/>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cs typeface="Arial" panose="020B0604020202020204" pitchFamily="34" charset="0"/>
              </a:rPr>
              <a:t> A. Nhất trí quân dân với </a:t>
            </a:r>
          </a:p>
          <a:p>
            <a:pPr algn="ctr"/>
            <a:r>
              <a:rPr lang="en-US" altLang="en-US" sz="2800">
                <a:cs typeface="Arial" panose="020B0604020202020204" pitchFamily="34" charset="0"/>
              </a:rPr>
              <a:t>lực lượng tiến bộ thế giới</a:t>
            </a:r>
          </a:p>
        </p:txBody>
      </p:sp>
      <p:sp>
        <p:nvSpPr>
          <p:cNvPr id="18438" name="AutoShape 10">
            <a:extLst>
              <a:ext uri="{FF2B5EF4-FFF2-40B4-BE49-F238E27FC236}">
                <a16:creationId xmlns:a16="http://schemas.microsoft.com/office/drawing/2014/main" id="{01B291EA-3045-4BCE-A941-62CF43B28C51}"/>
              </a:ext>
            </a:extLst>
          </p:cNvPr>
          <p:cNvSpPr>
            <a:spLocks noChangeArrowheads="1"/>
          </p:cNvSpPr>
          <p:nvPr/>
        </p:nvSpPr>
        <p:spPr bwMode="auto">
          <a:xfrm>
            <a:off x="4694238" y="2514600"/>
            <a:ext cx="4297362" cy="1295400"/>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cs typeface="Arial" panose="020B0604020202020204" pitchFamily="34" charset="0"/>
              </a:rPr>
              <a:t> B. Gắn bó Hồng quân </a:t>
            </a:r>
          </a:p>
          <a:p>
            <a:pPr algn="ctr" eaLnBrk="1" hangingPunct="1"/>
            <a:r>
              <a:rPr lang="en-US" altLang="en-US" sz="2800">
                <a:cs typeface="Arial" panose="020B0604020202020204" pitchFamily="34" charset="0"/>
              </a:rPr>
              <a:t>với nhân dân lao động</a:t>
            </a:r>
          </a:p>
        </p:txBody>
      </p:sp>
      <p:sp>
        <p:nvSpPr>
          <p:cNvPr id="18439" name="Text Box 15">
            <a:extLst>
              <a:ext uri="{FF2B5EF4-FFF2-40B4-BE49-F238E27FC236}">
                <a16:creationId xmlns:a16="http://schemas.microsoft.com/office/drawing/2014/main" id="{CCA320A7-308D-48AC-B9C5-9544E3ABAD1A}"/>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03</a:t>
            </a:r>
          </a:p>
        </p:txBody>
      </p:sp>
    </p:spTree>
  </p:cSld>
  <p:clrMapOvr>
    <a:masterClrMapping/>
  </p:clrMapOvr>
  <p:transition spd="slow" advClick="0"/>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Text Box 4">
            <a:extLst>
              <a:ext uri="{FF2B5EF4-FFF2-40B4-BE49-F238E27FC236}">
                <a16:creationId xmlns:a16="http://schemas.microsoft.com/office/drawing/2014/main" id="{3D3BE751-47B1-4B56-98C3-C4068C987CCE}"/>
              </a:ext>
            </a:extLst>
          </p:cNvPr>
          <p:cNvSpPr txBox="1">
            <a:spLocks noChangeArrowheads="1"/>
          </p:cNvSpPr>
          <p:nvPr/>
        </p:nvSpPr>
        <p:spPr bwMode="auto">
          <a:xfrm>
            <a:off x="1463675" y="1387475"/>
            <a:ext cx="74707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Quan hệ của chiến tranh đối với chính trị:</a:t>
            </a:r>
          </a:p>
        </p:txBody>
      </p:sp>
      <p:sp>
        <p:nvSpPr>
          <p:cNvPr id="73731" name="AutoShape 5">
            <a:extLst>
              <a:ext uri="{FF2B5EF4-FFF2-40B4-BE49-F238E27FC236}">
                <a16:creationId xmlns:a16="http://schemas.microsoft.com/office/drawing/2014/main" id="{98CF7652-165F-4F7F-A69B-CE051FDD8643}"/>
              </a:ext>
            </a:extLst>
          </p:cNvPr>
          <p:cNvSpPr>
            <a:spLocks noChangeArrowheads="1"/>
          </p:cNvSpPr>
          <p:nvPr/>
        </p:nvSpPr>
        <p:spPr bwMode="auto">
          <a:xfrm>
            <a:off x="76200" y="4191000"/>
            <a:ext cx="4419600" cy="1279525"/>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Chiến tranh là một bộ </a:t>
            </a:r>
          </a:p>
          <a:p>
            <a:pPr algn="ctr">
              <a:spcBef>
                <a:spcPct val="20000"/>
              </a:spcBef>
            </a:pPr>
            <a:r>
              <a:rPr lang="en-US" altLang="en-US" sz="2400">
                <a:cs typeface="Arial" panose="020B0604020202020204" pitchFamily="34" charset="0"/>
              </a:rPr>
              <a:t>phận, một phương tiện </a:t>
            </a:r>
          </a:p>
          <a:p>
            <a:pPr algn="ctr">
              <a:spcBef>
                <a:spcPct val="20000"/>
              </a:spcBef>
            </a:pPr>
            <a:r>
              <a:rPr lang="en-US" altLang="en-US" sz="2400">
                <a:cs typeface="Arial" panose="020B0604020202020204" pitchFamily="34" charset="0"/>
              </a:rPr>
              <a:t>của chính trị</a:t>
            </a:r>
          </a:p>
        </p:txBody>
      </p:sp>
      <p:sp>
        <p:nvSpPr>
          <p:cNvPr id="65546" name="AutoShape 10">
            <a:extLst>
              <a:ext uri="{FF2B5EF4-FFF2-40B4-BE49-F238E27FC236}">
                <a16:creationId xmlns:a16="http://schemas.microsoft.com/office/drawing/2014/main" id="{05289923-1209-4A63-B776-8DA6BF79D466}"/>
              </a:ext>
            </a:extLst>
          </p:cNvPr>
          <p:cNvSpPr>
            <a:spLocks noChangeArrowheads="1"/>
          </p:cNvSpPr>
          <p:nvPr/>
        </p:nvSpPr>
        <p:spPr bwMode="auto">
          <a:xfrm>
            <a:off x="4584700" y="2514600"/>
            <a:ext cx="44069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là</a:t>
            </a:r>
            <a:r>
              <a:rPr lang="en-US" sz="2400" dirty="0">
                <a:latin typeface="Arial" charset="0"/>
                <a:cs typeface="Arial" charset="0"/>
              </a:rPr>
              <a:t> </a:t>
            </a:r>
            <a:r>
              <a:rPr lang="en-US" sz="2400" dirty="0" err="1">
                <a:latin typeface="Arial" charset="0"/>
                <a:cs typeface="Arial" charset="0"/>
              </a:rPr>
              <a:t>một</a:t>
            </a:r>
            <a:r>
              <a:rPr lang="en-US" sz="2400" dirty="0">
                <a:latin typeface="Arial" charset="0"/>
                <a:cs typeface="Arial" charset="0"/>
              </a:rPr>
              <a:t> </a:t>
            </a:r>
          </a:p>
          <a:p>
            <a:pPr algn="ctr" eaLnBrk="1" hangingPunct="1">
              <a:defRPr/>
            </a:pPr>
            <a:r>
              <a:rPr lang="en-US" sz="2400" dirty="0" err="1">
                <a:latin typeface="Arial" charset="0"/>
                <a:cs typeface="Arial" charset="0"/>
              </a:rPr>
              <a:t>phương</a:t>
            </a:r>
            <a:r>
              <a:rPr lang="en-US" sz="2400" dirty="0">
                <a:latin typeface="Arial" charset="0"/>
                <a:cs typeface="Arial" charset="0"/>
              </a:rPr>
              <a:t> </a:t>
            </a:r>
            <a:r>
              <a:rPr lang="en-US" sz="2400" dirty="0" err="1">
                <a:latin typeface="Arial" charset="0"/>
                <a:cs typeface="Arial" charset="0"/>
              </a:rPr>
              <a:t>tiện</a:t>
            </a:r>
            <a:r>
              <a:rPr lang="en-US" sz="2400" dirty="0">
                <a:latin typeface="Arial" charset="0"/>
                <a:cs typeface="Arial" charset="0"/>
              </a:rPr>
              <a:t> </a:t>
            </a:r>
            <a:r>
              <a:rPr lang="en-US" sz="2400" dirty="0" err="1">
                <a:latin typeface="Arial" charset="0"/>
                <a:cs typeface="Arial" charset="0"/>
              </a:rPr>
              <a:t>không</a:t>
            </a:r>
            <a:r>
              <a:rPr lang="en-US" sz="2400" dirty="0">
                <a:latin typeface="Arial" charset="0"/>
                <a:cs typeface="Arial" charset="0"/>
              </a:rPr>
              <a:t> </a:t>
            </a:r>
          </a:p>
          <a:p>
            <a:pPr algn="ctr" eaLnBrk="1" hangingPunct="1">
              <a:defRPr/>
            </a:pPr>
            <a:r>
              <a:rPr lang="en-US" sz="2400" dirty="0" err="1">
                <a:latin typeface="Arial" charset="0"/>
                <a:cs typeface="Arial" charset="0"/>
              </a:rPr>
              <a:t>lệ</a:t>
            </a:r>
            <a:r>
              <a:rPr lang="en-US" sz="2400" dirty="0">
                <a:latin typeface="Arial" charset="0"/>
                <a:cs typeface="Arial" charset="0"/>
              </a:rPr>
              <a:t> </a:t>
            </a:r>
            <a:r>
              <a:rPr lang="en-US" sz="2400" dirty="0" err="1">
                <a:latin typeface="Arial" charset="0"/>
                <a:cs typeface="Arial" charset="0"/>
              </a:rPr>
              <a:t>thuộc</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endParaRPr lang="en-US" sz="2400" b="1" dirty="0">
              <a:latin typeface="+mn-lt"/>
              <a:cs typeface="Times New Roman" pitchFamily="18" charset="0"/>
            </a:endParaRPr>
          </a:p>
        </p:txBody>
      </p:sp>
      <p:sp>
        <p:nvSpPr>
          <p:cNvPr id="73733" name="AutoShape 10">
            <a:extLst>
              <a:ext uri="{FF2B5EF4-FFF2-40B4-BE49-F238E27FC236}">
                <a16:creationId xmlns:a16="http://schemas.microsoft.com/office/drawing/2014/main" id="{69CBC1A2-A446-4B96-8EBE-3D539BBC8529}"/>
              </a:ext>
            </a:extLst>
          </p:cNvPr>
          <p:cNvSpPr>
            <a:spLocks noChangeArrowheads="1"/>
          </p:cNvSpPr>
          <p:nvPr/>
        </p:nvSpPr>
        <p:spPr bwMode="auto">
          <a:xfrm>
            <a:off x="76200" y="2514600"/>
            <a:ext cx="44196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400">
                <a:cs typeface="Arial" panose="020B0604020202020204" pitchFamily="34" charset="0"/>
              </a:rPr>
              <a:t> A. Chiến tranh là một bộ </a:t>
            </a:r>
          </a:p>
          <a:p>
            <a:pPr algn="ctr"/>
            <a:r>
              <a:rPr lang="en-US" altLang="vi-VN" sz="2400">
                <a:cs typeface="Arial" panose="020B0604020202020204" pitchFamily="34" charset="0"/>
              </a:rPr>
              <a:t>phận nằm ngoài chính trị</a:t>
            </a:r>
            <a:endParaRPr lang="vi-VN" altLang="vi-VN" sz="2400" b="1"/>
          </a:p>
        </p:txBody>
      </p:sp>
      <p:sp>
        <p:nvSpPr>
          <p:cNvPr id="73734" name="AutoShape 10">
            <a:extLst>
              <a:ext uri="{FF2B5EF4-FFF2-40B4-BE49-F238E27FC236}">
                <a16:creationId xmlns:a16="http://schemas.microsoft.com/office/drawing/2014/main" id="{CB302A20-B16F-4C7B-9F2A-2AC00D379C37}"/>
              </a:ext>
            </a:extLst>
          </p:cNvPr>
          <p:cNvSpPr>
            <a:spLocks noChangeArrowheads="1"/>
          </p:cNvSpPr>
          <p:nvPr/>
        </p:nvSpPr>
        <p:spPr bwMode="auto">
          <a:xfrm>
            <a:off x="4584700" y="4191000"/>
            <a:ext cx="4406900" cy="1279525"/>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400">
                <a:cs typeface="Arial" panose="020B0604020202020204" pitchFamily="34" charset="0"/>
              </a:rPr>
              <a:t>  D. Chiến tranh chi phối </a:t>
            </a:r>
          </a:p>
          <a:p>
            <a:pPr algn="ctr"/>
            <a:r>
              <a:rPr lang="en-US" altLang="vi-VN" sz="2400">
                <a:cs typeface="Arial" panose="020B0604020202020204" pitchFamily="34" charset="0"/>
              </a:rPr>
              <a:t>quá trình hoạt động </a:t>
            </a:r>
          </a:p>
          <a:p>
            <a:pPr algn="ctr"/>
            <a:r>
              <a:rPr lang="en-US" altLang="vi-VN" sz="2400">
                <a:cs typeface="Arial" panose="020B0604020202020204" pitchFamily="34" charset="0"/>
              </a:rPr>
              <a:t>của chính trị</a:t>
            </a:r>
            <a:endParaRPr lang="vi-VN" altLang="vi-VN" sz="2400" b="1"/>
          </a:p>
        </p:txBody>
      </p:sp>
      <p:sp>
        <p:nvSpPr>
          <p:cNvPr id="73735" name="Text Box 15">
            <a:extLst>
              <a:ext uri="{FF2B5EF4-FFF2-40B4-BE49-F238E27FC236}">
                <a16:creationId xmlns:a16="http://schemas.microsoft.com/office/drawing/2014/main" id="{A978B86E-EB53-434A-917F-3029BE1E9504}"/>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30</a:t>
            </a:r>
          </a:p>
        </p:txBody>
      </p:sp>
    </p:spTree>
  </p:cSld>
  <p:clrMapOvr>
    <a:masterClrMapping/>
  </p:clrMapOvr>
  <p:transition spd="slow" advClick="0"/>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Text Box 4">
            <a:extLst>
              <a:ext uri="{FF2B5EF4-FFF2-40B4-BE49-F238E27FC236}">
                <a16:creationId xmlns:a16="http://schemas.microsoft.com/office/drawing/2014/main" id="{D35211C4-9622-43D1-B099-744CB917EA78}"/>
              </a:ext>
            </a:extLst>
          </p:cNvPr>
          <p:cNvSpPr txBox="1">
            <a:spLocks noChangeArrowheads="1"/>
          </p:cNvSpPr>
          <p:nvPr/>
        </p:nvSpPr>
        <p:spPr bwMode="auto">
          <a:xfrm>
            <a:off x="1428750" y="1193800"/>
            <a:ext cx="7391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cs typeface="Arial" panose="020B0604020202020204" pitchFamily="34" charset="0"/>
              </a:rPr>
              <a:t>Sức mạnh bảo vệ Tổ quốc XHCN</a:t>
            </a:r>
          </a:p>
          <a:p>
            <a:pPr algn="ctr"/>
            <a:r>
              <a:rPr lang="en-US" altLang="en-US" sz="3000">
                <a:cs typeface="Arial" panose="020B0604020202020204" pitchFamily="34" charset="0"/>
              </a:rPr>
              <a:t>theo tư tưởng Hồ Chí Minh là:</a:t>
            </a:r>
          </a:p>
        </p:txBody>
      </p:sp>
      <p:sp>
        <p:nvSpPr>
          <p:cNvPr id="75779" name="AutoShape 5">
            <a:extLst>
              <a:ext uri="{FF2B5EF4-FFF2-40B4-BE49-F238E27FC236}">
                <a16:creationId xmlns:a16="http://schemas.microsoft.com/office/drawing/2014/main" id="{4F1A11B3-8CA2-4732-B2FC-CD152D3AAA6C}"/>
              </a:ext>
            </a:extLst>
          </p:cNvPr>
          <p:cNvSpPr>
            <a:spLocks noChangeArrowheads="1"/>
          </p:cNvSpPr>
          <p:nvPr/>
        </p:nvSpPr>
        <p:spPr bwMode="auto">
          <a:xfrm>
            <a:off x="4584700" y="4191000"/>
            <a:ext cx="44069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D. Sức mạnh </a:t>
            </a:r>
            <a:r>
              <a:rPr lang="vi-VN" altLang="en-US" sz="2400">
                <a:cs typeface="Arial" panose="020B0604020202020204" pitchFamily="34" charset="0"/>
              </a:rPr>
              <a:t>tổng hợp của </a:t>
            </a:r>
            <a:endParaRPr lang="en-US" altLang="en-US" sz="2400">
              <a:cs typeface="Arial" panose="020B0604020202020204" pitchFamily="34" charset="0"/>
            </a:endParaRPr>
          </a:p>
          <a:p>
            <a:pPr algn="ctr">
              <a:spcBef>
                <a:spcPct val="20000"/>
              </a:spcBef>
            </a:pPr>
            <a:r>
              <a:rPr lang="vi-VN" altLang="en-US" sz="2400">
                <a:cs typeface="Arial" panose="020B0604020202020204" pitchFamily="34" charset="0"/>
              </a:rPr>
              <a:t>cả dân tộc, cả nước, kết hợp </a:t>
            </a:r>
            <a:endParaRPr lang="en-US" altLang="en-US" sz="2400">
              <a:cs typeface="Arial" panose="020B0604020202020204" pitchFamily="34" charset="0"/>
            </a:endParaRPr>
          </a:p>
          <a:p>
            <a:pPr algn="ctr">
              <a:spcBef>
                <a:spcPct val="20000"/>
              </a:spcBef>
            </a:pPr>
            <a:r>
              <a:rPr lang="vi-VN" altLang="en-US" sz="2400">
                <a:cs typeface="Arial" panose="020B0604020202020204" pitchFamily="34" charset="0"/>
              </a:rPr>
              <a:t>với sức mạnh thời đại</a:t>
            </a:r>
            <a:endParaRPr lang="en-US" altLang="en-US" sz="2400">
              <a:cs typeface="Arial" panose="020B0604020202020204" pitchFamily="34" charset="0"/>
            </a:endParaRPr>
          </a:p>
        </p:txBody>
      </p:sp>
      <p:sp>
        <p:nvSpPr>
          <p:cNvPr id="65546" name="AutoShape 10">
            <a:extLst>
              <a:ext uri="{FF2B5EF4-FFF2-40B4-BE49-F238E27FC236}">
                <a16:creationId xmlns:a16="http://schemas.microsoft.com/office/drawing/2014/main" id="{55781D01-4D79-4788-85AC-499190A2C36D}"/>
              </a:ext>
            </a:extLst>
          </p:cNvPr>
          <p:cNvSpPr>
            <a:spLocks noChangeArrowheads="1"/>
          </p:cNvSpPr>
          <p:nvPr/>
        </p:nvSpPr>
        <p:spPr bwMode="auto">
          <a:xfrm>
            <a:off x="4584700" y="2516188"/>
            <a:ext cx="4406900" cy="1293812"/>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p>
          <a:p>
            <a:pPr algn="ctr" eaLnBrk="1" hangingPunct="1">
              <a:defRPr/>
            </a:pP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sức</a:t>
            </a:r>
            <a:r>
              <a:rPr lang="en-US" sz="2400" dirty="0">
                <a:latin typeface="Arial" charset="0"/>
                <a:cs typeface="Arial" charset="0"/>
              </a:rPr>
              <a:t> </a:t>
            </a:r>
          </a:p>
          <a:p>
            <a:pPr algn="ctr" eaLnBrk="1" hangingPunct="1">
              <a:defRPr/>
            </a:pPr>
            <a:r>
              <a:rPr lang="en-US" sz="2400" dirty="0" err="1">
                <a:latin typeface="Arial" charset="0"/>
                <a:cs typeface="Arial" charset="0"/>
              </a:rPr>
              <a:t>mạnh</a:t>
            </a:r>
            <a:r>
              <a:rPr lang="en-US" sz="2400" dirty="0">
                <a:latin typeface="Arial" charset="0"/>
                <a:cs typeface="Arial" charset="0"/>
              </a:rPr>
              <a:t> an </a:t>
            </a:r>
            <a:r>
              <a:rPr lang="en-US" sz="2400" dirty="0" err="1">
                <a:latin typeface="Arial" charset="0"/>
                <a:cs typeface="Arial" charset="0"/>
              </a:rPr>
              <a:t>ninh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en-US" sz="2400" b="1" dirty="0">
              <a:latin typeface="+mn-lt"/>
              <a:cs typeface="Times New Roman" pitchFamily="18" charset="0"/>
            </a:endParaRPr>
          </a:p>
        </p:txBody>
      </p:sp>
      <p:sp>
        <p:nvSpPr>
          <p:cNvPr id="75781" name="AutoShape 10">
            <a:extLst>
              <a:ext uri="{FF2B5EF4-FFF2-40B4-BE49-F238E27FC236}">
                <a16:creationId xmlns:a16="http://schemas.microsoft.com/office/drawing/2014/main" id="{304C800F-1CE4-4C9D-9135-D351E66EC792}"/>
              </a:ext>
            </a:extLst>
          </p:cNvPr>
          <p:cNvSpPr>
            <a:spLocks noChangeArrowheads="1"/>
          </p:cNvSpPr>
          <p:nvPr/>
        </p:nvSpPr>
        <p:spPr bwMode="auto">
          <a:xfrm>
            <a:off x="76200" y="2516188"/>
            <a:ext cx="4381500" cy="1293812"/>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400">
                <a:cs typeface="Arial" panose="020B0604020202020204" pitchFamily="34" charset="0"/>
              </a:rPr>
              <a:t> A. Sức mạnh tổng hợp của </a:t>
            </a:r>
          </a:p>
          <a:p>
            <a:pPr algn="ctr"/>
            <a:r>
              <a:rPr lang="en-US" altLang="vi-VN" sz="2400">
                <a:cs typeface="Arial" panose="020B0604020202020204" pitchFamily="34" charset="0"/>
              </a:rPr>
              <a:t>cả dân tộc, cả nước</a:t>
            </a:r>
            <a:r>
              <a:rPr lang="vi-VN" altLang="vi-VN" sz="2400">
                <a:cs typeface="Arial" panose="020B0604020202020204" pitchFamily="34" charset="0"/>
              </a:rPr>
              <a:t> và sức </a:t>
            </a:r>
            <a:endParaRPr lang="en-US" altLang="vi-VN" sz="2400">
              <a:cs typeface="Arial" panose="020B0604020202020204" pitchFamily="34" charset="0"/>
            </a:endParaRPr>
          </a:p>
          <a:p>
            <a:pPr algn="ctr"/>
            <a:r>
              <a:rPr lang="vi-VN" altLang="vi-VN" sz="2400">
                <a:cs typeface="Arial" panose="020B0604020202020204" pitchFamily="34" charset="0"/>
              </a:rPr>
              <a:t>mạnh quốc phòng toàn dân</a:t>
            </a:r>
            <a:endParaRPr lang="vi-VN" altLang="vi-VN" sz="2400" b="1"/>
          </a:p>
        </p:txBody>
      </p:sp>
      <p:sp>
        <p:nvSpPr>
          <p:cNvPr id="75782" name="AutoShape 10">
            <a:extLst>
              <a:ext uri="{FF2B5EF4-FFF2-40B4-BE49-F238E27FC236}">
                <a16:creationId xmlns:a16="http://schemas.microsoft.com/office/drawing/2014/main" id="{D30DA8BD-40A1-4E99-85E9-30337F193FC5}"/>
              </a:ext>
            </a:extLst>
          </p:cNvPr>
          <p:cNvSpPr>
            <a:spLocks noChangeArrowheads="1"/>
          </p:cNvSpPr>
          <p:nvPr/>
        </p:nvSpPr>
        <p:spPr bwMode="auto">
          <a:xfrm>
            <a:off x="76200" y="4191000"/>
            <a:ext cx="43815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400">
                <a:cs typeface="Arial" panose="020B0604020202020204" pitchFamily="34" charset="0"/>
              </a:rPr>
              <a:t> </a:t>
            </a:r>
            <a:r>
              <a:rPr lang="en-US" altLang="vi-VN" sz="2400" b="1">
                <a:cs typeface="Arial" panose="020B0604020202020204" pitchFamily="34" charset="0"/>
              </a:rPr>
              <a:t> </a:t>
            </a:r>
            <a:r>
              <a:rPr lang="en-US" altLang="vi-VN" sz="2400">
                <a:cs typeface="Arial" panose="020B0604020202020204" pitchFamily="34" charset="0"/>
              </a:rPr>
              <a:t>C. Sức mạnh của toàn dân, </a:t>
            </a:r>
          </a:p>
          <a:p>
            <a:pPr algn="ctr"/>
            <a:r>
              <a:rPr lang="en-US" altLang="vi-VN" sz="2400">
                <a:cs typeface="Arial" panose="020B0604020202020204" pitchFamily="34" charset="0"/>
              </a:rPr>
              <a:t>lấy lực lượng vũ trang nhân </a:t>
            </a:r>
          </a:p>
          <a:p>
            <a:pPr algn="ctr"/>
            <a:r>
              <a:rPr lang="en-US" altLang="vi-VN" sz="2400">
                <a:cs typeface="Arial" panose="020B0604020202020204" pitchFamily="34" charset="0"/>
              </a:rPr>
              <a:t>dân làm nòng cốt</a:t>
            </a:r>
            <a:endParaRPr lang="vi-VN" altLang="vi-VN" sz="2400" b="1"/>
          </a:p>
        </p:txBody>
      </p:sp>
      <p:sp>
        <p:nvSpPr>
          <p:cNvPr id="75783" name="Text Box 15">
            <a:extLst>
              <a:ext uri="{FF2B5EF4-FFF2-40B4-BE49-F238E27FC236}">
                <a16:creationId xmlns:a16="http://schemas.microsoft.com/office/drawing/2014/main" id="{A37C3F3A-88EB-4FD7-81DF-023A77B41B1D}"/>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31</a:t>
            </a:r>
          </a:p>
        </p:txBody>
      </p:sp>
    </p:spTree>
  </p:cSld>
  <p:clrMapOvr>
    <a:masterClrMapping/>
  </p:clrMapOvr>
  <p:transition spd="slow" advClick="0"/>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a:extLst>
              <a:ext uri="{FF2B5EF4-FFF2-40B4-BE49-F238E27FC236}">
                <a16:creationId xmlns:a16="http://schemas.microsoft.com/office/drawing/2014/main" id="{45E3CCE9-66F5-4DAA-8989-C70781310AE9}"/>
              </a:ext>
            </a:extLst>
          </p:cNvPr>
          <p:cNvSpPr>
            <a:spLocks noChangeArrowheads="1"/>
          </p:cNvSpPr>
          <p:nvPr/>
        </p:nvSpPr>
        <p:spPr bwMode="auto">
          <a:xfrm>
            <a:off x="5103813" y="6034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sp>
        <p:nvSpPr>
          <p:cNvPr id="65540" name="Text Box 4">
            <a:extLst>
              <a:ext uri="{FF2B5EF4-FFF2-40B4-BE49-F238E27FC236}">
                <a16:creationId xmlns:a16="http://schemas.microsoft.com/office/drawing/2014/main" id="{B9F8947C-2434-49FE-8474-B383308DA181}"/>
              </a:ext>
            </a:extLst>
          </p:cNvPr>
          <p:cNvSpPr txBox="1">
            <a:spLocks noChangeArrowheads="1"/>
          </p:cNvSpPr>
          <p:nvPr/>
        </p:nvSpPr>
        <p:spPr bwMode="auto">
          <a:xfrm>
            <a:off x="1892300" y="1117600"/>
            <a:ext cx="6743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i="1">
                <a:cs typeface="Arial" panose="020B0604020202020204" pitchFamily="34" charset="0"/>
              </a:rPr>
              <a:t>Theo quan điểm chủ nghĩa Mác-Lê nin, bảo vệ Tổ quốc </a:t>
            </a:r>
            <a:r>
              <a:rPr lang="vi-VN" altLang="en-US" sz="2400" i="1">
                <a:cs typeface="Arial" panose="020B0604020202020204" pitchFamily="34" charset="0"/>
              </a:rPr>
              <a:t>x</a:t>
            </a:r>
            <a:r>
              <a:rPr lang="en-US" altLang="en-US" sz="2400" i="1">
                <a:cs typeface="Arial" panose="020B0604020202020204" pitchFamily="34" charset="0"/>
              </a:rPr>
              <a:t>ã hội chủ nghĩa là phải tăng cường:</a:t>
            </a:r>
          </a:p>
        </p:txBody>
      </p:sp>
      <p:sp>
        <p:nvSpPr>
          <p:cNvPr id="65545" name="AutoShape 9">
            <a:extLst>
              <a:ext uri="{FF2B5EF4-FFF2-40B4-BE49-F238E27FC236}">
                <a16:creationId xmlns:a16="http://schemas.microsoft.com/office/drawing/2014/main" id="{986701FB-6072-4105-A092-03B06E118FAF}"/>
              </a:ext>
            </a:extLst>
          </p:cNvPr>
          <p:cNvSpPr>
            <a:spLocks noChangeArrowheads="1"/>
          </p:cNvSpPr>
          <p:nvPr/>
        </p:nvSpPr>
        <p:spPr bwMode="auto">
          <a:xfrm>
            <a:off x="260350" y="4191000"/>
            <a:ext cx="41148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cs typeface="Times New Roman" panose="02020603050405020304" pitchFamily="18" charset="0"/>
              </a:rPr>
              <a:t>C. </a:t>
            </a:r>
            <a:r>
              <a:rPr lang="en-US" altLang="en-US" sz="2400">
                <a:solidFill>
                  <a:schemeClr val="bg1"/>
                </a:solidFill>
                <a:cs typeface="Arial" panose="020B0604020202020204" pitchFamily="34" charset="0"/>
              </a:rPr>
              <a:t>Thế trận quốc phòng gắn </a:t>
            </a:r>
          </a:p>
          <a:p>
            <a:pPr algn="ctr" eaLnBrk="1" hangingPunct="1"/>
            <a:r>
              <a:rPr lang="en-US" altLang="en-US" sz="2400">
                <a:solidFill>
                  <a:schemeClr val="bg1"/>
                </a:solidFill>
                <a:cs typeface="Arial" panose="020B0604020202020204" pitchFamily="34" charset="0"/>
              </a:rPr>
              <a:t>với các chính sách xã hội</a:t>
            </a:r>
            <a:endParaRPr lang="en-US" altLang="en-US" sz="2400" b="1">
              <a:solidFill>
                <a:schemeClr val="bg1"/>
              </a:solidFill>
              <a:cs typeface="Arial" panose="020B0604020202020204" pitchFamily="34" charset="0"/>
            </a:endParaRPr>
          </a:p>
        </p:txBody>
      </p:sp>
      <p:sp>
        <p:nvSpPr>
          <p:cNvPr id="62486" name="Oval 22">
            <a:extLst>
              <a:ext uri="{FF2B5EF4-FFF2-40B4-BE49-F238E27FC236}">
                <a16:creationId xmlns:a16="http://schemas.microsoft.com/office/drawing/2014/main" id="{77413F31-7293-40F2-85EF-DE686DBB1B78}"/>
              </a:ext>
            </a:extLst>
          </p:cNvPr>
          <p:cNvSpPr>
            <a:spLocks noChangeArrowheads="1"/>
          </p:cNvSpPr>
          <p:nvPr/>
        </p:nvSpPr>
        <p:spPr bwMode="auto">
          <a:xfrm>
            <a:off x="5129213" y="6040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77830" name="Picture 23" descr="ani32">
            <a:hlinkClick r:id="rId6" action="ppaction://hlinksldjump"/>
            <a:extLst>
              <a:ext uri="{FF2B5EF4-FFF2-40B4-BE49-F238E27FC236}">
                <a16:creationId xmlns:a16="http://schemas.microsoft.com/office/drawing/2014/main" id="{89F686F3-ECF2-44BE-BE07-692AD9DA1396}"/>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H="1">
            <a:off x="8305800" y="61531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a:extLst>
              <a:ext uri="{FF2B5EF4-FFF2-40B4-BE49-F238E27FC236}">
                <a16:creationId xmlns:a16="http://schemas.microsoft.com/office/drawing/2014/main" id="{5862CB94-49E0-43B6-8DB9-3700952B1CCC}"/>
              </a:ext>
            </a:extLst>
          </p:cNvPr>
          <p:cNvSpPr>
            <a:spLocks noChangeArrowheads="1"/>
          </p:cNvSpPr>
          <p:nvPr/>
        </p:nvSpPr>
        <p:spPr bwMode="auto">
          <a:xfrm>
            <a:off x="5129213" y="6034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62495" name="Oval 31">
            <a:extLst>
              <a:ext uri="{FF2B5EF4-FFF2-40B4-BE49-F238E27FC236}">
                <a16:creationId xmlns:a16="http://schemas.microsoft.com/office/drawing/2014/main" id="{38ABA892-3F15-47F2-8B35-4601F8193FE4}"/>
              </a:ext>
            </a:extLst>
          </p:cNvPr>
          <p:cNvSpPr>
            <a:spLocks noChangeArrowheads="1"/>
          </p:cNvSpPr>
          <p:nvPr/>
        </p:nvSpPr>
        <p:spPr bwMode="auto">
          <a:xfrm>
            <a:off x="5129213" y="6040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62496" name="Oval 32">
            <a:extLst>
              <a:ext uri="{FF2B5EF4-FFF2-40B4-BE49-F238E27FC236}">
                <a16:creationId xmlns:a16="http://schemas.microsoft.com/office/drawing/2014/main" id="{7D1E5E8C-8F0B-4F0B-8BF9-0A67EB533B15}"/>
              </a:ext>
            </a:extLst>
          </p:cNvPr>
          <p:cNvSpPr>
            <a:spLocks noChangeArrowheads="1"/>
          </p:cNvSpPr>
          <p:nvPr/>
        </p:nvSpPr>
        <p:spPr bwMode="auto">
          <a:xfrm>
            <a:off x="5103813" y="6034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62497" name="Oval 33">
            <a:extLst>
              <a:ext uri="{FF2B5EF4-FFF2-40B4-BE49-F238E27FC236}">
                <a16:creationId xmlns:a16="http://schemas.microsoft.com/office/drawing/2014/main" id="{32259F37-FE9D-48EC-A302-06B6D632F729}"/>
              </a:ext>
            </a:extLst>
          </p:cNvPr>
          <p:cNvSpPr>
            <a:spLocks noChangeArrowheads="1"/>
          </p:cNvSpPr>
          <p:nvPr/>
        </p:nvSpPr>
        <p:spPr bwMode="auto">
          <a:xfrm>
            <a:off x="5143500" y="6034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62498" name="Oval 34">
            <a:extLst>
              <a:ext uri="{FF2B5EF4-FFF2-40B4-BE49-F238E27FC236}">
                <a16:creationId xmlns:a16="http://schemas.microsoft.com/office/drawing/2014/main" id="{273640C8-A8E4-4F02-A920-62EDDE7760D9}"/>
              </a:ext>
            </a:extLst>
          </p:cNvPr>
          <p:cNvSpPr>
            <a:spLocks noChangeArrowheads="1"/>
          </p:cNvSpPr>
          <p:nvPr/>
        </p:nvSpPr>
        <p:spPr bwMode="auto">
          <a:xfrm>
            <a:off x="5129213" y="6040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62499" name="Oval 35">
            <a:extLst>
              <a:ext uri="{FF2B5EF4-FFF2-40B4-BE49-F238E27FC236}">
                <a16:creationId xmlns:a16="http://schemas.microsoft.com/office/drawing/2014/main" id="{3347EA93-D089-48E8-B2EB-82FFEC3982E0}"/>
              </a:ext>
            </a:extLst>
          </p:cNvPr>
          <p:cNvSpPr>
            <a:spLocks noChangeArrowheads="1"/>
          </p:cNvSpPr>
          <p:nvPr/>
        </p:nvSpPr>
        <p:spPr bwMode="auto">
          <a:xfrm>
            <a:off x="5143500" y="6040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62512" name="Text Box 48">
            <a:extLst>
              <a:ext uri="{FF2B5EF4-FFF2-40B4-BE49-F238E27FC236}">
                <a16:creationId xmlns:a16="http://schemas.microsoft.com/office/drawing/2014/main" id="{A80CA4A2-8C56-471B-8336-62419570E337}"/>
              </a:ext>
            </a:extLst>
          </p:cNvPr>
          <p:cNvSpPr txBox="1">
            <a:spLocks noChangeArrowheads="1"/>
          </p:cNvSpPr>
          <p:nvPr/>
        </p:nvSpPr>
        <p:spPr bwMode="auto">
          <a:xfrm>
            <a:off x="3429000" y="6034088"/>
            <a:ext cx="1181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62513" name="Text Box 49">
            <a:extLst>
              <a:ext uri="{FF2B5EF4-FFF2-40B4-BE49-F238E27FC236}">
                <a16:creationId xmlns:a16="http://schemas.microsoft.com/office/drawing/2014/main" id="{49195891-ECDF-4EDF-B549-07C1F46DF124}"/>
              </a:ext>
            </a:extLst>
          </p:cNvPr>
          <p:cNvSpPr txBox="1">
            <a:spLocks noChangeArrowheads="1"/>
          </p:cNvSpPr>
          <p:nvPr/>
        </p:nvSpPr>
        <p:spPr bwMode="auto">
          <a:xfrm>
            <a:off x="4876800" y="5873750"/>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pic>
        <p:nvPicPr>
          <p:cNvPr id="26" name="Picture 15" descr="people008">
            <a:extLst>
              <a:ext uri="{FF2B5EF4-FFF2-40B4-BE49-F238E27FC236}">
                <a16:creationId xmlns:a16="http://schemas.microsoft.com/office/drawing/2014/main" id="{F4D3DFF4-D631-404C-8488-0BE1F2FCD707}"/>
              </a:ext>
            </a:extLst>
          </p:cNvPr>
          <p:cNvPicPr>
            <a:picLocks noChangeAspect="1" noChangeArrowheads="1" noCrop="1"/>
          </p:cNvPicPr>
          <p:nvPr/>
        </p:nvPicPr>
        <p:blipFill>
          <a:blip r:embed="rId8">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5">
            <a:extLst>
              <a:ext uri="{FF2B5EF4-FFF2-40B4-BE49-F238E27FC236}">
                <a16:creationId xmlns:a16="http://schemas.microsoft.com/office/drawing/2014/main" id="{ACA0A244-C5E6-4BEB-AC03-1AC8B8605C43}"/>
              </a:ext>
            </a:extLst>
          </p:cNvPr>
          <p:cNvSpPr>
            <a:spLocks noChangeArrowheads="1"/>
          </p:cNvSpPr>
          <p:nvPr/>
        </p:nvSpPr>
        <p:spPr bwMode="auto">
          <a:xfrm>
            <a:off x="260350" y="2514600"/>
            <a:ext cx="41148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A. Tiềm lực quốc phòng gắn</a:t>
            </a:r>
          </a:p>
          <a:p>
            <a:pPr algn="ctr">
              <a:spcBef>
                <a:spcPct val="20000"/>
              </a:spcBef>
            </a:pPr>
            <a:r>
              <a:rPr lang="en-US" altLang="en-US" sz="2400">
                <a:cs typeface="Arial" panose="020B0604020202020204" pitchFamily="34" charset="0"/>
              </a:rPr>
              <a:t> với phát triển kinh tế xã hội</a:t>
            </a:r>
          </a:p>
        </p:txBody>
      </p:sp>
      <p:sp>
        <p:nvSpPr>
          <p:cNvPr id="28" name="AutoShape 9">
            <a:extLst>
              <a:ext uri="{FF2B5EF4-FFF2-40B4-BE49-F238E27FC236}">
                <a16:creationId xmlns:a16="http://schemas.microsoft.com/office/drawing/2014/main" id="{BF552067-9C60-43CE-88FF-243BEA3DFAAC}"/>
              </a:ext>
            </a:extLst>
          </p:cNvPr>
          <p:cNvSpPr>
            <a:spLocks noChangeArrowheads="1"/>
          </p:cNvSpPr>
          <p:nvPr/>
        </p:nvSpPr>
        <p:spPr bwMode="auto">
          <a:xfrm>
            <a:off x="4724400" y="2514600"/>
            <a:ext cx="41910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a:solidFill>
                  <a:schemeClr val="bg1"/>
                </a:solidFill>
                <a:cs typeface="Times New Roman" panose="02020603050405020304" pitchFamily="18" charset="0"/>
              </a:rPr>
              <a:t>B. </a:t>
            </a:r>
            <a:r>
              <a:rPr lang="en-US" altLang="en-US" sz="2400">
                <a:solidFill>
                  <a:schemeClr val="bg1"/>
                </a:solidFill>
                <a:cs typeface="Arial" panose="020B0604020202020204" pitchFamily="34" charset="0"/>
              </a:rPr>
              <a:t>Xây dựng quân đội gắn </a:t>
            </a:r>
          </a:p>
          <a:p>
            <a:pPr eaLnBrk="1" hangingPunct="1">
              <a:spcBef>
                <a:spcPct val="20000"/>
              </a:spcBef>
            </a:pPr>
            <a:r>
              <a:rPr lang="en-US" altLang="en-US" sz="2400">
                <a:solidFill>
                  <a:schemeClr val="bg1"/>
                </a:solidFill>
                <a:cs typeface="Arial" panose="020B0604020202020204" pitchFamily="34" charset="0"/>
              </a:rPr>
              <a:t>với phát triển kinh tế xã hội</a:t>
            </a:r>
          </a:p>
        </p:txBody>
      </p:sp>
      <p:sp>
        <p:nvSpPr>
          <p:cNvPr id="29" name="AutoShape 9">
            <a:extLst>
              <a:ext uri="{FF2B5EF4-FFF2-40B4-BE49-F238E27FC236}">
                <a16:creationId xmlns:a16="http://schemas.microsoft.com/office/drawing/2014/main" id="{5554CAC3-AA2C-4B83-A7A3-DC6A375494F7}"/>
              </a:ext>
            </a:extLst>
          </p:cNvPr>
          <p:cNvSpPr>
            <a:spLocks noChangeArrowheads="1"/>
          </p:cNvSpPr>
          <p:nvPr/>
        </p:nvSpPr>
        <p:spPr bwMode="auto">
          <a:xfrm>
            <a:off x="4724400" y="4191000"/>
            <a:ext cx="41910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a:solidFill>
                  <a:schemeClr val="bg1"/>
                </a:solidFill>
                <a:cs typeface="Times New Roman" panose="02020603050405020304" pitchFamily="18" charset="0"/>
              </a:rPr>
              <a:t>D. </a:t>
            </a:r>
            <a:r>
              <a:rPr lang="en-US" altLang="en-US" sz="2400">
                <a:solidFill>
                  <a:schemeClr val="bg1"/>
                </a:solidFill>
                <a:cs typeface="Arial" panose="020B0604020202020204" pitchFamily="34" charset="0"/>
              </a:rPr>
              <a:t>Xây dựng quân đội gắn </a:t>
            </a:r>
          </a:p>
          <a:p>
            <a:pPr eaLnBrk="1" hangingPunct="1">
              <a:spcBef>
                <a:spcPct val="20000"/>
              </a:spcBef>
            </a:pPr>
            <a:r>
              <a:rPr lang="en-US" altLang="en-US" sz="2400">
                <a:solidFill>
                  <a:schemeClr val="bg1"/>
                </a:solidFill>
                <a:cs typeface="Arial" panose="020B0604020202020204" pitchFamily="34" charset="0"/>
              </a:rPr>
              <a:t>với hợp tác kinh tế quốc tế</a:t>
            </a:r>
          </a:p>
        </p:txBody>
      </p:sp>
      <p:sp>
        <p:nvSpPr>
          <p:cNvPr id="21" name="Rectangle: Rounded Corners 20">
            <a:extLst>
              <a:ext uri="{FF2B5EF4-FFF2-40B4-BE49-F238E27FC236}">
                <a16:creationId xmlns:a16="http://schemas.microsoft.com/office/drawing/2014/main" id="{634531C9-3406-4CFB-8645-99B4C4F4BA8B}"/>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4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840"/>
                            </p:stCondLst>
                            <p:childTnLst>
                              <p:par>
                                <p:cTn id="15" presetID="4" presetClass="entr" presetSubtype="32"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ox(out)">
                                      <p:cBhvr>
                                        <p:cTn id="17" dur="1000"/>
                                        <p:tgtEl>
                                          <p:spTgt spid="27"/>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ox(out)">
                                      <p:cBhvr>
                                        <p:cTn id="20" dur="1000"/>
                                        <p:tgtEl>
                                          <p:spTgt spid="28"/>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ox(out)">
                                      <p:cBhvr>
                                        <p:cTn id="2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62512"/>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62513"/>
                                        </p:tgtEl>
                                        <p:attrNameLst>
                                          <p:attrName>style.visibility</p:attrName>
                                        </p:attrNameLst>
                                      </p:cBhvr>
                                      <p:to>
                                        <p:strVal val="hidden"/>
                                      </p:to>
                                    </p:set>
                                  </p:childTnLst>
                                </p:cTn>
                              </p:par>
                            </p:childTnLst>
                          </p:cTn>
                        </p:par>
                        <p:par>
                          <p:cTn id="29" fill="hold" nodeType="afterGroup">
                            <p:stCondLst>
                              <p:cond delay="0"/>
                            </p:stCondLst>
                            <p:childTnLst>
                              <p:par>
                                <p:cTn id="30" presetID="4" presetClass="exit" presetSubtype="16" fill="hold" grpId="0" nodeType="afterEffect">
                                  <p:stCondLst>
                                    <p:cond delay="1000"/>
                                  </p:stCondLst>
                                  <p:childTnLst>
                                    <p:animEffect transition="out" filter="box(in)">
                                      <p:cBhvr>
                                        <p:cTn id="31" dur="500"/>
                                        <p:tgtEl>
                                          <p:spTgt spid="62499"/>
                                        </p:tgtEl>
                                      </p:cBhvr>
                                    </p:animEffect>
                                    <p:set>
                                      <p:cBhvr>
                                        <p:cTn id="32"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0"/>
                                            </p:cond>
                                          </p:stCondLst>
                                          <p:endCondLst>
                                            <p:cond evt="onStopAudio" delay="0">
                                              <p:tgtEl>
                                                <p:sldTgt/>
                                              </p:tgtEl>
                                            </p:cond>
                                          </p:endCondLst>
                                        </p:cTn>
                                        <p:tgtEl>
                                          <p:sndTgt r:embed="rId3" name="beep.wav"/>
                                        </p:tgtEl>
                                      </p:cMediaNode>
                                    </p:audio>
                                  </p:subTnLst>
                                </p:cTn>
                              </p:par>
                            </p:childTnLst>
                          </p:cTn>
                        </p:par>
                        <p:par>
                          <p:cTn id="33" fill="hold" nodeType="afterGroup">
                            <p:stCondLst>
                              <p:cond delay="1500"/>
                            </p:stCondLst>
                            <p:childTnLst>
                              <p:par>
                                <p:cTn id="34" presetID="4" presetClass="exit" presetSubtype="16" fill="hold" grpId="0" nodeType="afterEffect">
                                  <p:stCondLst>
                                    <p:cond delay="1000"/>
                                  </p:stCondLst>
                                  <p:childTnLst>
                                    <p:animEffect transition="out" filter="box(in)">
                                      <p:cBhvr>
                                        <p:cTn id="35" dur="500"/>
                                        <p:tgtEl>
                                          <p:spTgt spid="62498"/>
                                        </p:tgtEl>
                                      </p:cBhvr>
                                    </p:animEffect>
                                    <p:set>
                                      <p:cBhvr>
                                        <p:cTn id="36"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34"/>
                                            </p:cond>
                                          </p:stCondLst>
                                          <p:endCondLst>
                                            <p:cond evt="onStopAudio" delay="0">
                                              <p:tgtEl>
                                                <p:sldTgt/>
                                              </p:tgtEl>
                                            </p:cond>
                                          </p:endCondLst>
                                        </p:cTn>
                                        <p:tgtEl>
                                          <p:sndTgt r:embed="rId3" name="beep.wav"/>
                                        </p:tgtEl>
                                      </p:cMediaNode>
                                    </p:audio>
                                  </p:subTnLst>
                                </p:cTn>
                              </p:par>
                            </p:childTnLst>
                          </p:cTn>
                        </p:par>
                        <p:par>
                          <p:cTn id="37" fill="hold" nodeType="afterGroup">
                            <p:stCondLst>
                              <p:cond delay="3000"/>
                            </p:stCondLst>
                            <p:childTnLst>
                              <p:par>
                                <p:cTn id="38" presetID="4" presetClass="exit" presetSubtype="16" fill="hold" grpId="0" nodeType="afterEffect">
                                  <p:stCondLst>
                                    <p:cond delay="1000"/>
                                  </p:stCondLst>
                                  <p:childTnLst>
                                    <p:animEffect transition="out" filter="box(in)">
                                      <p:cBhvr>
                                        <p:cTn id="39" dur="500"/>
                                        <p:tgtEl>
                                          <p:spTgt spid="62497"/>
                                        </p:tgtEl>
                                      </p:cBhvr>
                                    </p:animEffect>
                                    <p:set>
                                      <p:cBhvr>
                                        <p:cTn id="40"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3" name="beep.wav"/>
                                        </p:tgtEl>
                                      </p:cMediaNode>
                                    </p:audio>
                                  </p:subTnLst>
                                </p:cTn>
                              </p:par>
                            </p:childTnLst>
                          </p:cTn>
                        </p:par>
                        <p:par>
                          <p:cTn id="41" fill="hold" nodeType="afterGroup">
                            <p:stCondLst>
                              <p:cond delay="4500"/>
                            </p:stCondLst>
                            <p:childTnLst>
                              <p:par>
                                <p:cTn id="42" presetID="4" presetClass="exit" presetSubtype="16" fill="hold" grpId="0" nodeType="afterEffect">
                                  <p:stCondLst>
                                    <p:cond delay="1000"/>
                                  </p:stCondLst>
                                  <p:childTnLst>
                                    <p:animEffect transition="out" filter="box(in)">
                                      <p:cBhvr>
                                        <p:cTn id="43" dur="500"/>
                                        <p:tgtEl>
                                          <p:spTgt spid="62496"/>
                                        </p:tgtEl>
                                      </p:cBhvr>
                                    </p:animEffect>
                                    <p:set>
                                      <p:cBhvr>
                                        <p:cTn id="44"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3" name="beep.wav"/>
                                        </p:tgtEl>
                                      </p:cMediaNode>
                                    </p:audio>
                                  </p:subTnLst>
                                </p:cTn>
                              </p:par>
                            </p:childTnLst>
                          </p:cTn>
                        </p:par>
                        <p:par>
                          <p:cTn id="45" fill="hold" nodeType="afterGroup">
                            <p:stCondLst>
                              <p:cond delay="6000"/>
                            </p:stCondLst>
                            <p:childTnLst>
                              <p:par>
                                <p:cTn id="46" presetID="4" presetClass="exit" presetSubtype="16" fill="hold" grpId="0" nodeType="afterEffect">
                                  <p:stCondLst>
                                    <p:cond delay="1000"/>
                                  </p:stCondLst>
                                  <p:childTnLst>
                                    <p:animEffect transition="out" filter="box(in)">
                                      <p:cBhvr>
                                        <p:cTn id="47" dur="500"/>
                                        <p:tgtEl>
                                          <p:spTgt spid="62495"/>
                                        </p:tgtEl>
                                      </p:cBhvr>
                                    </p:animEffect>
                                    <p:set>
                                      <p:cBhvr>
                                        <p:cTn id="48"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3" name="beep.wav"/>
                                        </p:tgtEl>
                                      </p:cMediaNode>
                                    </p:audio>
                                  </p:subTnLst>
                                </p:cTn>
                              </p:par>
                            </p:childTnLst>
                          </p:cTn>
                        </p:par>
                        <p:par>
                          <p:cTn id="49" fill="hold" nodeType="afterGroup">
                            <p:stCondLst>
                              <p:cond delay="7500"/>
                            </p:stCondLst>
                            <p:childTnLst>
                              <p:par>
                                <p:cTn id="50" presetID="4" presetClass="exit" presetSubtype="16" fill="hold" grpId="0" nodeType="afterEffect">
                                  <p:stCondLst>
                                    <p:cond delay="1000"/>
                                  </p:stCondLst>
                                  <p:childTnLst>
                                    <p:animEffect transition="out" filter="box(in)">
                                      <p:cBhvr>
                                        <p:cTn id="51" dur="500"/>
                                        <p:tgtEl>
                                          <p:spTgt spid="62488"/>
                                        </p:tgtEl>
                                      </p:cBhvr>
                                    </p:animEffect>
                                    <p:set>
                                      <p:cBhvr>
                                        <p:cTn id="52"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3" name="beep.wav"/>
                                        </p:tgtEl>
                                      </p:cMediaNode>
                                    </p:audio>
                                  </p:subTnLst>
                                </p:cTn>
                              </p:par>
                            </p:childTnLst>
                          </p:cTn>
                        </p:par>
                        <p:par>
                          <p:cTn id="53" fill="hold" nodeType="afterGroup">
                            <p:stCondLst>
                              <p:cond delay="9000"/>
                            </p:stCondLst>
                            <p:childTnLst>
                              <p:par>
                                <p:cTn id="54" presetID="4" presetClass="exit" presetSubtype="16" fill="hold" grpId="0" nodeType="afterEffect">
                                  <p:stCondLst>
                                    <p:cond delay="1000"/>
                                  </p:stCondLst>
                                  <p:childTnLst>
                                    <p:animEffect transition="out" filter="box(in)">
                                      <p:cBhvr>
                                        <p:cTn id="55" dur="500"/>
                                        <p:tgtEl>
                                          <p:spTgt spid="62486"/>
                                        </p:tgtEl>
                                      </p:cBhvr>
                                    </p:animEffect>
                                    <p:set>
                                      <p:cBhvr>
                                        <p:cTn id="56"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3" name="beep.wav"/>
                                        </p:tgtEl>
                                      </p:cMediaNode>
                                    </p:audio>
                                  </p:subTnLst>
                                </p:cTn>
                              </p:par>
                            </p:childTnLst>
                          </p:cTn>
                        </p:par>
                        <p:par>
                          <p:cTn id="57" fill="hold" nodeType="afterGroup">
                            <p:stCondLst>
                              <p:cond delay="10500"/>
                            </p:stCondLst>
                            <p:childTnLst>
                              <p:par>
                                <p:cTn id="58" presetID="4" presetClass="exit" presetSubtype="16" fill="hold" grpId="0" nodeType="afterEffect">
                                  <p:stCondLst>
                                    <p:cond delay="500"/>
                                  </p:stCondLst>
                                  <p:childTnLst>
                                    <p:animEffect transition="out" filter="box(in)">
                                      <p:cBhvr>
                                        <p:cTn id="59" dur="500"/>
                                        <p:tgtEl>
                                          <p:spTgt spid="62508"/>
                                        </p:tgtEl>
                                      </p:cBhvr>
                                    </p:animEffect>
                                    <p:set>
                                      <p:cBhvr>
                                        <p:cTn id="60"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1" restart="whenNotActive" fill="hold" evtFilter="cancelBubble" nodeType="interactiveSeq">
                <p:stCondLst>
                  <p:cond evt="onClick" delay="0">
                    <p:tgtEl>
                      <p:spTgt spid="26"/>
                    </p:tgtEl>
                  </p:cond>
                </p:stCondLst>
                <p:endSync evt="end" delay="0">
                  <p:rtn val="all"/>
                </p:endSync>
                <p:childTnLst>
                  <p:par>
                    <p:cTn id="62" fill="hold" nodeType="clickPar">
                      <p:stCondLst>
                        <p:cond delay="0"/>
                      </p:stCondLst>
                      <p:childTnLst>
                        <p:par>
                          <p:cTn id="63" fill="hold" nodeType="withGroup">
                            <p:stCondLst>
                              <p:cond delay="0"/>
                            </p:stCondLst>
                            <p:childTnLst>
                              <p:par>
                                <p:cTn id="64" presetID="22" presetClass="emph" presetSubtype="0" fill="hold" grpId="1" nodeType="clickEffect">
                                  <p:stCondLst>
                                    <p:cond delay="0"/>
                                  </p:stCondLst>
                                  <p:childTnLst>
                                    <p:animClr clrSpc="hsl" dir="cw">
                                      <p:cBhvr override="childStyle">
                                        <p:cTn id="65" dur="500" fill="hold"/>
                                        <p:tgtEl>
                                          <p:spTgt spid="27"/>
                                        </p:tgtEl>
                                        <p:attrNameLst>
                                          <p:attrName>style.color</p:attrName>
                                        </p:attrNameLst>
                                      </p:cBhvr>
                                      <p:by>
                                        <p:hsl h="-7200000" s="0" l="0"/>
                                      </p:by>
                                    </p:animClr>
                                    <p:animClr clrSpc="hsl" dir="cw">
                                      <p:cBhvr>
                                        <p:cTn id="66" dur="500" fill="hold"/>
                                        <p:tgtEl>
                                          <p:spTgt spid="27"/>
                                        </p:tgtEl>
                                        <p:attrNameLst>
                                          <p:attrName>fillcolor</p:attrName>
                                        </p:attrNameLst>
                                      </p:cBhvr>
                                      <p:by>
                                        <p:hsl h="-7200000" s="0" l="0"/>
                                      </p:by>
                                    </p:animClr>
                                    <p:animClr clrSpc="hsl" dir="cw">
                                      <p:cBhvr>
                                        <p:cTn id="67" dur="500" fill="hold"/>
                                        <p:tgtEl>
                                          <p:spTgt spid="27"/>
                                        </p:tgtEl>
                                        <p:attrNameLst>
                                          <p:attrName>stroke.color</p:attrName>
                                        </p:attrNameLst>
                                      </p:cBhvr>
                                      <p:by>
                                        <p:hsl h="-7200000" s="0" l="0"/>
                                      </p:by>
                                    </p:animClr>
                                    <p:set>
                                      <p:cBhvr>
                                        <p:cTn id="68" dur="500" fill="hold"/>
                                        <p:tgtEl>
                                          <p:spTgt spid="27"/>
                                        </p:tgtEl>
                                        <p:attrNameLst>
                                          <p:attrName>fill.type</p:attrName>
                                        </p:attrNameLst>
                                      </p:cBhvr>
                                      <p:to>
                                        <p:strVal val="solid"/>
                                      </p:to>
                                    </p:set>
                                  </p:childTnLst>
                                  <p:subTnLst>
                                    <p:audio>
                                      <p:cMediaNode>
                                        <p:cTn display="0" masterRel="sameClick">
                                          <p:stCondLst>
                                            <p:cond evt="begin" delay="0">
                                              <p:tn val="64"/>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6"/>
                  </p:tgtEl>
                </p:cond>
              </p:nextCondLst>
            </p:seq>
          </p:childTnLst>
        </p:cTn>
      </p:par>
    </p:tnLst>
    <p:bldLst>
      <p:bldP spid="62508" grpId="0" animBg="1"/>
      <p:bldP spid="65540" grpId="0"/>
      <p:bldP spid="65545" grpId="0" animBg="1"/>
      <p:bldP spid="62486" grpId="0" animBg="1"/>
      <p:bldP spid="62488" grpId="0" animBg="1"/>
      <p:bldP spid="62495" grpId="0" animBg="1"/>
      <p:bldP spid="62496" grpId="0" animBg="1"/>
      <p:bldP spid="62497" grpId="0" animBg="1"/>
      <p:bldP spid="62498" grpId="0" animBg="1"/>
      <p:bldP spid="62499" grpId="0" animBg="1"/>
      <p:bldP spid="62513" grpId="0" animBg="1"/>
      <p:bldP spid="27" grpId="0" animBg="1"/>
      <p:bldP spid="27" grpId="1" animBg="1"/>
      <p:bldP spid="28"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a:extLst>
              <a:ext uri="{FF2B5EF4-FFF2-40B4-BE49-F238E27FC236}">
                <a16:creationId xmlns:a16="http://schemas.microsoft.com/office/drawing/2014/main" id="{76B768FB-53EE-421A-A20C-B92D99DA98C3}"/>
              </a:ext>
            </a:extLst>
          </p:cNvPr>
          <p:cNvSpPr>
            <a:spLocks noChangeArrowheads="1"/>
          </p:cNvSpPr>
          <p:nvPr/>
        </p:nvSpPr>
        <p:spPr bwMode="auto">
          <a:xfrm>
            <a:off x="4979988" y="60277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94213" name="Picture 15" descr="people008">
            <a:extLst>
              <a:ext uri="{FF2B5EF4-FFF2-40B4-BE49-F238E27FC236}">
                <a16:creationId xmlns:a16="http://schemas.microsoft.com/office/drawing/2014/main" id="{FE9593FD-7EBD-46EA-B0C5-0F3B1F057DF6}"/>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BBC6ED35-8BB0-4EB7-AB8E-D2BC8814C404}"/>
              </a:ext>
            </a:extLst>
          </p:cNvPr>
          <p:cNvSpPr txBox="1">
            <a:spLocks noChangeArrowheads="1"/>
          </p:cNvSpPr>
          <p:nvPr/>
        </p:nvSpPr>
        <p:spPr bwMode="auto">
          <a:xfrm>
            <a:off x="1689100" y="908050"/>
            <a:ext cx="688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Quan điểm của chủ nghĩa Mác-Lênin khẳng định một trong những nguồn gốc xuất hiện và tồn tại của chiến tranh là sự xuất hiện và tồn tại:</a:t>
            </a:r>
          </a:p>
        </p:txBody>
      </p:sp>
      <p:sp>
        <p:nvSpPr>
          <p:cNvPr id="65541" name="AutoShape 5">
            <a:extLst>
              <a:ext uri="{FF2B5EF4-FFF2-40B4-BE49-F238E27FC236}">
                <a16:creationId xmlns:a16="http://schemas.microsoft.com/office/drawing/2014/main" id="{B71CAA6B-5EE2-481E-9B64-7CC7E0F4DA46}"/>
              </a:ext>
            </a:extLst>
          </p:cNvPr>
          <p:cNvSpPr>
            <a:spLocks noChangeArrowheads="1"/>
          </p:cNvSpPr>
          <p:nvPr/>
        </p:nvSpPr>
        <p:spPr bwMode="auto">
          <a:xfrm>
            <a:off x="4648200" y="2514600"/>
            <a:ext cx="42672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 B. Của giai cấp và </a:t>
            </a:r>
          </a:p>
          <a:p>
            <a:pPr algn="ctr">
              <a:spcBef>
                <a:spcPct val="20000"/>
              </a:spcBef>
            </a:pPr>
            <a:r>
              <a:rPr lang="en-US" altLang="en-US" sz="2400">
                <a:cs typeface="Arial" panose="020B0604020202020204" pitchFamily="34" charset="0"/>
              </a:rPr>
              <a:t>đối kháng giai cấp</a:t>
            </a:r>
          </a:p>
        </p:txBody>
      </p:sp>
      <p:sp>
        <p:nvSpPr>
          <p:cNvPr id="65549" name="AutoShape 13">
            <a:extLst>
              <a:ext uri="{FF2B5EF4-FFF2-40B4-BE49-F238E27FC236}">
                <a16:creationId xmlns:a16="http://schemas.microsoft.com/office/drawing/2014/main" id="{9AE65B80-B5F6-41FB-88FC-EAB51E11C8FE}"/>
              </a:ext>
            </a:extLst>
          </p:cNvPr>
          <p:cNvSpPr>
            <a:spLocks noChangeArrowheads="1"/>
          </p:cNvSpPr>
          <p:nvPr/>
        </p:nvSpPr>
        <p:spPr bwMode="auto">
          <a:xfrm>
            <a:off x="228600" y="4191000"/>
            <a:ext cx="41910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cs typeface="Times New Roman" panose="02020603050405020304" pitchFamily="18" charset="0"/>
              </a:rPr>
              <a:t>C. </a:t>
            </a:r>
            <a:r>
              <a:rPr lang="en-US" altLang="en-US" sz="2400">
                <a:solidFill>
                  <a:schemeClr val="bg1"/>
                </a:solidFill>
                <a:cs typeface="Arial" panose="020B0604020202020204" pitchFamily="34" charset="0"/>
              </a:rPr>
              <a:t>Mâu thuẫn của các </a:t>
            </a:r>
          </a:p>
          <a:p>
            <a:pPr algn="ctr" eaLnBrk="1" hangingPunct="1"/>
            <a:r>
              <a:rPr lang="en-US" altLang="en-US" sz="2400">
                <a:solidFill>
                  <a:schemeClr val="bg1"/>
                </a:solidFill>
                <a:cs typeface="Arial" panose="020B0604020202020204" pitchFamily="34" charset="0"/>
              </a:rPr>
              <a:t>tập đoàn người</a:t>
            </a:r>
          </a:p>
        </p:txBody>
      </p:sp>
      <p:sp>
        <p:nvSpPr>
          <p:cNvPr id="94227" name="Oval 19">
            <a:extLst>
              <a:ext uri="{FF2B5EF4-FFF2-40B4-BE49-F238E27FC236}">
                <a16:creationId xmlns:a16="http://schemas.microsoft.com/office/drawing/2014/main" id="{E10FF72E-ED51-4994-BAA9-9193FF31686C}"/>
              </a:ext>
            </a:extLst>
          </p:cNvPr>
          <p:cNvSpPr>
            <a:spLocks noChangeArrowheads="1"/>
          </p:cNvSpPr>
          <p:nvPr/>
        </p:nvSpPr>
        <p:spPr bwMode="auto">
          <a:xfrm>
            <a:off x="4979988" y="60213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79880" name="Picture 20" descr="ani32">
            <a:hlinkClick r:id="rId7" action="ppaction://hlinksldjump"/>
            <a:extLst>
              <a:ext uri="{FF2B5EF4-FFF2-40B4-BE49-F238E27FC236}">
                <a16:creationId xmlns:a16="http://schemas.microsoft.com/office/drawing/2014/main" id="{9BD70C15-7C30-4DBA-8245-F706548DA2F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531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a:extLst>
              <a:ext uri="{FF2B5EF4-FFF2-40B4-BE49-F238E27FC236}">
                <a16:creationId xmlns:a16="http://schemas.microsoft.com/office/drawing/2014/main" id="{89A62A29-4BB8-4416-80D0-139555A972E7}"/>
              </a:ext>
            </a:extLst>
          </p:cNvPr>
          <p:cNvSpPr>
            <a:spLocks noChangeArrowheads="1"/>
          </p:cNvSpPr>
          <p:nvPr/>
        </p:nvSpPr>
        <p:spPr bwMode="auto">
          <a:xfrm>
            <a:off x="4979988" y="60277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94230" name="Oval 22">
            <a:extLst>
              <a:ext uri="{FF2B5EF4-FFF2-40B4-BE49-F238E27FC236}">
                <a16:creationId xmlns:a16="http://schemas.microsoft.com/office/drawing/2014/main" id="{322216C6-78AB-4949-B49F-654EDF1FABBA}"/>
              </a:ext>
            </a:extLst>
          </p:cNvPr>
          <p:cNvSpPr>
            <a:spLocks noChangeArrowheads="1"/>
          </p:cNvSpPr>
          <p:nvPr/>
        </p:nvSpPr>
        <p:spPr bwMode="auto">
          <a:xfrm>
            <a:off x="4979988" y="6030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94231" name="Oval 23">
            <a:extLst>
              <a:ext uri="{FF2B5EF4-FFF2-40B4-BE49-F238E27FC236}">
                <a16:creationId xmlns:a16="http://schemas.microsoft.com/office/drawing/2014/main" id="{5D6D39E1-FDD5-47B3-B7EE-96B568C936A4}"/>
              </a:ext>
            </a:extLst>
          </p:cNvPr>
          <p:cNvSpPr>
            <a:spLocks noChangeArrowheads="1"/>
          </p:cNvSpPr>
          <p:nvPr/>
        </p:nvSpPr>
        <p:spPr bwMode="auto">
          <a:xfrm>
            <a:off x="4979988"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94232" name="Oval 24">
            <a:extLst>
              <a:ext uri="{FF2B5EF4-FFF2-40B4-BE49-F238E27FC236}">
                <a16:creationId xmlns:a16="http://schemas.microsoft.com/office/drawing/2014/main" id="{4E779C24-BDFF-403E-9201-1AA76F0B47EE}"/>
              </a:ext>
            </a:extLst>
          </p:cNvPr>
          <p:cNvSpPr>
            <a:spLocks noChangeArrowheads="1"/>
          </p:cNvSpPr>
          <p:nvPr/>
        </p:nvSpPr>
        <p:spPr bwMode="auto">
          <a:xfrm>
            <a:off x="4979988" y="60436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94233" name="Oval 25">
            <a:extLst>
              <a:ext uri="{FF2B5EF4-FFF2-40B4-BE49-F238E27FC236}">
                <a16:creationId xmlns:a16="http://schemas.microsoft.com/office/drawing/2014/main" id="{5DACACF8-1285-4F0E-A8F5-5F27CA928112}"/>
              </a:ext>
            </a:extLst>
          </p:cNvPr>
          <p:cNvSpPr>
            <a:spLocks noChangeArrowheads="1"/>
          </p:cNvSpPr>
          <p:nvPr/>
        </p:nvSpPr>
        <p:spPr bwMode="auto">
          <a:xfrm>
            <a:off x="4989513" y="60388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94234" name="Oval 26">
            <a:extLst>
              <a:ext uri="{FF2B5EF4-FFF2-40B4-BE49-F238E27FC236}">
                <a16:creationId xmlns:a16="http://schemas.microsoft.com/office/drawing/2014/main" id="{3CDB6B4D-45FE-4DE9-802C-E3A56F4D2DF6}"/>
              </a:ext>
            </a:extLst>
          </p:cNvPr>
          <p:cNvSpPr>
            <a:spLocks noChangeArrowheads="1"/>
          </p:cNvSpPr>
          <p:nvPr/>
        </p:nvSpPr>
        <p:spPr bwMode="auto">
          <a:xfrm>
            <a:off x="49657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94235" name="Text Box 27">
            <a:extLst>
              <a:ext uri="{FF2B5EF4-FFF2-40B4-BE49-F238E27FC236}">
                <a16:creationId xmlns:a16="http://schemas.microsoft.com/office/drawing/2014/main" id="{E12EB45D-3A2B-46D6-A7A3-E6DA7AF128CB}"/>
              </a:ext>
            </a:extLst>
          </p:cNvPr>
          <p:cNvSpPr txBox="1">
            <a:spLocks noChangeArrowheads="1"/>
          </p:cNvSpPr>
          <p:nvPr/>
        </p:nvSpPr>
        <p:spPr bwMode="auto">
          <a:xfrm>
            <a:off x="34290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94236" name="Text Box 28">
            <a:extLst>
              <a:ext uri="{FF2B5EF4-FFF2-40B4-BE49-F238E27FC236}">
                <a16:creationId xmlns:a16="http://schemas.microsoft.com/office/drawing/2014/main" id="{0A5E70F6-E0B8-4B4A-A6C7-AE74BC1D2073}"/>
              </a:ext>
            </a:extLst>
          </p:cNvPr>
          <p:cNvSpPr txBox="1">
            <a:spLocks noChangeArrowheads="1"/>
          </p:cNvSpPr>
          <p:nvPr/>
        </p:nvSpPr>
        <p:spPr bwMode="auto">
          <a:xfrm>
            <a:off x="4722813" y="587692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6" name="AutoShape 13">
            <a:extLst>
              <a:ext uri="{FF2B5EF4-FFF2-40B4-BE49-F238E27FC236}">
                <a16:creationId xmlns:a16="http://schemas.microsoft.com/office/drawing/2014/main" id="{BBCFC842-7213-4B2E-8914-DCE58410BEB0}"/>
              </a:ext>
            </a:extLst>
          </p:cNvPr>
          <p:cNvSpPr>
            <a:spLocks noChangeArrowheads="1"/>
          </p:cNvSpPr>
          <p:nvPr/>
        </p:nvSpPr>
        <p:spPr bwMode="auto">
          <a:xfrm>
            <a:off x="228600" y="2514600"/>
            <a:ext cx="41910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cs typeface="Arial" panose="020B0604020202020204" pitchFamily="34" charset="0"/>
              </a:rPr>
              <a:t>A. Của các tôn giáo </a:t>
            </a:r>
          </a:p>
          <a:p>
            <a:pPr algn="ctr" eaLnBrk="1" hangingPunct="1"/>
            <a:r>
              <a:rPr lang="en-US" altLang="en-US" sz="2400">
                <a:solidFill>
                  <a:schemeClr val="bg1"/>
                </a:solidFill>
                <a:cs typeface="Arial" panose="020B0604020202020204" pitchFamily="34" charset="0"/>
              </a:rPr>
              <a:t>và tín ngưỡng</a:t>
            </a:r>
          </a:p>
        </p:txBody>
      </p:sp>
      <p:sp>
        <p:nvSpPr>
          <p:cNvPr id="27" name="AutoShape 13">
            <a:extLst>
              <a:ext uri="{FF2B5EF4-FFF2-40B4-BE49-F238E27FC236}">
                <a16:creationId xmlns:a16="http://schemas.microsoft.com/office/drawing/2014/main" id="{BE83208C-0EBE-4A3F-80BA-5B2070C0DFD8}"/>
              </a:ext>
            </a:extLst>
          </p:cNvPr>
          <p:cNvSpPr>
            <a:spLocks noChangeArrowheads="1"/>
          </p:cNvSpPr>
          <p:nvPr/>
        </p:nvSpPr>
        <p:spPr bwMode="auto">
          <a:xfrm>
            <a:off x="4648200" y="4191000"/>
            <a:ext cx="42672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cs typeface="Times New Roman" panose="02020603050405020304" pitchFamily="18" charset="0"/>
              </a:rPr>
              <a:t>D. </a:t>
            </a:r>
            <a:r>
              <a:rPr lang="en-US" altLang="en-US" sz="2400">
                <a:solidFill>
                  <a:schemeClr val="bg1"/>
                </a:solidFill>
                <a:cs typeface="Arial" panose="020B0604020202020204" pitchFamily="34" charset="0"/>
              </a:rPr>
              <a:t>Mâu thuẫn giữa </a:t>
            </a:r>
          </a:p>
          <a:p>
            <a:pPr algn="ctr" eaLnBrk="1" hangingPunct="1"/>
            <a:r>
              <a:rPr lang="en-US" altLang="en-US" sz="2400">
                <a:solidFill>
                  <a:schemeClr val="bg1"/>
                </a:solidFill>
                <a:cs typeface="Arial" panose="020B0604020202020204" pitchFamily="34" charset="0"/>
              </a:rPr>
              <a:t>các dân tộc</a:t>
            </a:r>
          </a:p>
        </p:txBody>
      </p:sp>
      <p:sp>
        <p:nvSpPr>
          <p:cNvPr id="21" name="Rectangle: Rounded Corners 20">
            <a:extLst>
              <a:ext uri="{FF2B5EF4-FFF2-40B4-BE49-F238E27FC236}">
                <a16:creationId xmlns:a16="http://schemas.microsoft.com/office/drawing/2014/main" id="{4E01118E-999B-4661-BA36-C34A21CFCBF5}"/>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436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ox(out)">
                                      <p:cBhvr>
                                        <p:cTn id="19" dur="1000"/>
                                        <p:tgtEl>
                                          <p:spTgt spid="26"/>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94213"/>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seq concurrent="1" nextAc="seek">
              <p:cTn id="31" restart="whenNotActive" fill="hold" evtFilter="cancelBubble" nodeType="interactiveSeq">
                <p:stCondLst>
                  <p:cond evt="onClick" delay="0">
                    <p:tgtEl>
                      <p:spTgt spid="94235"/>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94236"/>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94234"/>
                                        </p:tgtEl>
                                      </p:cBhvr>
                                    </p:animEffect>
                                    <p:set>
                                      <p:cBhvr>
                                        <p:cTn id="39"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94233"/>
                                        </p:tgtEl>
                                      </p:cBhvr>
                                    </p:animEffect>
                                    <p:set>
                                      <p:cBhvr>
                                        <p:cTn id="43"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94232"/>
                                        </p:tgtEl>
                                      </p:cBhvr>
                                    </p:animEffect>
                                    <p:set>
                                      <p:cBhvr>
                                        <p:cTn id="47"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94231"/>
                                        </p:tgtEl>
                                      </p:cBhvr>
                                    </p:animEffect>
                                    <p:set>
                                      <p:cBhvr>
                                        <p:cTn id="51"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94230"/>
                                        </p:tgtEl>
                                      </p:cBhvr>
                                    </p:animEffect>
                                    <p:set>
                                      <p:cBhvr>
                                        <p:cTn id="55"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94229"/>
                                        </p:tgtEl>
                                      </p:cBhvr>
                                    </p:animEffect>
                                    <p:set>
                                      <p:cBhvr>
                                        <p:cTn id="59"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94227"/>
                                        </p:tgtEl>
                                      </p:cBhvr>
                                    </p:animEffect>
                                    <p:set>
                                      <p:cBhvr>
                                        <p:cTn id="63"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94210"/>
                                        </p:tgtEl>
                                      </p:cBhvr>
                                    </p:animEffect>
                                    <p:set>
                                      <p:cBhvr>
                                        <p:cTn id="67"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a:extLst>
              <a:ext uri="{FF2B5EF4-FFF2-40B4-BE49-F238E27FC236}">
                <a16:creationId xmlns:a16="http://schemas.microsoft.com/office/drawing/2014/main" id="{7790649F-9676-4D6B-BEC9-82C7FD6B05F5}"/>
              </a:ext>
            </a:extLst>
          </p:cNvPr>
          <p:cNvSpPr>
            <a:spLocks noChangeArrowheads="1"/>
          </p:cNvSpPr>
          <p:nvPr/>
        </p:nvSpPr>
        <p:spPr bwMode="auto">
          <a:xfrm>
            <a:off x="49403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95237" name="Picture 15" descr="people008">
            <a:extLst>
              <a:ext uri="{FF2B5EF4-FFF2-40B4-BE49-F238E27FC236}">
                <a16:creationId xmlns:a16="http://schemas.microsoft.com/office/drawing/2014/main" id="{B4DD41FF-F5B4-4453-9E88-7C192DFD9BA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A247AFCB-1575-4FA3-84EB-CFB6E1407FAE}"/>
              </a:ext>
            </a:extLst>
          </p:cNvPr>
          <p:cNvSpPr txBox="1">
            <a:spLocks noChangeArrowheads="1"/>
          </p:cNvSpPr>
          <p:nvPr/>
        </p:nvSpPr>
        <p:spPr bwMode="auto">
          <a:xfrm>
            <a:off x="1557338" y="1141413"/>
            <a:ext cx="72263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cs typeface="Arial" panose="020B0604020202020204" pitchFamily="34" charset="0"/>
              </a:rPr>
              <a:t>Một trong những quan điểm cơ bản của chủ nghĩa  Mác-Lênin về bảo vệ Tổ quốc xã hội chủ nghĩa là:</a:t>
            </a:r>
          </a:p>
        </p:txBody>
      </p:sp>
      <p:sp>
        <p:nvSpPr>
          <p:cNvPr id="65541" name="AutoShape 5">
            <a:extLst>
              <a:ext uri="{FF2B5EF4-FFF2-40B4-BE49-F238E27FC236}">
                <a16:creationId xmlns:a16="http://schemas.microsoft.com/office/drawing/2014/main" id="{BF89E2BF-6205-4F41-BB8D-EE23826A47E4}"/>
              </a:ext>
            </a:extLst>
          </p:cNvPr>
          <p:cNvSpPr>
            <a:spLocks noChangeArrowheads="1"/>
          </p:cNvSpPr>
          <p:nvPr/>
        </p:nvSpPr>
        <p:spPr bwMode="auto">
          <a:xfrm>
            <a:off x="228600" y="4191000"/>
            <a:ext cx="41910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Đảng cộng sản lãnh đạo </a:t>
            </a:r>
          </a:p>
          <a:p>
            <a:pPr algn="ctr">
              <a:spcBef>
                <a:spcPct val="20000"/>
              </a:spcBef>
            </a:pPr>
            <a:r>
              <a:rPr lang="en-US" altLang="en-US" sz="2400">
                <a:cs typeface="Arial" panose="020B0604020202020204" pitchFamily="34" charset="0"/>
              </a:rPr>
              <a:t>mọi mặt sự nghiệp bảo vệ </a:t>
            </a:r>
          </a:p>
          <a:p>
            <a:pPr algn="ctr">
              <a:spcBef>
                <a:spcPct val="20000"/>
              </a:spcBef>
            </a:pPr>
            <a:r>
              <a:rPr lang="en-US" altLang="en-US" sz="2400">
                <a:cs typeface="Arial" panose="020B0604020202020204" pitchFamily="34" charset="0"/>
              </a:rPr>
              <a:t>Tổ quốc xã hội chủ nghĩa</a:t>
            </a:r>
          </a:p>
        </p:txBody>
      </p:sp>
      <p:sp>
        <p:nvSpPr>
          <p:cNvPr id="65546" name="AutoShape 10">
            <a:extLst>
              <a:ext uri="{FF2B5EF4-FFF2-40B4-BE49-F238E27FC236}">
                <a16:creationId xmlns:a16="http://schemas.microsoft.com/office/drawing/2014/main" id="{57D5F7FF-6AFF-4B51-8CA7-24C7986FFC52}"/>
              </a:ext>
            </a:extLst>
          </p:cNvPr>
          <p:cNvSpPr>
            <a:spLocks noChangeArrowheads="1"/>
          </p:cNvSpPr>
          <p:nvPr/>
        </p:nvSpPr>
        <p:spPr bwMode="auto">
          <a:xfrm>
            <a:off x="4648200" y="4191000"/>
            <a:ext cx="42672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300">
                <a:solidFill>
                  <a:schemeClr val="bg1"/>
                </a:solidFill>
                <a:cs typeface="Times New Roman" panose="02020603050405020304" pitchFamily="18" charset="0"/>
              </a:rPr>
              <a:t>D. </a:t>
            </a:r>
            <a:r>
              <a:rPr lang="en-US" altLang="en-US" sz="2300">
                <a:solidFill>
                  <a:schemeClr val="bg1"/>
                </a:solidFill>
                <a:cs typeface="Arial" panose="020B0604020202020204" pitchFamily="34" charset="0"/>
              </a:rPr>
              <a:t>Nhà nước  lãnh đạo</a:t>
            </a:r>
          </a:p>
          <a:p>
            <a:pPr algn="ctr" eaLnBrk="1" hangingPunct="1"/>
            <a:r>
              <a:rPr lang="en-US" altLang="en-US" sz="2300">
                <a:solidFill>
                  <a:schemeClr val="bg1"/>
                </a:solidFill>
                <a:cs typeface="Arial" panose="020B0604020202020204" pitchFamily="34" charset="0"/>
              </a:rPr>
              <a:t> mọi mặt sự  nghiệp bảo vệ </a:t>
            </a:r>
          </a:p>
          <a:p>
            <a:pPr algn="ctr" eaLnBrk="1" hangingPunct="1"/>
            <a:r>
              <a:rPr lang="en-US" altLang="en-US" sz="2300">
                <a:solidFill>
                  <a:schemeClr val="bg1"/>
                </a:solidFill>
                <a:cs typeface="Arial" panose="020B0604020202020204" pitchFamily="34" charset="0"/>
              </a:rPr>
              <a:t>Tổ quốc xã hội chủ nghĩa</a:t>
            </a:r>
            <a:endParaRPr lang="vi-VN" altLang="en-US" sz="2300">
              <a:solidFill>
                <a:schemeClr val="bg1"/>
              </a:solidFill>
              <a:cs typeface="Arial" panose="020B0604020202020204" pitchFamily="34" charset="0"/>
            </a:endParaRPr>
          </a:p>
        </p:txBody>
      </p:sp>
      <p:sp>
        <p:nvSpPr>
          <p:cNvPr id="95251" name="Oval 19">
            <a:extLst>
              <a:ext uri="{FF2B5EF4-FFF2-40B4-BE49-F238E27FC236}">
                <a16:creationId xmlns:a16="http://schemas.microsoft.com/office/drawing/2014/main" id="{7B277285-5B72-4E61-A89B-A7EACFA754B3}"/>
              </a:ext>
            </a:extLst>
          </p:cNvPr>
          <p:cNvSpPr>
            <a:spLocks noChangeArrowheads="1"/>
          </p:cNvSpPr>
          <p:nvPr/>
        </p:nvSpPr>
        <p:spPr bwMode="auto">
          <a:xfrm>
            <a:off x="4940300" y="60579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81928" name="Picture 20" descr="ani32">
            <a:hlinkClick r:id="rId7" action="ppaction://hlinksldjump"/>
            <a:extLst>
              <a:ext uri="{FF2B5EF4-FFF2-40B4-BE49-F238E27FC236}">
                <a16:creationId xmlns:a16="http://schemas.microsoft.com/office/drawing/2014/main" id="{ABD5EDF6-8056-41C9-8407-866E5FA65C8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a:extLst>
              <a:ext uri="{FF2B5EF4-FFF2-40B4-BE49-F238E27FC236}">
                <a16:creationId xmlns:a16="http://schemas.microsoft.com/office/drawing/2014/main" id="{CFA07E5B-415C-4ECF-9634-D5C2EC518888}"/>
              </a:ext>
            </a:extLst>
          </p:cNvPr>
          <p:cNvSpPr>
            <a:spLocks noChangeArrowheads="1"/>
          </p:cNvSpPr>
          <p:nvPr/>
        </p:nvSpPr>
        <p:spPr bwMode="auto">
          <a:xfrm>
            <a:off x="4940300"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95254" name="Oval 22">
            <a:extLst>
              <a:ext uri="{FF2B5EF4-FFF2-40B4-BE49-F238E27FC236}">
                <a16:creationId xmlns:a16="http://schemas.microsoft.com/office/drawing/2014/main" id="{CAFCED5F-AA3A-4245-A61B-E787C0D234C1}"/>
              </a:ext>
            </a:extLst>
          </p:cNvPr>
          <p:cNvSpPr>
            <a:spLocks noChangeArrowheads="1"/>
          </p:cNvSpPr>
          <p:nvPr/>
        </p:nvSpPr>
        <p:spPr bwMode="auto">
          <a:xfrm>
            <a:off x="4940300" y="60483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95255" name="Oval 23">
            <a:extLst>
              <a:ext uri="{FF2B5EF4-FFF2-40B4-BE49-F238E27FC236}">
                <a16:creationId xmlns:a16="http://schemas.microsoft.com/office/drawing/2014/main" id="{DC6D5D7B-3499-4E77-BB2B-FB7559089831}"/>
              </a:ext>
            </a:extLst>
          </p:cNvPr>
          <p:cNvSpPr>
            <a:spLocks noChangeArrowheads="1"/>
          </p:cNvSpPr>
          <p:nvPr/>
        </p:nvSpPr>
        <p:spPr bwMode="auto">
          <a:xfrm>
            <a:off x="49403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95256" name="Oval 24">
            <a:extLst>
              <a:ext uri="{FF2B5EF4-FFF2-40B4-BE49-F238E27FC236}">
                <a16:creationId xmlns:a16="http://schemas.microsoft.com/office/drawing/2014/main" id="{BA7DCAE3-57B4-4DA3-8D5A-8FADDE1654D1}"/>
              </a:ext>
            </a:extLst>
          </p:cNvPr>
          <p:cNvSpPr>
            <a:spLocks noChangeArrowheads="1"/>
          </p:cNvSpPr>
          <p:nvPr/>
        </p:nvSpPr>
        <p:spPr bwMode="auto">
          <a:xfrm>
            <a:off x="49403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95257" name="Oval 25">
            <a:extLst>
              <a:ext uri="{FF2B5EF4-FFF2-40B4-BE49-F238E27FC236}">
                <a16:creationId xmlns:a16="http://schemas.microsoft.com/office/drawing/2014/main" id="{0345C24B-DDA2-4BB7-B6E8-ED0DC57421EE}"/>
              </a:ext>
            </a:extLst>
          </p:cNvPr>
          <p:cNvSpPr>
            <a:spLocks noChangeArrowheads="1"/>
          </p:cNvSpPr>
          <p:nvPr/>
        </p:nvSpPr>
        <p:spPr bwMode="auto">
          <a:xfrm>
            <a:off x="49403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95258" name="Oval 26">
            <a:extLst>
              <a:ext uri="{FF2B5EF4-FFF2-40B4-BE49-F238E27FC236}">
                <a16:creationId xmlns:a16="http://schemas.microsoft.com/office/drawing/2014/main" id="{838B1638-6E2F-423D-85B2-F8AD4A38A630}"/>
              </a:ext>
            </a:extLst>
          </p:cNvPr>
          <p:cNvSpPr>
            <a:spLocks noChangeArrowheads="1"/>
          </p:cNvSpPr>
          <p:nvPr/>
        </p:nvSpPr>
        <p:spPr bwMode="auto">
          <a:xfrm>
            <a:off x="4932363" y="60610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95259" name="Text Box 27">
            <a:extLst>
              <a:ext uri="{FF2B5EF4-FFF2-40B4-BE49-F238E27FC236}">
                <a16:creationId xmlns:a16="http://schemas.microsoft.com/office/drawing/2014/main" id="{C4135710-71C8-4F3A-B7E3-F055A717340B}"/>
              </a:ext>
            </a:extLst>
          </p:cNvPr>
          <p:cNvSpPr txBox="1">
            <a:spLocks noChangeArrowheads="1"/>
          </p:cNvSpPr>
          <p:nvPr/>
        </p:nvSpPr>
        <p:spPr bwMode="auto">
          <a:xfrm>
            <a:off x="3505200" y="6110288"/>
            <a:ext cx="1014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95260" name="Text Box 28">
            <a:extLst>
              <a:ext uri="{FF2B5EF4-FFF2-40B4-BE49-F238E27FC236}">
                <a16:creationId xmlns:a16="http://schemas.microsoft.com/office/drawing/2014/main" id="{B8C1BE39-F47D-4256-BBD2-52AF455B5D2D}"/>
              </a:ext>
            </a:extLst>
          </p:cNvPr>
          <p:cNvSpPr txBox="1">
            <a:spLocks noChangeArrowheads="1"/>
          </p:cNvSpPr>
          <p:nvPr/>
        </p:nvSpPr>
        <p:spPr bwMode="auto">
          <a:xfrm>
            <a:off x="4673600" y="584676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6" name="AutoShape 10">
            <a:extLst>
              <a:ext uri="{FF2B5EF4-FFF2-40B4-BE49-F238E27FC236}">
                <a16:creationId xmlns:a16="http://schemas.microsoft.com/office/drawing/2014/main" id="{CB45E0C7-4A1A-4B21-B6D5-92077001D906}"/>
              </a:ext>
            </a:extLst>
          </p:cNvPr>
          <p:cNvSpPr>
            <a:spLocks noChangeArrowheads="1"/>
          </p:cNvSpPr>
          <p:nvPr/>
        </p:nvSpPr>
        <p:spPr bwMode="auto">
          <a:xfrm>
            <a:off x="228600" y="2514600"/>
            <a:ext cx="4191000" cy="129540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300">
                <a:solidFill>
                  <a:schemeClr val="bg1"/>
                </a:solidFill>
                <a:cs typeface="Arial" panose="020B0604020202020204" pitchFamily="34" charset="0"/>
              </a:rPr>
              <a:t>A. Lực lượng vũ trang lãnh</a:t>
            </a:r>
          </a:p>
          <a:p>
            <a:pPr algn="just" eaLnBrk="1" hangingPunct="1"/>
            <a:r>
              <a:rPr lang="en-US" altLang="en-US" sz="2300">
                <a:solidFill>
                  <a:schemeClr val="bg1"/>
                </a:solidFill>
                <a:cs typeface="Arial" panose="020B0604020202020204" pitchFamily="34" charset="0"/>
              </a:rPr>
              <a:t>đạo mọi mặt sự nghiệp bảo </a:t>
            </a:r>
          </a:p>
          <a:p>
            <a:pPr algn="just" eaLnBrk="1" hangingPunct="1"/>
            <a:r>
              <a:rPr lang="en-US" altLang="en-US" sz="2300">
                <a:solidFill>
                  <a:schemeClr val="bg1"/>
                </a:solidFill>
                <a:cs typeface="Arial" panose="020B0604020202020204" pitchFamily="34" charset="0"/>
              </a:rPr>
              <a:t> vệ Tổ quốc xã hội chủ nghĩa</a:t>
            </a:r>
          </a:p>
        </p:txBody>
      </p:sp>
      <p:sp>
        <p:nvSpPr>
          <p:cNvPr id="27" name="AutoShape 10">
            <a:extLst>
              <a:ext uri="{FF2B5EF4-FFF2-40B4-BE49-F238E27FC236}">
                <a16:creationId xmlns:a16="http://schemas.microsoft.com/office/drawing/2014/main" id="{BA4B9431-1452-4835-991A-D8D35B445DB9}"/>
              </a:ext>
            </a:extLst>
          </p:cNvPr>
          <p:cNvSpPr>
            <a:spLocks noChangeArrowheads="1"/>
          </p:cNvSpPr>
          <p:nvPr/>
        </p:nvSpPr>
        <p:spPr bwMode="auto">
          <a:xfrm>
            <a:off x="4673600" y="2514600"/>
            <a:ext cx="4241800" cy="1295400"/>
          </a:xfrm>
          <a:prstGeom prst="flowChartTerminator">
            <a:avLst/>
          </a:prstGeom>
          <a:solidFill>
            <a:schemeClr val="accent2"/>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300">
                <a:solidFill>
                  <a:schemeClr val="bg1"/>
                </a:solidFill>
                <a:cs typeface="Times New Roman" panose="02020603050405020304" pitchFamily="18" charset="0"/>
              </a:rPr>
              <a:t>B. </a:t>
            </a:r>
            <a:r>
              <a:rPr lang="en-US" altLang="en-US" sz="2300">
                <a:solidFill>
                  <a:schemeClr val="bg1"/>
                </a:solidFill>
                <a:cs typeface="Arial" panose="020B0604020202020204" pitchFamily="34" charset="0"/>
              </a:rPr>
              <a:t>Nhân dân lãnh đạo </a:t>
            </a:r>
          </a:p>
          <a:p>
            <a:pPr algn="ctr" eaLnBrk="1" hangingPunct="1"/>
            <a:r>
              <a:rPr lang="en-US" altLang="en-US" sz="2300">
                <a:solidFill>
                  <a:schemeClr val="bg1"/>
                </a:solidFill>
                <a:cs typeface="Arial" panose="020B0604020202020204" pitchFamily="34" charset="0"/>
              </a:rPr>
              <a:t>mọi mặt sự nghiệp bảo vệ </a:t>
            </a:r>
          </a:p>
          <a:p>
            <a:pPr algn="ctr" eaLnBrk="1" hangingPunct="1"/>
            <a:r>
              <a:rPr lang="en-US" altLang="en-US" sz="2300">
                <a:solidFill>
                  <a:schemeClr val="bg1"/>
                </a:solidFill>
                <a:cs typeface="Arial" panose="020B0604020202020204" pitchFamily="34" charset="0"/>
              </a:rPr>
              <a:t>Tổ quốc xã hội chủ nghĩa</a:t>
            </a:r>
          </a:p>
        </p:txBody>
      </p:sp>
      <p:sp>
        <p:nvSpPr>
          <p:cNvPr id="21" name="Rectangle: Rounded Corners 20">
            <a:extLst>
              <a:ext uri="{FF2B5EF4-FFF2-40B4-BE49-F238E27FC236}">
                <a16:creationId xmlns:a16="http://schemas.microsoft.com/office/drawing/2014/main" id="{FF809224-EEF5-4728-96E7-6042206E127B}"/>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ox(out)">
                                      <p:cBhvr>
                                        <p:cTn id="19" dur="1000"/>
                                        <p:tgtEl>
                                          <p:spTgt spid="26"/>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95237"/>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seq concurrent="1" nextAc="seek">
              <p:cTn id="31" restart="whenNotActive" fill="hold" evtFilter="cancelBubble" nodeType="interactiveSeq">
                <p:stCondLst>
                  <p:cond evt="onClick" delay="0">
                    <p:tgtEl>
                      <p:spTgt spid="95259"/>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95260"/>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95258"/>
                                        </p:tgtEl>
                                      </p:cBhvr>
                                    </p:animEffect>
                                    <p:set>
                                      <p:cBhvr>
                                        <p:cTn id="39"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95257"/>
                                        </p:tgtEl>
                                      </p:cBhvr>
                                    </p:animEffect>
                                    <p:set>
                                      <p:cBhvr>
                                        <p:cTn id="43"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95256"/>
                                        </p:tgtEl>
                                      </p:cBhvr>
                                    </p:animEffect>
                                    <p:set>
                                      <p:cBhvr>
                                        <p:cTn id="47"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95255"/>
                                        </p:tgtEl>
                                      </p:cBhvr>
                                    </p:animEffect>
                                    <p:set>
                                      <p:cBhvr>
                                        <p:cTn id="51"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95254"/>
                                        </p:tgtEl>
                                      </p:cBhvr>
                                    </p:animEffect>
                                    <p:set>
                                      <p:cBhvr>
                                        <p:cTn id="55"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95253"/>
                                        </p:tgtEl>
                                      </p:cBhvr>
                                    </p:animEffect>
                                    <p:set>
                                      <p:cBhvr>
                                        <p:cTn id="59"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95251"/>
                                        </p:tgtEl>
                                      </p:cBhvr>
                                    </p:animEffect>
                                    <p:set>
                                      <p:cBhvr>
                                        <p:cTn id="63"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95234"/>
                                        </p:tgtEl>
                                      </p:cBhvr>
                                    </p:animEffect>
                                    <p:set>
                                      <p:cBhvr>
                                        <p:cTn id="67"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a:extLst>
              <a:ext uri="{FF2B5EF4-FFF2-40B4-BE49-F238E27FC236}">
                <a16:creationId xmlns:a16="http://schemas.microsoft.com/office/drawing/2014/main" id="{922BD5D4-AF4A-4E2D-BF19-CA5CB4362C7A}"/>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96261" name="Picture 15" descr="people008">
            <a:extLst>
              <a:ext uri="{FF2B5EF4-FFF2-40B4-BE49-F238E27FC236}">
                <a16:creationId xmlns:a16="http://schemas.microsoft.com/office/drawing/2014/main" id="{5DB914BC-48CB-415C-BED0-8E44AD806A3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304800" y="54864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8E52E41-298C-4AC1-A020-F15F508D7F0E}"/>
              </a:ext>
            </a:extLst>
          </p:cNvPr>
          <p:cNvSpPr txBox="1">
            <a:spLocks noChangeArrowheads="1"/>
          </p:cNvSpPr>
          <p:nvPr/>
        </p:nvSpPr>
        <p:spPr bwMode="auto">
          <a:xfrm>
            <a:off x="1676400" y="1336675"/>
            <a:ext cx="6858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i="1">
                <a:cs typeface="Arial" panose="020B0604020202020204" pitchFamily="34" charset="0"/>
              </a:rPr>
              <a:t>Quan hệ của chính trị đối với chiến tranh:</a:t>
            </a:r>
            <a:endParaRPr lang="en-US" altLang="en-US" sz="2800" b="1" i="1">
              <a:cs typeface="Arial" panose="020B0604020202020204" pitchFamily="34" charset="0"/>
            </a:endParaRPr>
          </a:p>
        </p:txBody>
      </p:sp>
      <p:sp>
        <p:nvSpPr>
          <p:cNvPr id="65541" name="AutoShape 5">
            <a:extLst>
              <a:ext uri="{FF2B5EF4-FFF2-40B4-BE49-F238E27FC236}">
                <a16:creationId xmlns:a16="http://schemas.microsoft.com/office/drawing/2014/main" id="{F5905834-D591-4DC1-B6D0-61BCA4907D8E}"/>
              </a:ext>
            </a:extLst>
          </p:cNvPr>
          <p:cNvSpPr>
            <a:spLocks noChangeArrowheads="1"/>
          </p:cNvSpPr>
          <p:nvPr/>
        </p:nvSpPr>
        <p:spPr bwMode="auto">
          <a:xfrm>
            <a:off x="4648200" y="4191000"/>
            <a:ext cx="4267200" cy="1262063"/>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D. Chính trị chi phối và quyết </a:t>
            </a:r>
          </a:p>
          <a:p>
            <a:pPr algn="ctr">
              <a:spcBef>
                <a:spcPct val="20000"/>
              </a:spcBef>
            </a:pPr>
            <a:r>
              <a:rPr lang="en-US" altLang="en-US" sz="2400">
                <a:cs typeface="Arial" panose="020B0604020202020204" pitchFamily="34" charset="0"/>
              </a:rPr>
              <a:t>định toàn bộ tiến trình và </a:t>
            </a:r>
          </a:p>
          <a:p>
            <a:pPr algn="ctr">
              <a:spcBef>
                <a:spcPct val="20000"/>
              </a:spcBef>
            </a:pPr>
            <a:r>
              <a:rPr lang="en-US" altLang="en-US" sz="2400">
                <a:cs typeface="Arial" panose="020B0604020202020204" pitchFamily="34" charset="0"/>
              </a:rPr>
              <a:t>kết cục của chiến tranh</a:t>
            </a:r>
          </a:p>
        </p:txBody>
      </p:sp>
      <p:sp>
        <p:nvSpPr>
          <p:cNvPr id="65545" name="AutoShape 9">
            <a:extLst>
              <a:ext uri="{FF2B5EF4-FFF2-40B4-BE49-F238E27FC236}">
                <a16:creationId xmlns:a16="http://schemas.microsoft.com/office/drawing/2014/main" id="{90B0E0D6-D8EB-49A8-B5CB-5D2A59349B84}"/>
              </a:ext>
            </a:extLst>
          </p:cNvPr>
          <p:cNvSpPr>
            <a:spLocks noChangeArrowheads="1"/>
          </p:cNvSpPr>
          <p:nvPr/>
        </p:nvSpPr>
        <p:spPr bwMode="auto">
          <a:xfrm>
            <a:off x="228600" y="2547938"/>
            <a:ext cx="4191000" cy="1262062"/>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cs typeface="Arial" panose="020B0604020202020204" pitchFamily="34" charset="0"/>
              </a:rPr>
              <a:t>A. Chính trị chi phối toàn bộ </a:t>
            </a:r>
          </a:p>
          <a:p>
            <a:pPr algn="ctr" eaLnBrk="1" hangingPunct="1"/>
            <a:r>
              <a:rPr lang="en-US" altLang="en-US" sz="2400">
                <a:solidFill>
                  <a:schemeClr val="bg1"/>
                </a:solidFill>
                <a:cs typeface="Arial" panose="020B0604020202020204" pitchFamily="34" charset="0"/>
              </a:rPr>
              <a:t>nhưng không làm gián đoạn </a:t>
            </a:r>
          </a:p>
          <a:p>
            <a:pPr algn="ctr" eaLnBrk="1" hangingPunct="1"/>
            <a:r>
              <a:rPr lang="en-US" altLang="en-US" sz="2400">
                <a:solidFill>
                  <a:schemeClr val="bg1"/>
                </a:solidFill>
                <a:cs typeface="Arial" panose="020B0604020202020204" pitchFamily="34" charset="0"/>
              </a:rPr>
              <a:t>quá trình chiến tranh</a:t>
            </a:r>
            <a:endParaRPr lang="en-US" altLang="en-US" sz="2400" b="1">
              <a:solidFill>
                <a:schemeClr val="bg1"/>
              </a:solidFill>
              <a:cs typeface="Arial" panose="020B0604020202020204" pitchFamily="34" charset="0"/>
            </a:endParaRPr>
          </a:p>
        </p:txBody>
      </p:sp>
      <p:sp>
        <p:nvSpPr>
          <p:cNvPr id="96275" name="Oval 19">
            <a:extLst>
              <a:ext uri="{FF2B5EF4-FFF2-40B4-BE49-F238E27FC236}">
                <a16:creationId xmlns:a16="http://schemas.microsoft.com/office/drawing/2014/main" id="{7341ACF9-8879-42EF-B053-E62A5D3D2251}"/>
              </a:ext>
            </a:extLst>
          </p:cNvPr>
          <p:cNvSpPr>
            <a:spLocks noChangeArrowheads="1"/>
          </p:cNvSpPr>
          <p:nvPr/>
        </p:nvSpPr>
        <p:spPr bwMode="auto">
          <a:xfrm>
            <a:off x="47752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83976" name="Picture 20" descr="ani32">
            <a:hlinkClick r:id="rId7" action="ppaction://hlinksldjump"/>
            <a:extLst>
              <a:ext uri="{FF2B5EF4-FFF2-40B4-BE49-F238E27FC236}">
                <a16:creationId xmlns:a16="http://schemas.microsoft.com/office/drawing/2014/main" id="{71657C12-5727-4F88-9308-46F0BBC6589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a:extLst>
              <a:ext uri="{FF2B5EF4-FFF2-40B4-BE49-F238E27FC236}">
                <a16:creationId xmlns:a16="http://schemas.microsoft.com/office/drawing/2014/main" id="{AD8F7D9C-4310-4110-ADF6-92A765864B5A}"/>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96278" name="Oval 22">
            <a:extLst>
              <a:ext uri="{FF2B5EF4-FFF2-40B4-BE49-F238E27FC236}">
                <a16:creationId xmlns:a16="http://schemas.microsoft.com/office/drawing/2014/main" id="{A2D65ADA-35AD-4415-9D24-B64366E49103}"/>
              </a:ext>
            </a:extLst>
          </p:cNvPr>
          <p:cNvSpPr>
            <a:spLocks noChangeArrowheads="1"/>
          </p:cNvSpPr>
          <p:nvPr/>
        </p:nvSpPr>
        <p:spPr bwMode="auto">
          <a:xfrm>
            <a:off x="4800600" y="5959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96279" name="Oval 23">
            <a:extLst>
              <a:ext uri="{FF2B5EF4-FFF2-40B4-BE49-F238E27FC236}">
                <a16:creationId xmlns:a16="http://schemas.microsoft.com/office/drawing/2014/main" id="{88B533ED-8188-47C9-8D41-12D5FF83DBFD}"/>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96280" name="Oval 24">
            <a:extLst>
              <a:ext uri="{FF2B5EF4-FFF2-40B4-BE49-F238E27FC236}">
                <a16:creationId xmlns:a16="http://schemas.microsoft.com/office/drawing/2014/main" id="{D2BAF8AC-0805-42B8-9C77-3A126AE01E39}"/>
              </a:ext>
            </a:extLst>
          </p:cNvPr>
          <p:cNvSpPr>
            <a:spLocks noChangeArrowheads="1"/>
          </p:cNvSpPr>
          <p:nvPr/>
        </p:nvSpPr>
        <p:spPr bwMode="auto">
          <a:xfrm>
            <a:off x="47752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96281" name="Oval 25">
            <a:extLst>
              <a:ext uri="{FF2B5EF4-FFF2-40B4-BE49-F238E27FC236}">
                <a16:creationId xmlns:a16="http://schemas.microsoft.com/office/drawing/2014/main" id="{DA39A74F-5119-4375-A08D-B55C0AA35669}"/>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96282" name="Oval 26">
            <a:extLst>
              <a:ext uri="{FF2B5EF4-FFF2-40B4-BE49-F238E27FC236}">
                <a16:creationId xmlns:a16="http://schemas.microsoft.com/office/drawing/2014/main" id="{9BD50456-4D16-4A98-94BD-3750EFDDD3F9}"/>
              </a:ext>
            </a:extLst>
          </p:cNvPr>
          <p:cNvSpPr>
            <a:spLocks noChangeArrowheads="1"/>
          </p:cNvSpPr>
          <p:nvPr/>
        </p:nvSpPr>
        <p:spPr bwMode="auto">
          <a:xfrm>
            <a:off x="4800600" y="5959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96283" name="Text Box 27">
            <a:extLst>
              <a:ext uri="{FF2B5EF4-FFF2-40B4-BE49-F238E27FC236}">
                <a16:creationId xmlns:a16="http://schemas.microsoft.com/office/drawing/2014/main" id="{2373AA20-3D09-49D2-8AD2-FA7A8B8DB130}"/>
              </a:ext>
            </a:extLst>
          </p:cNvPr>
          <p:cNvSpPr txBox="1">
            <a:spLocks noChangeArrowheads="1"/>
          </p:cNvSpPr>
          <p:nvPr/>
        </p:nvSpPr>
        <p:spPr bwMode="auto">
          <a:xfrm>
            <a:off x="3429000" y="6034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96284" name="Text Box 28">
            <a:extLst>
              <a:ext uri="{FF2B5EF4-FFF2-40B4-BE49-F238E27FC236}">
                <a16:creationId xmlns:a16="http://schemas.microsoft.com/office/drawing/2014/main" id="{BDDA3427-0661-44E1-B1D6-6580679D5314}"/>
              </a:ext>
            </a:extLst>
          </p:cNvPr>
          <p:cNvSpPr txBox="1">
            <a:spLocks noChangeArrowheads="1"/>
          </p:cNvSpPr>
          <p:nvPr/>
        </p:nvSpPr>
        <p:spPr bwMode="auto">
          <a:xfrm>
            <a:off x="4483100" y="5799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9">
            <a:extLst>
              <a:ext uri="{FF2B5EF4-FFF2-40B4-BE49-F238E27FC236}">
                <a16:creationId xmlns:a16="http://schemas.microsoft.com/office/drawing/2014/main" id="{014140A6-D371-440D-BC36-C175F15CADC8}"/>
              </a:ext>
            </a:extLst>
          </p:cNvPr>
          <p:cNvSpPr>
            <a:spLocks noChangeArrowheads="1"/>
          </p:cNvSpPr>
          <p:nvPr/>
        </p:nvSpPr>
        <p:spPr bwMode="auto">
          <a:xfrm>
            <a:off x="228600" y="4191000"/>
            <a:ext cx="41910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cs typeface="Times New Roman" panose="02020603050405020304" pitchFamily="18" charset="0"/>
              </a:rPr>
              <a:t>C. </a:t>
            </a:r>
            <a:r>
              <a:rPr lang="en-US" altLang="en-US" sz="2400">
                <a:solidFill>
                  <a:schemeClr val="bg1"/>
                </a:solidFill>
                <a:cs typeface="Arial" panose="020B0604020202020204" pitchFamily="34" charset="0"/>
              </a:rPr>
              <a:t>Chính trị là một bộ phận </a:t>
            </a:r>
          </a:p>
          <a:p>
            <a:pPr algn="ctr" eaLnBrk="1" hangingPunct="1"/>
            <a:r>
              <a:rPr lang="en-US" altLang="en-US" sz="2400">
                <a:solidFill>
                  <a:schemeClr val="bg1"/>
                </a:solidFill>
                <a:cs typeface="Arial" panose="020B0604020202020204" pitchFamily="34" charset="0"/>
              </a:rPr>
              <a:t>quyết định mục tiêu của </a:t>
            </a:r>
          </a:p>
          <a:p>
            <a:pPr algn="ctr" eaLnBrk="1" hangingPunct="1"/>
            <a:r>
              <a:rPr lang="en-US" altLang="en-US" sz="2400">
                <a:solidFill>
                  <a:schemeClr val="bg1"/>
                </a:solidFill>
                <a:cs typeface="Arial" panose="020B0604020202020204" pitchFamily="34" charset="0"/>
              </a:rPr>
              <a:t>toàn bộ cuộc chiến tranh </a:t>
            </a:r>
            <a:endParaRPr lang="vi-VN" altLang="en-US" sz="2400">
              <a:solidFill>
                <a:schemeClr val="bg1"/>
              </a:solidFill>
              <a:cs typeface="Arial" panose="020B0604020202020204" pitchFamily="34" charset="0"/>
            </a:endParaRPr>
          </a:p>
        </p:txBody>
      </p:sp>
      <p:sp>
        <p:nvSpPr>
          <p:cNvPr id="28" name="AutoShape 9">
            <a:extLst>
              <a:ext uri="{FF2B5EF4-FFF2-40B4-BE49-F238E27FC236}">
                <a16:creationId xmlns:a16="http://schemas.microsoft.com/office/drawing/2014/main" id="{BCEF6C8D-7FF4-41AF-BE4A-F8EEC7285477}"/>
              </a:ext>
            </a:extLst>
          </p:cNvPr>
          <p:cNvSpPr>
            <a:spLocks noChangeArrowheads="1"/>
          </p:cNvSpPr>
          <p:nvPr/>
        </p:nvSpPr>
        <p:spPr bwMode="auto">
          <a:xfrm>
            <a:off x="4648200" y="2547938"/>
            <a:ext cx="4267200" cy="1262062"/>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cs typeface="Times New Roman" panose="02020603050405020304" pitchFamily="18" charset="0"/>
              </a:rPr>
              <a:t>B. </a:t>
            </a:r>
            <a:r>
              <a:rPr lang="en-US" altLang="en-US" sz="2400">
                <a:solidFill>
                  <a:schemeClr val="bg1"/>
                </a:solidFill>
                <a:cs typeface="Arial" panose="020B0604020202020204" pitchFamily="34" charset="0"/>
              </a:rPr>
              <a:t>Chính trị chi phối toàn bộ </a:t>
            </a:r>
          </a:p>
          <a:p>
            <a:pPr algn="ctr" eaLnBrk="1" hangingPunct="1"/>
            <a:r>
              <a:rPr lang="en-US" altLang="en-US" sz="2400">
                <a:solidFill>
                  <a:schemeClr val="bg1"/>
                </a:solidFill>
                <a:cs typeface="Arial" panose="020B0604020202020204" pitchFamily="34" charset="0"/>
              </a:rPr>
              <a:t>quá trình và quyết định một </a:t>
            </a:r>
          </a:p>
          <a:p>
            <a:pPr algn="ctr" eaLnBrk="1" hangingPunct="1"/>
            <a:r>
              <a:rPr lang="en-US" altLang="en-US" sz="2400">
                <a:solidFill>
                  <a:schemeClr val="bg1"/>
                </a:solidFill>
                <a:cs typeface="Arial" panose="020B0604020202020204" pitchFamily="34" charset="0"/>
              </a:rPr>
              <a:t>thời đoạn của chiến tranh </a:t>
            </a:r>
          </a:p>
        </p:txBody>
      </p:sp>
      <p:sp>
        <p:nvSpPr>
          <p:cNvPr id="20" name="Rectangle: Rounded Corners 19">
            <a:extLst>
              <a:ext uri="{FF2B5EF4-FFF2-40B4-BE49-F238E27FC236}">
                <a16:creationId xmlns:a16="http://schemas.microsoft.com/office/drawing/2014/main" id="{8B4E5F5C-5451-4CA0-8B87-934D3F14C7A6}"/>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35</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5"/>
                                        </p:tgtEl>
                                        <p:attrNameLst>
                                          <p:attrName>style.visibility</p:attrName>
                                        </p:attrNameLst>
                                      </p:cBhvr>
                                      <p:to>
                                        <p:strVal val="visible"/>
                                      </p:to>
                                    </p:set>
                                    <p:animEffect transition="in" filter="box(out)">
                                      <p:cBhvr>
                                        <p:cTn id="16" dur="1000"/>
                                        <p:tgtEl>
                                          <p:spTgt spid="65545"/>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96261"/>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seq concurrent="1" nextAc="seek">
              <p:cTn id="31" restart="whenNotActive" fill="hold" evtFilter="cancelBubble" nodeType="interactiveSeq">
                <p:stCondLst>
                  <p:cond evt="onClick" delay="0">
                    <p:tgtEl>
                      <p:spTgt spid="96283"/>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96284"/>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96282"/>
                                        </p:tgtEl>
                                      </p:cBhvr>
                                    </p:animEffect>
                                    <p:set>
                                      <p:cBhvr>
                                        <p:cTn id="39"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96281"/>
                                        </p:tgtEl>
                                      </p:cBhvr>
                                    </p:animEffect>
                                    <p:set>
                                      <p:cBhvr>
                                        <p:cTn id="43"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96280"/>
                                        </p:tgtEl>
                                      </p:cBhvr>
                                    </p:animEffect>
                                    <p:set>
                                      <p:cBhvr>
                                        <p:cTn id="47"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96279"/>
                                        </p:tgtEl>
                                      </p:cBhvr>
                                    </p:animEffect>
                                    <p:set>
                                      <p:cBhvr>
                                        <p:cTn id="51"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96278"/>
                                        </p:tgtEl>
                                      </p:cBhvr>
                                    </p:animEffect>
                                    <p:set>
                                      <p:cBhvr>
                                        <p:cTn id="55"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96277"/>
                                        </p:tgtEl>
                                      </p:cBhvr>
                                    </p:animEffect>
                                    <p:set>
                                      <p:cBhvr>
                                        <p:cTn id="59"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96275"/>
                                        </p:tgtEl>
                                      </p:cBhvr>
                                    </p:animEffect>
                                    <p:set>
                                      <p:cBhvr>
                                        <p:cTn id="63"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96258"/>
                                        </p:tgtEl>
                                      </p:cBhvr>
                                    </p:animEffect>
                                    <p:set>
                                      <p:cBhvr>
                                        <p:cTn id="67"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a:extLst>
              <a:ext uri="{FF2B5EF4-FFF2-40B4-BE49-F238E27FC236}">
                <a16:creationId xmlns:a16="http://schemas.microsoft.com/office/drawing/2014/main" id="{24150F15-B6B0-4BD5-9C47-26B6D5EE415A}"/>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97285" name="Picture 15" descr="people008">
            <a:extLst>
              <a:ext uri="{FF2B5EF4-FFF2-40B4-BE49-F238E27FC236}">
                <a16:creationId xmlns:a16="http://schemas.microsoft.com/office/drawing/2014/main" id="{3E80BF1D-07B0-407E-8824-4755240AA15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010871C-6C2F-4C49-8996-2640FE01D82E}"/>
              </a:ext>
            </a:extLst>
          </p:cNvPr>
          <p:cNvSpPr txBox="1">
            <a:spLocks noChangeArrowheads="1"/>
          </p:cNvSpPr>
          <p:nvPr/>
        </p:nvSpPr>
        <p:spPr bwMode="auto">
          <a:xfrm>
            <a:off x="1879600" y="1123950"/>
            <a:ext cx="6477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700" i="1">
                <a:cs typeface="Arial" panose="020B0604020202020204" pitchFamily="34" charset="0"/>
              </a:rPr>
              <a:t>Hồ Chí Minh khẳng định sự ra đời của</a:t>
            </a:r>
          </a:p>
          <a:p>
            <a:pPr algn="ctr" eaLnBrk="1" hangingPunct="1"/>
            <a:r>
              <a:rPr lang="en-US" altLang="en-US" sz="2700" i="1">
                <a:cs typeface="Arial" panose="020B0604020202020204" pitchFamily="34" charset="0"/>
              </a:rPr>
              <a:t>Quân đội nhân dân Việt Nam là một:</a:t>
            </a:r>
            <a:endParaRPr lang="en-US" altLang="en-US" sz="2700" b="1" i="1">
              <a:cs typeface="Arial" panose="020B0604020202020204" pitchFamily="34" charset="0"/>
            </a:endParaRPr>
          </a:p>
        </p:txBody>
      </p:sp>
      <p:sp>
        <p:nvSpPr>
          <p:cNvPr id="65541" name="AutoShape 5">
            <a:extLst>
              <a:ext uri="{FF2B5EF4-FFF2-40B4-BE49-F238E27FC236}">
                <a16:creationId xmlns:a16="http://schemas.microsoft.com/office/drawing/2014/main" id="{9B5ABE94-53A9-4439-BB03-CF1408CD5B67}"/>
              </a:ext>
            </a:extLst>
          </p:cNvPr>
          <p:cNvSpPr>
            <a:spLocks noChangeArrowheads="1"/>
          </p:cNvSpPr>
          <p:nvPr/>
        </p:nvSpPr>
        <p:spPr bwMode="auto">
          <a:xfrm>
            <a:off x="4648200" y="2527300"/>
            <a:ext cx="4267200" cy="1268413"/>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B. Tất yếu có tính quy luật </a:t>
            </a:r>
          </a:p>
          <a:p>
            <a:pPr algn="ctr">
              <a:spcBef>
                <a:spcPct val="20000"/>
              </a:spcBef>
            </a:pPr>
            <a:r>
              <a:rPr lang="en-US" altLang="en-US" sz="2400">
                <a:cs typeface="Arial" panose="020B0604020202020204" pitchFamily="34" charset="0"/>
              </a:rPr>
              <a:t>trong đấu tranh giai cấp, đấu</a:t>
            </a:r>
          </a:p>
          <a:p>
            <a:pPr algn="ctr">
              <a:spcBef>
                <a:spcPct val="20000"/>
              </a:spcBef>
            </a:pPr>
            <a:r>
              <a:rPr lang="en-US" altLang="en-US" sz="2400">
                <a:cs typeface="Arial" panose="020B0604020202020204" pitchFamily="34" charset="0"/>
              </a:rPr>
              <a:t> tranh dân tộc ở Việt Nam </a:t>
            </a:r>
          </a:p>
        </p:txBody>
      </p:sp>
      <p:sp>
        <p:nvSpPr>
          <p:cNvPr id="65545" name="AutoShape 9">
            <a:extLst>
              <a:ext uri="{FF2B5EF4-FFF2-40B4-BE49-F238E27FC236}">
                <a16:creationId xmlns:a16="http://schemas.microsoft.com/office/drawing/2014/main" id="{F3F80F80-B3C6-4AFD-A7FA-567BB7E66F4C}"/>
              </a:ext>
            </a:extLst>
          </p:cNvPr>
          <p:cNvSpPr>
            <a:spLocks noChangeArrowheads="1"/>
          </p:cNvSpPr>
          <p:nvPr/>
        </p:nvSpPr>
        <p:spPr bwMode="auto">
          <a:xfrm>
            <a:off x="228600" y="4191000"/>
            <a:ext cx="41910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solidFill>
                  <a:schemeClr val="bg1"/>
                </a:solidFill>
                <a:cs typeface="Arial" panose="020B0604020202020204" pitchFamily="34" charset="0"/>
              </a:rPr>
              <a:t> C. Sự kiện trong lịch sử chống </a:t>
            </a:r>
          </a:p>
          <a:p>
            <a:pPr algn="ctr" eaLnBrk="1" hangingPunct="1"/>
            <a:r>
              <a:rPr lang="en-US" altLang="en-US" sz="2200">
                <a:solidFill>
                  <a:schemeClr val="bg1"/>
                </a:solidFill>
                <a:cs typeface="Arial" panose="020B0604020202020204" pitchFamily="34" charset="0"/>
              </a:rPr>
              <a:t>giặc ngoại xâm dựng nước </a:t>
            </a:r>
          </a:p>
          <a:p>
            <a:pPr algn="ctr" eaLnBrk="1" hangingPunct="1"/>
            <a:r>
              <a:rPr lang="en-US" altLang="en-US" sz="2200">
                <a:solidFill>
                  <a:schemeClr val="bg1"/>
                </a:solidFill>
                <a:cs typeface="Arial" panose="020B0604020202020204" pitchFamily="34" charset="0"/>
              </a:rPr>
              <a:t>và giữ nước ở Việt Nam </a:t>
            </a:r>
            <a:endParaRPr lang="vi-VN" altLang="en-US" sz="2200" b="1">
              <a:solidFill>
                <a:schemeClr val="bg1"/>
              </a:solidFill>
              <a:cs typeface="Arial" panose="020B0604020202020204" pitchFamily="34" charset="0"/>
            </a:endParaRPr>
          </a:p>
        </p:txBody>
      </p:sp>
      <p:sp>
        <p:nvSpPr>
          <p:cNvPr id="97299" name="Oval 19">
            <a:extLst>
              <a:ext uri="{FF2B5EF4-FFF2-40B4-BE49-F238E27FC236}">
                <a16:creationId xmlns:a16="http://schemas.microsoft.com/office/drawing/2014/main" id="{E90F9383-1C80-43A7-8AB6-02CE870E575C}"/>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86024" name="Picture 20" descr="ani32">
            <a:hlinkClick r:id="rId7" action="ppaction://hlinksldjump"/>
            <a:extLst>
              <a:ext uri="{FF2B5EF4-FFF2-40B4-BE49-F238E27FC236}">
                <a16:creationId xmlns:a16="http://schemas.microsoft.com/office/drawing/2014/main" id="{DCA0DD61-92F5-41C9-9870-3A59CF80AEB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1769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a:extLst>
              <a:ext uri="{FF2B5EF4-FFF2-40B4-BE49-F238E27FC236}">
                <a16:creationId xmlns:a16="http://schemas.microsoft.com/office/drawing/2014/main" id="{D0F58C9B-102A-4DE0-BE53-F1CA2556B9BC}"/>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97302" name="Oval 22">
            <a:extLst>
              <a:ext uri="{FF2B5EF4-FFF2-40B4-BE49-F238E27FC236}">
                <a16:creationId xmlns:a16="http://schemas.microsoft.com/office/drawing/2014/main" id="{F7151499-120C-4FE0-A147-FAE91136DD9F}"/>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97303" name="Oval 23">
            <a:extLst>
              <a:ext uri="{FF2B5EF4-FFF2-40B4-BE49-F238E27FC236}">
                <a16:creationId xmlns:a16="http://schemas.microsoft.com/office/drawing/2014/main" id="{3A87A34E-3D7D-4C04-B5E8-B60767184A6A}"/>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97304" name="Oval 24">
            <a:extLst>
              <a:ext uri="{FF2B5EF4-FFF2-40B4-BE49-F238E27FC236}">
                <a16:creationId xmlns:a16="http://schemas.microsoft.com/office/drawing/2014/main" id="{3450033B-987F-45BA-9F46-D5D299050F3C}"/>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97305" name="Oval 25">
            <a:extLst>
              <a:ext uri="{FF2B5EF4-FFF2-40B4-BE49-F238E27FC236}">
                <a16:creationId xmlns:a16="http://schemas.microsoft.com/office/drawing/2014/main" id="{09789F0F-9FD8-4A40-A567-03B2E742886C}"/>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97306" name="Oval 26">
            <a:extLst>
              <a:ext uri="{FF2B5EF4-FFF2-40B4-BE49-F238E27FC236}">
                <a16:creationId xmlns:a16="http://schemas.microsoft.com/office/drawing/2014/main" id="{4A088EF5-48B6-4117-BC70-B52B01729368}"/>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97307" name="Text Box 27">
            <a:extLst>
              <a:ext uri="{FF2B5EF4-FFF2-40B4-BE49-F238E27FC236}">
                <a16:creationId xmlns:a16="http://schemas.microsoft.com/office/drawing/2014/main" id="{EF0A3047-C5F6-4154-94F1-A2162CCF5A29}"/>
              </a:ext>
            </a:extLst>
          </p:cNvPr>
          <p:cNvSpPr txBox="1">
            <a:spLocks noChangeArrowheads="1"/>
          </p:cNvSpPr>
          <p:nvPr/>
        </p:nvSpPr>
        <p:spPr bwMode="auto">
          <a:xfrm>
            <a:off x="34290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97308" name="Text Box 28">
            <a:extLst>
              <a:ext uri="{FF2B5EF4-FFF2-40B4-BE49-F238E27FC236}">
                <a16:creationId xmlns:a16="http://schemas.microsoft.com/office/drawing/2014/main" id="{900FA313-112D-434F-B8DF-DE5AFF6A3ECB}"/>
              </a:ext>
            </a:extLst>
          </p:cNvPr>
          <p:cNvSpPr txBox="1">
            <a:spLocks noChangeArrowheads="1"/>
          </p:cNvSpPr>
          <p:nvPr/>
        </p:nvSpPr>
        <p:spPr bwMode="auto">
          <a:xfrm>
            <a:off x="4686300" y="588962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9">
            <a:extLst>
              <a:ext uri="{FF2B5EF4-FFF2-40B4-BE49-F238E27FC236}">
                <a16:creationId xmlns:a16="http://schemas.microsoft.com/office/drawing/2014/main" id="{90A9AD75-4871-44C0-AB0C-D712F6F78ECF}"/>
              </a:ext>
            </a:extLst>
          </p:cNvPr>
          <p:cNvSpPr>
            <a:spLocks noChangeArrowheads="1"/>
          </p:cNvSpPr>
          <p:nvPr/>
        </p:nvSpPr>
        <p:spPr bwMode="auto">
          <a:xfrm>
            <a:off x="4649788" y="4191000"/>
            <a:ext cx="4265612"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solidFill>
                  <a:schemeClr val="bg1"/>
                </a:solidFill>
                <a:cs typeface="Arial" panose="020B0604020202020204" pitchFamily="34" charset="0"/>
              </a:rPr>
              <a:t> D. Hiện tượng tự phát do đòi </a:t>
            </a:r>
          </a:p>
          <a:p>
            <a:pPr algn="ctr" eaLnBrk="1" hangingPunct="1"/>
            <a:r>
              <a:rPr lang="en-US" altLang="en-US" sz="2200">
                <a:solidFill>
                  <a:schemeClr val="bg1"/>
                </a:solidFill>
                <a:cs typeface="Arial" panose="020B0604020202020204" pitchFamily="34" charset="0"/>
              </a:rPr>
              <a:t>hỏi cấp thiết của chiến tranh </a:t>
            </a:r>
          </a:p>
          <a:p>
            <a:pPr algn="ctr" eaLnBrk="1" hangingPunct="1"/>
            <a:r>
              <a:rPr lang="en-US" altLang="en-US" sz="2200">
                <a:solidFill>
                  <a:schemeClr val="bg1"/>
                </a:solidFill>
                <a:cs typeface="Arial" panose="020B0604020202020204" pitchFamily="34" charset="0"/>
              </a:rPr>
              <a:t>cách mạng ở Việt Nam </a:t>
            </a:r>
            <a:endParaRPr lang="vi-VN" altLang="en-US" sz="2200" b="1">
              <a:solidFill>
                <a:schemeClr val="bg1"/>
              </a:solidFill>
              <a:cs typeface="Arial" panose="020B0604020202020204" pitchFamily="34" charset="0"/>
            </a:endParaRPr>
          </a:p>
        </p:txBody>
      </p:sp>
      <p:sp>
        <p:nvSpPr>
          <p:cNvPr id="28" name="AutoShape 9">
            <a:extLst>
              <a:ext uri="{FF2B5EF4-FFF2-40B4-BE49-F238E27FC236}">
                <a16:creationId xmlns:a16="http://schemas.microsoft.com/office/drawing/2014/main" id="{B9E6D967-E410-445C-9348-91BA4FEBAE6D}"/>
              </a:ext>
            </a:extLst>
          </p:cNvPr>
          <p:cNvSpPr>
            <a:spLocks noChangeArrowheads="1"/>
          </p:cNvSpPr>
          <p:nvPr/>
        </p:nvSpPr>
        <p:spPr bwMode="auto">
          <a:xfrm>
            <a:off x="228600" y="2541588"/>
            <a:ext cx="4191000" cy="1268412"/>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solidFill>
                  <a:schemeClr val="bg1"/>
                </a:solidFill>
                <a:cs typeface="Arial" panose="020B0604020202020204" pitchFamily="34" charset="0"/>
              </a:rPr>
              <a:t> A. Hiện tượng ngẫu nhiên</a:t>
            </a:r>
          </a:p>
          <a:p>
            <a:pPr algn="ctr" eaLnBrk="1" hangingPunct="1"/>
            <a:r>
              <a:rPr lang="en-US" altLang="en-US" sz="2200">
                <a:solidFill>
                  <a:schemeClr val="bg1"/>
                </a:solidFill>
                <a:cs typeface="Arial" panose="020B0604020202020204" pitchFamily="34" charset="0"/>
              </a:rPr>
              <a:t> trong quá trình cách mạng, </a:t>
            </a:r>
          </a:p>
          <a:p>
            <a:pPr algn="ctr" eaLnBrk="1" hangingPunct="1"/>
            <a:r>
              <a:rPr lang="en-US" altLang="en-US" sz="2200">
                <a:solidFill>
                  <a:schemeClr val="bg1"/>
                </a:solidFill>
                <a:cs typeface="Arial" panose="020B0604020202020204" pitchFamily="34" charset="0"/>
              </a:rPr>
              <a:t>giải phóng dân tộc Việt Nam </a:t>
            </a:r>
            <a:endParaRPr lang="vi-VN" altLang="en-US" sz="2200" b="1">
              <a:solidFill>
                <a:schemeClr val="bg1"/>
              </a:solidFill>
              <a:cs typeface="Arial" panose="020B0604020202020204" pitchFamily="34" charset="0"/>
            </a:endParaRPr>
          </a:p>
        </p:txBody>
      </p:sp>
      <p:sp>
        <p:nvSpPr>
          <p:cNvPr id="21" name="Rectangle: Rounded Corners 20">
            <a:extLst>
              <a:ext uri="{FF2B5EF4-FFF2-40B4-BE49-F238E27FC236}">
                <a16:creationId xmlns:a16="http://schemas.microsoft.com/office/drawing/2014/main" id="{9D7130AC-DB59-4A4E-B8DE-D2D56C275C5F}"/>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36</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5"/>
                                        </p:tgtEl>
                                        <p:attrNameLst>
                                          <p:attrName>style.visibility</p:attrName>
                                        </p:attrNameLst>
                                      </p:cBhvr>
                                      <p:to>
                                        <p:strVal val="visible"/>
                                      </p:to>
                                    </p:set>
                                    <p:animEffect transition="in" filter="box(out)">
                                      <p:cBhvr>
                                        <p:cTn id="12" dur="1000"/>
                                        <p:tgtEl>
                                          <p:spTgt spid="65545"/>
                                        </p:tgtEl>
                                      </p:cBhvr>
                                    </p:animEffect>
                                  </p:childTnLst>
                                </p:cTn>
                              </p:par>
                            </p:childTnLst>
                          </p:cTn>
                        </p:par>
                        <p:par>
                          <p:cTn id="13" fill="hold" nodeType="afterGroup">
                            <p:stCondLst>
                              <p:cond delay="224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97285"/>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seq concurrent="1" nextAc="seek">
              <p:cTn id="31" restart="whenNotActive" fill="hold" evtFilter="cancelBubble" nodeType="interactiveSeq">
                <p:stCondLst>
                  <p:cond evt="onClick" delay="0">
                    <p:tgtEl>
                      <p:spTgt spid="97307"/>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97308"/>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97306"/>
                                        </p:tgtEl>
                                      </p:cBhvr>
                                    </p:animEffect>
                                    <p:set>
                                      <p:cBhvr>
                                        <p:cTn id="39"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97305"/>
                                        </p:tgtEl>
                                      </p:cBhvr>
                                    </p:animEffect>
                                    <p:set>
                                      <p:cBhvr>
                                        <p:cTn id="43"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97304"/>
                                        </p:tgtEl>
                                      </p:cBhvr>
                                    </p:animEffect>
                                    <p:set>
                                      <p:cBhvr>
                                        <p:cTn id="47"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97303"/>
                                        </p:tgtEl>
                                      </p:cBhvr>
                                    </p:animEffect>
                                    <p:set>
                                      <p:cBhvr>
                                        <p:cTn id="51"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97302"/>
                                        </p:tgtEl>
                                      </p:cBhvr>
                                    </p:animEffect>
                                    <p:set>
                                      <p:cBhvr>
                                        <p:cTn id="55"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97301"/>
                                        </p:tgtEl>
                                      </p:cBhvr>
                                    </p:animEffect>
                                    <p:set>
                                      <p:cBhvr>
                                        <p:cTn id="59"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97299"/>
                                        </p:tgtEl>
                                      </p:cBhvr>
                                    </p:animEffect>
                                    <p:set>
                                      <p:cBhvr>
                                        <p:cTn id="63"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97282"/>
                                        </p:tgtEl>
                                      </p:cBhvr>
                                    </p:animEffect>
                                    <p:set>
                                      <p:cBhvr>
                                        <p:cTn id="67"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a:extLst>
              <a:ext uri="{FF2B5EF4-FFF2-40B4-BE49-F238E27FC236}">
                <a16:creationId xmlns:a16="http://schemas.microsoft.com/office/drawing/2014/main" id="{63E3F55D-5E24-41C5-B1A3-262800A1BC2E}"/>
              </a:ext>
            </a:extLst>
          </p:cNvPr>
          <p:cNvSpPr>
            <a:spLocks noChangeArrowheads="1"/>
          </p:cNvSpPr>
          <p:nvPr/>
        </p:nvSpPr>
        <p:spPr bwMode="auto">
          <a:xfrm>
            <a:off x="49228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98309" name="Picture 15" descr="people008">
            <a:extLst>
              <a:ext uri="{FF2B5EF4-FFF2-40B4-BE49-F238E27FC236}">
                <a16:creationId xmlns:a16="http://schemas.microsoft.com/office/drawing/2014/main" id="{77D6E9F4-83F8-4032-9BA6-08EAB4E5328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7150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32690F7-A080-4AFE-9B06-4775D7ABE483}"/>
              </a:ext>
            </a:extLst>
          </p:cNvPr>
          <p:cNvSpPr txBox="1">
            <a:spLocks noChangeArrowheads="1"/>
          </p:cNvSpPr>
          <p:nvPr/>
        </p:nvSpPr>
        <p:spPr bwMode="auto">
          <a:xfrm>
            <a:off x="1773238" y="1131888"/>
            <a:ext cx="69342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Nội dung thể hiện tư tưởng Hồ Chí Minh</a:t>
            </a:r>
          </a:p>
          <a:p>
            <a:pPr algn="ctr" eaLnBrk="1" hangingPunct="1">
              <a:spcBef>
                <a:spcPct val="20000"/>
              </a:spcBef>
            </a:pPr>
            <a:r>
              <a:rPr lang="en-US" altLang="en-US" sz="2400" i="1">
                <a:cs typeface="Arial" panose="020B0604020202020204" pitchFamily="34" charset="0"/>
              </a:rPr>
              <a:t>về kháng chiến phải dựa vào sức mình là chính:</a:t>
            </a:r>
          </a:p>
        </p:txBody>
      </p:sp>
      <p:sp>
        <p:nvSpPr>
          <p:cNvPr id="65541" name="AutoShape 5">
            <a:extLst>
              <a:ext uri="{FF2B5EF4-FFF2-40B4-BE49-F238E27FC236}">
                <a16:creationId xmlns:a16="http://schemas.microsoft.com/office/drawing/2014/main" id="{E68003D1-D8ED-471B-B470-FED870B7D385}"/>
              </a:ext>
            </a:extLst>
          </p:cNvPr>
          <p:cNvSpPr>
            <a:spLocks noChangeArrowheads="1"/>
          </p:cNvSpPr>
          <p:nvPr/>
        </p:nvSpPr>
        <p:spPr bwMode="auto">
          <a:xfrm>
            <a:off x="4686300" y="4191000"/>
            <a:ext cx="41529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D. Phải đem sức ta mà giải </a:t>
            </a:r>
          </a:p>
          <a:p>
            <a:pPr algn="ctr">
              <a:spcBef>
                <a:spcPct val="20000"/>
              </a:spcBef>
            </a:pPr>
            <a:r>
              <a:rPr lang="en-US" altLang="vi-VN" sz="2400">
                <a:cs typeface="Arial" panose="020B0604020202020204" pitchFamily="34" charset="0"/>
              </a:rPr>
              <a:t>phóng cho ta, đồng thời phải </a:t>
            </a:r>
          </a:p>
          <a:p>
            <a:pPr algn="ctr">
              <a:spcBef>
                <a:spcPct val="20000"/>
              </a:spcBef>
            </a:pPr>
            <a:r>
              <a:rPr lang="en-US" altLang="vi-VN" sz="2400">
                <a:cs typeface="Arial" panose="020B0604020202020204" pitchFamily="34" charset="0"/>
              </a:rPr>
              <a:t>hết sức tranh thủ sự đồng </a:t>
            </a:r>
          </a:p>
          <a:p>
            <a:pPr algn="ctr">
              <a:spcBef>
                <a:spcPct val="20000"/>
              </a:spcBef>
            </a:pPr>
            <a:r>
              <a:rPr lang="en-US" altLang="vi-VN" sz="2400">
                <a:cs typeface="Arial" panose="020B0604020202020204" pitchFamily="34" charset="0"/>
              </a:rPr>
              <a:t>tình giúp đỡ của quốc tế</a:t>
            </a:r>
          </a:p>
        </p:txBody>
      </p:sp>
      <p:sp>
        <p:nvSpPr>
          <p:cNvPr id="65546" name="AutoShape 10">
            <a:extLst>
              <a:ext uri="{FF2B5EF4-FFF2-40B4-BE49-F238E27FC236}">
                <a16:creationId xmlns:a16="http://schemas.microsoft.com/office/drawing/2014/main" id="{673E1943-0E0B-4CDE-996C-280F760CBE8E}"/>
              </a:ext>
            </a:extLst>
          </p:cNvPr>
          <p:cNvSpPr>
            <a:spLocks noChangeArrowheads="1"/>
          </p:cNvSpPr>
          <p:nvPr/>
        </p:nvSpPr>
        <p:spPr bwMode="auto">
          <a:xfrm>
            <a:off x="304800" y="2590800"/>
            <a:ext cx="4152900" cy="1219200"/>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000" dirty="0"/>
              <a:t> A. </a:t>
            </a:r>
            <a:r>
              <a:rPr lang="en-US" sz="2000" dirty="0" err="1"/>
              <a:t>Cả</a:t>
            </a:r>
            <a:r>
              <a:rPr lang="en-US" sz="2000" dirty="0"/>
              <a:t> </a:t>
            </a:r>
            <a:r>
              <a:rPr lang="en-US" sz="2000" dirty="0" err="1"/>
              <a:t>nước</a:t>
            </a:r>
            <a:r>
              <a:rPr lang="en-US" sz="2000" dirty="0"/>
              <a:t> </a:t>
            </a:r>
            <a:r>
              <a:rPr lang="en-US" sz="2000" dirty="0" err="1"/>
              <a:t>đồng</a:t>
            </a:r>
            <a:r>
              <a:rPr lang="en-US" sz="2000" dirty="0"/>
              <a:t> </a:t>
            </a:r>
            <a:r>
              <a:rPr lang="en-US" sz="2000" dirty="0" err="1"/>
              <a:t>lòng</a:t>
            </a:r>
            <a:r>
              <a:rPr lang="en-US" sz="2000" dirty="0"/>
              <a:t>, </a:t>
            </a:r>
            <a:r>
              <a:rPr lang="en-US" sz="2000" dirty="0" err="1"/>
              <a:t>đứng</a:t>
            </a:r>
            <a:r>
              <a:rPr lang="en-US" sz="2000" dirty="0"/>
              <a:t> </a:t>
            </a:r>
          </a:p>
          <a:p>
            <a:pPr algn="ctr" eaLnBrk="1" hangingPunct="1">
              <a:defRPr/>
            </a:pPr>
            <a:r>
              <a:rPr lang="en-US" sz="2000" dirty="0" err="1"/>
              <a:t>lên</a:t>
            </a:r>
            <a:r>
              <a:rPr lang="en-US" sz="2000" dirty="0"/>
              <a:t> </a:t>
            </a:r>
            <a:r>
              <a:rPr lang="en-US" sz="2000" dirty="0" err="1"/>
              <a:t>để</a:t>
            </a:r>
            <a:r>
              <a:rPr lang="en-US" sz="2000" dirty="0"/>
              <a:t> </a:t>
            </a:r>
            <a:r>
              <a:rPr lang="en-US" sz="2000" dirty="0" err="1"/>
              <a:t>giành</a:t>
            </a:r>
            <a:r>
              <a:rPr lang="en-US" sz="2000" dirty="0"/>
              <a:t> </a:t>
            </a:r>
            <a:r>
              <a:rPr lang="en-US" sz="2000" dirty="0" err="1"/>
              <a:t>độc</a:t>
            </a:r>
            <a:r>
              <a:rPr lang="en-US" sz="2000" dirty="0"/>
              <a:t> </a:t>
            </a:r>
            <a:r>
              <a:rPr lang="en-US" sz="2000" dirty="0" err="1"/>
              <a:t>lập</a:t>
            </a:r>
            <a:r>
              <a:rPr lang="en-US" sz="2000" dirty="0"/>
              <a:t> </a:t>
            </a:r>
            <a:r>
              <a:rPr lang="en-US" sz="2000" dirty="0" err="1"/>
              <a:t>dân</a:t>
            </a:r>
            <a:r>
              <a:rPr lang="en-US" sz="2000" dirty="0"/>
              <a:t> </a:t>
            </a:r>
            <a:r>
              <a:rPr lang="en-US" sz="2000" dirty="0" err="1"/>
              <a:t>tộc</a:t>
            </a:r>
            <a:r>
              <a:rPr lang="en-US" sz="2000" dirty="0"/>
              <a:t>, </a:t>
            </a:r>
          </a:p>
          <a:p>
            <a:pPr algn="ctr" eaLnBrk="1" hangingPunct="1">
              <a:defRPr/>
            </a:pPr>
            <a:r>
              <a:rPr lang="en-US" sz="2000" dirty="0" err="1"/>
              <a:t>giải</a:t>
            </a:r>
            <a:r>
              <a:rPr lang="en-US" sz="2000" dirty="0"/>
              <a:t> </a:t>
            </a:r>
            <a:r>
              <a:rPr lang="en-US" sz="2000" dirty="0" err="1"/>
              <a:t>phóng</a:t>
            </a:r>
            <a:r>
              <a:rPr lang="en-US" sz="2000" dirty="0"/>
              <a:t> </a:t>
            </a:r>
            <a:r>
              <a:rPr lang="en-US" sz="2000" dirty="0" err="1"/>
              <a:t>nhân</a:t>
            </a:r>
            <a:r>
              <a:rPr lang="en-US" sz="2000" dirty="0"/>
              <a:t> </a:t>
            </a:r>
            <a:r>
              <a:rPr lang="en-US" sz="2000" dirty="0" err="1"/>
              <a:t>dân</a:t>
            </a:r>
            <a:r>
              <a:rPr lang="en-US" sz="2000" dirty="0"/>
              <a:t> </a:t>
            </a:r>
          </a:p>
          <a:p>
            <a:pPr algn="ctr" eaLnBrk="1" hangingPunct="1">
              <a:defRPr/>
            </a:pPr>
            <a:r>
              <a:rPr lang="en-US" sz="2000" dirty="0" err="1"/>
              <a:t>khỏi</a:t>
            </a:r>
            <a:r>
              <a:rPr lang="en-US" sz="2000" dirty="0"/>
              <a:t> </a:t>
            </a:r>
            <a:r>
              <a:rPr lang="en-US" sz="2000" dirty="0" err="1"/>
              <a:t>ách</a:t>
            </a:r>
            <a:r>
              <a:rPr lang="en-US" sz="2000" dirty="0"/>
              <a:t> </a:t>
            </a:r>
            <a:r>
              <a:rPr lang="en-US" sz="2000" dirty="0" err="1"/>
              <a:t>áp</a:t>
            </a:r>
            <a:r>
              <a:rPr lang="en-US" sz="2000" dirty="0"/>
              <a:t> </a:t>
            </a:r>
            <a:r>
              <a:rPr lang="en-US" sz="2000" dirty="0" err="1"/>
              <a:t>bức</a:t>
            </a:r>
            <a:r>
              <a:rPr lang="en-US" sz="2000" dirty="0"/>
              <a:t>, </a:t>
            </a:r>
            <a:r>
              <a:rPr lang="en-US" sz="2000" dirty="0" err="1"/>
              <a:t>bóc</a:t>
            </a:r>
            <a:r>
              <a:rPr lang="en-US" sz="2000" dirty="0"/>
              <a:t> </a:t>
            </a:r>
            <a:r>
              <a:rPr lang="en-US" sz="2000" dirty="0" err="1"/>
              <a:t>lột</a:t>
            </a:r>
            <a:endParaRPr lang="vi-VN" sz="2000" b="1" dirty="0"/>
          </a:p>
        </p:txBody>
      </p:sp>
      <p:sp>
        <p:nvSpPr>
          <p:cNvPr id="98323" name="Oval 19">
            <a:extLst>
              <a:ext uri="{FF2B5EF4-FFF2-40B4-BE49-F238E27FC236}">
                <a16:creationId xmlns:a16="http://schemas.microsoft.com/office/drawing/2014/main" id="{E3C85F23-3423-4317-95C8-5B2503B22EED}"/>
              </a:ext>
            </a:extLst>
          </p:cNvPr>
          <p:cNvSpPr>
            <a:spLocks noChangeArrowheads="1"/>
          </p:cNvSpPr>
          <p:nvPr/>
        </p:nvSpPr>
        <p:spPr bwMode="auto">
          <a:xfrm>
            <a:off x="49228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88072" name="Picture 20" descr="ani32">
            <a:hlinkClick r:id="rId7" action="ppaction://hlinksldjump"/>
            <a:extLst>
              <a:ext uri="{FF2B5EF4-FFF2-40B4-BE49-F238E27FC236}">
                <a16:creationId xmlns:a16="http://schemas.microsoft.com/office/drawing/2014/main" id="{CAAB3894-EC86-4416-84D1-607F9AFCC3F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93100" y="61674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a:extLst>
              <a:ext uri="{FF2B5EF4-FFF2-40B4-BE49-F238E27FC236}">
                <a16:creationId xmlns:a16="http://schemas.microsoft.com/office/drawing/2014/main" id="{D251052C-9D75-46B7-8677-C350D7219382}"/>
              </a:ext>
            </a:extLst>
          </p:cNvPr>
          <p:cNvSpPr>
            <a:spLocks noChangeArrowheads="1"/>
          </p:cNvSpPr>
          <p:nvPr/>
        </p:nvSpPr>
        <p:spPr bwMode="auto">
          <a:xfrm>
            <a:off x="492283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98326" name="Oval 22">
            <a:extLst>
              <a:ext uri="{FF2B5EF4-FFF2-40B4-BE49-F238E27FC236}">
                <a16:creationId xmlns:a16="http://schemas.microsoft.com/office/drawing/2014/main" id="{053708F2-2B7C-43B8-9663-5D70B2C0091B}"/>
              </a:ext>
            </a:extLst>
          </p:cNvPr>
          <p:cNvSpPr>
            <a:spLocks noChangeArrowheads="1"/>
          </p:cNvSpPr>
          <p:nvPr/>
        </p:nvSpPr>
        <p:spPr bwMode="auto">
          <a:xfrm>
            <a:off x="4913313" y="60690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98327" name="Oval 23">
            <a:extLst>
              <a:ext uri="{FF2B5EF4-FFF2-40B4-BE49-F238E27FC236}">
                <a16:creationId xmlns:a16="http://schemas.microsoft.com/office/drawing/2014/main" id="{5241FD39-E792-490D-8C0C-3842853C4AC1}"/>
              </a:ext>
            </a:extLst>
          </p:cNvPr>
          <p:cNvSpPr>
            <a:spLocks noChangeArrowheads="1"/>
          </p:cNvSpPr>
          <p:nvPr/>
        </p:nvSpPr>
        <p:spPr bwMode="auto">
          <a:xfrm>
            <a:off x="4913313"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98328" name="Oval 24">
            <a:extLst>
              <a:ext uri="{FF2B5EF4-FFF2-40B4-BE49-F238E27FC236}">
                <a16:creationId xmlns:a16="http://schemas.microsoft.com/office/drawing/2014/main" id="{F18D5BA9-9E35-4DD3-ADE3-E244E094F990}"/>
              </a:ext>
            </a:extLst>
          </p:cNvPr>
          <p:cNvSpPr>
            <a:spLocks noChangeArrowheads="1"/>
          </p:cNvSpPr>
          <p:nvPr/>
        </p:nvSpPr>
        <p:spPr bwMode="auto">
          <a:xfrm>
            <a:off x="49133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98329" name="Oval 25">
            <a:extLst>
              <a:ext uri="{FF2B5EF4-FFF2-40B4-BE49-F238E27FC236}">
                <a16:creationId xmlns:a16="http://schemas.microsoft.com/office/drawing/2014/main" id="{6331BC98-11DC-4E89-92D2-A7794BB27E82}"/>
              </a:ext>
            </a:extLst>
          </p:cNvPr>
          <p:cNvSpPr>
            <a:spLocks noChangeArrowheads="1"/>
          </p:cNvSpPr>
          <p:nvPr/>
        </p:nvSpPr>
        <p:spPr bwMode="auto">
          <a:xfrm>
            <a:off x="4922838" y="60690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98330" name="Oval 26">
            <a:extLst>
              <a:ext uri="{FF2B5EF4-FFF2-40B4-BE49-F238E27FC236}">
                <a16:creationId xmlns:a16="http://schemas.microsoft.com/office/drawing/2014/main" id="{62391BA3-5143-469B-98D3-A27247EAF7C4}"/>
              </a:ext>
            </a:extLst>
          </p:cNvPr>
          <p:cNvSpPr>
            <a:spLocks noChangeArrowheads="1"/>
          </p:cNvSpPr>
          <p:nvPr/>
        </p:nvSpPr>
        <p:spPr bwMode="auto">
          <a:xfrm>
            <a:off x="4926013"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98331" name="Text Box 27">
            <a:extLst>
              <a:ext uri="{FF2B5EF4-FFF2-40B4-BE49-F238E27FC236}">
                <a16:creationId xmlns:a16="http://schemas.microsoft.com/office/drawing/2014/main" id="{43804A9B-664D-4A01-B005-B3EF0CB75C6F}"/>
              </a:ext>
            </a:extLst>
          </p:cNvPr>
          <p:cNvSpPr txBox="1">
            <a:spLocks noChangeArrowheads="1"/>
          </p:cNvSpPr>
          <p:nvPr/>
        </p:nvSpPr>
        <p:spPr bwMode="auto">
          <a:xfrm>
            <a:off x="3403600" y="605313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98332" name="Text Box 28">
            <a:extLst>
              <a:ext uri="{FF2B5EF4-FFF2-40B4-BE49-F238E27FC236}">
                <a16:creationId xmlns:a16="http://schemas.microsoft.com/office/drawing/2014/main" id="{B35C50D0-0F80-4234-9EAB-06E60C25D945}"/>
              </a:ext>
            </a:extLst>
          </p:cNvPr>
          <p:cNvSpPr txBox="1">
            <a:spLocks noChangeArrowheads="1"/>
          </p:cNvSpPr>
          <p:nvPr/>
        </p:nvSpPr>
        <p:spPr bwMode="auto">
          <a:xfrm>
            <a:off x="4659313"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0CA70F35-0905-4A0C-BAEB-D6B0FA877414}"/>
              </a:ext>
            </a:extLst>
          </p:cNvPr>
          <p:cNvSpPr>
            <a:spLocks noChangeArrowheads="1"/>
          </p:cNvSpPr>
          <p:nvPr/>
        </p:nvSpPr>
        <p:spPr bwMode="auto">
          <a:xfrm>
            <a:off x="4686300" y="2514600"/>
            <a:ext cx="4152900" cy="1219200"/>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000" dirty="0"/>
              <a:t> B. Ta </a:t>
            </a:r>
            <a:r>
              <a:rPr lang="en-US" sz="2000" dirty="0" err="1"/>
              <a:t>phải</a:t>
            </a:r>
            <a:r>
              <a:rPr lang="en-US" sz="2000" dirty="0"/>
              <a:t> </a:t>
            </a:r>
            <a:r>
              <a:rPr lang="en-US" sz="2000" dirty="0" err="1"/>
              <a:t>tự</a:t>
            </a:r>
            <a:r>
              <a:rPr lang="en-US" sz="2000" dirty="0"/>
              <a:t> </a:t>
            </a:r>
            <a:r>
              <a:rPr lang="en-US" sz="2000" dirty="0" err="1"/>
              <a:t>đứng</a:t>
            </a:r>
            <a:r>
              <a:rPr lang="en-US" sz="2000" dirty="0"/>
              <a:t> </a:t>
            </a:r>
            <a:r>
              <a:rPr lang="en-US" sz="2000" dirty="0" err="1"/>
              <a:t>lên</a:t>
            </a:r>
            <a:r>
              <a:rPr lang="en-US" sz="2000" dirty="0"/>
              <a:t> </a:t>
            </a:r>
            <a:r>
              <a:rPr lang="en-US" sz="2000" dirty="0" err="1"/>
              <a:t>kháng</a:t>
            </a:r>
            <a:r>
              <a:rPr lang="en-US" sz="2000" dirty="0"/>
              <a:t> </a:t>
            </a:r>
          </a:p>
          <a:p>
            <a:pPr algn="ctr" eaLnBrk="1" hangingPunct="1">
              <a:defRPr/>
            </a:pPr>
            <a:r>
              <a:rPr lang="en-US" sz="2000" dirty="0" err="1"/>
              <a:t>chiến</a:t>
            </a:r>
            <a:r>
              <a:rPr lang="en-US" sz="2000" dirty="0"/>
              <a:t> </a:t>
            </a:r>
            <a:r>
              <a:rPr lang="en-US" sz="2000" dirty="0" err="1"/>
              <a:t>với</a:t>
            </a:r>
            <a:r>
              <a:rPr lang="en-US" sz="2000" dirty="0"/>
              <a:t> </a:t>
            </a:r>
            <a:r>
              <a:rPr lang="en-US" sz="2000" dirty="0" err="1"/>
              <a:t>tất</a:t>
            </a:r>
            <a:r>
              <a:rPr lang="en-US" sz="2000" dirty="0"/>
              <a:t> </a:t>
            </a:r>
            <a:r>
              <a:rPr lang="en-US" sz="2000" dirty="0" err="1"/>
              <a:t>cả</a:t>
            </a:r>
            <a:r>
              <a:rPr lang="en-US" sz="2000" dirty="0"/>
              <a:t> </a:t>
            </a:r>
            <a:r>
              <a:rPr lang="en-US" sz="2000" dirty="0" err="1"/>
              <a:t>khả</a:t>
            </a:r>
            <a:r>
              <a:rPr lang="en-US" sz="2000" dirty="0"/>
              <a:t> </a:t>
            </a:r>
            <a:r>
              <a:rPr lang="en-US" sz="2000" dirty="0" err="1"/>
              <a:t>năng</a:t>
            </a:r>
            <a:r>
              <a:rPr lang="en-US" sz="2000" dirty="0"/>
              <a:t> </a:t>
            </a:r>
            <a:r>
              <a:rPr lang="en-US" sz="2000" dirty="0" err="1"/>
              <a:t>của</a:t>
            </a:r>
            <a:r>
              <a:rPr lang="en-US" sz="2000" dirty="0"/>
              <a:t> </a:t>
            </a:r>
          </a:p>
          <a:p>
            <a:pPr algn="ctr" eaLnBrk="1" hangingPunct="1">
              <a:defRPr/>
            </a:pPr>
            <a:r>
              <a:rPr lang="en-US" sz="2000" dirty="0" err="1"/>
              <a:t>dân</a:t>
            </a:r>
            <a:r>
              <a:rPr lang="en-US" sz="2000" dirty="0"/>
              <a:t> </a:t>
            </a:r>
            <a:r>
              <a:rPr lang="en-US" sz="2000" dirty="0" err="1"/>
              <a:t>tộc</a:t>
            </a:r>
            <a:r>
              <a:rPr lang="en-US" sz="2000" dirty="0"/>
              <a:t> </a:t>
            </a:r>
            <a:r>
              <a:rPr lang="en-US" sz="2000" dirty="0" err="1"/>
              <a:t>để</a:t>
            </a:r>
            <a:r>
              <a:rPr lang="en-US" sz="2000" dirty="0"/>
              <a:t> </a:t>
            </a:r>
            <a:r>
              <a:rPr lang="en-US" sz="2000" dirty="0" err="1"/>
              <a:t>mưu</a:t>
            </a:r>
            <a:r>
              <a:rPr lang="en-US" sz="2000" dirty="0"/>
              <a:t> </a:t>
            </a:r>
            <a:r>
              <a:rPr lang="en-US" sz="2000" dirty="0" err="1"/>
              <a:t>cầu</a:t>
            </a:r>
            <a:r>
              <a:rPr lang="en-US" sz="2000" dirty="0"/>
              <a:t> </a:t>
            </a:r>
            <a:r>
              <a:rPr lang="en-US" sz="2000" dirty="0" err="1"/>
              <a:t>tự</a:t>
            </a:r>
            <a:r>
              <a:rPr lang="en-US" sz="2000" dirty="0"/>
              <a:t> do, </a:t>
            </a:r>
          </a:p>
          <a:p>
            <a:pPr algn="ctr" eaLnBrk="1" hangingPunct="1">
              <a:defRPr/>
            </a:pPr>
            <a:r>
              <a:rPr lang="en-US" sz="2000" dirty="0" err="1"/>
              <a:t>hạnh</a:t>
            </a:r>
            <a:r>
              <a:rPr lang="en-US" sz="2000" dirty="0"/>
              <a:t> </a:t>
            </a:r>
            <a:r>
              <a:rPr lang="en-US" sz="2000" dirty="0" err="1"/>
              <a:t>phúc</a:t>
            </a:r>
            <a:r>
              <a:rPr lang="en-US" sz="2000" dirty="0"/>
              <a:t> </a:t>
            </a:r>
            <a:r>
              <a:rPr lang="en-US" sz="2000" dirty="0" err="1"/>
              <a:t>cho</a:t>
            </a:r>
            <a:r>
              <a:rPr lang="en-US" sz="2000" dirty="0"/>
              <a:t> </a:t>
            </a:r>
            <a:r>
              <a:rPr lang="en-US" sz="2000" dirty="0" err="1"/>
              <a:t>nhân</a:t>
            </a:r>
            <a:r>
              <a:rPr lang="en-US" sz="2000" dirty="0"/>
              <a:t> </a:t>
            </a:r>
            <a:r>
              <a:rPr lang="en-US" sz="2000" dirty="0" err="1"/>
              <a:t>dân</a:t>
            </a:r>
            <a:endParaRPr lang="en-US" sz="2000" b="1" dirty="0">
              <a:solidFill>
                <a:schemeClr val="bg1"/>
              </a:solidFill>
            </a:endParaRPr>
          </a:p>
        </p:txBody>
      </p:sp>
      <p:sp>
        <p:nvSpPr>
          <p:cNvPr id="28" name="AutoShape 10">
            <a:extLst>
              <a:ext uri="{FF2B5EF4-FFF2-40B4-BE49-F238E27FC236}">
                <a16:creationId xmlns:a16="http://schemas.microsoft.com/office/drawing/2014/main" id="{27F29A9B-066F-4C11-AE0E-D453DF677F68}"/>
              </a:ext>
            </a:extLst>
          </p:cNvPr>
          <p:cNvSpPr>
            <a:spLocks noChangeArrowheads="1"/>
          </p:cNvSpPr>
          <p:nvPr/>
        </p:nvSpPr>
        <p:spPr bwMode="auto">
          <a:xfrm>
            <a:off x="342900" y="4205288"/>
            <a:ext cx="4114800" cy="1281112"/>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000" dirty="0"/>
              <a:t> C. </a:t>
            </a:r>
            <a:r>
              <a:rPr lang="en-US" sz="2000" dirty="0" err="1"/>
              <a:t>Kháng</a:t>
            </a:r>
            <a:r>
              <a:rPr lang="en-US" sz="2000" dirty="0"/>
              <a:t> </a:t>
            </a:r>
            <a:r>
              <a:rPr lang="en-US" sz="2000" dirty="0" err="1"/>
              <a:t>chiến</a:t>
            </a:r>
            <a:r>
              <a:rPr lang="en-US" sz="2000" dirty="0"/>
              <a:t> </a:t>
            </a:r>
            <a:r>
              <a:rPr lang="en-US" sz="2000" dirty="0" err="1"/>
              <a:t>là</a:t>
            </a:r>
            <a:r>
              <a:rPr lang="en-US" sz="2000" dirty="0"/>
              <a:t> </a:t>
            </a:r>
            <a:r>
              <a:rPr lang="en-US" sz="2000" dirty="0" err="1"/>
              <a:t>để</a:t>
            </a:r>
            <a:r>
              <a:rPr lang="en-US" sz="2000" dirty="0"/>
              <a:t> </a:t>
            </a:r>
            <a:r>
              <a:rPr lang="en-US" sz="2000" dirty="0" err="1"/>
              <a:t>giải</a:t>
            </a:r>
            <a:r>
              <a:rPr lang="en-US" sz="2000" dirty="0"/>
              <a:t> </a:t>
            </a:r>
          </a:p>
          <a:p>
            <a:pPr algn="ctr" eaLnBrk="1" hangingPunct="1">
              <a:defRPr/>
            </a:pPr>
            <a:r>
              <a:rPr lang="en-US" sz="2000" dirty="0" err="1"/>
              <a:t>phóng</a:t>
            </a:r>
            <a:r>
              <a:rPr lang="en-US" sz="2000" dirty="0"/>
              <a:t> </a:t>
            </a:r>
            <a:r>
              <a:rPr lang="en-US" sz="2000" dirty="0" err="1"/>
              <a:t>cho</a:t>
            </a:r>
            <a:r>
              <a:rPr lang="en-US" sz="2000" dirty="0"/>
              <a:t> ta </a:t>
            </a:r>
            <a:r>
              <a:rPr lang="en-US" sz="2000" dirty="0" err="1"/>
              <a:t>nên</a:t>
            </a:r>
            <a:r>
              <a:rPr lang="en-US" sz="2000" dirty="0"/>
              <a:t> </a:t>
            </a:r>
            <a:r>
              <a:rPr lang="en-US" sz="2000" dirty="0" err="1"/>
              <a:t>chúng</a:t>
            </a:r>
            <a:r>
              <a:rPr lang="en-US" sz="2000" dirty="0"/>
              <a:t> ta </a:t>
            </a:r>
            <a:r>
              <a:rPr lang="en-US" sz="2000" dirty="0" err="1"/>
              <a:t>phải</a:t>
            </a:r>
            <a:r>
              <a:rPr lang="en-US" sz="2000" dirty="0"/>
              <a:t> </a:t>
            </a:r>
          </a:p>
          <a:p>
            <a:pPr algn="ctr" eaLnBrk="1" hangingPunct="1">
              <a:defRPr/>
            </a:pPr>
            <a:r>
              <a:rPr lang="en-US" sz="2000" dirty="0" err="1"/>
              <a:t>tự</a:t>
            </a:r>
            <a:r>
              <a:rPr lang="en-US" sz="2000" dirty="0"/>
              <a:t> </a:t>
            </a:r>
            <a:r>
              <a:rPr lang="en-US" sz="2000" dirty="0" err="1"/>
              <a:t>làm</a:t>
            </a:r>
            <a:r>
              <a:rPr lang="en-US" sz="2000" dirty="0"/>
              <a:t> </a:t>
            </a:r>
            <a:r>
              <a:rPr lang="en-US" sz="2000" dirty="0" err="1"/>
              <a:t>lấy</a:t>
            </a:r>
            <a:r>
              <a:rPr lang="en-US" sz="2000" dirty="0"/>
              <a:t> </a:t>
            </a:r>
            <a:r>
              <a:rPr lang="en-US" sz="2000" dirty="0" err="1"/>
              <a:t>dưới</a:t>
            </a:r>
            <a:r>
              <a:rPr lang="en-US" sz="2000" dirty="0"/>
              <a:t> </a:t>
            </a:r>
            <a:r>
              <a:rPr lang="en-US" sz="2000" dirty="0" err="1"/>
              <a:t>sự</a:t>
            </a:r>
            <a:r>
              <a:rPr lang="en-US" sz="2000" dirty="0"/>
              <a:t> </a:t>
            </a:r>
            <a:r>
              <a:rPr lang="en-US" sz="2000" dirty="0" err="1"/>
              <a:t>lãnh</a:t>
            </a:r>
            <a:r>
              <a:rPr lang="en-US" sz="2000" dirty="0"/>
              <a:t> </a:t>
            </a:r>
            <a:r>
              <a:rPr lang="en-US" sz="2000" dirty="0" err="1"/>
              <a:t>đạo</a:t>
            </a:r>
            <a:r>
              <a:rPr lang="en-US" sz="2000" dirty="0"/>
              <a:t> </a:t>
            </a:r>
          </a:p>
          <a:p>
            <a:pPr algn="ctr" eaLnBrk="1" hangingPunct="1">
              <a:defRPr/>
            </a:pPr>
            <a:r>
              <a:rPr lang="en-US" sz="2000" dirty="0" err="1"/>
              <a:t>của</a:t>
            </a:r>
            <a:r>
              <a:rPr lang="en-US" sz="2000" dirty="0"/>
              <a:t> </a:t>
            </a:r>
            <a:r>
              <a:rPr lang="en-US" sz="2000" dirty="0" err="1"/>
              <a:t>Đảng</a:t>
            </a:r>
            <a:r>
              <a:rPr lang="en-US" sz="2000" dirty="0"/>
              <a:t> </a:t>
            </a:r>
            <a:r>
              <a:rPr lang="en-US" sz="2000" dirty="0" err="1"/>
              <a:t>cộng</a:t>
            </a:r>
            <a:r>
              <a:rPr lang="en-US" sz="2000" dirty="0"/>
              <a:t> </a:t>
            </a:r>
            <a:r>
              <a:rPr lang="en-US" sz="2000" dirty="0" err="1"/>
              <a:t>sản</a:t>
            </a:r>
            <a:r>
              <a:rPr lang="en-US" sz="2000" dirty="0"/>
              <a:t> </a:t>
            </a:r>
            <a:r>
              <a:rPr lang="en-US" sz="2000" dirty="0" err="1"/>
              <a:t>Việt</a:t>
            </a:r>
            <a:r>
              <a:rPr lang="en-US" sz="2000" dirty="0"/>
              <a:t> Nam </a:t>
            </a:r>
            <a:endParaRPr lang="vi-VN" sz="2000" b="1" dirty="0"/>
          </a:p>
        </p:txBody>
      </p:sp>
      <p:sp>
        <p:nvSpPr>
          <p:cNvPr id="21" name="Rectangle: Rounded Corners 20">
            <a:extLst>
              <a:ext uri="{FF2B5EF4-FFF2-40B4-BE49-F238E27FC236}">
                <a16:creationId xmlns:a16="http://schemas.microsoft.com/office/drawing/2014/main" id="{4F5F9CD8-B3F6-46B2-94A5-95B5096FC598}"/>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37</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98309"/>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seq concurrent="1" nextAc="seek">
              <p:cTn id="31" restart="whenNotActive" fill="hold" evtFilter="cancelBubble" nodeType="interactiveSeq">
                <p:stCondLst>
                  <p:cond evt="onClick" delay="0">
                    <p:tgtEl>
                      <p:spTgt spid="98331"/>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98332"/>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98330"/>
                                        </p:tgtEl>
                                      </p:cBhvr>
                                    </p:animEffect>
                                    <p:set>
                                      <p:cBhvr>
                                        <p:cTn id="39"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98329"/>
                                        </p:tgtEl>
                                      </p:cBhvr>
                                    </p:animEffect>
                                    <p:set>
                                      <p:cBhvr>
                                        <p:cTn id="43"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98328"/>
                                        </p:tgtEl>
                                      </p:cBhvr>
                                    </p:animEffect>
                                    <p:set>
                                      <p:cBhvr>
                                        <p:cTn id="47"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98327"/>
                                        </p:tgtEl>
                                      </p:cBhvr>
                                    </p:animEffect>
                                    <p:set>
                                      <p:cBhvr>
                                        <p:cTn id="51"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98326"/>
                                        </p:tgtEl>
                                      </p:cBhvr>
                                    </p:animEffect>
                                    <p:set>
                                      <p:cBhvr>
                                        <p:cTn id="55"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98325"/>
                                        </p:tgtEl>
                                      </p:cBhvr>
                                    </p:animEffect>
                                    <p:set>
                                      <p:cBhvr>
                                        <p:cTn id="59"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98323"/>
                                        </p:tgtEl>
                                      </p:cBhvr>
                                    </p:animEffect>
                                    <p:set>
                                      <p:cBhvr>
                                        <p:cTn id="63"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98306"/>
                                        </p:tgtEl>
                                      </p:cBhvr>
                                    </p:animEffect>
                                    <p:set>
                                      <p:cBhvr>
                                        <p:cTn id="67"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a:extLst>
              <a:ext uri="{FF2B5EF4-FFF2-40B4-BE49-F238E27FC236}">
                <a16:creationId xmlns:a16="http://schemas.microsoft.com/office/drawing/2014/main" id="{DC471011-A2EA-4A03-9456-D73A55F1B88F}"/>
              </a:ext>
            </a:extLst>
          </p:cNvPr>
          <p:cNvSpPr>
            <a:spLocks noChangeArrowheads="1"/>
          </p:cNvSpPr>
          <p:nvPr/>
        </p:nvSpPr>
        <p:spPr bwMode="auto">
          <a:xfrm>
            <a:off x="47625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99333" name="Picture 15" descr="people008">
            <a:extLst>
              <a:ext uri="{FF2B5EF4-FFF2-40B4-BE49-F238E27FC236}">
                <a16:creationId xmlns:a16="http://schemas.microsoft.com/office/drawing/2014/main" id="{2F728AE3-409A-489D-9A35-23D5EB42C6E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EE9C934-6C8D-463B-83FD-6ACA57BD936A}"/>
              </a:ext>
            </a:extLst>
          </p:cNvPr>
          <p:cNvSpPr txBox="1">
            <a:spLocks noChangeArrowheads="1"/>
          </p:cNvSpPr>
          <p:nvPr/>
        </p:nvSpPr>
        <p:spPr bwMode="auto">
          <a:xfrm>
            <a:off x="1319213" y="1004888"/>
            <a:ext cx="77597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a:cs typeface="Arial" panose="020B0604020202020204" pitchFamily="34" charset="0"/>
              </a:rPr>
              <a:t>Chiến tranh có thể làm thay đổi đường lối, chính sách,</a:t>
            </a:r>
          </a:p>
          <a:p>
            <a:pPr algn="ctr" eaLnBrk="1" hangingPunct="1"/>
            <a:r>
              <a:rPr lang="en-US" altLang="en-US" sz="2200">
                <a:cs typeface="Arial" panose="020B0604020202020204" pitchFamily="34" charset="0"/>
              </a:rPr>
              <a:t>nhiệm vụ cụ thể, thậm chí có thể còn thay đổi cả thành phần</a:t>
            </a:r>
          </a:p>
          <a:p>
            <a:pPr algn="ctr" eaLnBrk="1" hangingPunct="1"/>
            <a:r>
              <a:rPr lang="en-US" altLang="en-US" sz="2200">
                <a:cs typeface="Arial" panose="020B0604020202020204" pitchFamily="34" charset="0"/>
              </a:rPr>
              <a:t>lực lượng lãnh đạo chính trị trong các bên tham chiến, vì:</a:t>
            </a:r>
          </a:p>
        </p:txBody>
      </p:sp>
      <p:sp>
        <p:nvSpPr>
          <p:cNvPr id="65541" name="AutoShape 5">
            <a:extLst>
              <a:ext uri="{FF2B5EF4-FFF2-40B4-BE49-F238E27FC236}">
                <a16:creationId xmlns:a16="http://schemas.microsoft.com/office/drawing/2014/main" id="{AD46EAB4-E3ED-4701-A6AC-4BE524362BEC}"/>
              </a:ext>
            </a:extLst>
          </p:cNvPr>
          <p:cNvSpPr>
            <a:spLocks noChangeArrowheads="1"/>
          </p:cNvSpPr>
          <p:nvPr/>
        </p:nvSpPr>
        <p:spPr bwMode="auto">
          <a:xfrm>
            <a:off x="228600" y="4191000"/>
            <a:ext cx="41910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C. </a:t>
            </a:r>
            <a:r>
              <a:rPr lang="vi-VN" altLang="vi-VN" sz="2400">
                <a:cs typeface="Arial" panose="020B0604020202020204" pitchFamily="34" charset="0"/>
              </a:rPr>
              <a:t>Ch</a:t>
            </a:r>
            <a:r>
              <a:rPr lang="en-US" altLang="vi-VN" sz="2400">
                <a:cs typeface="Arial" panose="020B0604020202020204" pitchFamily="34" charset="0"/>
              </a:rPr>
              <a:t>iến tranh là sự tiếp  tục của </a:t>
            </a:r>
          </a:p>
          <a:p>
            <a:pPr algn="ctr">
              <a:spcBef>
                <a:spcPct val="20000"/>
              </a:spcBef>
            </a:pPr>
            <a:r>
              <a:rPr lang="en-US" altLang="vi-VN" sz="2400">
                <a:cs typeface="Arial" panose="020B0604020202020204" pitchFamily="34" charset="0"/>
              </a:rPr>
              <a:t>ch. trị, là kết quả phản ánh những </a:t>
            </a:r>
          </a:p>
          <a:p>
            <a:pPr algn="ctr">
              <a:spcBef>
                <a:spcPct val="20000"/>
              </a:spcBef>
            </a:pPr>
            <a:r>
              <a:rPr lang="en-US" altLang="vi-VN" sz="2400">
                <a:cs typeface="Arial" panose="020B0604020202020204" pitchFamily="34" charset="0"/>
              </a:rPr>
              <a:t>cố gắng cao nhất của chính trị</a:t>
            </a:r>
          </a:p>
        </p:txBody>
      </p:sp>
      <p:sp>
        <p:nvSpPr>
          <p:cNvPr id="65549" name="AutoShape 13">
            <a:extLst>
              <a:ext uri="{FF2B5EF4-FFF2-40B4-BE49-F238E27FC236}">
                <a16:creationId xmlns:a16="http://schemas.microsoft.com/office/drawing/2014/main" id="{B3C64227-3A63-48BE-B670-33E3E07B87D3}"/>
              </a:ext>
            </a:extLst>
          </p:cNvPr>
          <p:cNvSpPr>
            <a:spLocks noChangeArrowheads="1"/>
          </p:cNvSpPr>
          <p:nvPr/>
        </p:nvSpPr>
        <p:spPr bwMode="auto">
          <a:xfrm>
            <a:off x="228600" y="2514600"/>
            <a:ext cx="41910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200">
                <a:solidFill>
                  <a:schemeClr val="bg1"/>
                </a:solidFill>
                <a:cs typeface="Arial" panose="020B0604020202020204" pitchFamily="34" charset="0"/>
              </a:rPr>
              <a:t> A</a:t>
            </a:r>
            <a:r>
              <a:rPr lang="vi-VN" altLang="vi-VN" sz="2200">
                <a:solidFill>
                  <a:schemeClr val="bg1"/>
                </a:solidFill>
                <a:cs typeface="Arial" panose="020B0604020202020204" pitchFamily="34" charset="0"/>
              </a:rPr>
              <a:t>. Chiến tranh </a:t>
            </a:r>
            <a:r>
              <a:rPr lang="en-US" altLang="vi-VN" sz="2200">
                <a:solidFill>
                  <a:schemeClr val="bg1"/>
                </a:solidFill>
                <a:cs typeface="Arial" panose="020B0604020202020204" pitchFamily="34" charset="0"/>
              </a:rPr>
              <a:t>chi phối đến sự </a:t>
            </a:r>
          </a:p>
          <a:p>
            <a:pPr algn="ctr" eaLnBrk="1" hangingPunct="1"/>
            <a:r>
              <a:rPr lang="en-US" altLang="vi-VN" sz="2200">
                <a:solidFill>
                  <a:schemeClr val="bg1"/>
                </a:solidFill>
                <a:cs typeface="Arial" panose="020B0604020202020204" pitchFamily="34" charset="0"/>
              </a:rPr>
              <a:t>phát triển của chính trị, tác động </a:t>
            </a:r>
          </a:p>
          <a:p>
            <a:pPr algn="ctr" eaLnBrk="1" hangingPunct="1"/>
            <a:r>
              <a:rPr lang="en-US" altLang="vi-VN" sz="2200">
                <a:solidFill>
                  <a:schemeClr val="bg1"/>
                </a:solidFill>
                <a:cs typeface="Arial" panose="020B0604020202020204" pitchFamily="34" charset="0"/>
              </a:rPr>
              <a:t>mạnh mẽ làm chính trị biến đổi</a:t>
            </a:r>
            <a:endParaRPr lang="vi-VN" altLang="vi-VN" sz="2200" b="1">
              <a:solidFill>
                <a:schemeClr val="bg1"/>
              </a:solidFill>
            </a:endParaRPr>
          </a:p>
        </p:txBody>
      </p:sp>
      <p:sp>
        <p:nvSpPr>
          <p:cNvPr id="99347" name="Oval 19">
            <a:extLst>
              <a:ext uri="{FF2B5EF4-FFF2-40B4-BE49-F238E27FC236}">
                <a16:creationId xmlns:a16="http://schemas.microsoft.com/office/drawing/2014/main" id="{E5415475-BE08-4F9D-9823-36CB4DAEB5DC}"/>
              </a:ext>
            </a:extLst>
          </p:cNvPr>
          <p:cNvSpPr>
            <a:spLocks noChangeArrowheads="1"/>
          </p:cNvSpPr>
          <p:nvPr/>
        </p:nvSpPr>
        <p:spPr bwMode="auto">
          <a:xfrm>
            <a:off x="47625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90120" name="Picture 20" descr="ani32">
            <a:hlinkClick r:id="rId7" action="ppaction://hlinksldjump"/>
            <a:extLst>
              <a:ext uri="{FF2B5EF4-FFF2-40B4-BE49-F238E27FC236}">
                <a16:creationId xmlns:a16="http://schemas.microsoft.com/office/drawing/2014/main" id="{FB1E3792-7752-4846-BCDC-3C8489173BF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07363"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a:extLst>
              <a:ext uri="{FF2B5EF4-FFF2-40B4-BE49-F238E27FC236}">
                <a16:creationId xmlns:a16="http://schemas.microsoft.com/office/drawing/2014/main" id="{AE9AABA2-B986-4696-A887-713AF0E52E96}"/>
              </a:ext>
            </a:extLst>
          </p:cNvPr>
          <p:cNvSpPr>
            <a:spLocks noChangeArrowheads="1"/>
          </p:cNvSpPr>
          <p:nvPr/>
        </p:nvSpPr>
        <p:spPr bwMode="auto">
          <a:xfrm>
            <a:off x="47625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99350" name="Oval 22">
            <a:extLst>
              <a:ext uri="{FF2B5EF4-FFF2-40B4-BE49-F238E27FC236}">
                <a16:creationId xmlns:a16="http://schemas.microsoft.com/office/drawing/2014/main" id="{562B59D7-313B-4F8C-AFB9-74379B6B390E}"/>
              </a:ext>
            </a:extLst>
          </p:cNvPr>
          <p:cNvSpPr>
            <a:spLocks noChangeArrowheads="1"/>
          </p:cNvSpPr>
          <p:nvPr/>
        </p:nvSpPr>
        <p:spPr bwMode="auto">
          <a:xfrm>
            <a:off x="47625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99351" name="Oval 23">
            <a:extLst>
              <a:ext uri="{FF2B5EF4-FFF2-40B4-BE49-F238E27FC236}">
                <a16:creationId xmlns:a16="http://schemas.microsoft.com/office/drawing/2014/main" id="{2F9CA8D0-3564-473C-9FA9-C5252D138A0E}"/>
              </a:ext>
            </a:extLst>
          </p:cNvPr>
          <p:cNvSpPr>
            <a:spLocks noChangeArrowheads="1"/>
          </p:cNvSpPr>
          <p:nvPr/>
        </p:nvSpPr>
        <p:spPr bwMode="auto">
          <a:xfrm>
            <a:off x="47625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99352" name="Oval 24">
            <a:extLst>
              <a:ext uri="{FF2B5EF4-FFF2-40B4-BE49-F238E27FC236}">
                <a16:creationId xmlns:a16="http://schemas.microsoft.com/office/drawing/2014/main" id="{BD06FF3D-7F6A-4992-BD66-EE56A076CB86}"/>
              </a:ext>
            </a:extLst>
          </p:cNvPr>
          <p:cNvSpPr>
            <a:spLocks noChangeArrowheads="1"/>
          </p:cNvSpPr>
          <p:nvPr/>
        </p:nvSpPr>
        <p:spPr bwMode="auto">
          <a:xfrm>
            <a:off x="47625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99353" name="Oval 25">
            <a:extLst>
              <a:ext uri="{FF2B5EF4-FFF2-40B4-BE49-F238E27FC236}">
                <a16:creationId xmlns:a16="http://schemas.microsoft.com/office/drawing/2014/main" id="{66F890E9-F1B1-48F4-AEAC-48F908883363}"/>
              </a:ext>
            </a:extLst>
          </p:cNvPr>
          <p:cNvSpPr>
            <a:spLocks noChangeArrowheads="1"/>
          </p:cNvSpPr>
          <p:nvPr/>
        </p:nvSpPr>
        <p:spPr bwMode="auto">
          <a:xfrm>
            <a:off x="4764088"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99354" name="Oval 26">
            <a:extLst>
              <a:ext uri="{FF2B5EF4-FFF2-40B4-BE49-F238E27FC236}">
                <a16:creationId xmlns:a16="http://schemas.microsoft.com/office/drawing/2014/main" id="{1996D6D7-7C9E-468D-9EFC-E27F44E5791C}"/>
              </a:ext>
            </a:extLst>
          </p:cNvPr>
          <p:cNvSpPr>
            <a:spLocks noChangeArrowheads="1"/>
          </p:cNvSpPr>
          <p:nvPr/>
        </p:nvSpPr>
        <p:spPr bwMode="auto">
          <a:xfrm>
            <a:off x="4764088" y="60769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99355" name="Text Box 27">
            <a:extLst>
              <a:ext uri="{FF2B5EF4-FFF2-40B4-BE49-F238E27FC236}">
                <a16:creationId xmlns:a16="http://schemas.microsoft.com/office/drawing/2014/main" id="{4A413E6C-CBF2-472C-98A1-074BBC51AFD5}"/>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99356" name="Text Box 28">
            <a:extLst>
              <a:ext uri="{FF2B5EF4-FFF2-40B4-BE49-F238E27FC236}">
                <a16:creationId xmlns:a16="http://schemas.microsoft.com/office/drawing/2014/main" id="{B953C096-209C-4CA5-9C65-568FB76361F7}"/>
              </a:ext>
            </a:extLst>
          </p:cNvPr>
          <p:cNvSpPr txBox="1">
            <a:spLocks noChangeArrowheads="1"/>
          </p:cNvSpPr>
          <p:nvPr/>
        </p:nvSpPr>
        <p:spPr bwMode="auto">
          <a:xfrm>
            <a:off x="4572000" y="59166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6" name="AutoShape 13">
            <a:extLst>
              <a:ext uri="{FF2B5EF4-FFF2-40B4-BE49-F238E27FC236}">
                <a16:creationId xmlns:a16="http://schemas.microsoft.com/office/drawing/2014/main" id="{8A2CDCD9-C32A-4D66-B762-EF0072FF3814}"/>
              </a:ext>
            </a:extLst>
          </p:cNvPr>
          <p:cNvSpPr>
            <a:spLocks noChangeArrowheads="1"/>
          </p:cNvSpPr>
          <p:nvPr/>
        </p:nvSpPr>
        <p:spPr bwMode="auto">
          <a:xfrm>
            <a:off x="4648200" y="2514600"/>
            <a:ext cx="4267200" cy="12954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200" dirty="0">
                <a:solidFill>
                  <a:schemeClr val="bg1"/>
                </a:solidFill>
                <a:latin typeface="Arial" charset="0"/>
                <a:cs typeface="Arial" charset="0"/>
              </a:rPr>
              <a:t> B</a:t>
            </a:r>
            <a:r>
              <a:rPr lang="vi-VN" sz="2200" dirty="0">
                <a:solidFill>
                  <a:schemeClr val="bg1"/>
                </a:solidFill>
                <a:latin typeface="Arial" charset="0"/>
                <a:cs typeface="Arial" charset="0"/>
              </a:rPr>
              <a:t>. Chiến tranh </a:t>
            </a:r>
            <a:r>
              <a:rPr lang="en-US" sz="2200" dirty="0" err="1">
                <a:solidFill>
                  <a:schemeClr val="bg1"/>
                </a:solidFill>
                <a:latin typeface="Arial" charset="0"/>
                <a:cs typeface="Arial" charset="0"/>
              </a:rPr>
              <a:t>quyết</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định</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chính</a:t>
            </a:r>
            <a:r>
              <a:rPr lang="en-US" sz="2200" dirty="0">
                <a:solidFill>
                  <a:schemeClr val="bg1"/>
                </a:solidFill>
                <a:latin typeface="Arial" charset="0"/>
                <a:cs typeface="Arial" charset="0"/>
              </a:rPr>
              <a:t> </a:t>
            </a:r>
          </a:p>
          <a:p>
            <a:pPr algn="ctr" eaLnBrk="1" hangingPunct="1">
              <a:defRPr/>
            </a:pPr>
            <a:r>
              <a:rPr lang="en-US" sz="2200" dirty="0" err="1">
                <a:solidFill>
                  <a:schemeClr val="bg1"/>
                </a:solidFill>
                <a:latin typeface="Arial" charset="0"/>
                <a:cs typeface="Arial" charset="0"/>
              </a:rPr>
              <a:t>trị</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tác</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động</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mạnh</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mẽ</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làm</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thay</a:t>
            </a:r>
            <a:r>
              <a:rPr lang="en-US" sz="2200" dirty="0">
                <a:solidFill>
                  <a:schemeClr val="bg1"/>
                </a:solidFill>
                <a:latin typeface="Arial" charset="0"/>
                <a:cs typeface="Arial" charset="0"/>
              </a:rPr>
              <a:t> </a:t>
            </a:r>
          </a:p>
          <a:p>
            <a:pPr algn="ctr" eaLnBrk="1" hangingPunct="1">
              <a:defRPr/>
            </a:pPr>
            <a:r>
              <a:rPr lang="en-US" sz="2200" dirty="0" err="1">
                <a:solidFill>
                  <a:schemeClr val="bg1"/>
                </a:solidFill>
                <a:latin typeface="Arial" charset="0"/>
                <a:cs typeface="Arial" charset="0"/>
              </a:rPr>
              <a:t>đổi</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những</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vấn</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đề</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lớn</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của</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ch.</a:t>
            </a:r>
            <a:r>
              <a:rPr lang="en-US" sz="2200" dirty="0">
                <a:solidFill>
                  <a:schemeClr val="bg1"/>
                </a:solidFill>
                <a:latin typeface="Arial" charset="0"/>
                <a:cs typeface="Arial" charset="0"/>
              </a:rPr>
              <a:t> </a:t>
            </a:r>
            <a:r>
              <a:rPr lang="en-US" sz="2200" dirty="0" err="1">
                <a:solidFill>
                  <a:schemeClr val="bg1"/>
                </a:solidFill>
                <a:latin typeface="Arial" charset="0"/>
                <a:cs typeface="Arial" charset="0"/>
              </a:rPr>
              <a:t>trị</a:t>
            </a:r>
            <a:endParaRPr lang="en-US" sz="2200" b="1" dirty="0">
              <a:solidFill>
                <a:schemeClr val="bg1"/>
              </a:solidFill>
              <a:latin typeface="+mn-lt"/>
              <a:cs typeface="Times New Roman" pitchFamily="18" charset="0"/>
            </a:endParaRPr>
          </a:p>
        </p:txBody>
      </p:sp>
      <p:sp>
        <p:nvSpPr>
          <p:cNvPr id="27" name="AutoShape 13">
            <a:extLst>
              <a:ext uri="{FF2B5EF4-FFF2-40B4-BE49-F238E27FC236}">
                <a16:creationId xmlns:a16="http://schemas.microsoft.com/office/drawing/2014/main" id="{9DA5DF88-51B2-4F2D-996D-F67F1B3E22BA}"/>
              </a:ext>
            </a:extLst>
          </p:cNvPr>
          <p:cNvSpPr>
            <a:spLocks noChangeArrowheads="1"/>
          </p:cNvSpPr>
          <p:nvPr/>
        </p:nvSpPr>
        <p:spPr bwMode="auto">
          <a:xfrm>
            <a:off x="4648200" y="4191000"/>
            <a:ext cx="42672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200">
                <a:solidFill>
                  <a:schemeClr val="bg1"/>
                </a:solidFill>
                <a:cs typeface="Arial" panose="020B0604020202020204" pitchFamily="34" charset="0"/>
              </a:rPr>
              <a:t> D</a:t>
            </a:r>
            <a:r>
              <a:rPr lang="vi-VN" altLang="vi-VN" sz="2200">
                <a:solidFill>
                  <a:schemeClr val="bg1"/>
                </a:solidFill>
                <a:cs typeface="Arial" panose="020B0604020202020204" pitchFamily="34" charset="0"/>
              </a:rPr>
              <a:t>. C</a:t>
            </a:r>
            <a:r>
              <a:rPr lang="en-US" altLang="vi-VN" sz="2200">
                <a:solidFill>
                  <a:schemeClr val="bg1"/>
                </a:solidFill>
                <a:cs typeface="Arial" panose="020B0604020202020204" pitchFamily="34" charset="0"/>
              </a:rPr>
              <a:t>hiến tranh là cơ sở để chính </a:t>
            </a:r>
          </a:p>
          <a:p>
            <a:pPr algn="ctr" eaLnBrk="1" hangingPunct="1"/>
            <a:r>
              <a:rPr lang="en-US" altLang="vi-VN" sz="2200">
                <a:solidFill>
                  <a:schemeClr val="bg1"/>
                </a:solidFill>
                <a:cs typeface="Arial" panose="020B0604020202020204" pitchFamily="34" charset="0"/>
              </a:rPr>
              <a:t>trị luôn luôn tồn tại, thực hiện mục</a:t>
            </a:r>
          </a:p>
          <a:p>
            <a:pPr algn="ctr" eaLnBrk="1" hangingPunct="1"/>
            <a:r>
              <a:rPr lang="en-US" altLang="vi-VN" sz="2200">
                <a:solidFill>
                  <a:schemeClr val="bg1"/>
                </a:solidFill>
                <a:cs typeface="Arial" panose="020B0604020202020204" pitchFamily="34" charset="0"/>
              </a:rPr>
              <a:t> đích của mình và phát triển</a:t>
            </a:r>
            <a:endParaRPr lang="vi-VN" altLang="vi-VN" sz="2200" b="1">
              <a:solidFill>
                <a:schemeClr val="bg1"/>
              </a:solidFill>
            </a:endParaRPr>
          </a:p>
        </p:txBody>
      </p:sp>
      <p:sp>
        <p:nvSpPr>
          <p:cNvPr id="20" name="Rectangle: Rounded Corners 19">
            <a:extLst>
              <a:ext uri="{FF2B5EF4-FFF2-40B4-BE49-F238E27FC236}">
                <a16:creationId xmlns:a16="http://schemas.microsoft.com/office/drawing/2014/main" id="{A9679A84-8DFC-4CBD-B1C5-392E3A98DCDE}"/>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38</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9"/>
                                        </p:tgtEl>
                                        <p:attrNameLst>
                                          <p:attrName>style.visibility</p:attrName>
                                        </p:attrNameLst>
                                      </p:cBhvr>
                                      <p:to>
                                        <p:strVal val="visible"/>
                                      </p:to>
                                    </p:set>
                                    <p:animEffect transition="in" filter="box(out)">
                                      <p:cBhvr>
                                        <p:cTn id="16" dur="1000"/>
                                        <p:tgtEl>
                                          <p:spTgt spid="65549"/>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ox(out)">
                                      <p:cBhvr>
                                        <p:cTn id="19" dur="1000"/>
                                        <p:tgtEl>
                                          <p:spTgt spid="26"/>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99333"/>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seq concurrent="1" nextAc="seek">
              <p:cTn id="31" restart="whenNotActive" fill="hold" evtFilter="cancelBubble" nodeType="interactiveSeq">
                <p:stCondLst>
                  <p:cond evt="onClick" delay="0">
                    <p:tgtEl>
                      <p:spTgt spid="99355"/>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99356"/>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99354"/>
                                        </p:tgtEl>
                                      </p:cBhvr>
                                    </p:animEffect>
                                    <p:set>
                                      <p:cBhvr>
                                        <p:cTn id="39"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99353"/>
                                        </p:tgtEl>
                                      </p:cBhvr>
                                    </p:animEffect>
                                    <p:set>
                                      <p:cBhvr>
                                        <p:cTn id="43"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99352"/>
                                        </p:tgtEl>
                                      </p:cBhvr>
                                    </p:animEffect>
                                    <p:set>
                                      <p:cBhvr>
                                        <p:cTn id="47"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99351"/>
                                        </p:tgtEl>
                                      </p:cBhvr>
                                    </p:animEffect>
                                    <p:set>
                                      <p:cBhvr>
                                        <p:cTn id="51"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99350"/>
                                        </p:tgtEl>
                                      </p:cBhvr>
                                    </p:animEffect>
                                    <p:set>
                                      <p:cBhvr>
                                        <p:cTn id="55"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99349"/>
                                        </p:tgtEl>
                                      </p:cBhvr>
                                    </p:animEffect>
                                    <p:set>
                                      <p:cBhvr>
                                        <p:cTn id="59"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99347"/>
                                        </p:tgtEl>
                                      </p:cBhvr>
                                    </p:animEffect>
                                    <p:set>
                                      <p:cBhvr>
                                        <p:cTn id="63"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99330"/>
                                        </p:tgtEl>
                                      </p:cBhvr>
                                    </p:animEffect>
                                    <p:set>
                                      <p:cBhvr>
                                        <p:cTn id="67"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a:extLst>
              <a:ext uri="{FF2B5EF4-FFF2-40B4-BE49-F238E27FC236}">
                <a16:creationId xmlns:a16="http://schemas.microsoft.com/office/drawing/2014/main" id="{DC1BDED3-34C9-4FEF-9A05-E280550AF65C}"/>
              </a:ext>
            </a:extLst>
          </p:cNvPr>
          <p:cNvSpPr>
            <a:spLocks noChangeArrowheads="1"/>
          </p:cNvSpPr>
          <p:nvPr/>
        </p:nvSpPr>
        <p:spPr bwMode="auto">
          <a:xfrm>
            <a:off x="491966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00357" name="Picture 15" descr="people008">
            <a:extLst>
              <a:ext uri="{FF2B5EF4-FFF2-40B4-BE49-F238E27FC236}">
                <a16:creationId xmlns:a16="http://schemas.microsoft.com/office/drawing/2014/main" id="{C152699F-9309-4638-8017-2B5F4E81DBE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509A49F-0B8A-4E65-BABD-A8BA22CF352B}"/>
              </a:ext>
            </a:extLst>
          </p:cNvPr>
          <p:cNvSpPr txBox="1">
            <a:spLocks noChangeArrowheads="1"/>
          </p:cNvSpPr>
          <p:nvPr/>
        </p:nvSpPr>
        <p:spPr bwMode="auto">
          <a:xfrm>
            <a:off x="1397000" y="914400"/>
            <a:ext cx="75819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100">
                <a:cs typeface="Arial" panose="020B0604020202020204" pitchFamily="34" charset="0"/>
              </a:rPr>
              <a:t>Lời kêu gọi </a:t>
            </a:r>
            <a:r>
              <a:rPr lang="en-US" altLang="en-US" sz="2100" i="1">
                <a:cs typeface="Arial" panose="020B0604020202020204" pitchFamily="34" charset="0"/>
              </a:rPr>
              <a:t>“Bất kỳ đàn ông, đàn bà, bất kỳ người già, người trẻ, không chia tôn giáo, đảng phái, dân tộc… hễ là người Việt Nam thì phải đứng lên đánh thực dân Pháp để cứu Tổ quốc…”</a:t>
            </a:r>
            <a:r>
              <a:rPr lang="en-US" altLang="en-US" sz="2100">
                <a:cs typeface="Arial" panose="020B0604020202020204" pitchFamily="34" charset="0"/>
              </a:rPr>
              <a:t> của Chủ tịch Hồ Chí Minh thể hiện rõ tư tưởng:</a:t>
            </a:r>
          </a:p>
        </p:txBody>
      </p:sp>
      <p:sp>
        <p:nvSpPr>
          <p:cNvPr id="65541" name="AutoShape 5">
            <a:extLst>
              <a:ext uri="{FF2B5EF4-FFF2-40B4-BE49-F238E27FC236}">
                <a16:creationId xmlns:a16="http://schemas.microsoft.com/office/drawing/2014/main" id="{EDC87770-BFCD-405C-ADBC-DC9A4C0955CB}"/>
              </a:ext>
            </a:extLst>
          </p:cNvPr>
          <p:cNvSpPr>
            <a:spLocks noChangeArrowheads="1"/>
          </p:cNvSpPr>
          <p:nvPr/>
        </p:nvSpPr>
        <p:spPr bwMode="auto">
          <a:xfrm>
            <a:off x="4648200" y="2455863"/>
            <a:ext cx="4267200" cy="1330325"/>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 B. Chiến tranh giải phóng </a:t>
            </a:r>
          </a:p>
          <a:p>
            <a:pPr algn="ctr">
              <a:spcBef>
                <a:spcPct val="20000"/>
              </a:spcBef>
            </a:pPr>
            <a:r>
              <a:rPr lang="en-US" altLang="vi-VN" sz="2400">
                <a:cs typeface="Arial" panose="020B0604020202020204" pitchFamily="34" charset="0"/>
              </a:rPr>
              <a:t>dân tộc của nhân dân ta</a:t>
            </a:r>
          </a:p>
          <a:p>
            <a:pPr algn="ctr">
              <a:spcBef>
                <a:spcPct val="20000"/>
              </a:spcBef>
            </a:pPr>
            <a:r>
              <a:rPr lang="en-US" altLang="vi-VN" sz="2400">
                <a:cs typeface="Arial" panose="020B0604020202020204" pitchFamily="34" charset="0"/>
              </a:rPr>
              <a:t> là chiến tranh nhân dân</a:t>
            </a:r>
          </a:p>
        </p:txBody>
      </p:sp>
      <p:sp>
        <p:nvSpPr>
          <p:cNvPr id="65546" name="AutoShape 10">
            <a:extLst>
              <a:ext uri="{FF2B5EF4-FFF2-40B4-BE49-F238E27FC236}">
                <a16:creationId xmlns:a16="http://schemas.microsoft.com/office/drawing/2014/main" id="{69CBD88E-8C9F-4B48-AE6C-A7F93BA61274}"/>
              </a:ext>
            </a:extLst>
          </p:cNvPr>
          <p:cNvSpPr>
            <a:spLocks noChangeArrowheads="1"/>
          </p:cNvSpPr>
          <p:nvPr/>
        </p:nvSpPr>
        <p:spPr bwMode="auto">
          <a:xfrm>
            <a:off x="228600" y="2455863"/>
            <a:ext cx="4191000" cy="1330325"/>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200" dirty="0"/>
              <a:t> A. </a:t>
            </a:r>
            <a:r>
              <a:rPr lang="en-US" sz="2200" dirty="0" err="1"/>
              <a:t>Chiến</a:t>
            </a:r>
            <a:r>
              <a:rPr lang="en-US" sz="2200" dirty="0"/>
              <a:t> </a:t>
            </a:r>
            <a:r>
              <a:rPr lang="en-US" sz="2200" dirty="0" err="1"/>
              <a:t>tranh</a:t>
            </a:r>
            <a:r>
              <a:rPr lang="en-US" sz="2200" dirty="0"/>
              <a:t> </a:t>
            </a:r>
            <a:r>
              <a:rPr lang="en-US" sz="2200" dirty="0" err="1"/>
              <a:t>chống</a:t>
            </a:r>
            <a:r>
              <a:rPr lang="en-US" sz="2200" dirty="0"/>
              <a:t> </a:t>
            </a:r>
            <a:r>
              <a:rPr lang="en-US" sz="2200" dirty="0" err="1"/>
              <a:t>thực</a:t>
            </a:r>
            <a:r>
              <a:rPr lang="en-US" sz="2200" dirty="0"/>
              <a:t> </a:t>
            </a:r>
          </a:p>
          <a:p>
            <a:pPr algn="ctr" eaLnBrk="1" hangingPunct="1">
              <a:defRPr/>
            </a:pPr>
            <a:r>
              <a:rPr lang="en-US" sz="2200" dirty="0" err="1"/>
              <a:t>dân</a:t>
            </a:r>
            <a:r>
              <a:rPr lang="en-US" sz="2200" dirty="0"/>
              <a:t> </a:t>
            </a:r>
            <a:r>
              <a:rPr lang="en-US" sz="2200" dirty="0" err="1"/>
              <a:t>Pháp</a:t>
            </a:r>
            <a:r>
              <a:rPr lang="en-US" sz="2200" dirty="0"/>
              <a:t> </a:t>
            </a:r>
            <a:r>
              <a:rPr lang="en-US" sz="2200" dirty="0" err="1"/>
              <a:t>là</a:t>
            </a:r>
            <a:r>
              <a:rPr lang="en-US" sz="2200" dirty="0"/>
              <a:t> </a:t>
            </a:r>
            <a:r>
              <a:rPr lang="en-US" sz="2200" dirty="0" err="1"/>
              <a:t>chiến</a:t>
            </a:r>
            <a:r>
              <a:rPr lang="en-US" sz="2200" dirty="0"/>
              <a:t> </a:t>
            </a:r>
            <a:r>
              <a:rPr lang="en-US" sz="2200" dirty="0" err="1"/>
              <a:t>tranh</a:t>
            </a:r>
            <a:endParaRPr lang="en-US" sz="2200" dirty="0"/>
          </a:p>
          <a:p>
            <a:pPr algn="ctr" eaLnBrk="1" hangingPunct="1">
              <a:defRPr/>
            </a:pPr>
            <a:r>
              <a:rPr lang="en-US" sz="2200" dirty="0"/>
              <a:t> </a:t>
            </a:r>
            <a:r>
              <a:rPr lang="en-US" sz="2200" dirty="0" err="1"/>
              <a:t>chính</a:t>
            </a:r>
            <a:r>
              <a:rPr lang="en-US" sz="2200" dirty="0"/>
              <a:t> </a:t>
            </a:r>
            <a:r>
              <a:rPr lang="en-US" sz="2200" dirty="0" err="1"/>
              <a:t>nghĩa</a:t>
            </a:r>
            <a:r>
              <a:rPr lang="en-US" sz="2200" dirty="0"/>
              <a:t> </a:t>
            </a:r>
            <a:r>
              <a:rPr lang="en-US" sz="2200" dirty="0" err="1"/>
              <a:t>cách</a:t>
            </a:r>
            <a:r>
              <a:rPr lang="en-US" sz="2200" dirty="0"/>
              <a:t> </a:t>
            </a:r>
            <a:r>
              <a:rPr lang="en-US" sz="2200" dirty="0" err="1"/>
              <a:t>mạng</a:t>
            </a:r>
            <a:endParaRPr lang="en-US" sz="2200" b="1" dirty="0">
              <a:solidFill>
                <a:schemeClr val="bg1"/>
              </a:solidFill>
            </a:endParaRPr>
          </a:p>
        </p:txBody>
      </p:sp>
      <p:sp>
        <p:nvSpPr>
          <p:cNvPr id="100371" name="Oval 19">
            <a:extLst>
              <a:ext uri="{FF2B5EF4-FFF2-40B4-BE49-F238E27FC236}">
                <a16:creationId xmlns:a16="http://schemas.microsoft.com/office/drawing/2014/main" id="{DC1A6109-7FBF-4B7D-AC02-D023C8F4003F}"/>
              </a:ext>
            </a:extLst>
          </p:cNvPr>
          <p:cNvSpPr>
            <a:spLocks noChangeArrowheads="1"/>
          </p:cNvSpPr>
          <p:nvPr/>
        </p:nvSpPr>
        <p:spPr bwMode="auto">
          <a:xfrm>
            <a:off x="4926013"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92168" name="Picture 20" descr="ani32">
            <a:hlinkClick r:id="rId7" action="ppaction://hlinksldjump"/>
            <a:extLst>
              <a:ext uri="{FF2B5EF4-FFF2-40B4-BE49-F238E27FC236}">
                <a16:creationId xmlns:a16="http://schemas.microsoft.com/office/drawing/2014/main" id="{BE6FD84D-BA4D-456F-A94D-3CEB902F29A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93100" y="61785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a:extLst>
              <a:ext uri="{FF2B5EF4-FFF2-40B4-BE49-F238E27FC236}">
                <a16:creationId xmlns:a16="http://schemas.microsoft.com/office/drawing/2014/main" id="{EADB7307-1819-4AE6-B75C-60C867F210B1}"/>
              </a:ext>
            </a:extLst>
          </p:cNvPr>
          <p:cNvSpPr>
            <a:spLocks noChangeArrowheads="1"/>
          </p:cNvSpPr>
          <p:nvPr/>
        </p:nvSpPr>
        <p:spPr bwMode="auto">
          <a:xfrm>
            <a:off x="491966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00374" name="Oval 22">
            <a:extLst>
              <a:ext uri="{FF2B5EF4-FFF2-40B4-BE49-F238E27FC236}">
                <a16:creationId xmlns:a16="http://schemas.microsoft.com/office/drawing/2014/main" id="{E8685DE9-BAA3-4321-8C1A-91C171F8EED7}"/>
              </a:ext>
            </a:extLst>
          </p:cNvPr>
          <p:cNvSpPr>
            <a:spLocks noChangeArrowheads="1"/>
          </p:cNvSpPr>
          <p:nvPr/>
        </p:nvSpPr>
        <p:spPr bwMode="auto">
          <a:xfrm>
            <a:off x="4919663"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00375" name="Oval 23">
            <a:extLst>
              <a:ext uri="{FF2B5EF4-FFF2-40B4-BE49-F238E27FC236}">
                <a16:creationId xmlns:a16="http://schemas.microsoft.com/office/drawing/2014/main" id="{F7C8BDCA-9662-403B-9F21-D7CA2E602387}"/>
              </a:ext>
            </a:extLst>
          </p:cNvPr>
          <p:cNvSpPr>
            <a:spLocks noChangeArrowheads="1"/>
          </p:cNvSpPr>
          <p:nvPr/>
        </p:nvSpPr>
        <p:spPr bwMode="auto">
          <a:xfrm>
            <a:off x="4926013"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00376" name="Oval 24">
            <a:extLst>
              <a:ext uri="{FF2B5EF4-FFF2-40B4-BE49-F238E27FC236}">
                <a16:creationId xmlns:a16="http://schemas.microsoft.com/office/drawing/2014/main" id="{5716C000-FCBA-4F44-9696-8DC152B2EDEF}"/>
              </a:ext>
            </a:extLst>
          </p:cNvPr>
          <p:cNvSpPr>
            <a:spLocks noChangeArrowheads="1"/>
          </p:cNvSpPr>
          <p:nvPr/>
        </p:nvSpPr>
        <p:spPr bwMode="auto">
          <a:xfrm>
            <a:off x="4926013" y="59959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00377" name="Oval 25">
            <a:extLst>
              <a:ext uri="{FF2B5EF4-FFF2-40B4-BE49-F238E27FC236}">
                <a16:creationId xmlns:a16="http://schemas.microsoft.com/office/drawing/2014/main" id="{B5D9F4DB-3686-4D3E-86DC-0F56EB895A13}"/>
              </a:ext>
            </a:extLst>
          </p:cNvPr>
          <p:cNvSpPr>
            <a:spLocks noChangeArrowheads="1"/>
          </p:cNvSpPr>
          <p:nvPr/>
        </p:nvSpPr>
        <p:spPr bwMode="auto">
          <a:xfrm>
            <a:off x="4895850"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00378" name="Oval 26">
            <a:extLst>
              <a:ext uri="{FF2B5EF4-FFF2-40B4-BE49-F238E27FC236}">
                <a16:creationId xmlns:a16="http://schemas.microsoft.com/office/drawing/2014/main" id="{612F7622-6D3B-4A4F-97D2-E414111F7BA6}"/>
              </a:ext>
            </a:extLst>
          </p:cNvPr>
          <p:cNvSpPr>
            <a:spLocks noChangeArrowheads="1"/>
          </p:cNvSpPr>
          <p:nvPr/>
        </p:nvSpPr>
        <p:spPr bwMode="auto">
          <a:xfrm>
            <a:off x="4911725" y="59959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00379" name="Text Box 27">
            <a:extLst>
              <a:ext uri="{FF2B5EF4-FFF2-40B4-BE49-F238E27FC236}">
                <a16:creationId xmlns:a16="http://schemas.microsoft.com/office/drawing/2014/main" id="{9AB5856B-9CE5-4065-B348-5EAB9B6149CD}"/>
              </a:ext>
            </a:extLst>
          </p:cNvPr>
          <p:cNvSpPr txBox="1">
            <a:spLocks noChangeArrowheads="1"/>
          </p:cNvSpPr>
          <p:nvPr/>
        </p:nvSpPr>
        <p:spPr bwMode="auto">
          <a:xfrm>
            <a:off x="3429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00380" name="Text Box 28">
            <a:extLst>
              <a:ext uri="{FF2B5EF4-FFF2-40B4-BE49-F238E27FC236}">
                <a16:creationId xmlns:a16="http://schemas.microsoft.com/office/drawing/2014/main" id="{5E19B883-8497-456F-BC80-BB2AAD9D5155}"/>
              </a:ext>
            </a:extLst>
          </p:cNvPr>
          <p:cNvSpPr txBox="1">
            <a:spLocks noChangeArrowheads="1"/>
          </p:cNvSpPr>
          <p:nvPr/>
        </p:nvSpPr>
        <p:spPr bwMode="auto">
          <a:xfrm>
            <a:off x="4845050" y="585787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C70D15C5-4777-4FB1-ABC3-0D289A073010}"/>
              </a:ext>
            </a:extLst>
          </p:cNvPr>
          <p:cNvSpPr>
            <a:spLocks noChangeArrowheads="1"/>
          </p:cNvSpPr>
          <p:nvPr/>
        </p:nvSpPr>
        <p:spPr bwMode="auto">
          <a:xfrm>
            <a:off x="228600" y="4232275"/>
            <a:ext cx="4191000" cy="1330325"/>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200" dirty="0"/>
              <a:t> C. </a:t>
            </a:r>
            <a:r>
              <a:rPr lang="en-US" sz="2200" dirty="0" err="1"/>
              <a:t>Chiến</a:t>
            </a:r>
            <a:r>
              <a:rPr lang="en-US" sz="2200" dirty="0"/>
              <a:t> </a:t>
            </a:r>
            <a:r>
              <a:rPr lang="en-US" sz="2200" dirty="0" err="1"/>
              <a:t>tranh</a:t>
            </a:r>
            <a:r>
              <a:rPr lang="en-US" sz="2200" dirty="0"/>
              <a:t> </a:t>
            </a:r>
            <a:r>
              <a:rPr lang="en-US" sz="2200" dirty="0" err="1"/>
              <a:t>tự</a:t>
            </a:r>
            <a:r>
              <a:rPr lang="en-US" sz="2200" dirty="0"/>
              <a:t> </a:t>
            </a:r>
            <a:r>
              <a:rPr lang="en-US" sz="2200" dirty="0" err="1"/>
              <a:t>vệ</a:t>
            </a:r>
            <a:r>
              <a:rPr lang="en-US" sz="2200" dirty="0"/>
              <a:t> </a:t>
            </a:r>
            <a:r>
              <a:rPr lang="en-US" sz="2200" dirty="0" err="1"/>
              <a:t>chính</a:t>
            </a:r>
            <a:r>
              <a:rPr lang="en-US" sz="2200" dirty="0"/>
              <a:t> </a:t>
            </a:r>
          </a:p>
          <a:p>
            <a:pPr algn="ctr" eaLnBrk="1" hangingPunct="1">
              <a:defRPr/>
            </a:pPr>
            <a:r>
              <a:rPr lang="en-US" sz="2200" dirty="0" err="1"/>
              <a:t>nghĩa</a:t>
            </a:r>
            <a:r>
              <a:rPr lang="en-US" sz="2200" dirty="0"/>
              <a:t> </a:t>
            </a:r>
            <a:r>
              <a:rPr lang="en-US" sz="2200" dirty="0" err="1"/>
              <a:t>chống</a:t>
            </a:r>
            <a:r>
              <a:rPr lang="en-US" sz="2200" dirty="0"/>
              <a:t> </a:t>
            </a:r>
            <a:r>
              <a:rPr lang="en-US" sz="2200" dirty="0" err="1"/>
              <a:t>xâm</a:t>
            </a:r>
            <a:r>
              <a:rPr lang="en-US" sz="2200" dirty="0"/>
              <a:t> </a:t>
            </a:r>
            <a:r>
              <a:rPr lang="en-US" sz="2200" dirty="0" err="1"/>
              <a:t>lược</a:t>
            </a:r>
            <a:r>
              <a:rPr lang="en-US" sz="2200" dirty="0"/>
              <a:t>, </a:t>
            </a:r>
          </a:p>
          <a:p>
            <a:pPr algn="ctr" eaLnBrk="1" hangingPunct="1">
              <a:defRPr/>
            </a:pPr>
            <a:r>
              <a:rPr lang="en-US" sz="2200" dirty="0" err="1"/>
              <a:t>giải</a:t>
            </a:r>
            <a:r>
              <a:rPr lang="en-US" sz="2200" dirty="0"/>
              <a:t> </a:t>
            </a:r>
            <a:r>
              <a:rPr lang="en-US" sz="2200" dirty="0" err="1"/>
              <a:t>phóng</a:t>
            </a:r>
            <a:r>
              <a:rPr lang="en-US" sz="2200" dirty="0"/>
              <a:t> </a:t>
            </a:r>
            <a:r>
              <a:rPr lang="en-US" sz="2200" dirty="0" err="1"/>
              <a:t>dân</a:t>
            </a:r>
            <a:r>
              <a:rPr lang="en-US" sz="2200" dirty="0"/>
              <a:t> </a:t>
            </a:r>
            <a:r>
              <a:rPr lang="en-US" sz="2200" dirty="0" err="1"/>
              <a:t>tộc</a:t>
            </a:r>
            <a:endParaRPr lang="vi-VN" sz="2200" b="1" dirty="0"/>
          </a:p>
        </p:txBody>
      </p:sp>
      <p:sp>
        <p:nvSpPr>
          <p:cNvPr id="28" name="AutoShape 10">
            <a:extLst>
              <a:ext uri="{FF2B5EF4-FFF2-40B4-BE49-F238E27FC236}">
                <a16:creationId xmlns:a16="http://schemas.microsoft.com/office/drawing/2014/main" id="{E5DDE087-5BE4-4A3C-B338-4D1E3FFA3FAF}"/>
              </a:ext>
            </a:extLst>
          </p:cNvPr>
          <p:cNvSpPr>
            <a:spLocks noChangeArrowheads="1"/>
          </p:cNvSpPr>
          <p:nvPr/>
        </p:nvSpPr>
        <p:spPr bwMode="auto">
          <a:xfrm>
            <a:off x="4648200" y="4232275"/>
            <a:ext cx="4267200" cy="1330325"/>
          </a:xfrm>
          <a:prstGeom prst="flowChartTerminator">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200" dirty="0"/>
              <a:t> D. </a:t>
            </a:r>
            <a:r>
              <a:rPr lang="en-US" sz="2200" dirty="0" err="1"/>
              <a:t>Đoàn</a:t>
            </a:r>
            <a:r>
              <a:rPr lang="en-US" sz="2200" dirty="0"/>
              <a:t> </a:t>
            </a:r>
            <a:r>
              <a:rPr lang="en-US" sz="2200" dirty="0" err="1"/>
              <a:t>kết</a:t>
            </a:r>
            <a:r>
              <a:rPr lang="en-US" sz="2200" dirty="0"/>
              <a:t> </a:t>
            </a:r>
            <a:r>
              <a:rPr lang="en-US" sz="2200" dirty="0" err="1"/>
              <a:t>toàn</a:t>
            </a:r>
            <a:r>
              <a:rPr lang="en-US" sz="2200" dirty="0"/>
              <a:t> </a:t>
            </a:r>
            <a:r>
              <a:rPr lang="en-US" sz="2200" dirty="0" err="1"/>
              <a:t>thể</a:t>
            </a:r>
            <a:r>
              <a:rPr lang="en-US" sz="2200" dirty="0"/>
              <a:t> </a:t>
            </a:r>
          </a:p>
          <a:p>
            <a:pPr algn="ctr" eaLnBrk="1" hangingPunct="1">
              <a:defRPr/>
            </a:pPr>
            <a:r>
              <a:rPr lang="en-US" sz="2200" dirty="0" err="1"/>
              <a:t>đồng</a:t>
            </a:r>
            <a:r>
              <a:rPr lang="en-US" sz="2200" dirty="0"/>
              <a:t> </a:t>
            </a:r>
            <a:r>
              <a:rPr lang="en-US" sz="2200" dirty="0" err="1"/>
              <a:t>bào</a:t>
            </a:r>
            <a:r>
              <a:rPr lang="en-US" sz="2200" dirty="0"/>
              <a:t> </a:t>
            </a:r>
            <a:r>
              <a:rPr lang="en-US" sz="2200" dirty="0" err="1"/>
              <a:t>trong</a:t>
            </a:r>
            <a:r>
              <a:rPr lang="en-US" sz="2200" dirty="0"/>
              <a:t> </a:t>
            </a:r>
            <a:r>
              <a:rPr lang="en-US" sz="2200" dirty="0" err="1"/>
              <a:t>nước</a:t>
            </a:r>
            <a:r>
              <a:rPr lang="en-US" sz="2200" dirty="0"/>
              <a:t> </a:t>
            </a:r>
            <a:r>
              <a:rPr lang="en-US" sz="2200" dirty="0" err="1"/>
              <a:t>để</a:t>
            </a:r>
            <a:r>
              <a:rPr lang="en-US" sz="2200" dirty="0"/>
              <a:t> </a:t>
            </a:r>
          </a:p>
          <a:p>
            <a:pPr algn="ctr" eaLnBrk="1" hangingPunct="1">
              <a:defRPr/>
            </a:pPr>
            <a:r>
              <a:rPr lang="en-US" sz="2200" dirty="0" err="1"/>
              <a:t>tiến</a:t>
            </a:r>
            <a:r>
              <a:rPr lang="en-US" sz="2200" dirty="0"/>
              <a:t> </a:t>
            </a:r>
            <a:r>
              <a:rPr lang="en-US" sz="2200" dirty="0" err="1"/>
              <a:t>hành</a:t>
            </a:r>
            <a:r>
              <a:rPr lang="en-US" sz="2200" dirty="0"/>
              <a:t> </a:t>
            </a:r>
            <a:r>
              <a:rPr lang="en-US" sz="2200" dirty="0" err="1"/>
              <a:t>chiến</a:t>
            </a:r>
            <a:r>
              <a:rPr lang="en-US" sz="2200" dirty="0"/>
              <a:t> </a:t>
            </a:r>
            <a:r>
              <a:rPr lang="en-US" sz="2200" dirty="0" err="1"/>
              <a:t>tranh</a:t>
            </a:r>
            <a:endParaRPr lang="en-US" sz="2200" dirty="0">
              <a:solidFill>
                <a:schemeClr val="bg1"/>
              </a:solidFill>
            </a:endParaRPr>
          </a:p>
        </p:txBody>
      </p:sp>
      <p:sp>
        <p:nvSpPr>
          <p:cNvPr id="21" name="Rectangle: Rounded Corners 20">
            <a:extLst>
              <a:ext uri="{FF2B5EF4-FFF2-40B4-BE49-F238E27FC236}">
                <a16:creationId xmlns:a16="http://schemas.microsoft.com/office/drawing/2014/main" id="{9436D56D-962B-4B78-9DE3-0AF7D1C04748}"/>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39</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7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00357"/>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seq concurrent="1" nextAc="seek">
              <p:cTn id="31" restart="whenNotActive" fill="hold" evtFilter="cancelBubble" nodeType="interactiveSeq">
                <p:stCondLst>
                  <p:cond evt="onClick" delay="0">
                    <p:tgtEl>
                      <p:spTgt spid="100379"/>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00380"/>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00378"/>
                                        </p:tgtEl>
                                      </p:cBhvr>
                                    </p:animEffect>
                                    <p:set>
                                      <p:cBhvr>
                                        <p:cTn id="39"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00377"/>
                                        </p:tgtEl>
                                      </p:cBhvr>
                                    </p:animEffect>
                                    <p:set>
                                      <p:cBhvr>
                                        <p:cTn id="43"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00376"/>
                                        </p:tgtEl>
                                      </p:cBhvr>
                                    </p:animEffect>
                                    <p:set>
                                      <p:cBhvr>
                                        <p:cTn id="47"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00375"/>
                                        </p:tgtEl>
                                      </p:cBhvr>
                                    </p:animEffect>
                                    <p:set>
                                      <p:cBhvr>
                                        <p:cTn id="51"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00374"/>
                                        </p:tgtEl>
                                      </p:cBhvr>
                                    </p:animEffect>
                                    <p:set>
                                      <p:cBhvr>
                                        <p:cTn id="55"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00373"/>
                                        </p:tgtEl>
                                      </p:cBhvr>
                                    </p:animEffect>
                                    <p:set>
                                      <p:cBhvr>
                                        <p:cTn id="59"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00371"/>
                                        </p:tgtEl>
                                      </p:cBhvr>
                                    </p:animEffect>
                                    <p:set>
                                      <p:cBhvr>
                                        <p:cTn id="63"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00354"/>
                                        </p:tgtEl>
                                      </p:cBhvr>
                                    </p:animEffect>
                                    <p:set>
                                      <p:cBhvr>
                                        <p:cTn id="67"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73A3E050-0A73-4E8D-A9AB-DB7964646581}"/>
              </a:ext>
            </a:extLst>
          </p:cNvPr>
          <p:cNvSpPr txBox="1">
            <a:spLocks noChangeArrowheads="1"/>
          </p:cNvSpPr>
          <p:nvPr/>
        </p:nvSpPr>
        <p:spPr bwMode="auto">
          <a:xfrm>
            <a:off x="1536700" y="1155700"/>
            <a:ext cx="7226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cs typeface="Arial" panose="020B0604020202020204" pitchFamily="34" charset="0"/>
              </a:rPr>
              <a:t>Theo tư tưởng Hồ Chí Minh, chức năng của quân đội nhân dân Việt Nam là:</a:t>
            </a:r>
          </a:p>
        </p:txBody>
      </p:sp>
      <p:sp>
        <p:nvSpPr>
          <p:cNvPr id="20483" name="AutoShape 5">
            <a:extLst>
              <a:ext uri="{FF2B5EF4-FFF2-40B4-BE49-F238E27FC236}">
                <a16:creationId xmlns:a16="http://schemas.microsoft.com/office/drawing/2014/main" id="{FE1C0AC7-1B05-4BF5-AA9E-87DD12251B9E}"/>
              </a:ext>
            </a:extLst>
          </p:cNvPr>
          <p:cNvSpPr>
            <a:spLocks noChangeArrowheads="1"/>
          </p:cNvSpPr>
          <p:nvPr/>
        </p:nvSpPr>
        <p:spPr bwMode="auto">
          <a:xfrm>
            <a:off x="393700" y="2663825"/>
            <a:ext cx="4178300" cy="1292225"/>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A. Đội quân chiến đấu, </a:t>
            </a:r>
          </a:p>
          <a:p>
            <a:pPr algn="ctr">
              <a:spcBef>
                <a:spcPct val="20000"/>
              </a:spcBef>
            </a:pPr>
            <a:r>
              <a:rPr lang="en-US" altLang="en-US" sz="3000">
                <a:cs typeface="Arial" panose="020B0604020202020204" pitchFamily="34" charset="0"/>
              </a:rPr>
              <a:t>đội quân công tác, đội quân</a:t>
            </a:r>
          </a:p>
          <a:p>
            <a:pPr algn="ctr">
              <a:spcBef>
                <a:spcPct val="20000"/>
              </a:spcBef>
            </a:pPr>
            <a:r>
              <a:rPr lang="en-US" altLang="en-US" sz="3000">
                <a:cs typeface="Arial" panose="020B0604020202020204" pitchFamily="34" charset="0"/>
              </a:rPr>
              <a:t> lao động sản xuất</a:t>
            </a:r>
          </a:p>
        </p:txBody>
      </p:sp>
      <p:sp>
        <p:nvSpPr>
          <p:cNvPr id="20484" name="AutoShape 10">
            <a:extLst>
              <a:ext uri="{FF2B5EF4-FFF2-40B4-BE49-F238E27FC236}">
                <a16:creationId xmlns:a16="http://schemas.microsoft.com/office/drawing/2014/main" id="{A40B038F-97BF-408D-A083-D297458544C5}"/>
              </a:ext>
            </a:extLst>
          </p:cNvPr>
          <p:cNvSpPr>
            <a:spLocks noChangeArrowheads="1"/>
          </p:cNvSpPr>
          <p:nvPr/>
        </p:nvSpPr>
        <p:spPr bwMode="auto">
          <a:xfrm>
            <a:off x="4764088" y="4191000"/>
            <a:ext cx="4211637"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cs typeface="Arial" panose="020B0604020202020204" pitchFamily="34" charset="0"/>
              </a:rPr>
              <a:t> D. Đội quân xây dựng, </a:t>
            </a:r>
          </a:p>
          <a:p>
            <a:pPr algn="ctr"/>
            <a:r>
              <a:rPr lang="en-US" altLang="en-US" sz="2400">
                <a:cs typeface="Arial" panose="020B0604020202020204" pitchFamily="34" charset="0"/>
              </a:rPr>
              <a:t>đội quân công tác, đội quân</a:t>
            </a:r>
          </a:p>
          <a:p>
            <a:pPr algn="ctr"/>
            <a:r>
              <a:rPr lang="en-US" altLang="en-US" sz="2400">
                <a:cs typeface="Arial" panose="020B0604020202020204" pitchFamily="34" charset="0"/>
              </a:rPr>
              <a:t> an ninh trật tự </a:t>
            </a:r>
            <a:endParaRPr lang="vi-VN" altLang="en-US" sz="2400">
              <a:cs typeface="Arial" panose="020B0604020202020204" pitchFamily="34" charset="0"/>
            </a:endParaRPr>
          </a:p>
        </p:txBody>
      </p:sp>
      <p:sp>
        <p:nvSpPr>
          <p:cNvPr id="20485" name="AutoShape 10">
            <a:extLst>
              <a:ext uri="{FF2B5EF4-FFF2-40B4-BE49-F238E27FC236}">
                <a16:creationId xmlns:a16="http://schemas.microsoft.com/office/drawing/2014/main" id="{5A3DF208-9673-43F7-91BF-F5A3196F7DA4}"/>
              </a:ext>
            </a:extLst>
          </p:cNvPr>
          <p:cNvSpPr>
            <a:spLocks noChangeArrowheads="1"/>
          </p:cNvSpPr>
          <p:nvPr/>
        </p:nvSpPr>
        <p:spPr bwMode="auto">
          <a:xfrm>
            <a:off x="180975" y="4194175"/>
            <a:ext cx="4178300" cy="1292225"/>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cs typeface="Arial" panose="020B0604020202020204" pitchFamily="34" charset="0"/>
              </a:rPr>
              <a:t> C. Đội quân chiến đấu, </a:t>
            </a:r>
          </a:p>
          <a:p>
            <a:pPr algn="ctr"/>
            <a:r>
              <a:rPr lang="en-US" altLang="en-US" sz="2400">
                <a:cs typeface="Arial" panose="020B0604020202020204" pitchFamily="34" charset="0"/>
              </a:rPr>
              <a:t>đội quân sản xuất, </a:t>
            </a:r>
          </a:p>
          <a:p>
            <a:pPr algn="ctr"/>
            <a:r>
              <a:rPr lang="en-US" altLang="en-US" sz="2400">
                <a:cs typeface="Arial" panose="020B0604020202020204" pitchFamily="34" charset="0"/>
              </a:rPr>
              <a:t>đội quân tuyên truyền</a:t>
            </a:r>
          </a:p>
        </p:txBody>
      </p:sp>
      <p:sp>
        <p:nvSpPr>
          <p:cNvPr id="20486" name="AutoShape 10">
            <a:extLst>
              <a:ext uri="{FF2B5EF4-FFF2-40B4-BE49-F238E27FC236}">
                <a16:creationId xmlns:a16="http://schemas.microsoft.com/office/drawing/2014/main" id="{0A77DDD8-E122-4F79-8CDE-FCFB64FFB922}"/>
              </a:ext>
            </a:extLst>
          </p:cNvPr>
          <p:cNvSpPr>
            <a:spLocks noChangeArrowheads="1"/>
          </p:cNvSpPr>
          <p:nvPr/>
        </p:nvSpPr>
        <p:spPr bwMode="auto">
          <a:xfrm>
            <a:off x="4797425" y="2511425"/>
            <a:ext cx="4178300" cy="1295400"/>
          </a:xfrm>
          <a:prstGeom prst="flowChartTerminator">
            <a:avLst/>
          </a:prstGeom>
          <a:solidFill>
            <a:schemeClr val="bg1"/>
          </a:solidFill>
          <a:ln w="9525">
            <a:solidFill>
              <a:srgbClr val="3366FF"/>
            </a:solidFill>
            <a:miter lim="800000"/>
            <a:headEnd/>
            <a:tailEnd/>
          </a:ln>
        </p:spPr>
        <p:txBody>
          <a:bodyPr wrap="none" anchor="ct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cs typeface="Arial" panose="020B0604020202020204" pitchFamily="34" charset="0"/>
              </a:rPr>
              <a:t> B. Đội quân công tác, </a:t>
            </a:r>
          </a:p>
          <a:p>
            <a:pPr algn="ctr" eaLnBrk="1" hangingPunct="1"/>
            <a:r>
              <a:rPr lang="en-US" altLang="en-US" sz="2400">
                <a:cs typeface="Arial" panose="020B0604020202020204" pitchFamily="34" charset="0"/>
              </a:rPr>
              <a:t>đội quân chiến đấu và </a:t>
            </a:r>
          </a:p>
          <a:p>
            <a:pPr algn="ctr" eaLnBrk="1" hangingPunct="1"/>
            <a:r>
              <a:rPr lang="en-US" altLang="en-US" sz="2400">
                <a:cs typeface="Arial" panose="020B0604020202020204" pitchFamily="34" charset="0"/>
              </a:rPr>
              <a:t>đội quân xây dựng</a:t>
            </a:r>
          </a:p>
        </p:txBody>
      </p:sp>
      <p:sp>
        <p:nvSpPr>
          <p:cNvPr id="20487" name="Text Box 15">
            <a:extLst>
              <a:ext uri="{FF2B5EF4-FFF2-40B4-BE49-F238E27FC236}">
                <a16:creationId xmlns:a16="http://schemas.microsoft.com/office/drawing/2014/main" id="{A9EB6C10-6B08-467D-B7ED-EA4949E28280}"/>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04</a:t>
            </a:r>
          </a:p>
        </p:txBody>
      </p:sp>
    </p:spTree>
  </p:cSld>
  <p:clrMapOvr>
    <a:masterClrMapping/>
  </p:clrMapOvr>
  <p:transition spd="slow" advClick="0"/>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a:extLst>
              <a:ext uri="{FF2B5EF4-FFF2-40B4-BE49-F238E27FC236}">
                <a16:creationId xmlns:a16="http://schemas.microsoft.com/office/drawing/2014/main" id="{E26D24DC-5351-4437-9752-DE1E7E3FD7D5}"/>
              </a:ext>
            </a:extLst>
          </p:cNvPr>
          <p:cNvSpPr>
            <a:spLocks noChangeArrowheads="1"/>
          </p:cNvSpPr>
          <p:nvPr/>
        </p:nvSpPr>
        <p:spPr bwMode="auto">
          <a:xfrm>
            <a:off x="5159375"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01381" name="Picture 15" descr="people008">
            <a:extLst>
              <a:ext uri="{FF2B5EF4-FFF2-40B4-BE49-F238E27FC236}">
                <a16:creationId xmlns:a16="http://schemas.microsoft.com/office/drawing/2014/main" id="{C89590D8-870C-4806-85A2-A1A74E92CF6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 Box 9">
            <a:extLst>
              <a:ext uri="{FF2B5EF4-FFF2-40B4-BE49-F238E27FC236}">
                <a16:creationId xmlns:a16="http://schemas.microsoft.com/office/drawing/2014/main" id="{1B5A5E00-7068-4B66-A913-04A837C68426}"/>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F5521294-6F12-47CA-A088-4AD17EEA4819}"/>
              </a:ext>
            </a:extLst>
          </p:cNvPr>
          <p:cNvSpPr txBox="1">
            <a:spLocks noChangeArrowheads="1"/>
          </p:cNvSpPr>
          <p:nvPr/>
        </p:nvSpPr>
        <p:spPr bwMode="auto">
          <a:xfrm>
            <a:off x="1333500" y="901700"/>
            <a:ext cx="7772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200" i="1">
                <a:cs typeface="Arial" panose="020B0604020202020204" pitchFamily="34" charset="0"/>
              </a:rPr>
              <a:t>“Quân đội tham gia vận động quần chúng nhân dân xây dựng cơ sở chính trị - xã hội vững mạnh; giúp nhân dân phòng chống thiên tai, giải quyết khó khăn trong sản xuất và đời sống; tuyên truyền vận động nhân dân hiểu rõ và chấp hành đúng đường lối, quan điểm, chính sách của Đảng, pháp luật của Nhà nước”</a:t>
            </a:r>
            <a:r>
              <a:rPr lang="en-US" altLang="en-US" sz="2200">
                <a:cs typeface="Arial" panose="020B0604020202020204" pitchFamily="34" charset="0"/>
              </a:rPr>
              <a:t> là thực hiện chức năng của: </a:t>
            </a:r>
          </a:p>
        </p:txBody>
      </p:sp>
      <p:sp>
        <p:nvSpPr>
          <p:cNvPr id="65541" name="AutoShape 5">
            <a:extLst>
              <a:ext uri="{FF2B5EF4-FFF2-40B4-BE49-F238E27FC236}">
                <a16:creationId xmlns:a16="http://schemas.microsoft.com/office/drawing/2014/main" id="{D2451193-B881-4244-AC0E-1BB52955590C}"/>
              </a:ext>
            </a:extLst>
          </p:cNvPr>
          <p:cNvSpPr>
            <a:spLocks noChangeArrowheads="1"/>
          </p:cNvSpPr>
          <p:nvPr/>
        </p:nvSpPr>
        <p:spPr bwMode="auto">
          <a:xfrm>
            <a:off x="323850" y="3101975"/>
            <a:ext cx="4095750" cy="10541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A. Đội quân công tác</a:t>
            </a:r>
          </a:p>
        </p:txBody>
      </p:sp>
      <p:sp>
        <p:nvSpPr>
          <p:cNvPr id="65549" name="AutoShape 13">
            <a:extLst>
              <a:ext uri="{FF2B5EF4-FFF2-40B4-BE49-F238E27FC236}">
                <a16:creationId xmlns:a16="http://schemas.microsoft.com/office/drawing/2014/main" id="{CB23413E-B7D3-45C3-9155-710C1A554895}"/>
              </a:ext>
            </a:extLst>
          </p:cNvPr>
          <p:cNvSpPr>
            <a:spLocks noChangeArrowheads="1"/>
          </p:cNvSpPr>
          <p:nvPr/>
        </p:nvSpPr>
        <p:spPr bwMode="auto">
          <a:xfrm>
            <a:off x="4648200" y="3101975"/>
            <a:ext cx="4267200" cy="1089025"/>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Đội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quân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vận</a:t>
            </a:r>
            <a:endParaRPr lang="en-US" sz="2300" b="1" dirty="0">
              <a:solidFill>
                <a:schemeClr val="bg1"/>
              </a:solidFill>
              <a:latin typeface="+mn-lt"/>
              <a:cs typeface="Times New Roman" pitchFamily="18" charset="0"/>
            </a:endParaRPr>
          </a:p>
        </p:txBody>
      </p:sp>
      <p:sp>
        <p:nvSpPr>
          <p:cNvPr id="101395" name="Oval 19">
            <a:extLst>
              <a:ext uri="{FF2B5EF4-FFF2-40B4-BE49-F238E27FC236}">
                <a16:creationId xmlns:a16="http://schemas.microsoft.com/office/drawing/2014/main" id="{84ED4434-A899-4678-8508-7DC95EF1FCB7}"/>
              </a:ext>
            </a:extLst>
          </p:cNvPr>
          <p:cNvSpPr>
            <a:spLocks noChangeArrowheads="1"/>
          </p:cNvSpPr>
          <p:nvPr/>
        </p:nvSpPr>
        <p:spPr bwMode="auto">
          <a:xfrm>
            <a:off x="5159375"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94217" name="Picture 20" descr="ani32">
            <a:hlinkClick r:id="rId7" action="ppaction://hlinksldjump"/>
            <a:extLst>
              <a:ext uri="{FF2B5EF4-FFF2-40B4-BE49-F238E27FC236}">
                <a16:creationId xmlns:a16="http://schemas.microsoft.com/office/drawing/2014/main" id="{0E679443-BF2B-4395-9246-586331403AA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8788" y="60610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a:extLst>
              <a:ext uri="{FF2B5EF4-FFF2-40B4-BE49-F238E27FC236}">
                <a16:creationId xmlns:a16="http://schemas.microsoft.com/office/drawing/2014/main" id="{5D1C3D45-DE73-4BA8-BE87-35C7D0C19DFF}"/>
              </a:ext>
            </a:extLst>
          </p:cNvPr>
          <p:cNvSpPr>
            <a:spLocks noChangeArrowheads="1"/>
          </p:cNvSpPr>
          <p:nvPr/>
        </p:nvSpPr>
        <p:spPr bwMode="auto">
          <a:xfrm>
            <a:off x="51546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01398" name="Oval 22">
            <a:extLst>
              <a:ext uri="{FF2B5EF4-FFF2-40B4-BE49-F238E27FC236}">
                <a16:creationId xmlns:a16="http://schemas.microsoft.com/office/drawing/2014/main" id="{BD9C5EC0-E648-4695-B397-CECA2F52CDC5}"/>
              </a:ext>
            </a:extLst>
          </p:cNvPr>
          <p:cNvSpPr>
            <a:spLocks noChangeArrowheads="1"/>
          </p:cNvSpPr>
          <p:nvPr/>
        </p:nvSpPr>
        <p:spPr bwMode="auto">
          <a:xfrm>
            <a:off x="5154613"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01399" name="Oval 23">
            <a:extLst>
              <a:ext uri="{FF2B5EF4-FFF2-40B4-BE49-F238E27FC236}">
                <a16:creationId xmlns:a16="http://schemas.microsoft.com/office/drawing/2014/main" id="{7DEA0014-F896-4AAF-94A2-1265FC6E8D8D}"/>
              </a:ext>
            </a:extLst>
          </p:cNvPr>
          <p:cNvSpPr>
            <a:spLocks noChangeArrowheads="1"/>
          </p:cNvSpPr>
          <p:nvPr/>
        </p:nvSpPr>
        <p:spPr bwMode="auto">
          <a:xfrm>
            <a:off x="5159375"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01400" name="Oval 24">
            <a:extLst>
              <a:ext uri="{FF2B5EF4-FFF2-40B4-BE49-F238E27FC236}">
                <a16:creationId xmlns:a16="http://schemas.microsoft.com/office/drawing/2014/main" id="{A54ACEDC-59EA-42BC-8337-BCEDAF61ABA4}"/>
              </a:ext>
            </a:extLst>
          </p:cNvPr>
          <p:cNvSpPr>
            <a:spLocks noChangeArrowheads="1"/>
          </p:cNvSpPr>
          <p:nvPr/>
        </p:nvSpPr>
        <p:spPr bwMode="auto">
          <a:xfrm>
            <a:off x="5159375" y="60674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01401" name="Oval 25">
            <a:extLst>
              <a:ext uri="{FF2B5EF4-FFF2-40B4-BE49-F238E27FC236}">
                <a16:creationId xmlns:a16="http://schemas.microsoft.com/office/drawing/2014/main" id="{66854618-5480-48E6-B792-B525C73650D6}"/>
              </a:ext>
            </a:extLst>
          </p:cNvPr>
          <p:cNvSpPr>
            <a:spLocks noChangeArrowheads="1"/>
          </p:cNvSpPr>
          <p:nvPr/>
        </p:nvSpPr>
        <p:spPr bwMode="auto">
          <a:xfrm>
            <a:off x="5159375"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01402" name="Oval 26">
            <a:extLst>
              <a:ext uri="{FF2B5EF4-FFF2-40B4-BE49-F238E27FC236}">
                <a16:creationId xmlns:a16="http://schemas.microsoft.com/office/drawing/2014/main" id="{F7B58F2D-935A-419F-8FBE-21E68106413E}"/>
              </a:ext>
            </a:extLst>
          </p:cNvPr>
          <p:cNvSpPr>
            <a:spLocks noChangeArrowheads="1"/>
          </p:cNvSpPr>
          <p:nvPr/>
        </p:nvSpPr>
        <p:spPr bwMode="auto">
          <a:xfrm>
            <a:off x="5154613" y="60674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01403" name="Text Box 27">
            <a:extLst>
              <a:ext uri="{FF2B5EF4-FFF2-40B4-BE49-F238E27FC236}">
                <a16:creationId xmlns:a16="http://schemas.microsoft.com/office/drawing/2014/main" id="{BE25CF98-25B9-441E-BBC6-E940A9942CB4}"/>
              </a:ext>
            </a:extLst>
          </p:cNvPr>
          <p:cNvSpPr txBox="1">
            <a:spLocks noChangeArrowheads="1"/>
          </p:cNvSpPr>
          <p:nvPr/>
        </p:nvSpPr>
        <p:spPr bwMode="auto">
          <a:xfrm>
            <a:off x="34290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01404" name="Text Box 28">
            <a:extLst>
              <a:ext uri="{FF2B5EF4-FFF2-40B4-BE49-F238E27FC236}">
                <a16:creationId xmlns:a16="http://schemas.microsoft.com/office/drawing/2014/main" id="{E09D66E2-394A-46F7-8D6F-E4296144E649}"/>
              </a:ext>
            </a:extLst>
          </p:cNvPr>
          <p:cNvSpPr txBox="1">
            <a:spLocks noChangeArrowheads="1"/>
          </p:cNvSpPr>
          <p:nvPr/>
        </p:nvSpPr>
        <p:spPr bwMode="auto">
          <a:xfrm>
            <a:off x="4892675" y="587692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64BA5862-5837-4156-8B20-E5C0A05E2A99}"/>
              </a:ext>
            </a:extLst>
          </p:cNvPr>
          <p:cNvSpPr>
            <a:spLocks noChangeArrowheads="1"/>
          </p:cNvSpPr>
          <p:nvPr/>
        </p:nvSpPr>
        <p:spPr bwMode="auto">
          <a:xfrm>
            <a:off x="4648200" y="4508500"/>
            <a:ext cx="4267200" cy="10541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D. Đội quân vận động</a:t>
            </a:r>
            <a:endParaRPr lang="vi-VN" altLang="vi-VN" sz="2300" b="1">
              <a:solidFill>
                <a:schemeClr val="bg1"/>
              </a:solidFill>
            </a:endParaRPr>
          </a:p>
        </p:txBody>
      </p:sp>
      <p:sp>
        <p:nvSpPr>
          <p:cNvPr id="28" name="AutoShape 13">
            <a:extLst>
              <a:ext uri="{FF2B5EF4-FFF2-40B4-BE49-F238E27FC236}">
                <a16:creationId xmlns:a16="http://schemas.microsoft.com/office/drawing/2014/main" id="{984EC021-6372-4C29-B623-009FEA66D5C9}"/>
              </a:ext>
            </a:extLst>
          </p:cNvPr>
          <p:cNvSpPr>
            <a:spLocks noChangeArrowheads="1"/>
          </p:cNvSpPr>
          <p:nvPr/>
        </p:nvSpPr>
        <p:spPr bwMode="auto">
          <a:xfrm>
            <a:off x="228600" y="4508500"/>
            <a:ext cx="4213225" cy="10541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C. </a:t>
            </a:r>
            <a:r>
              <a:rPr lang="en-US" sz="2400" dirty="0" err="1">
                <a:solidFill>
                  <a:schemeClr val="bg1"/>
                </a:solidFill>
                <a:latin typeface="Arial" charset="0"/>
                <a:cs typeface="Arial" charset="0"/>
              </a:rPr>
              <a:t>Đội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quân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tuyên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truyền</a:t>
            </a:r>
            <a:endParaRPr lang="en-US" sz="2300" b="1" dirty="0">
              <a:solidFill>
                <a:schemeClr val="bg1"/>
              </a:solidFill>
              <a:latin typeface="+mn-lt"/>
              <a:cs typeface="Times New Roman" pitchFamily="18" charset="0"/>
            </a:endParaRPr>
          </a:p>
        </p:txBody>
      </p:sp>
      <p:sp>
        <p:nvSpPr>
          <p:cNvPr id="22" name="Rectangle: Rounded Corners 21">
            <a:extLst>
              <a:ext uri="{FF2B5EF4-FFF2-40B4-BE49-F238E27FC236}">
                <a16:creationId xmlns:a16="http://schemas.microsoft.com/office/drawing/2014/main" id="{F31E1E62-E56C-49FC-877B-549DCC918F54}"/>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40</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1048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01381"/>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seq concurrent="1" nextAc="seek">
              <p:cTn id="31" restart="whenNotActive" fill="hold" evtFilter="cancelBubble" nodeType="interactiveSeq">
                <p:stCondLst>
                  <p:cond evt="onClick" delay="0">
                    <p:tgtEl>
                      <p:spTgt spid="101403"/>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01404"/>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01402"/>
                                        </p:tgtEl>
                                      </p:cBhvr>
                                    </p:animEffect>
                                    <p:set>
                                      <p:cBhvr>
                                        <p:cTn id="39"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01401"/>
                                        </p:tgtEl>
                                      </p:cBhvr>
                                    </p:animEffect>
                                    <p:set>
                                      <p:cBhvr>
                                        <p:cTn id="43"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01400"/>
                                        </p:tgtEl>
                                      </p:cBhvr>
                                    </p:animEffect>
                                    <p:set>
                                      <p:cBhvr>
                                        <p:cTn id="47"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01399"/>
                                        </p:tgtEl>
                                      </p:cBhvr>
                                    </p:animEffect>
                                    <p:set>
                                      <p:cBhvr>
                                        <p:cTn id="51"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01398"/>
                                        </p:tgtEl>
                                      </p:cBhvr>
                                    </p:animEffect>
                                    <p:set>
                                      <p:cBhvr>
                                        <p:cTn id="55"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01397"/>
                                        </p:tgtEl>
                                      </p:cBhvr>
                                    </p:animEffect>
                                    <p:set>
                                      <p:cBhvr>
                                        <p:cTn id="59"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01395"/>
                                        </p:tgtEl>
                                      </p:cBhvr>
                                    </p:animEffect>
                                    <p:set>
                                      <p:cBhvr>
                                        <p:cTn id="63"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01378"/>
                                        </p:tgtEl>
                                      </p:cBhvr>
                                    </p:animEffect>
                                    <p:set>
                                      <p:cBhvr>
                                        <p:cTn id="67"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a:extLst>
              <a:ext uri="{FF2B5EF4-FFF2-40B4-BE49-F238E27FC236}">
                <a16:creationId xmlns:a16="http://schemas.microsoft.com/office/drawing/2014/main" id="{07B6F739-2E61-41B6-ADBD-AEC99BF1B8CC}"/>
              </a:ext>
            </a:extLst>
          </p:cNvPr>
          <p:cNvSpPr>
            <a:spLocks noChangeArrowheads="1"/>
          </p:cNvSpPr>
          <p:nvPr/>
        </p:nvSpPr>
        <p:spPr bwMode="auto">
          <a:xfrm>
            <a:off x="5067300" y="61261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02405" name="Picture 15" descr="people008">
            <a:extLst>
              <a:ext uri="{FF2B5EF4-FFF2-40B4-BE49-F238E27FC236}">
                <a16:creationId xmlns:a16="http://schemas.microsoft.com/office/drawing/2014/main" id="{30BC12F0-1A03-48D0-90B8-AF1B7E01867F}"/>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Text Box 9">
            <a:extLst>
              <a:ext uri="{FF2B5EF4-FFF2-40B4-BE49-F238E27FC236}">
                <a16:creationId xmlns:a16="http://schemas.microsoft.com/office/drawing/2014/main" id="{D5A6599E-2F66-437E-98EC-9D20CAFAB3D0}"/>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03FD5561-EB5F-4F6E-966D-75FC4F8C9766}"/>
              </a:ext>
            </a:extLst>
          </p:cNvPr>
          <p:cNvSpPr txBox="1">
            <a:spLocks noChangeArrowheads="1"/>
          </p:cNvSpPr>
          <p:nvPr/>
        </p:nvSpPr>
        <p:spPr bwMode="auto">
          <a:xfrm>
            <a:off x="1524000" y="901700"/>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Quân đội nhân dân Việt Nam ra đời và trưởng thành luôn gắn liền với phong trào cách mạng của quần chúng, với các cuộc chiến tranh giải phóng và:</a:t>
            </a:r>
          </a:p>
        </p:txBody>
      </p:sp>
      <p:sp>
        <p:nvSpPr>
          <p:cNvPr id="65541" name="AutoShape 5">
            <a:extLst>
              <a:ext uri="{FF2B5EF4-FFF2-40B4-BE49-F238E27FC236}">
                <a16:creationId xmlns:a16="http://schemas.microsoft.com/office/drawing/2014/main" id="{F16D6FED-39B9-44A0-80DD-7EDF0F7E3D9A}"/>
              </a:ext>
            </a:extLst>
          </p:cNvPr>
          <p:cNvSpPr>
            <a:spLocks noChangeArrowheads="1"/>
          </p:cNvSpPr>
          <p:nvPr/>
        </p:nvSpPr>
        <p:spPr bwMode="auto">
          <a:xfrm>
            <a:off x="228600" y="4191000"/>
            <a:ext cx="41910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C. Sự nghiệp bảo vệ </a:t>
            </a:r>
          </a:p>
          <a:p>
            <a:pPr algn="ctr">
              <a:spcBef>
                <a:spcPct val="20000"/>
              </a:spcBef>
            </a:pPr>
            <a:r>
              <a:rPr lang="en-US" altLang="vi-VN" sz="2400">
                <a:cs typeface="Arial" panose="020B0604020202020204" pitchFamily="34" charset="0"/>
              </a:rPr>
              <a:t>Tổ quốc xã hội chủ nghĩa</a:t>
            </a:r>
          </a:p>
        </p:txBody>
      </p:sp>
      <p:sp>
        <p:nvSpPr>
          <p:cNvPr id="65549" name="AutoShape 13">
            <a:extLst>
              <a:ext uri="{FF2B5EF4-FFF2-40B4-BE49-F238E27FC236}">
                <a16:creationId xmlns:a16="http://schemas.microsoft.com/office/drawing/2014/main" id="{B6AB19A2-2BA0-40E8-B7F7-CECC7C331DCE}"/>
              </a:ext>
            </a:extLst>
          </p:cNvPr>
          <p:cNvSpPr>
            <a:spLocks noChangeArrowheads="1"/>
          </p:cNvSpPr>
          <p:nvPr/>
        </p:nvSpPr>
        <p:spPr bwMode="auto">
          <a:xfrm>
            <a:off x="228600" y="2438400"/>
            <a:ext cx="4191000" cy="1371600"/>
          </a:xfrm>
          <a:prstGeom prst="flowChartTerminator">
            <a:avLst/>
          </a:prstGeom>
          <a:solidFill>
            <a:schemeClr val="accent2"/>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marL="457200" indent="-457200" algn="ctr" eaLnBrk="1" hangingPunct="1">
              <a:defRPr/>
            </a:pPr>
            <a:r>
              <a:rPr lang="en-US" sz="2400" dirty="0">
                <a:solidFill>
                  <a:schemeClr val="bg1"/>
                </a:solidFill>
              </a:rPr>
              <a:t> A. </a:t>
            </a:r>
            <a:r>
              <a:rPr lang="en-US" sz="2400" dirty="0" err="1">
                <a:solidFill>
                  <a:schemeClr val="bg1"/>
                </a:solidFill>
              </a:rPr>
              <a:t>Sự</a:t>
            </a:r>
            <a:r>
              <a:rPr lang="en-US" sz="2400" dirty="0">
                <a:solidFill>
                  <a:schemeClr val="bg1"/>
                </a:solidFill>
              </a:rPr>
              <a:t> </a:t>
            </a:r>
            <a:r>
              <a:rPr lang="en-US" sz="2400" dirty="0" err="1">
                <a:solidFill>
                  <a:schemeClr val="bg1"/>
                </a:solidFill>
              </a:rPr>
              <a:t>nghiệp</a:t>
            </a:r>
            <a:r>
              <a:rPr lang="en-US" sz="2400" dirty="0">
                <a:solidFill>
                  <a:schemeClr val="bg1"/>
                </a:solidFill>
              </a:rPr>
              <a:t> </a:t>
            </a:r>
            <a:r>
              <a:rPr lang="en-US" sz="2400" dirty="0" err="1">
                <a:solidFill>
                  <a:schemeClr val="bg1"/>
                </a:solidFill>
              </a:rPr>
              <a:t>công</a:t>
            </a:r>
            <a:r>
              <a:rPr lang="en-US" sz="2400" dirty="0">
                <a:solidFill>
                  <a:schemeClr val="bg1"/>
                </a:solidFill>
              </a:rPr>
              <a:t> </a:t>
            </a:r>
            <a:r>
              <a:rPr lang="en-US" sz="2400" dirty="0" err="1">
                <a:solidFill>
                  <a:schemeClr val="bg1"/>
                </a:solidFill>
              </a:rPr>
              <a:t>nghiệp</a:t>
            </a:r>
            <a:r>
              <a:rPr lang="en-US" sz="2400" dirty="0">
                <a:solidFill>
                  <a:schemeClr val="bg1"/>
                </a:solidFill>
              </a:rPr>
              <a:t> </a:t>
            </a:r>
          </a:p>
          <a:p>
            <a:pPr marL="457200" indent="-457200" algn="ctr" eaLnBrk="1" hangingPunct="1">
              <a:defRPr/>
            </a:pPr>
            <a:r>
              <a:rPr lang="en-US" sz="2400" dirty="0" err="1">
                <a:solidFill>
                  <a:schemeClr val="bg1"/>
                </a:solidFill>
              </a:rPr>
              <a:t>hóa</a:t>
            </a:r>
            <a:r>
              <a:rPr lang="en-US" sz="2400" dirty="0">
                <a:solidFill>
                  <a:schemeClr val="bg1"/>
                </a:solidFill>
              </a:rPr>
              <a:t>, </a:t>
            </a:r>
            <a:r>
              <a:rPr lang="en-US" sz="2400" dirty="0" err="1">
                <a:solidFill>
                  <a:schemeClr val="bg1"/>
                </a:solidFill>
              </a:rPr>
              <a:t>hiện</a:t>
            </a:r>
            <a:r>
              <a:rPr lang="en-US" sz="2400" dirty="0">
                <a:solidFill>
                  <a:schemeClr val="bg1"/>
                </a:solidFill>
              </a:rPr>
              <a:t> </a:t>
            </a:r>
            <a:r>
              <a:rPr lang="en-US" sz="2400" dirty="0" err="1">
                <a:solidFill>
                  <a:schemeClr val="bg1"/>
                </a:solidFill>
              </a:rPr>
              <a:t>đại</a:t>
            </a:r>
            <a:r>
              <a:rPr lang="en-US" sz="2400" dirty="0">
                <a:solidFill>
                  <a:schemeClr val="bg1"/>
                </a:solidFill>
              </a:rPr>
              <a:t> </a:t>
            </a:r>
            <a:r>
              <a:rPr lang="en-US" sz="2400" dirty="0" err="1">
                <a:solidFill>
                  <a:schemeClr val="bg1"/>
                </a:solidFill>
              </a:rPr>
              <a:t>hóa</a:t>
            </a:r>
            <a:endParaRPr lang="en-US" sz="2400" b="1" dirty="0">
              <a:solidFill>
                <a:schemeClr val="bg1"/>
              </a:solidFill>
            </a:endParaRPr>
          </a:p>
        </p:txBody>
      </p:sp>
      <p:sp>
        <p:nvSpPr>
          <p:cNvPr id="102419" name="Oval 19">
            <a:extLst>
              <a:ext uri="{FF2B5EF4-FFF2-40B4-BE49-F238E27FC236}">
                <a16:creationId xmlns:a16="http://schemas.microsoft.com/office/drawing/2014/main" id="{5E0BAB3E-7A91-46E5-A680-DEEAD276B479}"/>
              </a:ext>
            </a:extLst>
          </p:cNvPr>
          <p:cNvSpPr>
            <a:spLocks noChangeArrowheads="1"/>
          </p:cNvSpPr>
          <p:nvPr/>
        </p:nvSpPr>
        <p:spPr bwMode="auto">
          <a:xfrm>
            <a:off x="5067300" y="61325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96265" name="Picture 20" descr="ani32">
            <a:hlinkClick r:id="rId7" action="ppaction://hlinksldjump"/>
            <a:extLst>
              <a:ext uri="{FF2B5EF4-FFF2-40B4-BE49-F238E27FC236}">
                <a16:creationId xmlns:a16="http://schemas.microsoft.com/office/drawing/2014/main" id="{FAAC8E42-AA4A-4048-92EE-4DE1BC5427B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915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a:extLst>
              <a:ext uri="{FF2B5EF4-FFF2-40B4-BE49-F238E27FC236}">
                <a16:creationId xmlns:a16="http://schemas.microsoft.com/office/drawing/2014/main" id="{555959E5-9AF8-405D-B18B-C3F8FADC0AE8}"/>
              </a:ext>
            </a:extLst>
          </p:cNvPr>
          <p:cNvSpPr>
            <a:spLocks noChangeArrowheads="1"/>
          </p:cNvSpPr>
          <p:nvPr/>
        </p:nvSpPr>
        <p:spPr bwMode="auto">
          <a:xfrm>
            <a:off x="5067300" y="61261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02422" name="Oval 22">
            <a:extLst>
              <a:ext uri="{FF2B5EF4-FFF2-40B4-BE49-F238E27FC236}">
                <a16:creationId xmlns:a16="http://schemas.microsoft.com/office/drawing/2014/main" id="{7C5B0E81-E035-46BA-8C4B-C7E87C250DB5}"/>
              </a:ext>
            </a:extLst>
          </p:cNvPr>
          <p:cNvSpPr>
            <a:spLocks noChangeArrowheads="1"/>
          </p:cNvSpPr>
          <p:nvPr/>
        </p:nvSpPr>
        <p:spPr bwMode="auto">
          <a:xfrm>
            <a:off x="5067300" y="61325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02423" name="Oval 23">
            <a:extLst>
              <a:ext uri="{FF2B5EF4-FFF2-40B4-BE49-F238E27FC236}">
                <a16:creationId xmlns:a16="http://schemas.microsoft.com/office/drawing/2014/main" id="{70F6FC08-D7B4-4E0B-92C0-3B938B3C8FE3}"/>
              </a:ext>
            </a:extLst>
          </p:cNvPr>
          <p:cNvSpPr>
            <a:spLocks noChangeArrowheads="1"/>
          </p:cNvSpPr>
          <p:nvPr/>
        </p:nvSpPr>
        <p:spPr bwMode="auto">
          <a:xfrm>
            <a:off x="50673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02424" name="Oval 24">
            <a:extLst>
              <a:ext uri="{FF2B5EF4-FFF2-40B4-BE49-F238E27FC236}">
                <a16:creationId xmlns:a16="http://schemas.microsoft.com/office/drawing/2014/main" id="{1F05B0B2-DC2B-455B-B4E0-78BB0FE48FB5}"/>
              </a:ext>
            </a:extLst>
          </p:cNvPr>
          <p:cNvSpPr>
            <a:spLocks noChangeArrowheads="1"/>
          </p:cNvSpPr>
          <p:nvPr/>
        </p:nvSpPr>
        <p:spPr bwMode="auto">
          <a:xfrm>
            <a:off x="5067300" y="61261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02425" name="Oval 25">
            <a:extLst>
              <a:ext uri="{FF2B5EF4-FFF2-40B4-BE49-F238E27FC236}">
                <a16:creationId xmlns:a16="http://schemas.microsoft.com/office/drawing/2014/main" id="{545312F5-D3A9-48E4-8CB3-D9DFD3059671}"/>
              </a:ext>
            </a:extLst>
          </p:cNvPr>
          <p:cNvSpPr>
            <a:spLocks noChangeArrowheads="1"/>
          </p:cNvSpPr>
          <p:nvPr/>
        </p:nvSpPr>
        <p:spPr bwMode="auto">
          <a:xfrm>
            <a:off x="5067300" y="61261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02426" name="Oval 26">
            <a:extLst>
              <a:ext uri="{FF2B5EF4-FFF2-40B4-BE49-F238E27FC236}">
                <a16:creationId xmlns:a16="http://schemas.microsoft.com/office/drawing/2014/main" id="{4B0B847F-52B4-4BD6-9BBC-00360AC89751}"/>
              </a:ext>
            </a:extLst>
          </p:cNvPr>
          <p:cNvSpPr>
            <a:spLocks noChangeArrowheads="1"/>
          </p:cNvSpPr>
          <p:nvPr/>
        </p:nvSpPr>
        <p:spPr bwMode="auto">
          <a:xfrm>
            <a:off x="50673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02427" name="Text Box 27">
            <a:extLst>
              <a:ext uri="{FF2B5EF4-FFF2-40B4-BE49-F238E27FC236}">
                <a16:creationId xmlns:a16="http://schemas.microsoft.com/office/drawing/2014/main" id="{006FCC7C-B406-4690-8FD2-58043B1D099F}"/>
              </a:ext>
            </a:extLst>
          </p:cNvPr>
          <p:cNvSpPr txBox="1">
            <a:spLocks noChangeArrowheads="1"/>
          </p:cNvSpPr>
          <p:nvPr/>
        </p:nvSpPr>
        <p:spPr bwMode="auto">
          <a:xfrm>
            <a:off x="3581400" y="6172200"/>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02428" name="Text Box 28">
            <a:extLst>
              <a:ext uri="{FF2B5EF4-FFF2-40B4-BE49-F238E27FC236}">
                <a16:creationId xmlns:a16="http://schemas.microsoft.com/office/drawing/2014/main" id="{1F430D1F-2A43-477E-9FC4-487D1C5F8CCF}"/>
              </a:ext>
            </a:extLst>
          </p:cNvPr>
          <p:cNvSpPr txBox="1">
            <a:spLocks noChangeArrowheads="1"/>
          </p:cNvSpPr>
          <p:nvPr/>
        </p:nvSpPr>
        <p:spPr bwMode="auto">
          <a:xfrm>
            <a:off x="4800600" y="5943600"/>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9EEDA3E1-2D5C-4042-9DB5-31873725FB9E}"/>
              </a:ext>
            </a:extLst>
          </p:cNvPr>
          <p:cNvSpPr>
            <a:spLocks noChangeArrowheads="1"/>
          </p:cNvSpPr>
          <p:nvPr/>
        </p:nvSpPr>
        <p:spPr bwMode="auto">
          <a:xfrm>
            <a:off x="4648200" y="2438400"/>
            <a:ext cx="4267200" cy="1371600"/>
          </a:xfrm>
          <a:prstGeom prst="flowChartTerminator">
            <a:avLst/>
          </a:prstGeom>
          <a:solidFill>
            <a:schemeClr val="accent2"/>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400" dirty="0">
                <a:solidFill>
                  <a:schemeClr val="bg1"/>
                </a:solidFill>
              </a:rPr>
              <a:t> B. </a:t>
            </a:r>
            <a:r>
              <a:rPr lang="en-US" sz="2400" dirty="0" err="1">
                <a:solidFill>
                  <a:schemeClr val="bg1"/>
                </a:solidFill>
              </a:rPr>
              <a:t>Chủ</a:t>
            </a:r>
            <a:r>
              <a:rPr lang="en-US" sz="2400" dirty="0">
                <a:solidFill>
                  <a:schemeClr val="bg1"/>
                </a:solidFill>
              </a:rPr>
              <a:t> </a:t>
            </a:r>
            <a:r>
              <a:rPr lang="en-US" sz="2400" dirty="0" err="1">
                <a:solidFill>
                  <a:schemeClr val="bg1"/>
                </a:solidFill>
              </a:rPr>
              <a:t>quyền</a:t>
            </a:r>
            <a:r>
              <a:rPr lang="en-US" sz="2400" dirty="0">
                <a:solidFill>
                  <a:schemeClr val="bg1"/>
                </a:solidFill>
              </a:rPr>
              <a:t> </a:t>
            </a:r>
            <a:r>
              <a:rPr lang="en-US" sz="2400" dirty="0" err="1">
                <a:solidFill>
                  <a:schemeClr val="bg1"/>
                </a:solidFill>
              </a:rPr>
              <a:t>lãnh</a:t>
            </a:r>
            <a:r>
              <a:rPr lang="en-US" sz="2400" dirty="0">
                <a:solidFill>
                  <a:schemeClr val="bg1"/>
                </a:solidFill>
              </a:rPr>
              <a:t> </a:t>
            </a:r>
            <a:r>
              <a:rPr lang="en-US" sz="2400" dirty="0" err="1">
                <a:solidFill>
                  <a:schemeClr val="bg1"/>
                </a:solidFill>
              </a:rPr>
              <a:t>thổ</a:t>
            </a:r>
            <a:r>
              <a:rPr lang="en-US" sz="2400" dirty="0">
                <a:solidFill>
                  <a:schemeClr val="bg1"/>
                </a:solidFill>
              </a:rPr>
              <a:t>, </a:t>
            </a:r>
          </a:p>
          <a:p>
            <a:pPr algn="ctr" eaLnBrk="1" hangingPunct="1">
              <a:defRPr/>
            </a:pPr>
            <a:r>
              <a:rPr lang="en-US" sz="2400" dirty="0" err="1">
                <a:solidFill>
                  <a:schemeClr val="bg1"/>
                </a:solidFill>
              </a:rPr>
              <a:t>biên</a:t>
            </a:r>
            <a:r>
              <a:rPr lang="en-US" sz="2400" dirty="0">
                <a:solidFill>
                  <a:schemeClr val="bg1"/>
                </a:solidFill>
              </a:rPr>
              <a:t> </a:t>
            </a:r>
            <a:r>
              <a:rPr lang="en-US" sz="2400" dirty="0" err="1">
                <a:solidFill>
                  <a:schemeClr val="bg1"/>
                </a:solidFill>
              </a:rPr>
              <a:t>giới</a:t>
            </a:r>
            <a:r>
              <a:rPr lang="en-US" sz="2400" dirty="0">
                <a:solidFill>
                  <a:schemeClr val="bg1"/>
                </a:solidFill>
              </a:rPr>
              <a:t> </a:t>
            </a:r>
            <a:r>
              <a:rPr lang="en-US" sz="2400" dirty="0" err="1">
                <a:solidFill>
                  <a:schemeClr val="bg1"/>
                </a:solidFill>
              </a:rPr>
              <a:t>quốc</a:t>
            </a:r>
            <a:r>
              <a:rPr lang="en-US" sz="2400" dirty="0">
                <a:solidFill>
                  <a:schemeClr val="bg1"/>
                </a:solidFill>
              </a:rPr>
              <a:t> </a:t>
            </a:r>
            <a:r>
              <a:rPr lang="en-US" sz="2400" dirty="0" err="1">
                <a:solidFill>
                  <a:schemeClr val="bg1"/>
                </a:solidFill>
              </a:rPr>
              <a:t>gia</a:t>
            </a:r>
            <a:endParaRPr lang="vi-VN" sz="2400" b="1" dirty="0">
              <a:solidFill>
                <a:schemeClr val="bg1"/>
              </a:solidFill>
            </a:endParaRPr>
          </a:p>
        </p:txBody>
      </p:sp>
      <p:sp>
        <p:nvSpPr>
          <p:cNvPr id="28" name="AutoShape 13">
            <a:extLst>
              <a:ext uri="{FF2B5EF4-FFF2-40B4-BE49-F238E27FC236}">
                <a16:creationId xmlns:a16="http://schemas.microsoft.com/office/drawing/2014/main" id="{BE6BDCC2-37F7-4F31-B38B-12A0265AFFC7}"/>
              </a:ext>
            </a:extLst>
          </p:cNvPr>
          <p:cNvSpPr>
            <a:spLocks noChangeArrowheads="1"/>
          </p:cNvSpPr>
          <p:nvPr/>
        </p:nvSpPr>
        <p:spPr bwMode="auto">
          <a:xfrm>
            <a:off x="4648200" y="4191000"/>
            <a:ext cx="4267200" cy="1371600"/>
          </a:xfrm>
          <a:prstGeom prst="flowChartTerminator">
            <a:avLst/>
          </a:prstGeom>
          <a:solidFill>
            <a:schemeClr val="accent2"/>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400" dirty="0">
                <a:solidFill>
                  <a:schemeClr val="bg1"/>
                </a:solidFill>
              </a:rPr>
              <a:t> D. </a:t>
            </a:r>
            <a:r>
              <a:rPr lang="en-US" sz="2400" dirty="0" err="1">
                <a:solidFill>
                  <a:schemeClr val="bg1"/>
                </a:solidFill>
              </a:rPr>
              <a:t>Chủ</a:t>
            </a:r>
            <a:r>
              <a:rPr lang="en-US" sz="2400" dirty="0">
                <a:solidFill>
                  <a:schemeClr val="bg1"/>
                </a:solidFill>
              </a:rPr>
              <a:t> </a:t>
            </a:r>
            <a:r>
              <a:rPr lang="en-US" sz="2400" dirty="0" err="1">
                <a:solidFill>
                  <a:schemeClr val="bg1"/>
                </a:solidFill>
              </a:rPr>
              <a:t>quyền</a:t>
            </a:r>
            <a:r>
              <a:rPr lang="en-US" sz="2400" dirty="0">
                <a:solidFill>
                  <a:schemeClr val="bg1"/>
                </a:solidFill>
              </a:rPr>
              <a:t> </a:t>
            </a:r>
            <a:r>
              <a:rPr lang="en-US" sz="2400" dirty="0" err="1">
                <a:solidFill>
                  <a:schemeClr val="bg1"/>
                </a:solidFill>
              </a:rPr>
              <a:t>biên</a:t>
            </a:r>
            <a:r>
              <a:rPr lang="en-US" sz="2400" dirty="0">
                <a:solidFill>
                  <a:schemeClr val="bg1"/>
                </a:solidFill>
              </a:rPr>
              <a:t> </a:t>
            </a:r>
            <a:r>
              <a:rPr lang="en-US" sz="2400" dirty="0" err="1">
                <a:solidFill>
                  <a:schemeClr val="bg1"/>
                </a:solidFill>
              </a:rPr>
              <a:t>giới</a:t>
            </a:r>
            <a:r>
              <a:rPr lang="en-US" sz="2400" dirty="0">
                <a:solidFill>
                  <a:schemeClr val="bg1"/>
                </a:solidFill>
              </a:rPr>
              <a:t>, </a:t>
            </a:r>
          </a:p>
          <a:p>
            <a:pPr algn="ctr" eaLnBrk="1" hangingPunct="1">
              <a:defRPr/>
            </a:pPr>
            <a:r>
              <a:rPr lang="en-US" sz="2400" dirty="0" err="1">
                <a:solidFill>
                  <a:schemeClr val="bg1"/>
                </a:solidFill>
              </a:rPr>
              <a:t>biển</a:t>
            </a:r>
            <a:r>
              <a:rPr lang="en-US" sz="2400" dirty="0">
                <a:solidFill>
                  <a:schemeClr val="bg1"/>
                </a:solidFill>
              </a:rPr>
              <a:t> </a:t>
            </a:r>
            <a:r>
              <a:rPr lang="en-US" sz="2400" dirty="0" err="1">
                <a:solidFill>
                  <a:schemeClr val="bg1"/>
                </a:solidFill>
              </a:rPr>
              <a:t>đảo</a:t>
            </a:r>
            <a:r>
              <a:rPr lang="en-US" sz="2400" dirty="0">
                <a:solidFill>
                  <a:schemeClr val="bg1"/>
                </a:solidFill>
              </a:rPr>
              <a:t> </a:t>
            </a:r>
            <a:r>
              <a:rPr lang="en-US" sz="2400" dirty="0" err="1">
                <a:solidFill>
                  <a:schemeClr val="bg1"/>
                </a:solidFill>
              </a:rPr>
              <a:t>quốc</a:t>
            </a:r>
            <a:r>
              <a:rPr lang="en-US" sz="2400" dirty="0">
                <a:solidFill>
                  <a:schemeClr val="bg1"/>
                </a:solidFill>
              </a:rPr>
              <a:t> </a:t>
            </a:r>
            <a:r>
              <a:rPr lang="en-US" sz="2400" dirty="0" err="1">
                <a:solidFill>
                  <a:schemeClr val="bg1"/>
                </a:solidFill>
              </a:rPr>
              <a:t>gia</a:t>
            </a:r>
            <a:endParaRPr lang="vi-VN" sz="2400" b="1" dirty="0">
              <a:solidFill>
                <a:schemeClr val="bg1"/>
              </a:solidFill>
            </a:endParaRPr>
          </a:p>
        </p:txBody>
      </p:sp>
      <p:sp>
        <p:nvSpPr>
          <p:cNvPr id="21" name="Rectangle: Rounded Corners 20">
            <a:extLst>
              <a:ext uri="{FF2B5EF4-FFF2-40B4-BE49-F238E27FC236}">
                <a16:creationId xmlns:a16="http://schemas.microsoft.com/office/drawing/2014/main" id="{E0744EA3-1171-41A8-85AF-1BA66DB71F8E}"/>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41</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ox(out)">
                                      <p:cBhvr>
                                        <p:cTn id="20" dur="1000"/>
                                        <p:tgtEl>
                                          <p:spTgt spid="27"/>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02405"/>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22" presetClass="emph" presetSubtype="0" fill="hold" grpId="1" nodeType="clickEffect">
                                  <p:stCondLst>
                                    <p:cond delay="0"/>
                                  </p:stCondLst>
                                  <p:childTnLst>
                                    <p:animClr clrSpc="hsl" dir="cw">
                                      <p:cBhvr override="childStyle">
                                        <p:cTn id="28" dur="500" fill="hold"/>
                                        <p:tgtEl>
                                          <p:spTgt spid="65541"/>
                                        </p:tgtEl>
                                        <p:attrNameLst>
                                          <p:attrName>style.color</p:attrName>
                                        </p:attrNameLst>
                                      </p:cBhvr>
                                      <p:by>
                                        <p:hsl h="-7200000" s="0" l="0"/>
                                      </p:by>
                                    </p:animClr>
                                    <p:animClr clrSpc="hsl" dir="cw">
                                      <p:cBhvr>
                                        <p:cTn id="29" dur="500" fill="hold"/>
                                        <p:tgtEl>
                                          <p:spTgt spid="65541"/>
                                        </p:tgtEl>
                                        <p:attrNameLst>
                                          <p:attrName>fillcolor</p:attrName>
                                        </p:attrNameLst>
                                      </p:cBhvr>
                                      <p:by>
                                        <p:hsl h="-7200000" s="0" l="0"/>
                                      </p:by>
                                    </p:animClr>
                                    <p:animClr clrSpc="hsl" dir="cw">
                                      <p:cBhvr>
                                        <p:cTn id="30" dur="500" fill="hold"/>
                                        <p:tgtEl>
                                          <p:spTgt spid="65541"/>
                                        </p:tgtEl>
                                        <p:attrNameLst>
                                          <p:attrName>stroke.color</p:attrName>
                                        </p:attrNameLst>
                                      </p:cBhvr>
                                      <p:by>
                                        <p:hsl h="-7200000" s="0" l="0"/>
                                      </p:by>
                                    </p:animClr>
                                    <p:set>
                                      <p:cBhvr>
                                        <p:cTn id="31" dur="500" fill="hold"/>
                                        <p:tgtEl>
                                          <p:spTgt spid="65541"/>
                                        </p:tgtEl>
                                        <p:attrNameLst>
                                          <p:attrName>fill.type</p:attrName>
                                        </p:attrNameLst>
                                      </p:cBhvr>
                                      <p:to>
                                        <p:strVal val="solid"/>
                                      </p:to>
                                    </p:set>
                                  </p:childTnLst>
                                  <p:subTnLst>
                                    <p:audio>
                                      <p:cMediaNode>
                                        <p:cTn display="0" masterRel="sameClick">
                                          <p:stCondLst>
                                            <p:cond evt="begin" delay="0">
                                              <p:tn val="2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seq concurrent="1" nextAc="seek">
              <p:cTn id="32" restart="whenNotActive" fill="hold" evtFilter="cancelBubble" nodeType="interactiveSeq">
                <p:stCondLst>
                  <p:cond evt="onClick" delay="0">
                    <p:tgtEl>
                      <p:spTgt spid="102427"/>
                    </p:tgtEl>
                  </p:cond>
                </p:stCondLst>
                <p:endSync evt="end" delay="0">
                  <p:rtn val="all"/>
                </p:endSync>
                <p:childTnLst>
                  <p:par>
                    <p:cTn id="33" fill="hold" nodeType="clickPar">
                      <p:stCondLst>
                        <p:cond delay="0"/>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02428"/>
                                        </p:tgtEl>
                                        <p:attrNameLst>
                                          <p:attrName>style.visibility</p:attrName>
                                        </p:attrNameLst>
                                      </p:cBhvr>
                                      <p:to>
                                        <p:strVal val="hidden"/>
                                      </p:to>
                                    </p:set>
                                  </p:childTnLst>
                                </p:cTn>
                              </p:par>
                            </p:childTnLst>
                          </p:cTn>
                        </p:par>
                        <p:par>
                          <p:cTn id="37" fill="hold" nodeType="afterGroup">
                            <p:stCondLst>
                              <p:cond delay="0"/>
                            </p:stCondLst>
                            <p:childTnLst>
                              <p:par>
                                <p:cTn id="38" presetID="4" presetClass="exit" presetSubtype="16" fill="hold" grpId="0" nodeType="afterEffect">
                                  <p:stCondLst>
                                    <p:cond delay="1000"/>
                                  </p:stCondLst>
                                  <p:childTnLst>
                                    <p:animEffect transition="out" filter="box(in)">
                                      <p:cBhvr>
                                        <p:cTn id="39" dur="500"/>
                                        <p:tgtEl>
                                          <p:spTgt spid="102426"/>
                                        </p:tgtEl>
                                      </p:cBhvr>
                                    </p:animEffect>
                                    <p:set>
                                      <p:cBhvr>
                                        <p:cTn id="40"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4" name="beep.wav"/>
                                        </p:tgtEl>
                                      </p:cMediaNode>
                                    </p:audio>
                                  </p:subTnLst>
                                </p:cTn>
                              </p:par>
                            </p:childTnLst>
                          </p:cTn>
                        </p:par>
                        <p:par>
                          <p:cTn id="41" fill="hold" nodeType="afterGroup">
                            <p:stCondLst>
                              <p:cond delay="1500"/>
                            </p:stCondLst>
                            <p:childTnLst>
                              <p:par>
                                <p:cTn id="42" presetID="4" presetClass="exit" presetSubtype="16" fill="hold" grpId="0" nodeType="afterEffect">
                                  <p:stCondLst>
                                    <p:cond delay="1000"/>
                                  </p:stCondLst>
                                  <p:childTnLst>
                                    <p:animEffect transition="out" filter="box(in)">
                                      <p:cBhvr>
                                        <p:cTn id="43" dur="500"/>
                                        <p:tgtEl>
                                          <p:spTgt spid="102425"/>
                                        </p:tgtEl>
                                      </p:cBhvr>
                                    </p:animEffect>
                                    <p:set>
                                      <p:cBhvr>
                                        <p:cTn id="44"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3000"/>
                            </p:stCondLst>
                            <p:childTnLst>
                              <p:par>
                                <p:cTn id="46" presetID="4" presetClass="exit" presetSubtype="16" fill="hold" grpId="0" nodeType="afterEffect">
                                  <p:stCondLst>
                                    <p:cond delay="1000"/>
                                  </p:stCondLst>
                                  <p:childTnLst>
                                    <p:animEffect transition="out" filter="box(in)">
                                      <p:cBhvr>
                                        <p:cTn id="47" dur="500"/>
                                        <p:tgtEl>
                                          <p:spTgt spid="102424"/>
                                        </p:tgtEl>
                                      </p:cBhvr>
                                    </p:animEffect>
                                    <p:set>
                                      <p:cBhvr>
                                        <p:cTn id="48"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4500"/>
                            </p:stCondLst>
                            <p:childTnLst>
                              <p:par>
                                <p:cTn id="50" presetID="4" presetClass="exit" presetSubtype="16" fill="hold" grpId="0" nodeType="afterEffect">
                                  <p:stCondLst>
                                    <p:cond delay="1000"/>
                                  </p:stCondLst>
                                  <p:childTnLst>
                                    <p:animEffect transition="out" filter="box(in)">
                                      <p:cBhvr>
                                        <p:cTn id="51" dur="500"/>
                                        <p:tgtEl>
                                          <p:spTgt spid="102423"/>
                                        </p:tgtEl>
                                      </p:cBhvr>
                                    </p:animEffect>
                                    <p:set>
                                      <p:cBhvr>
                                        <p:cTn id="52"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6000"/>
                            </p:stCondLst>
                            <p:childTnLst>
                              <p:par>
                                <p:cTn id="54" presetID="4" presetClass="exit" presetSubtype="16" fill="hold" grpId="0" nodeType="afterEffect">
                                  <p:stCondLst>
                                    <p:cond delay="1000"/>
                                  </p:stCondLst>
                                  <p:childTnLst>
                                    <p:animEffect transition="out" filter="box(in)">
                                      <p:cBhvr>
                                        <p:cTn id="55" dur="500"/>
                                        <p:tgtEl>
                                          <p:spTgt spid="102422"/>
                                        </p:tgtEl>
                                      </p:cBhvr>
                                    </p:animEffect>
                                    <p:set>
                                      <p:cBhvr>
                                        <p:cTn id="56"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7500"/>
                            </p:stCondLst>
                            <p:childTnLst>
                              <p:par>
                                <p:cTn id="58" presetID="4" presetClass="exit" presetSubtype="16" fill="hold" grpId="0" nodeType="afterEffect">
                                  <p:stCondLst>
                                    <p:cond delay="1000"/>
                                  </p:stCondLst>
                                  <p:childTnLst>
                                    <p:animEffect transition="out" filter="box(in)">
                                      <p:cBhvr>
                                        <p:cTn id="59" dur="500"/>
                                        <p:tgtEl>
                                          <p:spTgt spid="102421"/>
                                        </p:tgtEl>
                                      </p:cBhvr>
                                    </p:animEffect>
                                    <p:set>
                                      <p:cBhvr>
                                        <p:cTn id="60"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9000"/>
                            </p:stCondLst>
                            <p:childTnLst>
                              <p:par>
                                <p:cTn id="62" presetID="4" presetClass="exit" presetSubtype="16" fill="hold" grpId="0" nodeType="afterEffect">
                                  <p:stCondLst>
                                    <p:cond delay="1000"/>
                                  </p:stCondLst>
                                  <p:childTnLst>
                                    <p:animEffect transition="out" filter="box(in)">
                                      <p:cBhvr>
                                        <p:cTn id="63" dur="500"/>
                                        <p:tgtEl>
                                          <p:spTgt spid="102419"/>
                                        </p:tgtEl>
                                      </p:cBhvr>
                                    </p:animEffect>
                                    <p:set>
                                      <p:cBhvr>
                                        <p:cTn id="64"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10500"/>
                            </p:stCondLst>
                            <p:childTnLst>
                              <p:par>
                                <p:cTn id="66" presetID="4" presetClass="exit" presetSubtype="16" fill="hold" grpId="0" nodeType="afterEffect">
                                  <p:stCondLst>
                                    <p:cond delay="500"/>
                                  </p:stCondLst>
                                  <p:childTnLst>
                                    <p:animEffect transition="out" filter="box(in)">
                                      <p:cBhvr>
                                        <p:cTn id="67" dur="500"/>
                                        <p:tgtEl>
                                          <p:spTgt spid="102402"/>
                                        </p:tgtEl>
                                      </p:cBhvr>
                                    </p:animEffect>
                                    <p:set>
                                      <p:cBhvr>
                                        <p:cTn id="68"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a:extLst>
              <a:ext uri="{FF2B5EF4-FFF2-40B4-BE49-F238E27FC236}">
                <a16:creationId xmlns:a16="http://schemas.microsoft.com/office/drawing/2014/main" id="{FB038F52-ED56-47EA-9210-A1BD2360ED79}"/>
              </a:ext>
            </a:extLst>
          </p:cNvPr>
          <p:cNvSpPr>
            <a:spLocks noChangeArrowheads="1"/>
          </p:cNvSpPr>
          <p:nvPr/>
        </p:nvSpPr>
        <p:spPr bwMode="auto">
          <a:xfrm>
            <a:off x="48387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03429" name="Picture 15" descr="people008">
            <a:extLst>
              <a:ext uri="{FF2B5EF4-FFF2-40B4-BE49-F238E27FC236}">
                <a16:creationId xmlns:a16="http://schemas.microsoft.com/office/drawing/2014/main" id="{BCEB02D0-D23D-46FB-83DF-6BC109ABA8A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0EF589A6-02BB-4A93-8B5C-91BB4EBBC730}"/>
              </a:ext>
            </a:extLst>
          </p:cNvPr>
          <p:cNvSpPr txBox="1">
            <a:spLocks noChangeArrowheads="1"/>
          </p:cNvSpPr>
          <p:nvPr/>
        </p:nvSpPr>
        <p:spPr bwMode="auto">
          <a:xfrm>
            <a:off x="1579563" y="793750"/>
            <a:ext cx="72009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Để có được bản chất GCCN, trải qua những năm tháng phục vụ trong Quân đội cán bộ chiến sĩ không ngừng được rèn luyện, tu dưỡng, nâng cao giác ngộ cách mạng nên đã chuyển từ:</a:t>
            </a:r>
          </a:p>
        </p:txBody>
      </p:sp>
      <p:sp>
        <p:nvSpPr>
          <p:cNvPr id="65541" name="AutoShape 5">
            <a:extLst>
              <a:ext uri="{FF2B5EF4-FFF2-40B4-BE49-F238E27FC236}">
                <a16:creationId xmlns:a16="http://schemas.microsoft.com/office/drawing/2014/main" id="{5F4BB8ED-5C54-4BE8-9C9C-164289A1F9A3}"/>
              </a:ext>
            </a:extLst>
          </p:cNvPr>
          <p:cNvSpPr>
            <a:spLocks noChangeArrowheads="1"/>
          </p:cNvSpPr>
          <p:nvPr/>
        </p:nvSpPr>
        <p:spPr bwMode="auto">
          <a:xfrm>
            <a:off x="4697413" y="4208463"/>
            <a:ext cx="4217987" cy="1354137"/>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D. Lập trường giai cấp </a:t>
            </a:r>
          </a:p>
          <a:p>
            <a:pPr algn="ctr">
              <a:spcBef>
                <a:spcPct val="20000"/>
              </a:spcBef>
            </a:pPr>
            <a:r>
              <a:rPr lang="en-US" altLang="en-US" sz="2400">
                <a:cs typeface="Arial" panose="020B0604020202020204" pitchFamily="34" charset="0"/>
              </a:rPr>
              <a:t>xuất thân sang lập trường </a:t>
            </a:r>
          </a:p>
          <a:p>
            <a:pPr algn="ctr">
              <a:spcBef>
                <a:spcPct val="20000"/>
              </a:spcBef>
            </a:pPr>
            <a:r>
              <a:rPr lang="en-US" altLang="en-US" sz="2400">
                <a:cs typeface="Arial" panose="020B0604020202020204" pitchFamily="34" charset="0"/>
              </a:rPr>
              <a:t>giai cấp công nhân</a:t>
            </a:r>
          </a:p>
        </p:txBody>
      </p:sp>
      <p:sp>
        <p:nvSpPr>
          <p:cNvPr id="65549" name="AutoShape 13">
            <a:extLst>
              <a:ext uri="{FF2B5EF4-FFF2-40B4-BE49-F238E27FC236}">
                <a16:creationId xmlns:a16="http://schemas.microsoft.com/office/drawing/2014/main" id="{74A87087-3051-41E9-B191-4016EAB718D9}"/>
              </a:ext>
            </a:extLst>
          </p:cNvPr>
          <p:cNvSpPr>
            <a:spLocks noChangeArrowheads="1"/>
          </p:cNvSpPr>
          <p:nvPr/>
        </p:nvSpPr>
        <p:spPr bwMode="auto">
          <a:xfrm>
            <a:off x="228600" y="4208463"/>
            <a:ext cx="4191000" cy="1354137"/>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cs typeface="Arial" panose="020B0604020202020204" pitchFamily="34" charset="0"/>
              </a:rPr>
              <a:t> C. Giác ngộ cách mạng </a:t>
            </a:r>
          </a:p>
          <a:p>
            <a:pPr algn="ctr" eaLnBrk="1" hangingPunct="1"/>
            <a:r>
              <a:rPr lang="en-US" altLang="en-US" sz="2400">
                <a:solidFill>
                  <a:schemeClr val="bg1"/>
                </a:solidFill>
                <a:cs typeface="Arial" panose="020B0604020202020204" pitchFamily="34" charset="0"/>
              </a:rPr>
              <a:t>lên giác ngộ ý thức vô sản </a:t>
            </a:r>
          </a:p>
          <a:p>
            <a:pPr algn="ctr" eaLnBrk="1" hangingPunct="1"/>
            <a:r>
              <a:rPr lang="en-US" altLang="en-US" sz="2400">
                <a:solidFill>
                  <a:schemeClr val="bg1"/>
                </a:solidFill>
                <a:cs typeface="Arial" panose="020B0604020202020204" pitchFamily="34" charset="0"/>
              </a:rPr>
              <a:t>của giai cấp công nhân</a:t>
            </a:r>
            <a:endParaRPr lang="en-US" altLang="en-US" sz="2400" b="1">
              <a:solidFill>
                <a:schemeClr val="bg1"/>
              </a:solidFill>
              <a:latin typeface="Times New Roman" panose="02020603050405020304" pitchFamily="18" charset="0"/>
              <a:cs typeface="Times New Roman" panose="02020603050405020304" pitchFamily="18" charset="0"/>
            </a:endParaRPr>
          </a:p>
        </p:txBody>
      </p:sp>
      <p:sp>
        <p:nvSpPr>
          <p:cNvPr id="103443" name="Oval 19">
            <a:extLst>
              <a:ext uri="{FF2B5EF4-FFF2-40B4-BE49-F238E27FC236}">
                <a16:creationId xmlns:a16="http://schemas.microsoft.com/office/drawing/2014/main" id="{6BB614EE-D0A7-4535-B196-05B55FC90094}"/>
              </a:ext>
            </a:extLst>
          </p:cNvPr>
          <p:cNvSpPr>
            <a:spLocks noChangeArrowheads="1"/>
          </p:cNvSpPr>
          <p:nvPr/>
        </p:nvSpPr>
        <p:spPr bwMode="auto">
          <a:xfrm>
            <a:off x="48387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98312" name="Picture 20" descr="ani32">
            <a:hlinkClick r:id="rId7" action="ppaction://hlinksldjump"/>
            <a:extLst>
              <a:ext uri="{FF2B5EF4-FFF2-40B4-BE49-F238E27FC236}">
                <a16:creationId xmlns:a16="http://schemas.microsoft.com/office/drawing/2014/main" id="{625CA793-FF59-4780-AD69-3D242E2A09C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058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a:extLst>
              <a:ext uri="{FF2B5EF4-FFF2-40B4-BE49-F238E27FC236}">
                <a16:creationId xmlns:a16="http://schemas.microsoft.com/office/drawing/2014/main" id="{6FBFD7D2-1845-425B-9916-C91DCA6913C8}"/>
              </a:ext>
            </a:extLst>
          </p:cNvPr>
          <p:cNvSpPr>
            <a:spLocks noChangeArrowheads="1"/>
          </p:cNvSpPr>
          <p:nvPr/>
        </p:nvSpPr>
        <p:spPr bwMode="auto">
          <a:xfrm>
            <a:off x="48387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03446" name="Oval 22">
            <a:extLst>
              <a:ext uri="{FF2B5EF4-FFF2-40B4-BE49-F238E27FC236}">
                <a16:creationId xmlns:a16="http://schemas.microsoft.com/office/drawing/2014/main" id="{BE37A741-68C2-4B9A-9992-DD6316F97B24}"/>
              </a:ext>
            </a:extLst>
          </p:cNvPr>
          <p:cNvSpPr>
            <a:spLocks noChangeArrowheads="1"/>
          </p:cNvSpPr>
          <p:nvPr/>
        </p:nvSpPr>
        <p:spPr bwMode="auto">
          <a:xfrm>
            <a:off x="48387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03447" name="Oval 23">
            <a:extLst>
              <a:ext uri="{FF2B5EF4-FFF2-40B4-BE49-F238E27FC236}">
                <a16:creationId xmlns:a16="http://schemas.microsoft.com/office/drawing/2014/main" id="{4DAB3693-6EBD-42AA-84D6-FB9222351022}"/>
              </a:ext>
            </a:extLst>
          </p:cNvPr>
          <p:cNvSpPr>
            <a:spLocks noChangeArrowheads="1"/>
          </p:cNvSpPr>
          <p:nvPr/>
        </p:nvSpPr>
        <p:spPr bwMode="auto">
          <a:xfrm>
            <a:off x="4838700" y="60420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03448" name="Oval 24">
            <a:extLst>
              <a:ext uri="{FF2B5EF4-FFF2-40B4-BE49-F238E27FC236}">
                <a16:creationId xmlns:a16="http://schemas.microsoft.com/office/drawing/2014/main" id="{8CA81CC7-A6CB-4275-B454-6BEC82FCC0EF}"/>
              </a:ext>
            </a:extLst>
          </p:cNvPr>
          <p:cNvSpPr>
            <a:spLocks noChangeArrowheads="1"/>
          </p:cNvSpPr>
          <p:nvPr/>
        </p:nvSpPr>
        <p:spPr bwMode="auto">
          <a:xfrm>
            <a:off x="48387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03449" name="Oval 25">
            <a:extLst>
              <a:ext uri="{FF2B5EF4-FFF2-40B4-BE49-F238E27FC236}">
                <a16:creationId xmlns:a16="http://schemas.microsoft.com/office/drawing/2014/main" id="{3C914B70-5826-46FE-BAFB-F7201272B24E}"/>
              </a:ext>
            </a:extLst>
          </p:cNvPr>
          <p:cNvSpPr>
            <a:spLocks noChangeArrowheads="1"/>
          </p:cNvSpPr>
          <p:nvPr/>
        </p:nvSpPr>
        <p:spPr bwMode="auto">
          <a:xfrm>
            <a:off x="4838700" y="60515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03450" name="Oval 26">
            <a:extLst>
              <a:ext uri="{FF2B5EF4-FFF2-40B4-BE49-F238E27FC236}">
                <a16:creationId xmlns:a16="http://schemas.microsoft.com/office/drawing/2014/main" id="{1593AA74-0F65-429F-B1D2-D15EFD8204AE}"/>
              </a:ext>
            </a:extLst>
          </p:cNvPr>
          <p:cNvSpPr>
            <a:spLocks noChangeArrowheads="1"/>
          </p:cNvSpPr>
          <p:nvPr/>
        </p:nvSpPr>
        <p:spPr bwMode="auto">
          <a:xfrm>
            <a:off x="48387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03451" name="Text Box 27">
            <a:extLst>
              <a:ext uri="{FF2B5EF4-FFF2-40B4-BE49-F238E27FC236}">
                <a16:creationId xmlns:a16="http://schemas.microsoft.com/office/drawing/2014/main" id="{2B292C87-E444-401D-A57A-CF72B4B52C98}"/>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03452" name="Text Box 28">
            <a:extLst>
              <a:ext uri="{FF2B5EF4-FFF2-40B4-BE49-F238E27FC236}">
                <a16:creationId xmlns:a16="http://schemas.microsoft.com/office/drawing/2014/main" id="{D805BD6F-6CEF-4285-9DA6-481997FB2C3D}"/>
              </a:ext>
            </a:extLst>
          </p:cNvPr>
          <p:cNvSpPr txBox="1">
            <a:spLocks noChangeArrowheads="1"/>
          </p:cNvSpPr>
          <p:nvPr/>
        </p:nvSpPr>
        <p:spPr bwMode="auto">
          <a:xfrm>
            <a:off x="45720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484D608A-D169-414D-AE85-EB1722EC623F}"/>
              </a:ext>
            </a:extLst>
          </p:cNvPr>
          <p:cNvSpPr>
            <a:spLocks noChangeArrowheads="1"/>
          </p:cNvSpPr>
          <p:nvPr/>
        </p:nvSpPr>
        <p:spPr bwMode="auto">
          <a:xfrm>
            <a:off x="4697413" y="2455863"/>
            <a:ext cx="4217987" cy="1354137"/>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cs typeface="Arial" panose="020B0604020202020204" pitchFamily="34" charset="0"/>
              </a:rPr>
              <a:t> </a:t>
            </a:r>
            <a:r>
              <a:rPr lang="en-US" altLang="en-US" sz="2400">
                <a:solidFill>
                  <a:schemeClr val="bg1"/>
                </a:solidFill>
                <a:cs typeface="Arial" panose="020B0604020202020204" pitchFamily="34" charset="0"/>
              </a:rPr>
              <a:t>B. Tinh thần yêu nước, </a:t>
            </a:r>
          </a:p>
          <a:p>
            <a:pPr algn="ctr" eaLnBrk="1" hangingPunct="1"/>
            <a:r>
              <a:rPr lang="en-US" altLang="en-US" sz="2400">
                <a:solidFill>
                  <a:schemeClr val="bg1"/>
                </a:solidFill>
                <a:cs typeface="Arial" panose="020B0604020202020204" pitchFamily="34" charset="0"/>
              </a:rPr>
              <a:t>yêu quê hương sang giác </a:t>
            </a:r>
          </a:p>
          <a:p>
            <a:pPr algn="ctr" eaLnBrk="1" hangingPunct="1"/>
            <a:r>
              <a:rPr lang="en-US" altLang="en-US" sz="2400">
                <a:solidFill>
                  <a:schemeClr val="bg1"/>
                </a:solidFill>
                <a:cs typeface="Arial" panose="020B0604020202020204" pitchFamily="34" charset="0"/>
              </a:rPr>
              <a:t>ngộ giai cấp công nhân</a:t>
            </a:r>
            <a:endParaRPr lang="vi-VN" altLang="en-US" sz="2400" b="1">
              <a:solidFill>
                <a:schemeClr val="bg1"/>
              </a:solidFill>
              <a:cs typeface="Arial" panose="020B0604020202020204" pitchFamily="34" charset="0"/>
            </a:endParaRPr>
          </a:p>
        </p:txBody>
      </p:sp>
      <p:sp>
        <p:nvSpPr>
          <p:cNvPr id="28" name="AutoShape 13">
            <a:extLst>
              <a:ext uri="{FF2B5EF4-FFF2-40B4-BE49-F238E27FC236}">
                <a16:creationId xmlns:a16="http://schemas.microsoft.com/office/drawing/2014/main" id="{FED45DA4-1432-4E87-B870-A3BE4CEBB0CF}"/>
              </a:ext>
            </a:extLst>
          </p:cNvPr>
          <p:cNvSpPr>
            <a:spLocks noChangeArrowheads="1"/>
          </p:cNvSpPr>
          <p:nvPr/>
        </p:nvSpPr>
        <p:spPr bwMode="auto">
          <a:xfrm>
            <a:off x="228600" y="2438400"/>
            <a:ext cx="4191000" cy="1354138"/>
          </a:xfrm>
          <a:prstGeom prst="flowChartTerminator">
            <a:avLst/>
          </a:prstGeom>
          <a:solidFill>
            <a:schemeClr val="accent2"/>
          </a:solid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457200" indent="-457200" algn="ctr" eaLnBrk="1" hangingPunct="1">
              <a:spcBef>
                <a:spcPct val="0"/>
              </a:spcBef>
              <a:buFontTx/>
              <a:buAutoNum type="alphaUcPeriod"/>
              <a:defRPr/>
            </a:pPr>
            <a:r>
              <a:rPr lang="en-US" sz="2400" dirty="0" err="1">
                <a:solidFill>
                  <a:schemeClr val="bg1"/>
                </a:solidFill>
                <a:cs typeface="Arial" charset="0"/>
              </a:rPr>
              <a:t>Lập</a:t>
            </a:r>
            <a:r>
              <a:rPr lang="en-US" sz="2400" dirty="0">
                <a:solidFill>
                  <a:schemeClr val="bg1"/>
                </a:solidFill>
                <a:cs typeface="Arial" charset="0"/>
              </a:rPr>
              <a:t> </a:t>
            </a:r>
            <a:r>
              <a:rPr lang="en-US" sz="2400" dirty="0" err="1">
                <a:solidFill>
                  <a:schemeClr val="bg1"/>
                </a:solidFill>
                <a:cs typeface="Arial" charset="0"/>
              </a:rPr>
              <a:t>trường</a:t>
            </a:r>
            <a:r>
              <a:rPr lang="en-US" sz="2400" dirty="0">
                <a:solidFill>
                  <a:schemeClr val="bg1"/>
                </a:solidFill>
                <a:cs typeface="Arial" charset="0"/>
              </a:rPr>
              <a:t> </a:t>
            </a:r>
            <a:r>
              <a:rPr lang="en-US" sz="2400" dirty="0" err="1">
                <a:solidFill>
                  <a:schemeClr val="bg1"/>
                </a:solidFill>
                <a:cs typeface="Arial" charset="0"/>
              </a:rPr>
              <a:t>giai</a:t>
            </a:r>
            <a:r>
              <a:rPr lang="en-US" sz="2400" dirty="0">
                <a:solidFill>
                  <a:schemeClr val="bg1"/>
                </a:solidFill>
                <a:cs typeface="Arial" charset="0"/>
              </a:rPr>
              <a:t> </a:t>
            </a:r>
            <a:r>
              <a:rPr lang="en-US" sz="2400" dirty="0" err="1">
                <a:solidFill>
                  <a:schemeClr val="bg1"/>
                </a:solidFill>
                <a:cs typeface="Arial" charset="0"/>
              </a:rPr>
              <a:t>cấp</a:t>
            </a:r>
            <a:r>
              <a:rPr lang="en-US" sz="2400" dirty="0">
                <a:solidFill>
                  <a:schemeClr val="bg1"/>
                </a:solidFill>
                <a:cs typeface="Arial" charset="0"/>
              </a:rPr>
              <a:t> </a:t>
            </a:r>
          </a:p>
          <a:p>
            <a:pPr algn="ctr" eaLnBrk="1" hangingPunct="1">
              <a:spcBef>
                <a:spcPct val="0"/>
              </a:spcBef>
              <a:buFontTx/>
              <a:buNone/>
              <a:defRPr/>
            </a:pPr>
            <a:r>
              <a:rPr lang="en-US" sz="2400" dirty="0" err="1">
                <a:solidFill>
                  <a:schemeClr val="bg1"/>
                </a:solidFill>
                <a:cs typeface="Arial" charset="0"/>
              </a:rPr>
              <a:t>xuất</a:t>
            </a:r>
            <a:r>
              <a:rPr lang="en-US" sz="2400" dirty="0">
                <a:solidFill>
                  <a:schemeClr val="bg1"/>
                </a:solidFill>
                <a:cs typeface="Arial" charset="0"/>
              </a:rPr>
              <a:t> </a:t>
            </a:r>
            <a:r>
              <a:rPr lang="en-US" sz="2400" dirty="0" err="1">
                <a:solidFill>
                  <a:schemeClr val="bg1"/>
                </a:solidFill>
                <a:cs typeface="Arial" charset="0"/>
              </a:rPr>
              <a:t>thân</a:t>
            </a:r>
            <a:r>
              <a:rPr lang="en-US" sz="2400" dirty="0">
                <a:solidFill>
                  <a:schemeClr val="bg1"/>
                </a:solidFill>
                <a:cs typeface="Arial" charset="0"/>
              </a:rPr>
              <a:t> sang </a:t>
            </a:r>
            <a:r>
              <a:rPr lang="en-US" sz="2400" dirty="0" err="1">
                <a:solidFill>
                  <a:schemeClr val="bg1"/>
                </a:solidFill>
                <a:cs typeface="Arial" charset="0"/>
              </a:rPr>
              <a:t>lập</a:t>
            </a:r>
            <a:r>
              <a:rPr lang="en-US" sz="2400" dirty="0">
                <a:solidFill>
                  <a:schemeClr val="bg1"/>
                </a:solidFill>
                <a:cs typeface="Arial" charset="0"/>
              </a:rPr>
              <a:t> </a:t>
            </a:r>
            <a:r>
              <a:rPr lang="en-US" sz="2400" dirty="0" err="1">
                <a:solidFill>
                  <a:schemeClr val="bg1"/>
                </a:solidFill>
                <a:cs typeface="Arial" charset="0"/>
              </a:rPr>
              <a:t>trường</a:t>
            </a:r>
            <a:r>
              <a:rPr lang="en-US" sz="2400" dirty="0">
                <a:solidFill>
                  <a:schemeClr val="bg1"/>
                </a:solidFill>
                <a:cs typeface="Arial" charset="0"/>
              </a:rPr>
              <a:t> </a:t>
            </a:r>
          </a:p>
          <a:p>
            <a:pPr algn="ctr" eaLnBrk="1" hangingPunct="1">
              <a:spcBef>
                <a:spcPct val="0"/>
              </a:spcBef>
              <a:buFontTx/>
              <a:buNone/>
              <a:defRPr/>
            </a:pPr>
            <a:r>
              <a:rPr lang="en-US" sz="2400" dirty="0" err="1">
                <a:solidFill>
                  <a:schemeClr val="bg1"/>
                </a:solidFill>
                <a:cs typeface="Arial" charset="0"/>
              </a:rPr>
              <a:t>giai</a:t>
            </a:r>
            <a:r>
              <a:rPr lang="en-US" sz="2400" dirty="0">
                <a:solidFill>
                  <a:schemeClr val="bg1"/>
                </a:solidFill>
                <a:cs typeface="Arial" charset="0"/>
              </a:rPr>
              <a:t> </a:t>
            </a:r>
            <a:r>
              <a:rPr lang="en-US" sz="2400" dirty="0" err="1">
                <a:solidFill>
                  <a:schemeClr val="bg1"/>
                </a:solidFill>
                <a:cs typeface="Arial" charset="0"/>
              </a:rPr>
              <a:t>cấp</a:t>
            </a:r>
            <a:r>
              <a:rPr lang="en-US" sz="2400" dirty="0">
                <a:solidFill>
                  <a:schemeClr val="bg1"/>
                </a:solidFill>
                <a:cs typeface="Arial" charset="0"/>
              </a:rPr>
              <a:t> </a:t>
            </a:r>
            <a:r>
              <a:rPr lang="en-US" sz="2400" dirty="0" err="1">
                <a:solidFill>
                  <a:schemeClr val="bg1"/>
                </a:solidFill>
                <a:cs typeface="Arial" charset="0"/>
              </a:rPr>
              <a:t>cách</a:t>
            </a:r>
            <a:r>
              <a:rPr lang="en-US" sz="2400" dirty="0">
                <a:solidFill>
                  <a:schemeClr val="bg1"/>
                </a:solidFill>
                <a:cs typeface="Arial" charset="0"/>
              </a:rPr>
              <a:t> </a:t>
            </a:r>
            <a:r>
              <a:rPr lang="en-US" sz="2400" dirty="0" err="1">
                <a:solidFill>
                  <a:schemeClr val="bg1"/>
                </a:solidFill>
                <a:cs typeface="Arial" charset="0"/>
              </a:rPr>
              <a:t>mạng</a:t>
            </a:r>
            <a:endParaRPr lang="en-US" altLang="en-US" sz="2400" b="1" dirty="0">
              <a:solidFill>
                <a:schemeClr val="bg1"/>
              </a:solidFill>
              <a:latin typeface="Times New Roman" pitchFamily="18" charset="0"/>
              <a:cs typeface="Times New Roman" pitchFamily="18" charset="0"/>
            </a:endParaRPr>
          </a:p>
        </p:txBody>
      </p:sp>
      <p:sp>
        <p:nvSpPr>
          <p:cNvPr id="21" name="Rectangle: Rounded Corners 20">
            <a:extLst>
              <a:ext uri="{FF2B5EF4-FFF2-40B4-BE49-F238E27FC236}">
                <a16:creationId xmlns:a16="http://schemas.microsoft.com/office/drawing/2014/main" id="{7FE65F40-BFA3-4BC6-82CB-1DE5CCC9D841}"/>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552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03429"/>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seq concurrent="1" nextAc="seek">
              <p:cTn id="31" restart="whenNotActive" fill="hold" evtFilter="cancelBubble" nodeType="interactiveSeq">
                <p:stCondLst>
                  <p:cond evt="onClick" delay="0">
                    <p:tgtEl>
                      <p:spTgt spid="103451"/>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03452"/>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03450"/>
                                        </p:tgtEl>
                                      </p:cBhvr>
                                    </p:animEffect>
                                    <p:set>
                                      <p:cBhvr>
                                        <p:cTn id="39"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03449"/>
                                        </p:tgtEl>
                                      </p:cBhvr>
                                    </p:animEffect>
                                    <p:set>
                                      <p:cBhvr>
                                        <p:cTn id="43"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03448"/>
                                        </p:tgtEl>
                                      </p:cBhvr>
                                    </p:animEffect>
                                    <p:set>
                                      <p:cBhvr>
                                        <p:cTn id="47"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03447"/>
                                        </p:tgtEl>
                                      </p:cBhvr>
                                    </p:animEffect>
                                    <p:set>
                                      <p:cBhvr>
                                        <p:cTn id="51"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03446"/>
                                        </p:tgtEl>
                                      </p:cBhvr>
                                    </p:animEffect>
                                    <p:set>
                                      <p:cBhvr>
                                        <p:cTn id="55"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03445"/>
                                        </p:tgtEl>
                                      </p:cBhvr>
                                    </p:animEffect>
                                    <p:set>
                                      <p:cBhvr>
                                        <p:cTn id="59"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03443"/>
                                        </p:tgtEl>
                                      </p:cBhvr>
                                    </p:animEffect>
                                    <p:set>
                                      <p:cBhvr>
                                        <p:cTn id="63"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03426"/>
                                        </p:tgtEl>
                                      </p:cBhvr>
                                    </p:animEffect>
                                    <p:set>
                                      <p:cBhvr>
                                        <p:cTn id="67"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a:extLst>
              <a:ext uri="{FF2B5EF4-FFF2-40B4-BE49-F238E27FC236}">
                <a16:creationId xmlns:a16="http://schemas.microsoft.com/office/drawing/2014/main" id="{5E20D0F9-C00C-4FA9-BA12-1CAADEAF327C}"/>
              </a:ext>
            </a:extLst>
          </p:cNvPr>
          <p:cNvSpPr>
            <a:spLocks noChangeArrowheads="1"/>
          </p:cNvSpPr>
          <p:nvPr/>
        </p:nvSpPr>
        <p:spPr bwMode="auto">
          <a:xfrm>
            <a:off x="49847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04453" name="Picture 15" descr="people008">
            <a:extLst>
              <a:ext uri="{FF2B5EF4-FFF2-40B4-BE49-F238E27FC236}">
                <a16:creationId xmlns:a16="http://schemas.microsoft.com/office/drawing/2014/main" id="{23F1E62F-B642-49EB-B3D0-3CC9D70D187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13AADBFD-04FC-4BBA-AEAC-06F8CA5518CC}"/>
              </a:ext>
            </a:extLst>
          </p:cNvPr>
          <p:cNvSpPr txBox="1">
            <a:spLocks noChangeArrowheads="1"/>
          </p:cNvSpPr>
          <p:nvPr/>
        </p:nvSpPr>
        <p:spPr bwMode="auto">
          <a:xfrm>
            <a:off x="1308100" y="1181100"/>
            <a:ext cx="7759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cs typeface="Arial" panose="020B0604020202020204" pitchFamily="34" charset="0"/>
              </a:rPr>
              <a:t>Trong xây dựng bản chất GCCN cho Quân đội,</a:t>
            </a:r>
          </a:p>
          <a:p>
            <a:pPr algn="ctr" eaLnBrk="1" hangingPunct="1"/>
            <a:r>
              <a:rPr lang="en-US" altLang="en-US" sz="2400" i="1">
                <a:cs typeface="Arial" panose="020B0604020202020204" pitchFamily="34" charset="0"/>
              </a:rPr>
              <a:t>Chủ tịch Hồ Chí Minh hết sức quan tâm đến:</a:t>
            </a:r>
          </a:p>
        </p:txBody>
      </p:sp>
      <p:sp>
        <p:nvSpPr>
          <p:cNvPr id="65541" name="AutoShape 5">
            <a:extLst>
              <a:ext uri="{FF2B5EF4-FFF2-40B4-BE49-F238E27FC236}">
                <a16:creationId xmlns:a16="http://schemas.microsoft.com/office/drawing/2014/main" id="{68CCC553-5EB8-45D2-96B4-D42B4F59980C}"/>
              </a:ext>
            </a:extLst>
          </p:cNvPr>
          <p:cNvSpPr>
            <a:spLocks noChangeArrowheads="1"/>
          </p:cNvSpPr>
          <p:nvPr/>
        </p:nvSpPr>
        <p:spPr bwMode="auto">
          <a:xfrm>
            <a:off x="4648200" y="2438400"/>
            <a:ext cx="42672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B. Giáo dục, nuôi dưỡng </a:t>
            </a:r>
          </a:p>
          <a:p>
            <a:pPr algn="ctr">
              <a:spcBef>
                <a:spcPct val="20000"/>
              </a:spcBef>
            </a:pPr>
            <a:r>
              <a:rPr lang="en-US" altLang="en-US" sz="2400">
                <a:cs typeface="Arial" panose="020B0604020202020204" pitchFamily="34" charset="0"/>
              </a:rPr>
              <a:t>các phẩm chất cách mạng, </a:t>
            </a:r>
          </a:p>
          <a:p>
            <a:pPr algn="ctr">
              <a:spcBef>
                <a:spcPct val="20000"/>
              </a:spcBef>
            </a:pPr>
            <a:r>
              <a:rPr lang="en-US" altLang="en-US" sz="2400">
                <a:cs typeface="Arial" panose="020B0604020202020204" pitchFamily="34" charset="0"/>
              </a:rPr>
              <a:t>bản lĩnh chính trị</a:t>
            </a:r>
          </a:p>
        </p:txBody>
      </p:sp>
      <p:sp>
        <p:nvSpPr>
          <p:cNvPr id="65546" name="AutoShape 10">
            <a:extLst>
              <a:ext uri="{FF2B5EF4-FFF2-40B4-BE49-F238E27FC236}">
                <a16:creationId xmlns:a16="http://schemas.microsoft.com/office/drawing/2014/main" id="{7A07001F-30B7-43C5-BBAC-444965FF4872}"/>
              </a:ext>
            </a:extLst>
          </p:cNvPr>
          <p:cNvSpPr>
            <a:spLocks noChangeArrowheads="1"/>
          </p:cNvSpPr>
          <p:nvPr/>
        </p:nvSpPr>
        <p:spPr bwMode="auto">
          <a:xfrm>
            <a:off x="4648200" y="4191000"/>
            <a:ext cx="4267200" cy="13462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D. </a:t>
            </a:r>
            <a:r>
              <a:rPr lang="en-US" sz="2400" dirty="0" err="1">
                <a:solidFill>
                  <a:schemeClr val="bg1"/>
                </a:solidFill>
                <a:latin typeface="Arial" charset="0"/>
                <a:cs typeface="Arial" charset="0"/>
              </a:rPr>
              <a:t>Chăm</a:t>
            </a:r>
            <a:r>
              <a:rPr lang="en-US" sz="2400" dirty="0">
                <a:solidFill>
                  <a:schemeClr val="bg1"/>
                </a:solidFill>
                <a:latin typeface="Arial" charset="0"/>
                <a:cs typeface="Arial" charset="0"/>
              </a:rPr>
              <a:t> lo </a:t>
            </a:r>
            <a:r>
              <a:rPr lang="en-US" sz="2400" dirty="0" err="1">
                <a:solidFill>
                  <a:schemeClr val="bg1"/>
                </a:solidFill>
                <a:latin typeface="Arial" charset="0"/>
                <a:cs typeface="Arial" charset="0"/>
              </a:rPr>
              <a:t>nâng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cao</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đời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sống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vật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chất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tinh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thần</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giáo</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dục</a:t>
            </a:r>
            <a:r>
              <a:rPr lang="en-US" sz="2400" dirty="0">
                <a:solidFill>
                  <a:schemeClr val="bg1"/>
                </a:solidFill>
                <a:latin typeface="Arial" charset="0"/>
                <a:cs typeface="Arial" charset="0"/>
              </a:rPr>
              <a:t> ý </a:t>
            </a:r>
            <a:r>
              <a:rPr lang="en-US" sz="2400" dirty="0" err="1">
                <a:solidFill>
                  <a:schemeClr val="bg1"/>
                </a:solidFill>
                <a:latin typeface="Arial" charset="0"/>
                <a:cs typeface="Arial" charset="0"/>
              </a:rPr>
              <a:t>chí</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chiến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đấu</a:t>
            </a:r>
            <a:r>
              <a:rPr lang="en-US" sz="2400" dirty="0">
                <a:solidFill>
                  <a:schemeClr val="bg1"/>
                </a:solidFill>
                <a:latin typeface="Arial" charset="0"/>
                <a:cs typeface="Arial" charset="0"/>
              </a:rPr>
              <a:t> </a:t>
            </a:r>
            <a:endParaRPr lang="en-US" sz="2400" b="1" dirty="0">
              <a:solidFill>
                <a:schemeClr val="bg1"/>
              </a:solidFill>
              <a:latin typeface="+mn-lt"/>
              <a:cs typeface="Times New Roman" pitchFamily="18" charset="0"/>
            </a:endParaRPr>
          </a:p>
        </p:txBody>
      </p:sp>
      <p:sp>
        <p:nvSpPr>
          <p:cNvPr id="104467" name="Oval 19">
            <a:extLst>
              <a:ext uri="{FF2B5EF4-FFF2-40B4-BE49-F238E27FC236}">
                <a16:creationId xmlns:a16="http://schemas.microsoft.com/office/drawing/2014/main" id="{B59535A5-F2C0-47A8-9EB4-CA3A1EED7AFD}"/>
              </a:ext>
            </a:extLst>
          </p:cNvPr>
          <p:cNvSpPr>
            <a:spLocks noChangeArrowheads="1"/>
          </p:cNvSpPr>
          <p:nvPr/>
        </p:nvSpPr>
        <p:spPr bwMode="auto">
          <a:xfrm>
            <a:off x="49847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00360" name="Picture 20" descr="ani32">
            <a:hlinkClick r:id="rId7" action="ppaction://hlinksldjump"/>
            <a:extLst>
              <a:ext uri="{FF2B5EF4-FFF2-40B4-BE49-F238E27FC236}">
                <a16:creationId xmlns:a16="http://schemas.microsoft.com/office/drawing/2014/main" id="{FD1D3A3A-299A-4BE8-A8AC-5EB9FB8DCCE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058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a:extLst>
              <a:ext uri="{FF2B5EF4-FFF2-40B4-BE49-F238E27FC236}">
                <a16:creationId xmlns:a16="http://schemas.microsoft.com/office/drawing/2014/main" id="{D21BE59F-C90F-4B1D-A1A9-D0605854C749}"/>
              </a:ext>
            </a:extLst>
          </p:cNvPr>
          <p:cNvSpPr>
            <a:spLocks noChangeArrowheads="1"/>
          </p:cNvSpPr>
          <p:nvPr/>
        </p:nvSpPr>
        <p:spPr bwMode="auto">
          <a:xfrm>
            <a:off x="49847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04470" name="Oval 22">
            <a:extLst>
              <a:ext uri="{FF2B5EF4-FFF2-40B4-BE49-F238E27FC236}">
                <a16:creationId xmlns:a16="http://schemas.microsoft.com/office/drawing/2014/main" id="{EE032BA6-3E80-433D-84BB-1A172F8E6764}"/>
              </a:ext>
            </a:extLst>
          </p:cNvPr>
          <p:cNvSpPr>
            <a:spLocks noChangeArrowheads="1"/>
          </p:cNvSpPr>
          <p:nvPr/>
        </p:nvSpPr>
        <p:spPr bwMode="auto">
          <a:xfrm>
            <a:off x="498475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04471" name="Oval 23">
            <a:extLst>
              <a:ext uri="{FF2B5EF4-FFF2-40B4-BE49-F238E27FC236}">
                <a16:creationId xmlns:a16="http://schemas.microsoft.com/office/drawing/2014/main" id="{330410EF-4814-4F35-B2A7-238406F3B9AB}"/>
              </a:ext>
            </a:extLst>
          </p:cNvPr>
          <p:cNvSpPr>
            <a:spLocks noChangeArrowheads="1"/>
          </p:cNvSpPr>
          <p:nvPr/>
        </p:nvSpPr>
        <p:spPr bwMode="auto">
          <a:xfrm>
            <a:off x="498475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04472" name="Oval 24">
            <a:extLst>
              <a:ext uri="{FF2B5EF4-FFF2-40B4-BE49-F238E27FC236}">
                <a16:creationId xmlns:a16="http://schemas.microsoft.com/office/drawing/2014/main" id="{28D143C8-B957-4D9C-833E-08DB2174C37B}"/>
              </a:ext>
            </a:extLst>
          </p:cNvPr>
          <p:cNvSpPr>
            <a:spLocks noChangeArrowheads="1"/>
          </p:cNvSpPr>
          <p:nvPr/>
        </p:nvSpPr>
        <p:spPr bwMode="auto">
          <a:xfrm>
            <a:off x="498475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04473" name="Oval 25">
            <a:extLst>
              <a:ext uri="{FF2B5EF4-FFF2-40B4-BE49-F238E27FC236}">
                <a16:creationId xmlns:a16="http://schemas.microsoft.com/office/drawing/2014/main" id="{D79414EE-2BD0-4AF1-BDD2-ABEDC9C2E476}"/>
              </a:ext>
            </a:extLst>
          </p:cNvPr>
          <p:cNvSpPr>
            <a:spLocks noChangeArrowheads="1"/>
          </p:cNvSpPr>
          <p:nvPr/>
        </p:nvSpPr>
        <p:spPr bwMode="auto">
          <a:xfrm>
            <a:off x="49847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04474" name="Oval 26">
            <a:extLst>
              <a:ext uri="{FF2B5EF4-FFF2-40B4-BE49-F238E27FC236}">
                <a16:creationId xmlns:a16="http://schemas.microsoft.com/office/drawing/2014/main" id="{C95673F3-EAD4-4475-B2C0-D52E252DDC0F}"/>
              </a:ext>
            </a:extLst>
          </p:cNvPr>
          <p:cNvSpPr>
            <a:spLocks noChangeArrowheads="1"/>
          </p:cNvSpPr>
          <p:nvPr/>
        </p:nvSpPr>
        <p:spPr bwMode="auto">
          <a:xfrm>
            <a:off x="498475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04475" name="Text Box 27">
            <a:extLst>
              <a:ext uri="{FF2B5EF4-FFF2-40B4-BE49-F238E27FC236}">
                <a16:creationId xmlns:a16="http://schemas.microsoft.com/office/drawing/2014/main" id="{BFE73439-EB56-428E-B05A-DA152D5C85AF}"/>
              </a:ext>
            </a:extLst>
          </p:cNvPr>
          <p:cNvSpPr txBox="1">
            <a:spLocks noChangeArrowheads="1"/>
          </p:cNvSpPr>
          <p:nvPr/>
        </p:nvSpPr>
        <p:spPr bwMode="auto">
          <a:xfrm>
            <a:off x="3429000" y="6186488"/>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04476" name="Text Box 28">
            <a:extLst>
              <a:ext uri="{FF2B5EF4-FFF2-40B4-BE49-F238E27FC236}">
                <a16:creationId xmlns:a16="http://schemas.microsoft.com/office/drawing/2014/main" id="{D2B146C4-86CF-4A46-A7E4-2C6A38A1C5D5}"/>
              </a:ext>
            </a:extLst>
          </p:cNvPr>
          <p:cNvSpPr txBox="1">
            <a:spLocks noChangeArrowheads="1"/>
          </p:cNvSpPr>
          <p:nvPr/>
        </p:nvSpPr>
        <p:spPr bwMode="auto">
          <a:xfrm>
            <a:off x="4724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12BD7F06-4FB8-4053-BFAD-B807AF492A2A}"/>
              </a:ext>
            </a:extLst>
          </p:cNvPr>
          <p:cNvSpPr>
            <a:spLocks noChangeArrowheads="1"/>
          </p:cNvSpPr>
          <p:nvPr/>
        </p:nvSpPr>
        <p:spPr bwMode="auto">
          <a:xfrm>
            <a:off x="228600" y="2438400"/>
            <a:ext cx="41148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A. </a:t>
            </a:r>
            <a:r>
              <a:rPr lang="en-US" sz="2400" dirty="0" err="1">
                <a:solidFill>
                  <a:schemeClr val="bg1"/>
                </a:solidFill>
                <a:latin typeface="Arial" charset="0"/>
                <a:cs typeface="Arial" charset="0"/>
              </a:rPr>
              <a:t>Chăm</a:t>
            </a:r>
            <a:r>
              <a:rPr lang="en-US" sz="2400" dirty="0">
                <a:solidFill>
                  <a:schemeClr val="bg1"/>
                </a:solidFill>
                <a:latin typeface="Arial" charset="0"/>
                <a:cs typeface="Arial" charset="0"/>
              </a:rPr>
              <a:t> lo </a:t>
            </a:r>
            <a:r>
              <a:rPr lang="en-US" sz="2400" dirty="0" err="1">
                <a:solidFill>
                  <a:schemeClr val="bg1"/>
                </a:solidFill>
                <a:latin typeface="Arial" charset="0"/>
                <a:cs typeface="Arial" charset="0"/>
              </a:rPr>
              <a:t>giáo</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dục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tinh</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thần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tộc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truyền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thống</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vẻ</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vang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của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đất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endParaRPr lang="en-US" sz="2400" b="1" dirty="0">
              <a:solidFill>
                <a:schemeClr val="bg1"/>
              </a:solidFill>
              <a:latin typeface="+mn-lt"/>
              <a:cs typeface="Times New Roman" pitchFamily="18" charset="0"/>
            </a:endParaRPr>
          </a:p>
        </p:txBody>
      </p:sp>
      <p:sp>
        <p:nvSpPr>
          <p:cNvPr id="29" name="AutoShape 10">
            <a:extLst>
              <a:ext uri="{FF2B5EF4-FFF2-40B4-BE49-F238E27FC236}">
                <a16:creationId xmlns:a16="http://schemas.microsoft.com/office/drawing/2014/main" id="{B310B4E2-788F-4456-9F71-F1547A0C12C7}"/>
              </a:ext>
            </a:extLst>
          </p:cNvPr>
          <p:cNvSpPr>
            <a:spLocks noChangeArrowheads="1"/>
          </p:cNvSpPr>
          <p:nvPr/>
        </p:nvSpPr>
        <p:spPr bwMode="auto">
          <a:xfrm>
            <a:off x="228600" y="4198938"/>
            <a:ext cx="4191000" cy="1287462"/>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C. </a:t>
            </a:r>
            <a:r>
              <a:rPr lang="en-US" sz="2400" dirty="0" err="1">
                <a:solidFill>
                  <a:schemeClr val="bg1"/>
                </a:solidFill>
                <a:latin typeface="Arial" charset="0"/>
                <a:cs typeface="Arial" charset="0"/>
              </a:rPr>
              <a:t>Giáo</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dục</a:t>
            </a:r>
            <a:r>
              <a:rPr lang="en-US" sz="2400" dirty="0">
                <a:solidFill>
                  <a:schemeClr val="bg1"/>
                </a:solidFill>
                <a:latin typeface="Arial" charset="0"/>
                <a:cs typeface="Arial" charset="0"/>
              </a:rPr>
              <a:t> ý </a:t>
            </a:r>
            <a:r>
              <a:rPr lang="en-US" sz="2400" dirty="0" err="1">
                <a:solidFill>
                  <a:schemeClr val="bg1"/>
                </a:solidFill>
                <a:latin typeface="Arial" charset="0"/>
                <a:cs typeface="Arial" charset="0"/>
              </a:rPr>
              <a:t>thức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trách</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nhiệm</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bản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lĩnh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chiến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đấu</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kiên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cường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bât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khuất</a:t>
            </a:r>
            <a:endParaRPr lang="en-US" sz="2400" b="1" dirty="0">
              <a:solidFill>
                <a:schemeClr val="bg1"/>
              </a:solidFill>
              <a:latin typeface="+mn-lt"/>
              <a:cs typeface="Times New Roman" pitchFamily="18" charset="0"/>
            </a:endParaRPr>
          </a:p>
        </p:txBody>
      </p:sp>
      <p:sp>
        <p:nvSpPr>
          <p:cNvPr id="20" name="Rectangle: Rounded Corners 19">
            <a:extLst>
              <a:ext uri="{FF2B5EF4-FFF2-40B4-BE49-F238E27FC236}">
                <a16:creationId xmlns:a16="http://schemas.microsoft.com/office/drawing/2014/main" id="{5A786668-D1E8-4B65-B2A1-905C9ED26EBB}"/>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ox(out)">
                                      <p:cBhvr>
                                        <p:cTn id="2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04453"/>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seq concurrent="1" nextAc="seek">
              <p:cTn id="31" restart="whenNotActive" fill="hold" evtFilter="cancelBubble" nodeType="interactiveSeq">
                <p:stCondLst>
                  <p:cond evt="onClick" delay="0">
                    <p:tgtEl>
                      <p:spTgt spid="104475"/>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04476"/>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04474"/>
                                        </p:tgtEl>
                                      </p:cBhvr>
                                    </p:animEffect>
                                    <p:set>
                                      <p:cBhvr>
                                        <p:cTn id="39"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04473"/>
                                        </p:tgtEl>
                                      </p:cBhvr>
                                    </p:animEffect>
                                    <p:set>
                                      <p:cBhvr>
                                        <p:cTn id="43"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04472"/>
                                        </p:tgtEl>
                                      </p:cBhvr>
                                    </p:animEffect>
                                    <p:set>
                                      <p:cBhvr>
                                        <p:cTn id="47"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04471"/>
                                        </p:tgtEl>
                                      </p:cBhvr>
                                    </p:animEffect>
                                    <p:set>
                                      <p:cBhvr>
                                        <p:cTn id="51"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04470"/>
                                        </p:tgtEl>
                                      </p:cBhvr>
                                    </p:animEffect>
                                    <p:set>
                                      <p:cBhvr>
                                        <p:cTn id="55"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04469"/>
                                        </p:tgtEl>
                                      </p:cBhvr>
                                    </p:animEffect>
                                    <p:set>
                                      <p:cBhvr>
                                        <p:cTn id="59"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04467"/>
                                        </p:tgtEl>
                                      </p:cBhvr>
                                    </p:animEffect>
                                    <p:set>
                                      <p:cBhvr>
                                        <p:cTn id="63"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04450"/>
                                        </p:tgtEl>
                                      </p:cBhvr>
                                    </p:animEffect>
                                    <p:set>
                                      <p:cBhvr>
                                        <p:cTn id="67"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a:extLst>
              <a:ext uri="{FF2B5EF4-FFF2-40B4-BE49-F238E27FC236}">
                <a16:creationId xmlns:a16="http://schemas.microsoft.com/office/drawing/2014/main" id="{F780A098-A387-4E8A-B787-5F28065BEFFA}"/>
              </a:ext>
            </a:extLst>
          </p:cNvPr>
          <p:cNvSpPr>
            <a:spLocks noChangeArrowheads="1"/>
          </p:cNvSpPr>
          <p:nvPr/>
        </p:nvSpPr>
        <p:spPr bwMode="auto">
          <a:xfrm>
            <a:off x="49768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05477" name="Picture 15" descr="people008">
            <a:extLst>
              <a:ext uri="{FF2B5EF4-FFF2-40B4-BE49-F238E27FC236}">
                <a16:creationId xmlns:a16="http://schemas.microsoft.com/office/drawing/2014/main" id="{95F600F7-210E-4B9C-879C-EB8EA0D1A6A5}"/>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Text Box 9">
            <a:extLst>
              <a:ext uri="{FF2B5EF4-FFF2-40B4-BE49-F238E27FC236}">
                <a16:creationId xmlns:a16="http://schemas.microsoft.com/office/drawing/2014/main" id="{176159C0-4059-44B6-B9BA-B27AF4A97C4A}"/>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839600F5-0AEC-4BD1-AF1D-0C9A8B8F15A5}"/>
              </a:ext>
            </a:extLst>
          </p:cNvPr>
          <p:cNvSpPr txBox="1">
            <a:spLocks noChangeArrowheads="1"/>
          </p:cNvSpPr>
          <p:nvPr/>
        </p:nvSpPr>
        <p:spPr bwMode="auto">
          <a:xfrm>
            <a:off x="1639888" y="1122363"/>
            <a:ext cx="712311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Tư tưởng xuyên suốt trong cuộc đời hoạt động</a:t>
            </a:r>
          </a:p>
          <a:p>
            <a:pPr algn="ctr" eaLnBrk="1" hangingPunct="1">
              <a:spcBef>
                <a:spcPct val="20000"/>
              </a:spcBef>
            </a:pPr>
            <a:r>
              <a:rPr lang="en-US" altLang="en-US" sz="2400" i="1">
                <a:cs typeface="Arial" panose="020B0604020202020204" pitchFamily="34" charset="0"/>
              </a:rPr>
              <a:t>của Chủ tịch Hồ Chí Minh là:</a:t>
            </a:r>
          </a:p>
        </p:txBody>
      </p:sp>
      <p:sp>
        <p:nvSpPr>
          <p:cNvPr id="65541" name="AutoShape 5">
            <a:extLst>
              <a:ext uri="{FF2B5EF4-FFF2-40B4-BE49-F238E27FC236}">
                <a16:creationId xmlns:a16="http://schemas.microsoft.com/office/drawing/2014/main" id="{1BF677A9-7F0E-4D8C-AFD6-173921F069BF}"/>
              </a:ext>
            </a:extLst>
          </p:cNvPr>
          <p:cNvSpPr>
            <a:spLocks noChangeArrowheads="1"/>
          </p:cNvSpPr>
          <p:nvPr/>
        </p:nvSpPr>
        <p:spPr bwMode="auto">
          <a:xfrm>
            <a:off x="287338" y="2438400"/>
            <a:ext cx="4132262"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A. Ý chí quyết tâm giải phóng </a:t>
            </a:r>
          </a:p>
          <a:p>
            <a:pPr algn="ctr">
              <a:spcBef>
                <a:spcPct val="20000"/>
              </a:spcBef>
            </a:pPr>
            <a:r>
              <a:rPr lang="en-US" altLang="vi-VN" sz="2400">
                <a:cs typeface="Arial" panose="020B0604020202020204" pitchFamily="34" charset="0"/>
              </a:rPr>
              <a:t>dân tộc và bảo vệ Tổ quốc</a:t>
            </a:r>
          </a:p>
        </p:txBody>
      </p:sp>
      <p:sp>
        <p:nvSpPr>
          <p:cNvPr id="65549" name="AutoShape 13">
            <a:extLst>
              <a:ext uri="{FF2B5EF4-FFF2-40B4-BE49-F238E27FC236}">
                <a16:creationId xmlns:a16="http://schemas.microsoft.com/office/drawing/2014/main" id="{5DE71324-0194-4405-A137-2D3BEEE47E05}"/>
              </a:ext>
            </a:extLst>
          </p:cNvPr>
          <p:cNvSpPr>
            <a:spLocks noChangeArrowheads="1"/>
          </p:cNvSpPr>
          <p:nvPr/>
        </p:nvSpPr>
        <p:spPr bwMode="auto">
          <a:xfrm>
            <a:off x="4648200" y="2438400"/>
            <a:ext cx="4267200" cy="1371600"/>
          </a:xfrm>
          <a:prstGeom prst="flowChartTerminator">
            <a:avLst/>
          </a:prstGeom>
          <a:solidFill>
            <a:schemeClr val="accent2"/>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t> B. </a:t>
            </a:r>
            <a:r>
              <a:rPr lang="en-US" sz="2400" dirty="0" err="1"/>
              <a:t>Giành</a:t>
            </a:r>
            <a:r>
              <a:rPr lang="en-US" sz="2400" dirty="0"/>
              <a:t> </a:t>
            </a:r>
            <a:r>
              <a:rPr lang="en-US" sz="2400" dirty="0" err="1"/>
              <a:t>độc</a:t>
            </a:r>
            <a:r>
              <a:rPr lang="en-US" sz="2400" dirty="0"/>
              <a:t> </a:t>
            </a:r>
            <a:r>
              <a:rPr lang="en-US" sz="2400" dirty="0" err="1"/>
              <a:t>lập</a:t>
            </a:r>
            <a:r>
              <a:rPr lang="en-US" sz="2400" dirty="0"/>
              <a:t> </a:t>
            </a:r>
            <a:r>
              <a:rPr lang="en-US" sz="2400" dirty="0" err="1"/>
              <a:t>dân</a:t>
            </a:r>
            <a:r>
              <a:rPr lang="en-US" sz="2400" dirty="0"/>
              <a:t> </a:t>
            </a:r>
            <a:r>
              <a:rPr lang="en-US" sz="2400" dirty="0" err="1"/>
              <a:t>tộc</a:t>
            </a:r>
            <a:r>
              <a:rPr lang="en-US" sz="2400" dirty="0"/>
              <a:t> </a:t>
            </a:r>
          </a:p>
          <a:p>
            <a:pPr algn="ctr" eaLnBrk="1" hangingPunct="1">
              <a:defRPr/>
            </a:pPr>
            <a:r>
              <a:rPr lang="en-US" sz="2400" dirty="0" err="1"/>
              <a:t>và</a:t>
            </a:r>
            <a:r>
              <a:rPr lang="en-US" sz="2400" dirty="0"/>
              <a:t> </a:t>
            </a:r>
            <a:r>
              <a:rPr lang="en-US" sz="2400" dirty="0" err="1"/>
              <a:t>phải</a:t>
            </a:r>
            <a:r>
              <a:rPr lang="en-US" sz="2400" dirty="0"/>
              <a:t> </a:t>
            </a:r>
            <a:r>
              <a:rPr lang="en-US" sz="2400" dirty="0" err="1"/>
              <a:t>giữ</a:t>
            </a:r>
            <a:r>
              <a:rPr lang="en-US" sz="2400" dirty="0"/>
              <a:t> </a:t>
            </a:r>
            <a:r>
              <a:rPr lang="en-US" sz="2400" dirty="0" err="1"/>
              <a:t>vững</a:t>
            </a:r>
            <a:r>
              <a:rPr lang="en-US" sz="2400" dirty="0"/>
              <a:t> </a:t>
            </a:r>
            <a:r>
              <a:rPr lang="en-US" sz="2400" dirty="0" err="1"/>
              <a:t>nền</a:t>
            </a:r>
            <a:r>
              <a:rPr lang="en-US" sz="2400" dirty="0"/>
              <a:t> </a:t>
            </a:r>
          </a:p>
          <a:p>
            <a:pPr algn="ctr" eaLnBrk="1" hangingPunct="1">
              <a:defRPr/>
            </a:pPr>
            <a:r>
              <a:rPr lang="en-US" sz="2400" dirty="0" err="1"/>
              <a:t>độc</a:t>
            </a:r>
            <a:r>
              <a:rPr lang="en-US" sz="2400" dirty="0"/>
              <a:t> </a:t>
            </a:r>
            <a:r>
              <a:rPr lang="en-US" sz="2400" dirty="0" err="1"/>
              <a:t>lập</a:t>
            </a:r>
            <a:r>
              <a:rPr lang="en-US" sz="2400" dirty="0"/>
              <a:t> </a:t>
            </a:r>
            <a:r>
              <a:rPr lang="en-US" sz="2400" dirty="0" err="1"/>
              <a:t>dân</a:t>
            </a:r>
            <a:r>
              <a:rPr lang="en-US" sz="2400" dirty="0"/>
              <a:t> </a:t>
            </a:r>
            <a:r>
              <a:rPr lang="en-US" sz="2400" dirty="0" err="1"/>
              <a:t>tộc</a:t>
            </a:r>
            <a:r>
              <a:rPr lang="en-US" sz="2400" dirty="0"/>
              <a:t> </a:t>
            </a:r>
            <a:r>
              <a:rPr lang="en-US" sz="2400" dirty="0" err="1"/>
              <a:t>ấy</a:t>
            </a:r>
            <a:endParaRPr lang="en-US" sz="2400" b="1" dirty="0">
              <a:cs typeface="Times New Roman" pitchFamily="18" charset="0"/>
            </a:endParaRPr>
          </a:p>
        </p:txBody>
      </p:sp>
      <p:sp>
        <p:nvSpPr>
          <p:cNvPr id="105491" name="Oval 19">
            <a:extLst>
              <a:ext uri="{FF2B5EF4-FFF2-40B4-BE49-F238E27FC236}">
                <a16:creationId xmlns:a16="http://schemas.microsoft.com/office/drawing/2014/main" id="{3677B3FA-E3D0-4CD1-A141-8085F56402D5}"/>
              </a:ext>
            </a:extLst>
          </p:cNvPr>
          <p:cNvSpPr>
            <a:spLocks noChangeArrowheads="1"/>
          </p:cNvSpPr>
          <p:nvPr/>
        </p:nvSpPr>
        <p:spPr bwMode="auto">
          <a:xfrm>
            <a:off x="49672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02409" name="Picture 20" descr="ani32">
            <a:hlinkClick r:id="rId7" action="ppaction://hlinksldjump"/>
            <a:extLst>
              <a:ext uri="{FF2B5EF4-FFF2-40B4-BE49-F238E27FC236}">
                <a16:creationId xmlns:a16="http://schemas.microsoft.com/office/drawing/2014/main" id="{97F1504F-3E45-4898-99A0-5D0BB09D173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86750" y="6146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a:extLst>
              <a:ext uri="{FF2B5EF4-FFF2-40B4-BE49-F238E27FC236}">
                <a16:creationId xmlns:a16="http://schemas.microsoft.com/office/drawing/2014/main" id="{A9B43AAE-A336-45F6-B1C0-A20483C0BD2C}"/>
              </a:ext>
            </a:extLst>
          </p:cNvPr>
          <p:cNvSpPr>
            <a:spLocks noChangeArrowheads="1"/>
          </p:cNvSpPr>
          <p:nvPr/>
        </p:nvSpPr>
        <p:spPr bwMode="auto">
          <a:xfrm>
            <a:off x="49799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05494" name="Oval 22">
            <a:extLst>
              <a:ext uri="{FF2B5EF4-FFF2-40B4-BE49-F238E27FC236}">
                <a16:creationId xmlns:a16="http://schemas.microsoft.com/office/drawing/2014/main" id="{525A93F5-4681-4D4D-9064-28D02E3BC35F}"/>
              </a:ext>
            </a:extLst>
          </p:cNvPr>
          <p:cNvSpPr>
            <a:spLocks noChangeArrowheads="1"/>
          </p:cNvSpPr>
          <p:nvPr/>
        </p:nvSpPr>
        <p:spPr bwMode="auto">
          <a:xfrm>
            <a:off x="49530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05495" name="Oval 23">
            <a:extLst>
              <a:ext uri="{FF2B5EF4-FFF2-40B4-BE49-F238E27FC236}">
                <a16:creationId xmlns:a16="http://schemas.microsoft.com/office/drawing/2014/main" id="{B1F45189-5326-413E-82F3-A0C93CEF8BD2}"/>
              </a:ext>
            </a:extLst>
          </p:cNvPr>
          <p:cNvSpPr>
            <a:spLocks noChangeArrowheads="1"/>
          </p:cNvSpPr>
          <p:nvPr/>
        </p:nvSpPr>
        <p:spPr bwMode="auto">
          <a:xfrm>
            <a:off x="49799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05496" name="Oval 24">
            <a:extLst>
              <a:ext uri="{FF2B5EF4-FFF2-40B4-BE49-F238E27FC236}">
                <a16:creationId xmlns:a16="http://schemas.microsoft.com/office/drawing/2014/main" id="{AC0090CC-8685-4AE3-9D36-E43304BB6F92}"/>
              </a:ext>
            </a:extLst>
          </p:cNvPr>
          <p:cNvSpPr>
            <a:spLocks noChangeArrowheads="1"/>
          </p:cNvSpPr>
          <p:nvPr/>
        </p:nvSpPr>
        <p:spPr bwMode="auto">
          <a:xfrm>
            <a:off x="49672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05497" name="Oval 25">
            <a:extLst>
              <a:ext uri="{FF2B5EF4-FFF2-40B4-BE49-F238E27FC236}">
                <a16:creationId xmlns:a16="http://schemas.microsoft.com/office/drawing/2014/main" id="{AFFEE957-6FB2-41E8-87BF-A33F1AF7A5B2}"/>
              </a:ext>
            </a:extLst>
          </p:cNvPr>
          <p:cNvSpPr>
            <a:spLocks noChangeArrowheads="1"/>
          </p:cNvSpPr>
          <p:nvPr/>
        </p:nvSpPr>
        <p:spPr bwMode="auto">
          <a:xfrm>
            <a:off x="49799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05498" name="Oval 26">
            <a:extLst>
              <a:ext uri="{FF2B5EF4-FFF2-40B4-BE49-F238E27FC236}">
                <a16:creationId xmlns:a16="http://schemas.microsoft.com/office/drawing/2014/main" id="{5A192A7A-FDE6-44A8-A3A1-F5CA90C73B35}"/>
              </a:ext>
            </a:extLst>
          </p:cNvPr>
          <p:cNvSpPr>
            <a:spLocks noChangeArrowheads="1"/>
          </p:cNvSpPr>
          <p:nvPr/>
        </p:nvSpPr>
        <p:spPr bwMode="auto">
          <a:xfrm>
            <a:off x="49799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05499" name="Text Box 27">
            <a:extLst>
              <a:ext uri="{FF2B5EF4-FFF2-40B4-BE49-F238E27FC236}">
                <a16:creationId xmlns:a16="http://schemas.microsoft.com/office/drawing/2014/main" id="{C990BE72-BC2C-4C24-B1D7-1F4B1672844B}"/>
              </a:ext>
            </a:extLst>
          </p:cNvPr>
          <p:cNvSpPr txBox="1">
            <a:spLocks noChangeArrowheads="1"/>
          </p:cNvSpPr>
          <p:nvPr/>
        </p:nvSpPr>
        <p:spPr bwMode="auto">
          <a:xfrm>
            <a:off x="3505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05500" name="Text Box 28">
            <a:extLst>
              <a:ext uri="{FF2B5EF4-FFF2-40B4-BE49-F238E27FC236}">
                <a16:creationId xmlns:a16="http://schemas.microsoft.com/office/drawing/2014/main" id="{A42EC4D7-F017-45D8-B52A-BC6D02FE1559}"/>
              </a:ext>
            </a:extLst>
          </p:cNvPr>
          <p:cNvSpPr txBox="1">
            <a:spLocks noChangeArrowheads="1"/>
          </p:cNvSpPr>
          <p:nvPr/>
        </p:nvSpPr>
        <p:spPr bwMode="auto">
          <a:xfrm>
            <a:off x="4724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18226FB1-E990-4A59-8744-3987AEBC2197}"/>
              </a:ext>
            </a:extLst>
          </p:cNvPr>
          <p:cNvSpPr>
            <a:spLocks noChangeArrowheads="1"/>
          </p:cNvSpPr>
          <p:nvPr/>
        </p:nvSpPr>
        <p:spPr bwMode="auto">
          <a:xfrm>
            <a:off x="4648200" y="4191000"/>
            <a:ext cx="4267200" cy="1371600"/>
          </a:xfrm>
          <a:prstGeom prst="flowChartTerminator">
            <a:avLst/>
          </a:prstGeom>
          <a:solidFill>
            <a:schemeClr val="accent2"/>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t> D. </a:t>
            </a:r>
            <a:r>
              <a:rPr lang="en-US" sz="2400" dirty="0" err="1"/>
              <a:t>Giành</a:t>
            </a:r>
            <a:r>
              <a:rPr lang="en-US" sz="2400" dirty="0"/>
              <a:t> </a:t>
            </a:r>
            <a:r>
              <a:rPr lang="en-US" sz="2400" dirty="0" err="1"/>
              <a:t>độc</a:t>
            </a:r>
            <a:r>
              <a:rPr lang="en-US" sz="2400" dirty="0"/>
              <a:t> </a:t>
            </a:r>
            <a:r>
              <a:rPr lang="en-US" sz="2400" dirty="0" err="1"/>
              <a:t>lập</a:t>
            </a:r>
            <a:r>
              <a:rPr lang="en-US" sz="2400" dirty="0"/>
              <a:t> </a:t>
            </a:r>
            <a:r>
              <a:rPr lang="en-US" sz="2400" dirty="0" err="1"/>
              <a:t>tự</a:t>
            </a:r>
            <a:r>
              <a:rPr lang="en-US" sz="2400" dirty="0"/>
              <a:t> do, </a:t>
            </a:r>
          </a:p>
          <a:p>
            <a:pPr algn="ctr" eaLnBrk="1" hangingPunct="1">
              <a:defRPr/>
            </a:pPr>
            <a:r>
              <a:rPr lang="en-US" sz="2400" dirty="0" err="1"/>
              <a:t>dân</a:t>
            </a:r>
            <a:r>
              <a:rPr lang="en-US" sz="2400" dirty="0"/>
              <a:t> </a:t>
            </a:r>
            <a:r>
              <a:rPr lang="en-US" sz="2400" dirty="0" err="1"/>
              <a:t>chủ</a:t>
            </a:r>
            <a:r>
              <a:rPr lang="en-US" sz="2400" dirty="0"/>
              <a:t>, </a:t>
            </a:r>
            <a:r>
              <a:rPr lang="en-US" sz="2400" dirty="0" err="1"/>
              <a:t>bình</a:t>
            </a:r>
            <a:r>
              <a:rPr lang="en-US" sz="2400" dirty="0"/>
              <a:t> </a:t>
            </a:r>
            <a:r>
              <a:rPr lang="en-US" sz="2400" dirty="0" err="1"/>
              <a:t>đẳng</a:t>
            </a:r>
            <a:r>
              <a:rPr lang="en-US" sz="2400" dirty="0"/>
              <a:t> </a:t>
            </a:r>
          </a:p>
          <a:p>
            <a:pPr algn="ctr" eaLnBrk="1" hangingPunct="1">
              <a:defRPr/>
            </a:pPr>
            <a:r>
              <a:rPr lang="en-US" sz="2400" dirty="0" err="1"/>
              <a:t>và</a:t>
            </a:r>
            <a:r>
              <a:rPr lang="en-US" sz="2400" dirty="0"/>
              <a:t> </a:t>
            </a:r>
            <a:r>
              <a:rPr lang="en-US" sz="2400" dirty="0" err="1"/>
              <a:t>bảo</a:t>
            </a:r>
            <a:r>
              <a:rPr lang="en-US" sz="2400" dirty="0"/>
              <a:t> </a:t>
            </a:r>
            <a:r>
              <a:rPr lang="en-US" sz="2400" dirty="0" err="1"/>
              <a:t>vệ</a:t>
            </a:r>
            <a:r>
              <a:rPr lang="en-US" sz="2400" dirty="0"/>
              <a:t> </a:t>
            </a:r>
            <a:r>
              <a:rPr lang="en-US" sz="2400" dirty="0" err="1"/>
              <a:t>dân</a:t>
            </a:r>
            <a:r>
              <a:rPr lang="en-US" sz="2400" dirty="0"/>
              <a:t> </a:t>
            </a:r>
            <a:r>
              <a:rPr lang="en-US" sz="2400" dirty="0" err="1"/>
              <a:t>tộc</a:t>
            </a:r>
            <a:endParaRPr lang="en-US" sz="2800" b="1" dirty="0">
              <a:solidFill>
                <a:schemeClr val="bg1"/>
              </a:solidFill>
              <a:cs typeface="Times New Roman" pitchFamily="18" charset="0"/>
            </a:endParaRPr>
          </a:p>
        </p:txBody>
      </p:sp>
      <p:sp>
        <p:nvSpPr>
          <p:cNvPr id="28" name="AutoShape 13">
            <a:extLst>
              <a:ext uri="{FF2B5EF4-FFF2-40B4-BE49-F238E27FC236}">
                <a16:creationId xmlns:a16="http://schemas.microsoft.com/office/drawing/2014/main" id="{D3D78970-FA04-4471-83C1-5E6B01202A11}"/>
              </a:ext>
            </a:extLst>
          </p:cNvPr>
          <p:cNvSpPr>
            <a:spLocks noChangeArrowheads="1"/>
          </p:cNvSpPr>
          <p:nvPr/>
        </p:nvSpPr>
        <p:spPr bwMode="auto">
          <a:xfrm>
            <a:off x="247650" y="4191000"/>
            <a:ext cx="4171950" cy="1371600"/>
          </a:xfrm>
          <a:prstGeom prst="flowChartTerminator">
            <a:avLst/>
          </a:prstGeom>
          <a:solidFill>
            <a:schemeClr val="accent2"/>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t> C. Ý </a:t>
            </a:r>
            <a:r>
              <a:rPr lang="en-US" sz="2400" dirty="0" err="1"/>
              <a:t>chí</a:t>
            </a:r>
            <a:r>
              <a:rPr lang="en-US" sz="2400" dirty="0"/>
              <a:t> </a:t>
            </a:r>
            <a:r>
              <a:rPr lang="en-US" sz="2400" dirty="0" err="1"/>
              <a:t>độc</a:t>
            </a:r>
            <a:r>
              <a:rPr lang="en-US" sz="2400" dirty="0"/>
              <a:t> </a:t>
            </a:r>
            <a:r>
              <a:rPr lang="en-US" sz="2400" dirty="0" err="1"/>
              <a:t>lập</a:t>
            </a:r>
            <a:r>
              <a:rPr lang="en-US" sz="2400" dirty="0"/>
              <a:t> </a:t>
            </a:r>
            <a:r>
              <a:rPr lang="en-US" sz="2400" dirty="0" err="1"/>
              <a:t>dân</a:t>
            </a:r>
            <a:r>
              <a:rPr lang="en-US" sz="2400" dirty="0"/>
              <a:t> </a:t>
            </a:r>
            <a:r>
              <a:rPr lang="en-US" sz="2400" dirty="0" err="1"/>
              <a:t>tộc</a:t>
            </a:r>
            <a:r>
              <a:rPr lang="en-US" sz="2400" dirty="0"/>
              <a:t> </a:t>
            </a:r>
          </a:p>
          <a:p>
            <a:pPr algn="ctr" eaLnBrk="1" hangingPunct="1">
              <a:defRPr/>
            </a:pPr>
            <a:r>
              <a:rPr lang="en-US" sz="2400" dirty="0" err="1"/>
              <a:t>và</a:t>
            </a:r>
            <a:r>
              <a:rPr lang="en-US" sz="2400" dirty="0"/>
              <a:t> </a:t>
            </a:r>
            <a:r>
              <a:rPr lang="en-US" sz="2400" dirty="0" err="1"/>
              <a:t>quyền</a:t>
            </a:r>
            <a:r>
              <a:rPr lang="en-US" sz="2400" dirty="0"/>
              <a:t> </a:t>
            </a:r>
            <a:r>
              <a:rPr lang="en-US" sz="2400" dirty="0" err="1"/>
              <a:t>được</a:t>
            </a:r>
            <a:r>
              <a:rPr lang="en-US" sz="2400" dirty="0"/>
              <a:t> </a:t>
            </a:r>
            <a:r>
              <a:rPr lang="en-US" sz="2400" dirty="0" err="1"/>
              <a:t>hưởng</a:t>
            </a:r>
            <a:r>
              <a:rPr lang="en-US" sz="2400" dirty="0"/>
              <a:t> </a:t>
            </a:r>
          </a:p>
          <a:p>
            <a:pPr algn="ctr" eaLnBrk="1" hangingPunct="1">
              <a:defRPr/>
            </a:pPr>
            <a:r>
              <a:rPr lang="en-US" sz="2400" dirty="0" err="1"/>
              <a:t>tự</a:t>
            </a:r>
            <a:r>
              <a:rPr lang="en-US" sz="2400" dirty="0"/>
              <a:t> do </a:t>
            </a:r>
            <a:r>
              <a:rPr lang="en-US" sz="2400" dirty="0" err="1"/>
              <a:t>độc</a:t>
            </a:r>
            <a:r>
              <a:rPr lang="en-US" sz="2400" dirty="0"/>
              <a:t> </a:t>
            </a:r>
            <a:r>
              <a:rPr lang="en-US" sz="2400" dirty="0" err="1"/>
              <a:t>lập</a:t>
            </a:r>
            <a:endParaRPr lang="en-US" sz="2800" b="1" dirty="0">
              <a:solidFill>
                <a:schemeClr val="bg1"/>
              </a:solidFill>
              <a:cs typeface="Times New Roman" pitchFamily="18" charset="0"/>
            </a:endParaRPr>
          </a:p>
        </p:txBody>
      </p:sp>
      <p:sp>
        <p:nvSpPr>
          <p:cNvPr id="21" name="Rectangle: Rounded Corners 20">
            <a:extLst>
              <a:ext uri="{FF2B5EF4-FFF2-40B4-BE49-F238E27FC236}">
                <a16:creationId xmlns:a16="http://schemas.microsoft.com/office/drawing/2014/main" id="{2F4E385D-A184-403C-B83F-44860A8704C6}"/>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236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05477"/>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seq concurrent="1" nextAc="seek">
              <p:cTn id="31" restart="whenNotActive" fill="hold" evtFilter="cancelBubble" nodeType="interactiveSeq">
                <p:stCondLst>
                  <p:cond evt="onClick" delay="0">
                    <p:tgtEl>
                      <p:spTgt spid="105499"/>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05500"/>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05498"/>
                                        </p:tgtEl>
                                      </p:cBhvr>
                                    </p:animEffect>
                                    <p:set>
                                      <p:cBhvr>
                                        <p:cTn id="39"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05497"/>
                                        </p:tgtEl>
                                      </p:cBhvr>
                                    </p:animEffect>
                                    <p:set>
                                      <p:cBhvr>
                                        <p:cTn id="43"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05496"/>
                                        </p:tgtEl>
                                      </p:cBhvr>
                                    </p:animEffect>
                                    <p:set>
                                      <p:cBhvr>
                                        <p:cTn id="47"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05495"/>
                                        </p:tgtEl>
                                      </p:cBhvr>
                                    </p:animEffect>
                                    <p:set>
                                      <p:cBhvr>
                                        <p:cTn id="51"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05494"/>
                                        </p:tgtEl>
                                      </p:cBhvr>
                                    </p:animEffect>
                                    <p:set>
                                      <p:cBhvr>
                                        <p:cTn id="55"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05493"/>
                                        </p:tgtEl>
                                      </p:cBhvr>
                                    </p:animEffect>
                                    <p:set>
                                      <p:cBhvr>
                                        <p:cTn id="59"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05491"/>
                                        </p:tgtEl>
                                      </p:cBhvr>
                                    </p:animEffect>
                                    <p:set>
                                      <p:cBhvr>
                                        <p:cTn id="63"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05474"/>
                                        </p:tgtEl>
                                      </p:cBhvr>
                                    </p:animEffect>
                                    <p:set>
                                      <p:cBhvr>
                                        <p:cTn id="67"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a:extLst>
              <a:ext uri="{FF2B5EF4-FFF2-40B4-BE49-F238E27FC236}">
                <a16:creationId xmlns:a16="http://schemas.microsoft.com/office/drawing/2014/main" id="{40652A86-D36B-4062-B7C6-23B386C8D72E}"/>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06501" name="Picture 15" descr="people008">
            <a:extLst>
              <a:ext uri="{FF2B5EF4-FFF2-40B4-BE49-F238E27FC236}">
                <a16:creationId xmlns:a16="http://schemas.microsoft.com/office/drawing/2014/main" id="{FE39B67B-8DB6-4811-A888-27A4785D4ED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54C151B-BBA8-4DEA-A53B-EF4FCF6A4F16}"/>
              </a:ext>
            </a:extLst>
          </p:cNvPr>
          <p:cNvSpPr txBox="1">
            <a:spLocks noChangeArrowheads="1"/>
          </p:cNvSpPr>
          <p:nvPr/>
        </p:nvSpPr>
        <p:spPr bwMode="auto">
          <a:xfrm>
            <a:off x="1524000" y="1130300"/>
            <a:ext cx="74549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Đối với Quân đội nhân dân Việt Nam, hình ảnh</a:t>
            </a:r>
          </a:p>
          <a:p>
            <a:pPr algn="ctr" eaLnBrk="1" hangingPunct="1">
              <a:spcBef>
                <a:spcPct val="20000"/>
              </a:spcBef>
            </a:pPr>
            <a:r>
              <a:rPr lang="en-US" altLang="en-US" sz="2400" i="1">
                <a:cs typeface="Arial" panose="020B0604020202020204" pitchFamily="34" charset="0"/>
              </a:rPr>
              <a:t>“Bộ đội Cụ Hồ” là một mẫu hình mới của:</a:t>
            </a:r>
          </a:p>
        </p:txBody>
      </p:sp>
      <p:sp>
        <p:nvSpPr>
          <p:cNvPr id="65541" name="AutoShape 5">
            <a:extLst>
              <a:ext uri="{FF2B5EF4-FFF2-40B4-BE49-F238E27FC236}">
                <a16:creationId xmlns:a16="http://schemas.microsoft.com/office/drawing/2014/main" id="{E1599DAC-2578-4229-875F-BEA4DB71A055}"/>
              </a:ext>
            </a:extLst>
          </p:cNvPr>
          <p:cNvSpPr>
            <a:spLocks noChangeArrowheads="1"/>
          </p:cNvSpPr>
          <p:nvPr/>
        </p:nvSpPr>
        <p:spPr bwMode="auto">
          <a:xfrm>
            <a:off x="4648200" y="4191000"/>
            <a:ext cx="42672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D. Con người mới XHCN</a:t>
            </a:r>
          </a:p>
          <a:p>
            <a:pPr algn="ctr">
              <a:spcBef>
                <a:spcPct val="20000"/>
              </a:spcBef>
            </a:pPr>
            <a:r>
              <a:rPr lang="en-US" altLang="vi-VN" sz="2400">
                <a:cs typeface="Arial" panose="020B0604020202020204" pitchFamily="34" charset="0"/>
              </a:rPr>
              <a:t>trong quân đội kiểu mới</a:t>
            </a:r>
          </a:p>
        </p:txBody>
      </p:sp>
      <p:sp>
        <p:nvSpPr>
          <p:cNvPr id="65549" name="AutoShape 13">
            <a:extLst>
              <a:ext uri="{FF2B5EF4-FFF2-40B4-BE49-F238E27FC236}">
                <a16:creationId xmlns:a16="http://schemas.microsoft.com/office/drawing/2014/main" id="{2E08F537-AD4C-4E5A-A9AD-D70CE01D4B6F}"/>
              </a:ext>
            </a:extLst>
          </p:cNvPr>
          <p:cNvSpPr>
            <a:spLocks noChangeArrowheads="1"/>
          </p:cNvSpPr>
          <p:nvPr/>
        </p:nvSpPr>
        <p:spPr bwMode="auto">
          <a:xfrm>
            <a:off x="228600" y="2438400"/>
            <a:ext cx="41910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A. Công dân XHCN trong </a:t>
            </a:r>
          </a:p>
          <a:p>
            <a:pPr algn="ctr" eaLnBrk="1" hangingPunct="1"/>
            <a:r>
              <a:rPr lang="en-US" altLang="vi-VN" sz="2400">
                <a:solidFill>
                  <a:schemeClr val="bg1"/>
                </a:solidFill>
                <a:cs typeface="Arial" panose="020B0604020202020204" pitchFamily="34" charset="0"/>
              </a:rPr>
              <a:t>Quân đội nhân dân</a:t>
            </a:r>
            <a:endParaRPr lang="vi-VN" altLang="vi-VN" sz="2400" b="1">
              <a:solidFill>
                <a:schemeClr val="bg1"/>
              </a:solidFill>
            </a:endParaRPr>
          </a:p>
        </p:txBody>
      </p:sp>
      <p:sp>
        <p:nvSpPr>
          <p:cNvPr id="106515" name="Oval 19">
            <a:extLst>
              <a:ext uri="{FF2B5EF4-FFF2-40B4-BE49-F238E27FC236}">
                <a16:creationId xmlns:a16="http://schemas.microsoft.com/office/drawing/2014/main" id="{16D52899-E499-4B26-9E1E-5C3BBAF77C1E}"/>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04456" name="Picture 20" descr="ani32">
            <a:hlinkClick r:id="rId7" action="ppaction://hlinksldjump"/>
            <a:extLst>
              <a:ext uri="{FF2B5EF4-FFF2-40B4-BE49-F238E27FC236}">
                <a16:creationId xmlns:a16="http://schemas.microsoft.com/office/drawing/2014/main" id="{C168F58D-DF9A-47FB-9D64-AA576948DD5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931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a:extLst>
              <a:ext uri="{FF2B5EF4-FFF2-40B4-BE49-F238E27FC236}">
                <a16:creationId xmlns:a16="http://schemas.microsoft.com/office/drawing/2014/main" id="{6688053B-266A-458F-B764-778B887FD4A8}"/>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06518" name="Oval 22">
            <a:extLst>
              <a:ext uri="{FF2B5EF4-FFF2-40B4-BE49-F238E27FC236}">
                <a16:creationId xmlns:a16="http://schemas.microsoft.com/office/drawing/2014/main" id="{D3F0E819-E706-4A75-B382-B59C6E92CFA3}"/>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06519" name="Oval 23">
            <a:extLst>
              <a:ext uri="{FF2B5EF4-FFF2-40B4-BE49-F238E27FC236}">
                <a16:creationId xmlns:a16="http://schemas.microsoft.com/office/drawing/2014/main" id="{08ACB30C-81CB-4135-9AD2-9CF9A131EAB1}"/>
              </a:ext>
            </a:extLst>
          </p:cNvPr>
          <p:cNvSpPr>
            <a:spLocks noChangeArrowheads="1"/>
          </p:cNvSpPr>
          <p:nvPr/>
        </p:nvSpPr>
        <p:spPr bwMode="auto">
          <a:xfrm>
            <a:off x="5029200" y="60721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06520" name="Oval 24">
            <a:extLst>
              <a:ext uri="{FF2B5EF4-FFF2-40B4-BE49-F238E27FC236}">
                <a16:creationId xmlns:a16="http://schemas.microsoft.com/office/drawing/2014/main" id="{C189925D-0297-4EE7-A4C6-24924124003F}"/>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06521" name="Oval 25">
            <a:extLst>
              <a:ext uri="{FF2B5EF4-FFF2-40B4-BE49-F238E27FC236}">
                <a16:creationId xmlns:a16="http://schemas.microsoft.com/office/drawing/2014/main" id="{4896625D-566D-4069-BD89-0CD75CA9DED9}"/>
              </a:ext>
            </a:extLst>
          </p:cNvPr>
          <p:cNvSpPr>
            <a:spLocks noChangeArrowheads="1"/>
          </p:cNvSpPr>
          <p:nvPr/>
        </p:nvSpPr>
        <p:spPr bwMode="auto">
          <a:xfrm>
            <a:off x="5029200" y="60721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06522" name="Oval 26">
            <a:extLst>
              <a:ext uri="{FF2B5EF4-FFF2-40B4-BE49-F238E27FC236}">
                <a16:creationId xmlns:a16="http://schemas.microsoft.com/office/drawing/2014/main" id="{ED22A1C2-635E-4B33-926B-EE886A43077C}"/>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06523" name="Text Box 27">
            <a:extLst>
              <a:ext uri="{FF2B5EF4-FFF2-40B4-BE49-F238E27FC236}">
                <a16:creationId xmlns:a16="http://schemas.microsoft.com/office/drawing/2014/main" id="{82BE26B8-43FA-4F5B-8086-B35F9EE2DBC3}"/>
              </a:ext>
            </a:extLst>
          </p:cNvPr>
          <p:cNvSpPr txBox="1">
            <a:spLocks noChangeArrowheads="1"/>
          </p:cNvSpPr>
          <p:nvPr/>
        </p:nvSpPr>
        <p:spPr bwMode="auto">
          <a:xfrm>
            <a:off x="3429000" y="61864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06524" name="Text Box 28">
            <a:extLst>
              <a:ext uri="{FF2B5EF4-FFF2-40B4-BE49-F238E27FC236}">
                <a16:creationId xmlns:a16="http://schemas.microsoft.com/office/drawing/2014/main" id="{EC0CACA0-6140-40CD-9B8D-6F2ED6517CC9}"/>
              </a:ext>
            </a:extLst>
          </p:cNvPr>
          <p:cNvSpPr txBox="1">
            <a:spLocks noChangeArrowheads="1"/>
          </p:cNvSpPr>
          <p:nvPr/>
        </p:nvSpPr>
        <p:spPr bwMode="auto">
          <a:xfrm>
            <a:off x="4724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693F9BA6-E002-4CFC-88FC-1F0148210085}"/>
              </a:ext>
            </a:extLst>
          </p:cNvPr>
          <p:cNvSpPr>
            <a:spLocks noChangeArrowheads="1"/>
          </p:cNvSpPr>
          <p:nvPr/>
        </p:nvSpPr>
        <p:spPr bwMode="auto">
          <a:xfrm>
            <a:off x="4648200" y="2438400"/>
            <a:ext cx="4267200" cy="12192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B. </a:t>
            </a:r>
            <a:r>
              <a:rPr lang="en-US" sz="2400" dirty="0" err="1">
                <a:solidFill>
                  <a:schemeClr val="bg1"/>
                </a:solidFill>
                <a:latin typeface="Arial" charset="0"/>
                <a:cs typeface="Arial" charset="0"/>
              </a:rPr>
              <a:t>Người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công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anh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dũng</a:t>
            </a:r>
            <a:r>
              <a:rPr lang="en-US" sz="2400" dirty="0">
                <a:solidFill>
                  <a:schemeClr val="bg1"/>
                </a:solidFill>
                <a:latin typeface="Arial" charset="0"/>
                <a:cs typeface="Arial" charset="0"/>
              </a:rPr>
              <a:t> </a:t>
            </a:r>
            <a:r>
              <a:rPr lang="en-US" sz="2400" err="1">
                <a:solidFill>
                  <a:schemeClr val="bg1"/>
                </a:solidFill>
                <a:latin typeface="Arial" charset="0"/>
                <a:cs typeface="Arial" charset="0"/>
              </a:rPr>
              <a:t>trong</a:t>
            </a:r>
            <a:r>
              <a:rPr lang="en-US" sz="2400">
                <a:solidFill>
                  <a:schemeClr val="bg1"/>
                </a:solidFill>
                <a:latin typeface="Arial" charset="0"/>
                <a:cs typeface="Arial" charset="0"/>
              </a:rPr>
              <a:t> dân tộc</a:t>
            </a:r>
            <a:endParaRPr lang="en-US" sz="2400" dirty="0">
              <a:solidFill>
                <a:schemeClr val="bg1"/>
              </a:solidFill>
              <a:latin typeface="Arial" charset="0"/>
              <a:cs typeface="Arial" charset="0"/>
            </a:endParaRPr>
          </a:p>
          <a:p>
            <a:pPr algn="ctr" eaLnBrk="1" hangingPunct="1">
              <a:defRPr/>
            </a:pPr>
            <a:r>
              <a:rPr lang="en-US" sz="2400">
                <a:solidFill>
                  <a:schemeClr val="bg1"/>
                </a:solidFill>
                <a:latin typeface="Arial" charset="0"/>
                <a:cs typeface="Arial" charset="0"/>
              </a:rPr>
              <a:t>anh </a:t>
            </a:r>
            <a:r>
              <a:rPr lang="en-US" sz="2400" dirty="0" err="1">
                <a:solidFill>
                  <a:schemeClr val="bg1"/>
                </a:solidFill>
                <a:latin typeface="Arial" charset="0"/>
                <a:cs typeface="Arial" charset="0"/>
              </a:rPr>
              <a:t>hùng</a:t>
            </a:r>
            <a:endParaRPr lang="en-US" sz="2400" b="1" dirty="0">
              <a:solidFill>
                <a:schemeClr val="bg1"/>
              </a:solidFill>
              <a:latin typeface="+mn-lt"/>
              <a:cs typeface="Times New Roman" pitchFamily="18" charset="0"/>
            </a:endParaRPr>
          </a:p>
        </p:txBody>
      </p:sp>
      <p:sp>
        <p:nvSpPr>
          <p:cNvPr id="28" name="AutoShape 13">
            <a:extLst>
              <a:ext uri="{FF2B5EF4-FFF2-40B4-BE49-F238E27FC236}">
                <a16:creationId xmlns:a16="http://schemas.microsoft.com/office/drawing/2014/main" id="{E0938DBB-D518-455C-96DE-7C2848972177}"/>
              </a:ext>
            </a:extLst>
          </p:cNvPr>
          <p:cNvSpPr>
            <a:spLocks noChangeArrowheads="1"/>
          </p:cNvSpPr>
          <p:nvPr/>
        </p:nvSpPr>
        <p:spPr bwMode="auto">
          <a:xfrm>
            <a:off x="228600" y="4191000"/>
            <a:ext cx="41910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C. </a:t>
            </a:r>
            <a:r>
              <a:rPr lang="en-US" sz="2400" dirty="0" err="1">
                <a:solidFill>
                  <a:schemeClr val="bg1"/>
                </a:solidFill>
                <a:latin typeface="Arial" charset="0"/>
                <a:cs typeface="Arial" charset="0"/>
              </a:rPr>
              <a:t>Chiến</a:t>
            </a:r>
            <a:r>
              <a:rPr lang="en-US" sz="2400" dirty="0">
                <a:solidFill>
                  <a:schemeClr val="bg1"/>
                </a:solidFill>
                <a:latin typeface="Arial" charset="0"/>
                <a:cs typeface="Arial" charset="0"/>
              </a:rPr>
              <a:t> </a:t>
            </a:r>
            <a:r>
              <a:rPr lang="en-US" sz="2400" err="1">
                <a:solidFill>
                  <a:schemeClr val="bg1"/>
                </a:solidFill>
                <a:latin typeface="Arial" charset="0"/>
                <a:cs typeface="Arial" charset="0"/>
              </a:rPr>
              <a:t>sỹ</a:t>
            </a:r>
            <a:r>
              <a:rPr lang="en-US" sz="2400">
                <a:solidFill>
                  <a:schemeClr val="bg1"/>
                </a:solidFill>
                <a:latin typeface="Arial" charset="0"/>
                <a:cs typeface="Arial" charset="0"/>
              </a:rPr>
              <a:t> XHCN</a:t>
            </a:r>
          </a:p>
          <a:p>
            <a:pPr algn="ctr" eaLnBrk="1" hangingPunct="1">
              <a:defRPr/>
            </a:pPr>
            <a:r>
              <a:rPr lang="en-US" sz="2400">
                <a:solidFill>
                  <a:schemeClr val="bg1"/>
                </a:solidFill>
                <a:latin typeface="Arial" charset="0"/>
                <a:cs typeface="Arial" charset="0"/>
              </a:rPr>
              <a:t>trong </a:t>
            </a:r>
            <a:r>
              <a:rPr lang="en-US" sz="2400" dirty="0">
                <a:solidFill>
                  <a:schemeClr val="bg1"/>
                </a:solidFill>
                <a:latin typeface="Arial" charset="0"/>
                <a:cs typeface="Arial" charset="0"/>
              </a:rPr>
              <a:t>Q</a:t>
            </a:r>
            <a:r>
              <a:rPr lang="en-US" sz="2400">
                <a:solidFill>
                  <a:schemeClr val="bg1"/>
                </a:solidFill>
                <a:latin typeface="Arial" charset="0"/>
                <a:cs typeface="Arial" charset="0"/>
              </a:rPr>
              <a:t>uân </a:t>
            </a:r>
            <a:r>
              <a:rPr lang="en-US" sz="2400" err="1">
                <a:solidFill>
                  <a:schemeClr val="bg1"/>
                </a:solidFill>
                <a:latin typeface="Arial" charset="0"/>
                <a:cs typeface="Arial" charset="0"/>
              </a:rPr>
              <a:t>đội</a:t>
            </a:r>
            <a:r>
              <a:rPr lang="en-US" sz="2400">
                <a:solidFill>
                  <a:schemeClr val="bg1"/>
                </a:solidFill>
                <a:latin typeface="Arial" charset="0"/>
                <a:cs typeface="Arial" charset="0"/>
              </a:rPr>
              <a:t> nhân dân</a:t>
            </a:r>
            <a:endParaRPr lang="en-US" sz="2400" dirty="0">
              <a:solidFill>
                <a:schemeClr val="bg1"/>
              </a:solidFill>
              <a:latin typeface="Arial" charset="0"/>
              <a:cs typeface="Arial" charset="0"/>
            </a:endParaRPr>
          </a:p>
          <a:p>
            <a:pPr algn="ctr" eaLnBrk="1" hangingPunct="1">
              <a:defRPr/>
            </a:pPr>
            <a:r>
              <a:rPr lang="en-US" sz="2400">
                <a:solidFill>
                  <a:schemeClr val="bg1"/>
                </a:solidFill>
                <a:latin typeface="Arial" charset="0"/>
                <a:cs typeface="Arial" charset="0"/>
              </a:rPr>
              <a:t>kiểu </a:t>
            </a:r>
            <a:r>
              <a:rPr lang="en-US" sz="2400" dirty="0" err="1">
                <a:solidFill>
                  <a:schemeClr val="bg1"/>
                </a:solidFill>
                <a:latin typeface="Arial" charset="0"/>
                <a:cs typeface="Arial" charset="0"/>
              </a:rPr>
              <a:t>mới</a:t>
            </a:r>
            <a:endParaRPr lang="en-US" sz="2400" b="1" dirty="0">
              <a:solidFill>
                <a:schemeClr val="bg1"/>
              </a:solidFill>
              <a:latin typeface="+mn-lt"/>
              <a:cs typeface="Times New Roman" pitchFamily="18" charset="0"/>
            </a:endParaRPr>
          </a:p>
        </p:txBody>
      </p:sp>
      <p:sp>
        <p:nvSpPr>
          <p:cNvPr id="20" name="Rectangle: Rounded Corners 19">
            <a:extLst>
              <a:ext uri="{FF2B5EF4-FFF2-40B4-BE49-F238E27FC236}">
                <a16:creationId xmlns:a16="http://schemas.microsoft.com/office/drawing/2014/main" id="{E2E5F2CE-F0A7-48E6-80CF-A560D245FFF4}"/>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45</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9"/>
                                        </p:tgtEl>
                                        <p:attrNameLst>
                                          <p:attrName>style.visibility</p:attrName>
                                        </p:attrNameLst>
                                      </p:cBhvr>
                                      <p:to>
                                        <p:strVal val="visible"/>
                                      </p:to>
                                    </p:set>
                                    <p:animEffect transition="in" filter="box(out)">
                                      <p:cBhvr>
                                        <p:cTn id="16" dur="1000"/>
                                        <p:tgtEl>
                                          <p:spTgt spid="65549"/>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06501"/>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seq concurrent="1" nextAc="seek">
              <p:cTn id="31" restart="whenNotActive" fill="hold" evtFilter="cancelBubble" nodeType="interactiveSeq">
                <p:stCondLst>
                  <p:cond evt="onClick" delay="0">
                    <p:tgtEl>
                      <p:spTgt spid="106523"/>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06524"/>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06522"/>
                                        </p:tgtEl>
                                      </p:cBhvr>
                                    </p:animEffect>
                                    <p:set>
                                      <p:cBhvr>
                                        <p:cTn id="39"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06521"/>
                                        </p:tgtEl>
                                      </p:cBhvr>
                                    </p:animEffect>
                                    <p:set>
                                      <p:cBhvr>
                                        <p:cTn id="43"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06520"/>
                                        </p:tgtEl>
                                      </p:cBhvr>
                                    </p:animEffect>
                                    <p:set>
                                      <p:cBhvr>
                                        <p:cTn id="47"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06519"/>
                                        </p:tgtEl>
                                      </p:cBhvr>
                                    </p:animEffect>
                                    <p:set>
                                      <p:cBhvr>
                                        <p:cTn id="51"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06518"/>
                                        </p:tgtEl>
                                      </p:cBhvr>
                                    </p:animEffect>
                                    <p:set>
                                      <p:cBhvr>
                                        <p:cTn id="55"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06517"/>
                                        </p:tgtEl>
                                      </p:cBhvr>
                                    </p:animEffect>
                                    <p:set>
                                      <p:cBhvr>
                                        <p:cTn id="59"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06515"/>
                                        </p:tgtEl>
                                      </p:cBhvr>
                                    </p:animEffect>
                                    <p:set>
                                      <p:cBhvr>
                                        <p:cTn id="63"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06498"/>
                                        </p:tgtEl>
                                      </p:cBhvr>
                                    </p:animEffect>
                                    <p:set>
                                      <p:cBhvr>
                                        <p:cTn id="67"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a:extLst>
              <a:ext uri="{FF2B5EF4-FFF2-40B4-BE49-F238E27FC236}">
                <a16:creationId xmlns:a16="http://schemas.microsoft.com/office/drawing/2014/main" id="{C44CB94F-838F-4AD8-99E7-48B635D4EB3B}"/>
              </a:ext>
            </a:extLst>
          </p:cNvPr>
          <p:cNvSpPr>
            <a:spLocks noChangeArrowheads="1"/>
          </p:cNvSpPr>
          <p:nvPr/>
        </p:nvSpPr>
        <p:spPr bwMode="auto">
          <a:xfrm>
            <a:off x="5051425"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sp>
        <p:nvSpPr>
          <p:cNvPr id="107539" name="Oval 19">
            <a:extLst>
              <a:ext uri="{FF2B5EF4-FFF2-40B4-BE49-F238E27FC236}">
                <a16:creationId xmlns:a16="http://schemas.microsoft.com/office/drawing/2014/main" id="{5854B295-9DE0-4406-B7AC-296B5643DF1D}"/>
              </a:ext>
            </a:extLst>
          </p:cNvPr>
          <p:cNvSpPr>
            <a:spLocks noChangeArrowheads="1"/>
          </p:cNvSpPr>
          <p:nvPr/>
        </p:nvSpPr>
        <p:spPr bwMode="auto">
          <a:xfrm>
            <a:off x="5064125" y="6078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06500" name="Picture 20" descr="ani32">
            <a:hlinkClick r:id="rId6" action="ppaction://hlinksldjump"/>
            <a:extLst>
              <a:ext uri="{FF2B5EF4-FFF2-40B4-BE49-F238E27FC236}">
                <a16:creationId xmlns:a16="http://schemas.microsoft.com/office/drawing/2014/main" id="{17AFABF6-7E33-4F28-A612-C4B3D22F7F26}"/>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H="1">
            <a:off x="8245475"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a:extLst>
              <a:ext uri="{FF2B5EF4-FFF2-40B4-BE49-F238E27FC236}">
                <a16:creationId xmlns:a16="http://schemas.microsoft.com/office/drawing/2014/main" id="{91680413-DB1B-4C7C-9C5C-2E5D46005552}"/>
              </a:ext>
            </a:extLst>
          </p:cNvPr>
          <p:cNvSpPr>
            <a:spLocks noChangeArrowheads="1"/>
          </p:cNvSpPr>
          <p:nvPr/>
        </p:nvSpPr>
        <p:spPr bwMode="auto">
          <a:xfrm>
            <a:off x="5051425"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07542" name="Oval 22">
            <a:extLst>
              <a:ext uri="{FF2B5EF4-FFF2-40B4-BE49-F238E27FC236}">
                <a16:creationId xmlns:a16="http://schemas.microsoft.com/office/drawing/2014/main" id="{AEE57387-24A4-4715-BA27-3D999A74C7ED}"/>
              </a:ext>
            </a:extLst>
          </p:cNvPr>
          <p:cNvSpPr>
            <a:spLocks noChangeArrowheads="1"/>
          </p:cNvSpPr>
          <p:nvPr/>
        </p:nvSpPr>
        <p:spPr bwMode="auto">
          <a:xfrm>
            <a:off x="5067300" y="60880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07543" name="Oval 23">
            <a:extLst>
              <a:ext uri="{FF2B5EF4-FFF2-40B4-BE49-F238E27FC236}">
                <a16:creationId xmlns:a16="http://schemas.microsoft.com/office/drawing/2014/main" id="{07731F70-4DBC-472D-A373-9072478A5E05}"/>
              </a:ext>
            </a:extLst>
          </p:cNvPr>
          <p:cNvSpPr>
            <a:spLocks noChangeArrowheads="1"/>
          </p:cNvSpPr>
          <p:nvPr/>
        </p:nvSpPr>
        <p:spPr bwMode="auto">
          <a:xfrm>
            <a:off x="5064125" y="60880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07544" name="Oval 24">
            <a:extLst>
              <a:ext uri="{FF2B5EF4-FFF2-40B4-BE49-F238E27FC236}">
                <a16:creationId xmlns:a16="http://schemas.microsoft.com/office/drawing/2014/main" id="{3BBE4C87-98DB-460F-B86E-BBCFFE302F0A}"/>
              </a:ext>
            </a:extLst>
          </p:cNvPr>
          <p:cNvSpPr>
            <a:spLocks noChangeArrowheads="1"/>
          </p:cNvSpPr>
          <p:nvPr/>
        </p:nvSpPr>
        <p:spPr bwMode="auto">
          <a:xfrm>
            <a:off x="5067300" y="6078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07545" name="Oval 25">
            <a:extLst>
              <a:ext uri="{FF2B5EF4-FFF2-40B4-BE49-F238E27FC236}">
                <a16:creationId xmlns:a16="http://schemas.microsoft.com/office/drawing/2014/main" id="{E3F72BAD-8937-43EC-BE10-5F00DAC348B9}"/>
              </a:ext>
            </a:extLst>
          </p:cNvPr>
          <p:cNvSpPr>
            <a:spLocks noChangeArrowheads="1"/>
          </p:cNvSpPr>
          <p:nvPr/>
        </p:nvSpPr>
        <p:spPr bwMode="auto">
          <a:xfrm>
            <a:off x="5064125"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07546" name="Oval 26">
            <a:extLst>
              <a:ext uri="{FF2B5EF4-FFF2-40B4-BE49-F238E27FC236}">
                <a16:creationId xmlns:a16="http://schemas.microsoft.com/office/drawing/2014/main" id="{CCA87F89-4AC3-4392-90AD-4CB39659C809}"/>
              </a:ext>
            </a:extLst>
          </p:cNvPr>
          <p:cNvSpPr>
            <a:spLocks noChangeArrowheads="1"/>
          </p:cNvSpPr>
          <p:nvPr/>
        </p:nvSpPr>
        <p:spPr bwMode="auto">
          <a:xfrm>
            <a:off x="5051425"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07547" name="Text Box 27">
            <a:extLst>
              <a:ext uri="{FF2B5EF4-FFF2-40B4-BE49-F238E27FC236}">
                <a16:creationId xmlns:a16="http://schemas.microsoft.com/office/drawing/2014/main" id="{29E75B46-23C0-4351-98AD-981FF8032529}"/>
              </a:ext>
            </a:extLst>
          </p:cNvPr>
          <p:cNvSpPr txBox="1">
            <a:spLocks noChangeArrowheads="1"/>
          </p:cNvSpPr>
          <p:nvPr/>
        </p:nvSpPr>
        <p:spPr bwMode="auto">
          <a:xfrm>
            <a:off x="3429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07548" name="Text Box 28">
            <a:extLst>
              <a:ext uri="{FF2B5EF4-FFF2-40B4-BE49-F238E27FC236}">
                <a16:creationId xmlns:a16="http://schemas.microsoft.com/office/drawing/2014/main" id="{62BAC323-4652-4665-BA65-145607FFCE11}"/>
              </a:ext>
            </a:extLst>
          </p:cNvPr>
          <p:cNvSpPr txBox="1">
            <a:spLocks noChangeArrowheads="1"/>
          </p:cNvSpPr>
          <p:nvPr/>
        </p:nvSpPr>
        <p:spPr bwMode="auto">
          <a:xfrm>
            <a:off x="4724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pic>
        <p:nvPicPr>
          <p:cNvPr id="35" name="Picture 15" descr="people008">
            <a:extLst>
              <a:ext uri="{FF2B5EF4-FFF2-40B4-BE49-F238E27FC236}">
                <a16:creationId xmlns:a16="http://schemas.microsoft.com/office/drawing/2014/main" id="{AB5AB76D-A54A-487A-9274-74C080E6D894}"/>
              </a:ext>
            </a:extLst>
          </p:cNvPr>
          <p:cNvPicPr>
            <a:picLocks noChangeAspect="1" noChangeArrowheads="1" noCrop="1"/>
          </p:cNvPicPr>
          <p:nvPr/>
        </p:nvPicPr>
        <p:blipFill>
          <a:blip r:embed="rId8">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a:extLst>
              <a:ext uri="{FF2B5EF4-FFF2-40B4-BE49-F238E27FC236}">
                <a16:creationId xmlns:a16="http://schemas.microsoft.com/office/drawing/2014/main" id="{95FD727B-103A-429D-B01E-64F2002F583C}"/>
              </a:ext>
            </a:extLst>
          </p:cNvPr>
          <p:cNvSpPr txBox="1">
            <a:spLocks noChangeArrowheads="1"/>
          </p:cNvSpPr>
          <p:nvPr/>
        </p:nvSpPr>
        <p:spPr bwMode="auto">
          <a:xfrm>
            <a:off x="1692275" y="1155700"/>
            <a:ext cx="6969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Tư tưởng Hồ Chí Minh về lãnh đạo sự nghiệp bảo vệ Tổ quốc XHCN là Đảng Cộng sản Việt Nam:</a:t>
            </a:r>
          </a:p>
        </p:txBody>
      </p:sp>
      <p:sp>
        <p:nvSpPr>
          <p:cNvPr id="38" name="AutoShape 5">
            <a:extLst>
              <a:ext uri="{FF2B5EF4-FFF2-40B4-BE49-F238E27FC236}">
                <a16:creationId xmlns:a16="http://schemas.microsoft.com/office/drawing/2014/main" id="{A179F889-91AB-4A14-8414-1DB561E15605}"/>
              </a:ext>
            </a:extLst>
          </p:cNvPr>
          <p:cNvSpPr>
            <a:spLocks noChangeArrowheads="1"/>
          </p:cNvSpPr>
          <p:nvPr/>
        </p:nvSpPr>
        <p:spPr bwMode="auto">
          <a:xfrm>
            <a:off x="228600" y="4191000"/>
            <a:ext cx="41910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Lãnh đạo sự nghiệp </a:t>
            </a:r>
          </a:p>
          <a:p>
            <a:pPr algn="ctr">
              <a:spcBef>
                <a:spcPct val="20000"/>
              </a:spcBef>
            </a:pPr>
            <a:r>
              <a:rPr lang="en-US" altLang="en-US" sz="2400">
                <a:cs typeface="Arial" panose="020B0604020202020204" pitchFamily="34" charset="0"/>
              </a:rPr>
              <a:t>bảo vệ Tổ quốc Việt Nam </a:t>
            </a:r>
          </a:p>
          <a:p>
            <a:pPr algn="ctr">
              <a:spcBef>
                <a:spcPct val="20000"/>
              </a:spcBef>
            </a:pPr>
            <a:r>
              <a:rPr lang="en-US" altLang="en-US" sz="2400">
                <a:cs typeface="Arial" panose="020B0604020202020204" pitchFamily="34" charset="0"/>
              </a:rPr>
              <a:t>xã hội chủ nghĩa</a:t>
            </a:r>
          </a:p>
        </p:txBody>
      </p:sp>
      <p:sp>
        <p:nvSpPr>
          <p:cNvPr id="42" name="AutoShape 9">
            <a:extLst>
              <a:ext uri="{FF2B5EF4-FFF2-40B4-BE49-F238E27FC236}">
                <a16:creationId xmlns:a16="http://schemas.microsoft.com/office/drawing/2014/main" id="{6B4B7725-A80B-4FC1-A802-77DFC7C066DD}"/>
              </a:ext>
            </a:extLst>
          </p:cNvPr>
          <p:cNvSpPr>
            <a:spLocks noChangeArrowheads="1"/>
          </p:cNvSpPr>
          <p:nvPr/>
        </p:nvSpPr>
        <p:spPr bwMode="auto">
          <a:xfrm>
            <a:off x="4648200" y="4191000"/>
            <a:ext cx="42672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cs typeface="Arial" panose="020B0604020202020204" pitchFamily="34" charset="0"/>
              </a:rPr>
              <a:t> D. Chỉ đạo sự nghiệp </a:t>
            </a:r>
          </a:p>
          <a:p>
            <a:pPr algn="ctr" eaLnBrk="1" hangingPunct="1"/>
            <a:r>
              <a:rPr lang="en-US" altLang="en-US" sz="2400">
                <a:solidFill>
                  <a:schemeClr val="bg1"/>
                </a:solidFill>
                <a:cs typeface="Arial" panose="020B0604020202020204" pitchFamily="34" charset="0"/>
              </a:rPr>
              <a:t>bảo vệ Tổ quốc Việt Nam </a:t>
            </a:r>
          </a:p>
          <a:p>
            <a:pPr algn="ctr" eaLnBrk="1" hangingPunct="1"/>
            <a:r>
              <a:rPr lang="en-US" altLang="en-US" sz="2400">
                <a:solidFill>
                  <a:schemeClr val="bg1"/>
                </a:solidFill>
                <a:cs typeface="Arial" panose="020B0604020202020204" pitchFamily="34" charset="0"/>
              </a:rPr>
              <a:t>xã hội chủ nghĩa</a:t>
            </a:r>
            <a:endParaRPr lang="en-US" altLang="en-US" sz="2400" b="1">
              <a:solidFill>
                <a:schemeClr val="bg1"/>
              </a:solidFill>
              <a:cs typeface="Arial" panose="020B0604020202020204" pitchFamily="34" charset="0"/>
            </a:endParaRPr>
          </a:p>
        </p:txBody>
      </p:sp>
      <p:sp>
        <p:nvSpPr>
          <p:cNvPr id="25" name="AutoShape 9">
            <a:extLst>
              <a:ext uri="{FF2B5EF4-FFF2-40B4-BE49-F238E27FC236}">
                <a16:creationId xmlns:a16="http://schemas.microsoft.com/office/drawing/2014/main" id="{11241208-8F99-4702-9CC0-73F3F87C9DC7}"/>
              </a:ext>
            </a:extLst>
          </p:cNvPr>
          <p:cNvSpPr>
            <a:spLocks noChangeArrowheads="1"/>
          </p:cNvSpPr>
          <p:nvPr/>
        </p:nvSpPr>
        <p:spPr bwMode="auto">
          <a:xfrm>
            <a:off x="228600" y="2438400"/>
            <a:ext cx="41910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cs typeface="Arial" panose="020B0604020202020204" pitchFamily="34" charset="0"/>
              </a:rPr>
              <a:t> A. Kêu gọi mọi tầng </a:t>
            </a:r>
          </a:p>
          <a:p>
            <a:pPr algn="ctr" eaLnBrk="1" hangingPunct="1"/>
            <a:r>
              <a:rPr lang="en-US" altLang="en-US" sz="2400">
                <a:solidFill>
                  <a:schemeClr val="bg1"/>
                </a:solidFill>
                <a:cs typeface="Arial" panose="020B0604020202020204" pitchFamily="34" charset="0"/>
              </a:rPr>
              <a:t>lớp nhận dân đứng lên </a:t>
            </a:r>
          </a:p>
          <a:p>
            <a:pPr algn="ctr" eaLnBrk="1" hangingPunct="1"/>
            <a:r>
              <a:rPr lang="en-US" altLang="en-US" sz="2400">
                <a:solidFill>
                  <a:schemeClr val="bg1"/>
                </a:solidFill>
                <a:cs typeface="Arial" panose="020B0604020202020204" pitchFamily="34" charset="0"/>
              </a:rPr>
              <a:t>bảo vệ Tổ quốc</a:t>
            </a:r>
            <a:endParaRPr lang="vi-VN" altLang="en-US" sz="2400" b="1">
              <a:solidFill>
                <a:schemeClr val="bg1"/>
              </a:solidFill>
              <a:cs typeface="Arial" panose="020B0604020202020204" pitchFamily="34" charset="0"/>
            </a:endParaRPr>
          </a:p>
        </p:txBody>
      </p:sp>
      <p:sp>
        <p:nvSpPr>
          <p:cNvPr id="26" name="AutoShape 9">
            <a:extLst>
              <a:ext uri="{FF2B5EF4-FFF2-40B4-BE49-F238E27FC236}">
                <a16:creationId xmlns:a16="http://schemas.microsoft.com/office/drawing/2014/main" id="{850FAB9E-13D5-4379-B060-EB94F6730FE9}"/>
              </a:ext>
            </a:extLst>
          </p:cNvPr>
          <p:cNvSpPr>
            <a:spLocks noChangeArrowheads="1"/>
          </p:cNvSpPr>
          <p:nvPr/>
        </p:nvSpPr>
        <p:spPr bwMode="auto">
          <a:xfrm>
            <a:off x="4648200" y="2438400"/>
            <a:ext cx="42672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cs typeface="Arial" panose="020B0604020202020204" pitchFamily="34" charset="0"/>
              </a:rPr>
              <a:t> B. Chỉ huy sự nghiệp </a:t>
            </a:r>
          </a:p>
          <a:p>
            <a:pPr algn="ctr" eaLnBrk="1" hangingPunct="1"/>
            <a:r>
              <a:rPr lang="en-US" altLang="en-US" sz="2400">
                <a:solidFill>
                  <a:schemeClr val="bg1"/>
                </a:solidFill>
                <a:cs typeface="Arial" panose="020B0604020202020204" pitchFamily="34" charset="0"/>
              </a:rPr>
              <a:t>bảo vệ Tổ quốc Việt Nam </a:t>
            </a:r>
          </a:p>
          <a:p>
            <a:pPr algn="ctr" eaLnBrk="1" hangingPunct="1"/>
            <a:r>
              <a:rPr lang="en-US" altLang="en-US" sz="2400">
                <a:solidFill>
                  <a:schemeClr val="bg1"/>
                </a:solidFill>
                <a:cs typeface="Arial" panose="020B0604020202020204" pitchFamily="34" charset="0"/>
              </a:rPr>
              <a:t>xã hội chủ nghĩa</a:t>
            </a:r>
            <a:endParaRPr lang="en-US" altLang="en-US" sz="2400" b="1">
              <a:solidFill>
                <a:schemeClr val="bg1"/>
              </a:solidFill>
              <a:cs typeface="Arial" panose="020B0604020202020204" pitchFamily="34" charset="0"/>
            </a:endParaRPr>
          </a:p>
        </p:txBody>
      </p:sp>
      <p:sp>
        <p:nvSpPr>
          <p:cNvPr id="20" name="Rectangle: Rounded Corners 19">
            <a:extLst>
              <a:ext uri="{FF2B5EF4-FFF2-40B4-BE49-F238E27FC236}">
                <a16:creationId xmlns:a16="http://schemas.microsoft.com/office/drawing/2014/main" id="{1BBE1481-9602-44B0-BEC3-DB6C7735CA3D}"/>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46</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280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ox(out)">
                                      <p:cBhvr>
                                        <p:cTn id="16" dur="1000"/>
                                        <p:tgtEl>
                                          <p:spTgt spid="42"/>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ox(out)">
                                      <p:cBhvr>
                                        <p:cTn id="19" dur="1000"/>
                                        <p:tgtEl>
                                          <p:spTgt spid="25"/>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07547"/>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107548"/>
                                        </p:tgtEl>
                                        <p:attrNameLst>
                                          <p:attrName>style.visibility</p:attrName>
                                        </p:attrNameLst>
                                      </p:cBhvr>
                                      <p:to>
                                        <p:strVal val="hidden"/>
                                      </p:to>
                                    </p:set>
                                  </p:childTnLst>
                                </p:cTn>
                              </p:par>
                            </p:childTnLst>
                          </p:cTn>
                        </p:par>
                        <p:par>
                          <p:cTn id="28" fill="hold" nodeType="afterGroup">
                            <p:stCondLst>
                              <p:cond delay="0"/>
                            </p:stCondLst>
                            <p:childTnLst>
                              <p:par>
                                <p:cTn id="29" presetID="4" presetClass="exit" presetSubtype="16" fill="hold" grpId="0" nodeType="afterEffect">
                                  <p:stCondLst>
                                    <p:cond delay="1000"/>
                                  </p:stCondLst>
                                  <p:childTnLst>
                                    <p:animEffect transition="out" filter="box(in)">
                                      <p:cBhvr>
                                        <p:cTn id="30" dur="500"/>
                                        <p:tgtEl>
                                          <p:spTgt spid="107546"/>
                                        </p:tgtEl>
                                      </p:cBhvr>
                                    </p:animEffect>
                                    <p:set>
                                      <p:cBhvr>
                                        <p:cTn id="31"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29"/>
                                            </p:cond>
                                          </p:stCondLst>
                                          <p:endCondLst>
                                            <p:cond evt="onStopAudio" delay="0">
                                              <p:tgtEl>
                                                <p:sldTgt/>
                                              </p:tgtEl>
                                            </p:cond>
                                          </p:endCondLst>
                                        </p:cTn>
                                        <p:tgtEl>
                                          <p:sndTgt r:embed="rId3" name="beep.wav"/>
                                        </p:tgtEl>
                                      </p:cMediaNode>
                                    </p:audio>
                                  </p:subTnLst>
                                </p:cTn>
                              </p:par>
                            </p:childTnLst>
                          </p:cTn>
                        </p:par>
                        <p:par>
                          <p:cTn id="32" fill="hold" nodeType="afterGroup">
                            <p:stCondLst>
                              <p:cond delay="1500"/>
                            </p:stCondLst>
                            <p:childTnLst>
                              <p:par>
                                <p:cTn id="33" presetID="4" presetClass="exit" presetSubtype="16" fill="hold" grpId="0" nodeType="afterEffect">
                                  <p:stCondLst>
                                    <p:cond delay="1000"/>
                                  </p:stCondLst>
                                  <p:childTnLst>
                                    <p:animEffect transition="out" filter="box(in)">
                                      <p:cBhvr>
                                        <p:cTn id="34" dur="500"/>
                                        <p:tgtEl>
                                          <p:spTgt spid="107545"/>
                                        </p:tgtEl>
                                      </p:cBhvr>
                                    </p:animEffect>
                                    <p:set>
                                      <p:cBhvr>
                                        <p:cTn id="35"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3000"/>
                            </p:stCondLst>
                            <p:childTnLst>
                              <p:par>
                                <p:cTn id="37" presetID="4" presetClass="exit" presetSubtype="16" fill="hold" grpId="0" nodeType="afterEffect">
                                  <p:stCondLst>
                                    <p:cond delay="1000"/>
                                  </p:stCondLst>
                                  <p:childTnLst>
                                    <p:animEffect transition="out" filter="box(in)">
                                      <p:cBhvr>
                                        <p:cTn id="38" dur="500"/>
                                        <p:tgtEl>
                                          <p:spTgt spid="107544"/>
                                        </p:tgtEl>
                                      </p:cBhvr>
                                    </p:animEffect>
                                    <p:set>
                                      <p:cBhvr>
                                        <p:cTn id="39"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4500"/>
                            </p:stCondLst>
                            <p:childTnLst>
                              <p:par>
                                <p:cTn id="41" presetID="4" presetClass="exit" presetSubtype="16" fill="hold" grpId="0" nodeType="afterEffect">
                                  <p:stCondLst>
                                    <p:cond delay="1000"/>
                                  </p:stCondLst>
                                  <p:childTnLst>
                                    <p:animEffect transition="out" filter="box(in)">
                                      <p:cBhvr>
                                        <p:cTn id="42" dur="500"/>
                                        <p:tgtEl>
                                          <p:spTgt spid="107543"/>
                                        </p:tgtEl>
                                      </p:cBhvr>
                                    </p:animEffect>
                                    <p:set>
                                      <p:cBhvr>
                                        <p:cTn id="43"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6000"/>
                            </p:stCondLst>
                            <p:childTnLst>
                              <p:par>
                                <p:cTn id="45" presetID="4" presetClass="exit" presetSubtype="16" fill="hold" grpId="0" nodeType="afterEffect">
                                  <p:stCondLst>
                                    <p:cond delay="1000"/>
                                  </p:stCondLst>
                                  <p:childTnLst>
                                    <p:animEffect transition="out" filter="box(in)">
                                      <p:cBhvr>
                                        <p:cTn id="46" dur="500"/>
                                        <p:tgtEl>
                                          <p:spTgt spid="107542"/>
                                        </p:tgtEl>
                                      </p:cBhvr>
                                    </p:animEffect>
                                    <p:set>
                                      <p:cBhvr>
                                        <p:cTn id="47"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7500"/>
                            </p:stCondLst>
                            <p:childTnLst>
                              <p:par>
                                <p:cTn id="49" presetID="4" presetClass="exit" presetSubtype="16" fill="hold" grpId="0" nodeType="afterEffect">
                                  <p:stCondLst>
                                    <p:cond delay="1000"/>
                                  </p:stCondLst>
                                  <p:childTnLst>
                                    <p:animEffect transition="out" filter="box(in)">
                                      <p:cBhvr>
                                        <p:cTn id="50" dur="500"/>
                                        <p:tgtEl>
                                          <p:spTgt spid="107541"/>
                                        </p:tgtEl>
                                      </p:cBhvr>
                                    </p:animEffect>
                                    <p:set>
                                      <p:cBhvr>
                                        <p:cTn id="51"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9000"/>
                            </p:stCondLst>
                            <p:childTnLst>
                              <p:par>
                                <p:cTn id="53" presetID="4" presetClass="exit" presetSubtype="16" fill="hold" grpId="0" nodeType="afterEffect">
                                  <p:stCondLst>
                                    <p:cond delay="1000"/>
                                  </p:stCondLst>
                                  <p:childTnLst>
                                    <p:animEffect transition="out" filter="box(in)">
                                      <p:cBhvr>
                                        <p:cTn id="54" dur="500"/>
                                        <p:tgtEl>
                                          <p:spTgt spid="107539"/>
                                        </p:tgtEl>
                                      </p:cBhvr>
                                    </p:animEffect>
                                    <p:set>
                                      <p:cBhvr>
                                        <p:cTn id="55"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10500"/>
                            </p:stCondLst>
                            <p:childTnLst>
                              <p:par>
                                <p:cTn id="57" presetID="4" presetClass="exit" presetSubtype="16" fill="hold" grpId="0" nodeType="afterEffect">
                                  <p:stCondLst>
                                    <p:cond delay="500"/>
                                  </p:stCondLst>
                                  <p:childTnLst>
                                    <p:animEffect transition="out" filter="box(in)">
                                      <p:cBhvr>
                                        <p:cTn id="58" dur="500"/>
                                        <p:tgtEl>
                                          <p:spTgt spid="107522"/>
                                        </p:tgtEl>
                                      </p:cBhvr>
                                    </p:animEffect>
                                    <p:set>
                                      <p:cBhvr>
                                        <p:cTn id="59"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0" restart="whenNotActive" fill="hold" evtFilter="cancelBubble" nodeType="interactiveSeq">
                <p:stCondLst>
                  <p:cond evt="onClick" delay="0">
                    <p:tgtEl>
                      <p:spTgt spid="35"/>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22" presetClass="emph" presetSubtype="0" fill="hold" grpId="1" nodeType="clickEffect">
                                  <p:stCondLst>
                                    <p:cond delay="0"/>
                                  </p:stCondLst>
                                  <p:childTnLst>
                                    <p:animClr clrSpc="hsl" dir="cw">
                                      <p:cBhvr override="childStyle">
                                        <p:cTn id="64" dur="500" fill="hold"/>
                                        <p:tgtEl>
                                          <p:spTgt spid="38"/>
                                        </p:tgtEl>
                                        <p:attrNameLst>
                                          <p:attrName>style.color</p:attrName>
                                        </p:attrNameLst>
                                      </p:cBhvr>
                                      <p:by>
                                        <p:hsl h="-7200000" s="0" l="0"/>
                                      </p:by>
                                    </p:animClr>
                                    <p:animClr clrSpc="hsl" dir="cw">
                                      <p:cBhvr>
                                        <p:cTn id="65" dur="500" fill="hold"/>
                                        <p:tgtEl>
                                          <p:spTgt spid="38"/>
                                        </p:tgtEl>
                                        <p:attrNameLst>
                                          <p:attrName>fillcolor</p:attrName>
                                        </p:attrNameLst>
                                      </p:cBhvr>
                                      <p:by>
                                        <p:hsl h="-7200000" s="0" l="0"/>
                                      </p:by>
                                    </p:animClr>
                                    <p:animClr clrSpc="hsl" dir="cw">
                                      <p:cBhvr>
                                        <p:cTn id="66" dur="500" fill="hold"/>
                                        <p:tgtEl>
                                          <p:spTgt spid="38"/>
                                        </p:tgtEl>
                                        <p:attrNameLst>
                                          <p:attrName>stroke.color</p:attrName>
                                        </p:attrNameLst>
                                      </p:cBhvr>
                                      <p:by>
                                        <p:hsl h="-7200000" s="0" l="0"/>
                                      </p:by>
                                    </p:animClr>
                                    <p:set>
                                      <p:cBhvr>
                                        <p:cTn id="67" dur="500" fill="hold"/>
                                        <p:tgtEl>
                                          <p:spTgt spid="38"/>
                                        </p:tgtEl>
                                        <p:attrNameLst>
                                          <p:attrName>fill.type</p:attrName>
                                        </p:attrNameLst>
                                      </p:cBhvr>
                                      <p:to>
                                        <p:strVal val="solid"/>
                                      </p:to>
                                    </p:set>
                                  </p:childTnLst>
                                  <p:subTnLst>
                                    <p:audio>
                                      <p:cMediaNode>
                                        <p:cTn display="0" masterRel="sameClick">
                                          <p:stCondLst>
                                            <p:cond evt="begin" delay="0">
                                              <p:tn val="63"/>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a:extLst>
              <a:ext uri="{FF2B5EF4-FFF2-40B4-BE49-F238E27FC236}">
                <a16:creationId xmlns:a16="http://schemas.microsoft.com/office/drawing/2014/main" id="{9DFCCF35-55C6-4001-B36A-CD597B0B2CED}"/>
              </a:ext>
            </a:extLst>
          </p:cNvPr>
          <p:cNvSpPr>
            <a:spLocks noChangeArrowheads="1"/>
          </p:cNvSpPr>
          <p:nvPr/>
        </p:nvSpPr>
        <p:spPr bwMode="auto">
          <a:xfrm>
            <a:off x="49530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08549" name="Picture 15" descr="people008">
            <a:extLst>
              <a:ext uri="{FF2B5EF4-FFF2-40B4-BE49-F238E27FC236}">
                <a16:creationId xmlns:a16="http://schemas.microsoft.com/office/drawing/2014/main" id="{E94FE41B-664B-4261-9EE9-4EBE3282062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Text Box 9">
            <a:extLst>
              <a:ext uri="{FF2B5EF4-FFF2-40B4-BE49-F238E27FC236}">
                <a16:creationId xmlns:a16="http://schemas.microsoft.com/office/drawing/2014/main" id="{F5096682-E17E-4162-9EB3-2CA3A5A5BDFE}"/>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A833BDE5-99A6-4307-B160-54F8A196FC05}"/>
              </a:ext>
            </a:extLst>
          </p:cNvPr>
          <p:cNvSpPr txBox="1">
            <a:spLocks noChangeArrowheads="1"/>
          </p:cNvSpPr>
          <p:nvPr/>
        </p:nvSpPr>
        <p:spPr bwMode="auto">
          <a:xfrm>
            <a:off x="1425575" y="965200"/>
            <a:ext cx="7413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Để thực hiện nguyên tắc lãnh đạo tuyệt đối, trực tiếp về mọi mặt của Đảng đối với QĐND Việt Nam, Đảng phải hướng dẫn, giám sát các đơn vị thực hiện:</a:t>
            </a:r>
          </a:p>
        </p:txBody>
      </p:sp>
      <p:sp>
        <p:nvSpPr>
          <p:cNvPr id="65541" name="AutoShape 5">
            <a:extLst>
              <a:ext uri="{FF2B5EF4-FFF2-40B4-BE49-F238E27FC236}">
                <a16:creationId xmlns:a16="http://schemas.microsoft.com/office/drawing/2014/main" id="{63152349-BE87-46B2-839F-E766E8D22B46}"/>
              </a:ext>
            </a:extLst>
          </p:cNvPr>
          <p:cNvSpPr>
            <a:spLocks noChangeArrowheads="1"/>
          </p:cNvSpPr>
          <p:nvPr/>
        </p:nvSpPr>
        <p:spPr bwMode="auto">
          <a:xfrm>
            <a:off x="228600" y="2438400"/>
            <a:ext cx="41910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A. Công tác Đảng, </a:t>
            </a:r>
          </a:p>
          <a:p>
            <a:pPr algn="ctr">
              <a:spcBef>
                <a:spcPct val="20000"/>
              </a:spcBef>
            </a:pPr>
            <a:r>
              <a:rPr lang="en-US" altLang="en-US" sz="2400">
                <a:cs typeface="Arial" panose="020B0604020202020204" pitchFamily="34" charset="0"/>
              </a:rPr>
              <a:t>công tác chính trị </a:t>
            </a:r>
          </a:p>
        </p:txBody>
      </p:sp>
      <p:sp>
        <p:nvSpPr>
          <p:cNvPr id="65546" name="AutoShape 10">
            <a:extLst>
              <a:ext uri="{FF2B5EF4-FFF2-40B4-BE49-F238E27FC236}">
                <a16:creationId xmlns:a16="http://schemas.microsoft.com/office/drawing/2014/main" id="{870A1A54-66B8-4DC9-AC05-3A437287ABB5}"/>
              </a:ext>
            </a:extLst>
          </p:cNvPr>
          <p:cNvSpPr>
            <a:spLocks noChangeArrowheads="1"/>
          </p:cNvSpPr>
          <p:nvPr/>
        </p:nvSpPr>
        <p:spPr bwMode="auto">
          <a:xfrm>
            <a:off x="4648200" y="2433638"/>
            <a:ext cx="42672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Giáo</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dục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chính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trị</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tư</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tưởng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văn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hóa</a:t>
            </a:r>
            <a:endParaRPr lang="en-US" sz="2400" b="1" dirty="0">
              <a:solidFill>
                <a:schemeClr val="bg1"/>
              </a:solidFill>
              <a:latin typeface="+mn-lt"/>
              <a:cs typeface="Times New Roman" pitchFamily="18" charset="0"/>
            </a:endParaRPr>
          </a:p>
        </p:txBody>
      </p:sp>
      <p:sp>
        <p:nvSpPr>
          <p:cNvPr id="108563" name="Oval 19">
            <a:extLst>
              <a:ext uri="{FF2B5EF4-FFF2-40B4-BE49-F238E27FC236}">
                <a16:creationId xmlns:a16="http://schemas.microsoft.com/office/drawing/2014/main" id="{75110C1E-5A22-4B6D-88C0-0C6E0A2555A3}"/>
              </a:ext>
            </a:extLst>
          </p:cNvPr>
          <p:cNvSpPr>
            <a:spLocks noChangeArrowheads="1"/>
          </p:cNvSpPr>
          <p:nvPr/>
        </p:nvSpPr>
        <p:spPr bwMode="auto">
          <a:xfrm>
            <a:off x="4953000" y="6010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08553" name="Picture 20" descr="ani32">
            <a:hlinkClick r:id="rId7" action="ppaction://hlinksldjump"/>
            <a:extLst>
              <a:ext uri="{FF2B5EF4-FFF2-40B4-BE49-F238E27FC236}">
                <a16:creationId xmlns:a16="http://schemas.microsoft.com/office/drawing/2014/main" id="{7FD86D1C-5D01-44BE-AE69-4D44D7B10F40}"/>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69288" y="62484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a:extLst>
              <a:ext uri="{FF2B5EF4-FFF2-40B4-BE49-F238E27FC236}">
                <a16:creationId xmlns:a16="http://schemas.microsoft.com/office/drawing/2014/main" id="{97A2DED7-CFD5-4588-8520-A56B3147F573}"/>
              </a:ext>
            </a:extLst>
          </p:cNvPr>
          <p:cNvSpPr>
            <a:spLocks noChangeArrowheads="1"/>
          </p:cNvSpPr>
          <p:nvPr/>
        </p:nvSpPr>
        <p:spPr bwMode="auto">
          <a:xfrm>
            <a:off x="49530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08566" name="Oval 22">
            <a:extLst>
              <a:ext uri="{FF2B5EF4-FFF2-40B4-BE49-F238E27FC236}">
                <a16:creationId xmlns:a16="http://schemas.microsoft.com/office/drawing/2014/main" id="{3A817CC4-8752-49DD-95FC-F5FEEFE75029}"/>
              </a:ext>
            </a:extLst>
          </p:cNvPr>
          <p:cNvSpPr>
            <a:spLocks noChangeArrowheads="1"/>
          </p:cNvSpPr>
          <p:nvPr/>
        </p:nvSpPr>
        <p:spPr bwMode="auto">
          <a:xfrm>
            <a:off x="4956175" y="6010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08567" name="Oval 23">
            <a:extLst>
              <a:ext uri="{FF2B5EF4-FFF2-40B4-BE49-F238E27FC236}">
                <a16:creationId xmlns:a16="http://schemas.microsoft.com/office/drawing/2014/main" id="{45C99790-2731-43C2-9420-5FE1081EFEE6}"/>
              </a:ext>
            </a:extLst>
          </p:cNvPr>
          <p:cNvSpPr>
            <a:spLocks noChangeArrowheads="1"/>
          </p:cNvSpPr>
          <p:nvPr/>
        </p:nvSpPr>
        <p:spPr bwMode="auto">
          <a:xfrm>
            <a:off x="49530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08568" name="Oval 24">
            <a:extLst>
              <a:ext uri="{FF2B5EF4-FFF2-40B4-BE49-F238E27FC236}">
                <a16:creationId xmlns:a16="http://schemas.microsoft.com/office/drawing/2014/main" id="{BE42FC55-39FC-40EA-A4BC-F59D7E5F3213}"/>
              </a:ext>
            </a:extLst>
          </p:cNvPr>
          <p:cNvSpPr>
            <a:spLocks noChangeArrowheads="1"/>
          </p:cNvSpPr>
          <p:nvPr/>
        </p:nvSpPr>
        <p:spPr bwMode="auto">
          <a:xfrm>
            <a:off x="495617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08569" name="Oval 25">
            <a:extLst>
              <a:ext uri="{FF2B5EF4-FFF2-40B4-BE49-F238E27FC236}">
                <a16:creationId xmlns:a16="http://schemas.microsoft.com/office/drawing/2014/main" id="{D8D9F2DC-26F3-4610-A3E3-0F00D2C9115A}"/>
              </a:ext>
            </a:extLst>
          </p:cNvPr>
          <p:cNvSpPr>
            <a:spLocks noChangeArrowheads="1"/>
          </p:cNvSpPr>
          <p:nvPr/>
        </p:nvSpPr>
        <p:spPr bwMode="auto">
          <a:xfrm>
            <a:off x="495617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08570" name="Oval 26">
            <a:extLst>
              <a:ext uri="{FF2B5EF4-FFF2-40B4-BE49-F238E27FC236}">
                <a16:creationId xmlns:a16="http://schemas.microsoft.com/office/drawing/2014/main" id="{76907AB2-F703-40F7-B703-57C3B9969F12}"/>
              </a:ext>
            </a:extLst>
          </p:cNvPr>
          <p:cNvSpPr>
            <a:spLocks noChangeArrowheads="1"/>
          </p:cNvSpPr>
          <p:nvPr/>
        </p:nvSpPr>
        <p:spPr bwMode="auto">
          <a:xfrm>
            <a:off x="4956175" y="6010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08571" name="Text Box 27">
            <a:extLst>
              <a:ext uri="{FF2B5EF4-FFF2-40B4-BE49-F238E27FC236}">
                <a16:creationId xmlns:a16="http://schemas.microsoft.com/office/drawing/2014/main" id="{1BD40932-66DF-4B13-A872-28165E457640}"/>
              </a:ext>
            </a:extLst>
          </p:cNvPr>
          <p:cNvSpPr txBox="1">
            <a:spLocks noChangeArrowheads="1"/>
          </p:cNvSpPr>
          <p:nvPr/>
        </p:nvSpPr>
        <p:spPr bwMode="auto">
          <a:xfrm>
            <a:off x="3429000" y="61102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08572" name="Text Box 28">
            <a:extLst>
              <a:ext uri="{FF2B5EF4-FFF2-40B4-BE49-F238E27FC236}">
                <a16:creationId xmlns:a16="http://schemas.microsoft.com/office/drawing/2014/main" id="{A850B3A8-7B07-4850-9041-004C4BCD0F42}"/>
              </a:ext>
            </a:extLst>
          </p:cNvPr>
          <p:cNvSpPr txBox="1">
            <a:spLocks noChangeArrowheads="1"/>
          </p:cNvSpPr>
          <p:nvPr/>
        </p:nvSpPr>
        <p:spPr bwMode="auto">
          <a:xfrm>
            <a:off x="4800600" y="59975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52867A04-A124-4331-B938-DCBB851F1DFD}"/>
              </a:ext>
            </a:extLst>
          </p:cNvPr>
          <p:cNvSpPr>
            <a:spLocks noChangeArrowheads="1"/>
          </p:cNvSpPr>
          <p:nvPr/>
        </p:nvSpPr>
        <p:spPr bwMode="auto">
          <a:xfrm>
            <a:off x="228600" y="4191000"/>
            <a:ext cx="41910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C. Công tác Đảng, </a:t>
            </a:r>
          </a:p>
          <a:p>
            <a:pPr algn="ctr" eaLnBrk="1" hangingPunct="1"/>
            <a:r>
              <a:rPr lang="en-US" altLang="vi-VN" sz="2400">
                <a:solidFill>
                  <a:schemeClr val="bg1"/>
                </a:solidFill>
                <a:cs typeface="Arial" panose="020B0604020202020204" pitchFamily="34" charset="0"/>
              </a:rPr>
              <a:t>công tác tư tưởng</a:t>
            </a:r>
            <a:endParaRPr lang="vi-VN" altLang="vi-VN" sz="2400" b="1">
              <a:solidFill>
                <a:schemeClr val="bg1"/>
              </a:solidFill>
            </a:endParaRPr>
          </a:p>
        </p:txBody>
      </p:sp>
      <p:sp>
        <p:nvSpPr>
          <p:cNvPr id="28" name="AutoShape 10">
            <a:extLst>
              <a:ext uri="{FF2B5EF4-FFF2-40B4-BE49-F238E27FC236}">
                <a16:creationId xmlns:a16="http://schemas.microsoft.com/office/drawing/2014/main" id="{8F58929B-51B0-44A9-83D7-7AECD4AD3789}"/>
              </a:ext>
            </a:extLst>
          </p:cNvPr>
          <p:cNvSpPr>
            <a:spLocks noChangeArrowheads="1"/>
          </p:cNvSpPr>
          <p:nvPr/>
        </p:nvSpPr>
        <p:spPr bwMode="auto">
          <a:xfrm>
            <a:off x="4648200" y="4191000"/>
            <a:ext cx="42672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D. </a:t>
            </a:r>
            <a:r>
              <a:rPr lang="en-US" sz="2400" dirty="0" err="1">
                <a:solidFill>
                  <a:schemeClr val="bg1"/>
                </a:solidFill>
                <a:latin typeface="Arial" charset="0"/>
                <a:cs typeface="Arial" charset="0"/>
              </a:rPr>
              <a:t>Giáo</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dục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tư</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tưởng</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đạo</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đức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lối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sống</a:t>
            </a:r>
            <a:endParaRPr lang="en-US" sz="2400" b="1" dirty="0">
              <a:solidFill>
                <a:schemeClr val="bg1"/>
              </a:solidFill>
              <a:latin typeface="+mn-lt"/>
              <a:cs typeface="Times New Roman" pitchFamily="18" charset="0"/>
            </a:endParaRPr>
          </a:p>
        </p:txBody>
      </p:sp>
      <p:sp>
        <p:nvSpPr>
          <p:cNvPr id="21" name="Rectangle: Rounded Corners 20">
            <a:extLst>
              <a:ext uri="{FF2B5EF4-FFF2-40B4-BE49-F238E27FC236}">
                <a16:creationId xmlns:a16="http://schemas.microsoft.com/office/drawing/2014/main" id="{CBCE9429-8228-4CFA-B69C-1EFD6B242C04}"/>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47</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08549"/>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seq concurrent="1" nextAc="seek">
              <p:cTn id="31" restart="whenNotActive" fill="hold" evtFilter="cancelBubble" nodeType="interactiveSeq">
                <p:stCondLst>
                  <p:cond evt="onClick" delay="0">
                    <p:tgtEl>
                      <p:spTgt spid="108571"/>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08572"/>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08570"/>
                                        </p:tgtEl>
                                      </p:cBhvr>
                                    </p:animEffect>
                                    <p:set>
                                      <p:cBhvr>
                                        <p:cTn id="39"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08569"/>
                                        </p:tgtEl>
                                      </p:cBhvr>
                                    </p:animEffect>
                                    <p:set>
                                      <p:cBhvr>
                                        <p:cTn id="43"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08568"/>
                                        </p:tgtEl>
                                      </p:cBhvr>
                                    </p:animEffect>
                                    <p:set>
                                      <p:cBhvr>
                                        <p:cTn id="47"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08567"/>
                                        </p:tgtEl>
                                      </p:cBhvr>
                                    </p:animEffect>
                                    <p:set>
                                      <p:cBhvr>
                                        <p:cTn id="51"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08566"/>
                                        </p:tgtEl>
                                      </p:cBhvr>
                                    </p:animEffect>
                                    <p:set>
                                      <p:cBhvr>
                                        <p:cTn id="55"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08565"/>
                                        </p:tgtEl>
                                      </p:cBhvr>
                                    </p:animEffect>
                                    <p:set>
                                      <p:cBhvr>
                                        <p:cTn id="59"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08563"/>
                                        </p:tgtEl>
                                      </p:cBhvr>
                                    </p:animEffect>
                                    <p:set>
                                      <p:cBhvr>
                                        <p:cTn id="63"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08546"/>
                                        </p:tgtEl>
                                      </p:cBhvr>
                                    </p:animEffect>
                                    <p:set>
                                      <p:cBhvr>
                                        <p:cTn id="67"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31AA0D74-7C61-495F-8E19-366CB7C02FDC}"/>
              </a:ext>
            </a:extLst>
          </p:cNvPr>
          <p:cNvSpPr>
            <a:spLocks noChangeArrowheads="1"/>
          </p:cNvSpPr>
          <p:nvPr/>
        </p:nvSpPr>
        <p:spPr bwMode="auto">
          <a:xfrm>
            <a:off x="49387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09573" name="Picture 15" descr="people008">
            <a:extLst>
              <a:ext uri="{FF2B5EF4-FFF2-40B4-BE49-F238E27FC236}">
                <a16:creationId xmlns:a16="http://schemas.microsoft.com/office/drawing/2014/main" id="{48695BED-D81E-4764-AE1B-DC603CB62F4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Text Box 9">
            <a:extLst>
              <a:ext uri="{FF2B5EF4-FFF2-40B4-BE49-F238E27FC236}">
                <a16:creationId xmlns:a16="http://schemas.microsoft.com/office/drawing/2014/main" id="{5F97017A-91B8-4D07-B0CA-705F9E21CF33}"/>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694DAAFF-21C1-4F2E-A1A9-8800BC642DD1}"/>
              </a:ext>
            </a:extLst>
          </p:cNvPr>
          <p:cNvSpPr txBox="1">
            <a:spLocks noChangeArrowheads="1"/>
          </p:cNvSpPr>
          <p:nvPr/>
        </p:nvSpPr>
        <p:spPr bwMode="auto">
          <a:xfrm>
            <a:off x="1476375" y="1079500"/>
            <a:ext cx="75533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Bản chất giai cấp của quân đội theo quan điểm</a:t>
            </a:r>
          </a:p>
          <a:p>
            <a:pPr algn="ctr" eaLnBrk="1" hangingPunct="1">
              <a:spcBef>
                <a:spcPct val="20000"/>
              </a:spcBef>
            </a:pPr>
            <a:r>
              <a:rPr lang="en-US" altLang="en-US" sz="2400" i="1">
                <a:cs typeface="Arial" panose="020B0604020202020204" pitchFamily="34" charset="0"/>
              </a:rPr>
              <a:t>chủ nghĩa Mác-Lênin là cơ sở để quân đội:</a:t>
            </a:r>
          </a:p>
        </p:txBody>
      </p:sp>
      <p:sp>
        <p:nvSpPr>
          <p:cNvPr id="65541" name="AutoShape 5">
            <a:extLst>
              <a:ext uri="{FF2B5EF4-FFF2-40B4-BE49-F238E27FC236}">
                <a16:creationId xmlns:a16="http://schemas.microsoft.com/office/drawing/2014/main" id="{B2A1BEBE-7AEC-459F-B2EB-144D6DFE5FCA}"/>
              </a:ext>
            </a:extLst>
          </p:cNvPr>
          <p:cNvSpPr>
            <a:spLocks noChangeArrowheads="1"/>
          </p:cNvSpPr>
          <p:nvPr/>
        </p:nvSpPr>
        <p:spPr bwMode="auto">
          <a:xfrm>
            <a:off x="4648200" y="4191000"/>
            <a:ext cx="42672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D. Trung thành với </a:t>
            </a:r>
          </a:p>
          <a:p>
            <a:pPr algn="ctr">
              <a:spcBef>
                <a:spcPct val="20000"/>
              </a:spcBef>
            </a:pPr>
            <a:r>
              <a:rPr lang="en-US" altLang="en-US" sz="2400">
                <a:cs typeface="Arial" panose="020B0604020202020204" pitchFamily="34" charset="0"/>
              </a:rPr>
              <a:t>nhà nước, giai cấp đã </a:t>
            </a:r>
          </a:p>
          <a:p>
            <a:pPr algn="ctr">
              <a:spcBef>
                <a:spcPct val="20000"/>
              </a:spcBef>
            </a:pPr>
            <a:r>
              <a:rPr lang="en-US" altLang="en-US" sz="2400">
                <a:cs typeface="Arial" panose="020B0604020202020204" pitchFamily="34" charset="0"/>
              </a:rPr>
              <a:t>tổ chức ra nó</a:t>
            </a:r>
          </a:p>
        </p:txBody>
      </p:sp>
      <p:sp>
        <p:nvSpPr>
          <p:cNvPr id="65549" name="AutoShape 13">
            <a:extLst>
              <a:ext uri="{FF2B5EF4-FFF2-40B4-BE49-F238E27FC236}">
                <a16:creationId xmlns:a16="http://schemas.microsoft.com/office/drawing/2014/main" id="{DBA9B019-9DF6-444B-9B22-7B1C60651B59}"/>
              </a:ext>
            </a:extLst>
          </p:cNvPr>
          <p:cNvSpPr>
            <a:spLocks noChangeArrowheads="1"/>
          </p:cNvSpPr>
          <p:nvPr/>
        </p:nvSpPr>
        <p:spPr bwMode="auto">
          <a:xfrm>
            <a:off x="228600" y="2438400"/>
            <a:ext cx="41910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A. </a:t>
            </a:r>
            <a:r>
              <a:rPr lang="en-US" sz="2400" dirty="0" err="1">
                <a:solidFill>
                  <a:schemeClr val="bg1"/>
                </a:solidFill>
                <a:latin typeface="Arial" charset="0"/>
                <a:cs typeface="Arial" charset="0"/>
              </a:rPr>
              <a:t>Chiến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đấu</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vì</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mục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đích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của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giai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cấp</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đã</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nuôi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dưỡng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nó</a:t>
            </a:r>
            <a:endParaRPr lang="en-US" sz="2400" b="1" dirty="0">
              <a:solidFill>
                <a:schemeClr val="bg1"/>
              </a:solidFill>
              <a:latin typeface="+mn-lt"/>
              <a:cs typeface="Times New Roman" pitchFamily="18" charset="0"/>
            </a:endParaRPr>
          </a:p>
        </p:txBody>
      </p:sp>
      <p:sp>
        <p:nvSpPr>
          <p:cNvPr id="109587" name="Oval 19">
            <a:extLst>
              <a:ext uri="{FF2B5EF4-FFF2-40B4-BE49-F238E27FC236}">
                <a16:creationId xmlns:a16="http://schemas.microsoft.com/office/drawing/2014/main" id="{DD462401-5D69-48F0-B97F-94BCD93362AC}"/>
              </a:ext>
            </a:extLst>
          </p:cNvPr>
          <p:cNvSpPr>
            <a:spLocks noChangeArrowheads="1"/>
          </p:cNvSpPr>
          <p:nvPr/>
        </p:nvSpPr>
        <p:spPr bwMode="auto">
          <a:xfrm>
            <a:off x="49387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10601" name="Picture 20" descr="ani32">
            <a:hlinkClick r:id="rId7" action="ppaction://hlinksldjump"/>
            <a:extLst>
              <a:ext uri="{FF2B5EF4-FFF2-40B4-BE49-F238E27FC236}">
                <a16:creationId xmlns:a16="http://schemas.microsoft.com/office/drawing/2014/main" id="{E028D491-DC27-42EE-A159-6A40634E96D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93100" y="61817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2E292B20-2F12-4BED-ACAA-9AA1162760A3}"/>
              </a:ext>
            </a:extLst>
          </p:cNvPr>
          <p:cNvSpPr>
            <a:spLocks noChangeArrowheads="1"/>
          </p:cNvSpPr>
          <p:nvPr/>
        </p:nvSpPr>
        <p:spPr bwMode="auto">
          <a:xfrm>
            <a:off x="49387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09590" name="Oval 22">
            <a:extLst>
              <a:ext uri="{FF2B5EF4-FFF2-40B4-BE49-F238E27FC236}">
                <a16:creationId xmlns:a16="http://schemas.microsoft.com/office/drawing/2014/main" id="{08331508-E20B-49FE-A484-C4954F5E927C}"/>
              </a:ext>
            </a:extLst>
          </p:cNvPr>
          <p:cNvSpPr>
            <a:spLocks noChangeArrowheads="1"/>
          </p:cNvSpPr>
          <p:nvPr/>
        </p:nvSpPr>
        <p:spPr bwMode="auto">
          <a:xfrm>
            <a:off x="49387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09591" name="Oval 23">
            <a:extLst>
              <a:ext uri="{FF2B5EF4-FFF2-40B4-BE49-F238E27FC236}">
                <a16:creationId xmlns:a16="http://schemas.microsoft.com/office/drawing/2014/main" id="{EAA9BDDF-55F4-4A70-913A-501AD62E1676}"/>
              </a:ext>
            </a:extLst>
          </p:cNvPr>
          <p:cNvSpPr>
            <a:spLocks noChangeArrowheads="1"/>
          </p:cNvSpPr>
          <p:nvPr/>
        </p:nvSpPr>
        <p:spPr bwMode="auto">
          <a:xfrm>
            <a:off x="494665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09592" name="Oval 24">
            <a:extLst>
              <a:ext uri="{FF2B5EF4-FFF2-40B4-BE49-F238E27FC236}">
                <a16:creationId xmlns:a16="http://schemas.microsoft.com/office/drawing/2014/main" id="{AFF06F41-F484-406F-BE7D-6357FAB8279C}"/>
              </a:ext>
            </a:extLst>
          </p:cNvPr>
          <p:cNvSpPr>
            <a:spLocks noChangeArrowheads="1"/>
          </p:cNvSpPr>
          <p:nvPr/>
        </p:nvSpPr>
        <p:spPr bwMode="auto">
          <a:xfrm>
            <a:off x="494665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09593" name="Oval 25">
            <a:extLst>
              <a:ext uri="{FF2B5EF4-FFF2-40B4-BE49-F238E27FC236}">
                <a16:creationId xmlns:a16="http://schemas.microsoft.com/office/drawing/2014/main" id="{FF0A3B67-E851-484F-AC07-6EA5012C7808}"/>
              </a:ext>
            </a:extLst>
          </p:cNvPr>
          <p:cNvSpPr>
            <a:spLocks noChangeArrowheads="1"/>
          </p:cNvSpPr>
          <p:nvPr/>
        </p:nvSpPr>
        <p:spPr bwMode="auto">
          <a:xfrm>
            <a:off x="49387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09594" name="Oval 26">
            <a:extLst>
              <a:ext uri="{FF2B5EF4-FFF2-40B4-BE49-F238E27FC236}">
                <a16:creationId xmlns:a16="http://schemas.microsoft.com/office/drawing/2014/main" id="{39922AEA-EA3C-4474-A862-EE3608161625}"/>
              </a:ext>
            </a:extLst>
          </p:cNvPr>
          <p:cNvSpPr>
            <a:spLocks noChangeArrowheads="1"/>
          </p:cNvSpPr>
          <p:nvPr/>
        </p:nvSpPr>
        <p:spPr bwMode="auto">
          <a:xfrm>
            <a:off x="49609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09595" name="Text Box 27">
            <a:extLst>
              <a:ext uri="{FF2B5EF4-FFF2-40B4-BE49-F238E27FC236}">
                <a16:creationId xmlns:a16="http://schemas.microsoft.com/office/drawing/2014/main" id="{D17A8742-95B0-486A-A796-7C67E82D59DA}"/>
              </a:ext>
            </a:extLst>
          </p:cNvPr>
          <p:cNvSpPr txBox="1">
            <a:spLocks noChangeArrowheads="1"/>
          </p:cNvSpPr>
          <p:nvPr/>
        </p:nvSpPr>
        <p:spPr bwMode="auto">
          <a:xfrm>
            <a:off x="3429000" y="61102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09596" name="Text Box 28">
            <a:extLst>
              <a:ext uri="{FF2B5EF4-FFF2-40B4-BE49-F238E27FC236}">
                <a16:creationId xmlns:a16="http://schemas.microsoft.com/office/drawing/2014/main" id="{E72DB070-50EE-4CED-83D6-7FE076244006}"/>
              </a:ext>
            </a:extLst>
          </p:cNvPr>
          <p:cNvSpPr txBox="1">
            <a:spLocks noChangeArrowheads="1"/>
          </p:cNvSpPr>
          <p:nvPr/>
        </p:nvSpPr>
        <p:spPr bwMode="auto">
          <a:xfrm>
            <a:off x="46482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3F1E7EFC-E7B9-4CFE-A945-D892117A1B39}"/>
              </a:ext>
            </a:extLst>
          </p:cNvPr>
          <p:cNvSpPr>
            <a:spLocks noChangeArrowheads="1"/>
          </p:cNvSpPr>
          <p:nvPr/>
        </p:nvSpPr>
        <p:spPr bwMode="auto">
          <a:xfrm>
            <a:off x="4648200" y="2540000"/>
            <a:ext cx="4267200" cy="12700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Trở</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thành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công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cụ</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của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giai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cấp</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nhà</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đã</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sinh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ra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nó</a:t>
            </a:r>
            <a:endParaRPr lang="en-US" sz="2400" b="1" dirty="0">
              <a:solidFill>
                <a:schemeClr val="bg1"/>
              </a:solidFill>
              <a:latin typeface="+mn-lt"/>
              <a:cs typeface="Times New Roman" pitchFamily="18" charset="0"/>
            </a:endParaRPr>
          </a:p>
        </p:txBody>
      </p:sp>
      <p:sp>
        <p:nvSpPr>
          <p:cNvPr id="28" name="AutoShape 13">
            <a:extLst>
              <a:ext uri="{FF2B5EF4-FFF2-40B4-BE49-F238E27FC236}">
                <a16:creationId xmlns:a16="http://schemas.microsoft.com/office/drawing/2014/main" id="{2E674D91-EB9F-41EA-A0A8-B35B174BC575}"/>
              </a:ext>
            </a:extLst>
          </p:cNvPr>
          <p:cNvSpPr>
            <a:spLocks noChangeArrowheads="1"/>
          </p:cNvSpPr>
          <p:nvPr/>
        </p:nvSpPr>
        <p:spPr bwMode="auto">
          <a:xfrm>
            <a:off x="228600" y="4191000"/>
            <a:ext cx="4191000" cy="12954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C. </a:t>
            </a:r>
            <a:r>
              <a:rPr lang="en-US" sz="2400" dirty="0" err="1">
                <a:solidFill>
                  <a:schemeClr val="bg1"/>
                </a:solidFill>
                <a:latin typeface="Arial" charset="0"/>
                <a:cs typeface="Arial" charset="0"/>
              </a:rPr>
              <a:t>Trung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thành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với</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giai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cấp</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đã</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chăm</a:t>
            </a:r>
            <a:r>
              <a:rPr lang="en-US" sz="2400" dirty="0">
                <a:solidFill>
                  <a:schemeClr val="bg1"/>
                </a:solidFill>
                <a:latin typeface="Arial" charset="0"/>
                <a:cs typeface="Arial" charset="0"/>
              </a:rPr>
              <a:t> lo </a:t>
            </a:r>
          </a:p>
          <a:p>
            <a:pPr algn="ctr" eaLnBrk="1" hangingPunct="1">
              <a:defRPr/>
            </a:pPr>
            <a:r>
              <a:rPr lang="en-US" sz="2400" dirty="0" err="1">
                <a:solidFill>
                  <a:schemeClr val="bg1"/>
                </a:solidFill>
                <a:latin typeface="Arial" charset="0"/>
                <a:cs typeface="Arial" charset="0"/>
              </a:rPr>
              <a:t>nuôi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dưỡng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nó</a:t>
            </a:r>
            <a:endParaRPr lang="en-US" sz="2400" b="1" dirty="0">
              <a:solidFill>
                <a:schemeClr val="bg1"/>
              </a:solidFill>
              <a:latin typeface="+mn-lt"/>
              <a:cs typeface="Times New Roman" pitchFamily="18" charset="0"/>
            </a:endParaRPr>
          </a:p>
        </p:txBody>
      </p:sp>
      <p:sp>
        <p:nvSpPr>
          <p:cNvPr id="21" name="Rectangle: Rounded Corners 20">
            <a:extLst>
              <a:ext uri="{FF2B5EF4-FFF2-40B4-BE49-F238E27FC236}">
                <a16:creationId xmlns:a16="http://schemas.microsoft.com/office/drawing/2014/main" id="{30F925D1-6EB4-49DD-9E42-42A805085B48}"/>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48</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9"/>
                                        </p:tgtEl>
                                        <p:attrNameLst>
                                          <p:attrName>style.visibility</p:attrName>
                                        </p:attrNameLst>
                                      </p:cBhvr>
                                      <p:to>
                                        <p:strVal val="visible"/>
                                      </p:to>
                                    </p:set>
                                    <p:animEffect transition="in" filter="box(out)">
                                      <p:cBhvr>
                                        <p:cTn id="16" dur="1000"/>
                                        <p:tgtEl>
                                          <p:spTgt spid="65549"/>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09573"/>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1" restart="whenNotActive" fill="hold" evtFilter="cancelBubble" nodeType="interactiveSeq">
                <p:stCondLst>
                  <p:cond evt="onClick" delay="0">
                    <p:tgtEl>
                      <p:spTgt spid="109595"/>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09596"/>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09594"/>
                                        </p:tgtEl>
                                      </p:cBhvr>
                                    </p:animEffect>
                                    <p:set>
                                      <p:cBhvr>
                                        <p:cTn id="39"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09593"/>
                                        </p:tgtEl>
                                      </p:cBhvr>
                                    </p:animEffect>
                                    <p:set>
                                      <p:cBhvr>
                                        <p:cTn id="43"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09592"/>
                                        </p:tgtEl>
                                      </p:cBhvr>
                                    </p:animEffect>
                                    <p:set>
                                      <p:cBhvr>
                                        <p:cTn id="47"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09591"/>
                                        </p:tgtEl>
                                      </p:cBhvr>
                                    </p:animEffect>
                                    <p:set>
                                      <p:cBhvr>
                                        <p:cTn id="51"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09590"/>
                                        </p:tgtEl>
                                      </p:cBhvr>
                                    </p:animEffect>
                                    <p:set>
                                      <p:cBhvr>
                                        <p:cTn id="55"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09589"/>
                                        </p:tgtEl>
                                      </p:cBhvr>
                                    </p:animEffect>
                                    <p:set>
                                      <p:cBhvr>
                                        <p:cTn id="59"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09587"/>
                                        </p:tgtEl>
                                      </p:cBhvr>
                                    </p:animEffect>
                                    <p:set>
                                      <p:cBhvr>
                                        <p:cTn id="63"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09570"/>
                                        </p:tgtEl>
                                      </p:cBhvr>
                                    </p:animEffect>
                                    <p:set>
                                      <p:cBhvr>
                                        <p:cTn id="67"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a:extLst>
              <a:ext uri="{FF2B5EF4-FFF2-40B4-BE49-F238E27FC236}">
                <a16:creationId xmlns:a16="http://schemas.microsoft.com/office/drawing/2014/main" id="{EA6F9B05-2714-41EF-94E4-4B7607F65F50}"/>
              </a:ext>
            </a:extLst>
          </p:cNvPr>
          <p:cNvSpPr>
            <a:spLocks noChangeArrowheads="1"/>
          </p:cNvSpPr>
          <p:nvPr/>
        </p:nvSpPr>
        <p:spPr bwMode="auto">
          <a:xfrm>
            <a:off x="49530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10597" name="Picture 15" descr="people008">
            <a:extLst>
              <a:ext uri="{FF2B5EF4-FFF2-40B4-BE49-F238E27FC236}">
                <a16:creationId xmlns:a16="http://schemas.microsoft.com/office/drawing/2014/main" id="{B62D9301-1056-4CEF-80FB-2F0803418FD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4" name="Text Box 9">
            <a:extLst>
              <a:ext uri="{FF2B5EF4-FFF2-40B4-BE49-F238E27FC236}">
                <a16:creationId xmlns:a16="http://schemas.microsoft.com/office/drawing/2014/main" id="{EA41707D-B5ED-4B62-AD11-71E9F1A98A25}"/>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35B7A733-7C1A-4832-871F-2C6FE9A98241}"/>
              </a:ext>
            </a:extLst>
          </p:cNvPr>
          <p:cNvSpPr txBox="1">
            <a:spLocks noChangeArrowheads="1"/>
          </p:cNvSpPr>
          <p:nvPr/>
        </p:nvSpPr>
        <p:spPr bwMode="auto">
          <a:xfrm>
            <a:off x="1741488" y="1117600"/>
            <a:ext cx="686911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Theo quan điểm chủ nghĩa Mác-Lênin,</a:t>
            </a:r>
          </a:p>
          <a:p>
            <a:pPr algn="ctr" eaLnBrk="1" hangingPunct="1">
              <a:spcBef>
                <a:spcPct val="20000"/>
              </a:spcBef>
            </a:pPr>
            <a:r>
              <a:rPr lang="en-US" altLang="en-US" sz="2400" i="1">
                <a:cs typeface="Arial" panose="020B0604020202020204" pitchFamily="34" charset="0"/>
              </a:rPr>
              <a:t>quân đội vẫn còn tồn tại chừng nào vẫn còn:</a:t>
            </a:r>
          </a:p>
        </p:txBody>
      </p:sp>
      <p:sp>
        <p:nvSpPr>
          <p:cNvPr id="65541" name="AutoShape 5">
            <a:extLst>
              <a:ext uri="{FF2B5EF4-FFF2-40B4-BE49-F238E27FC236}">
                <a16:creationId xmlns:a16="http://schemas.microsoft.com/office/drawing/2014/main" id="{FE006938-4A5F-4317-B834-062889DEC95E}"/>
              </a:ext>
            </a:extLst>
          </p:cNvPr>
          <p:cNvSpPr>
            <a:spLocks noChangeArrowheads="1"/>
          </p:cNvSpPr>
          <p:nvPr/>
        </p:nvSpPr>
        <p:spPr bwMode="auto">
          <a:xfrm>
            <a:off x="228600" y="4191000"/>
            <a:ext cx="41910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Chế độ tư hữu, </a:t>
            </a:r>
          </a:p>
          <a:p>
            <a:pPr algn="ctr">
              <a:spcBef>
                <a:spcPct val="20000"/>
              </a:spcBef>
            </a:pPr>
            <a:r>
              <a:rPr lang="en-US" altLang="en-US" sz="2400">
                <a:cs typeface="Arial" panose="020B0604020202020204" pitchFamily="34" charset="0"/>
              </a:rPr>
              <a:t>chế độ áp bức bóc lột</a:t>
            </a:r>
          </a:p>
        </p:txBody>
      </p:sp>
      <p:sp>
        <p:nvSpPr>
          <p:cNvPr id="65546" name="AutoShape 10">
            <a:extLst>
              <a:ext uri="{FF2B5EF4-FFF2-40B4-BE49-F238E27FC236}">
                <a16:creationId xmlns:a16="http://schemas.microsoft.com/office/drawing/2014/main" id="{E19536FC-DE9F-4404-97E9-4C4FB1D3C68C}"/>
              </a:ext>
            </a:extLst>
          </p:cNvPr>
          <p:cNvSpPr>
            <a:spLocks noChangeArrowheads="1"/>
          </p:cNvSpPr>
          <p:nvPr/>
        </p:nvSpPr>
        <p:spPr bwMode="auto">
          <a:xfrm>
            <a:off x="4648200" y="4191000"/>
            <a:ext cx="42672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D. Tồn tại những </a:t>
            </a:r>
          </a:p>
          <a:p>
            <a:pPr algn="ctr" eaLnBrk="1" hangingPunct="1"/>
            <a:r>
              <a:rPr lang="en-US" altLang="vi-VN" sz="2400">
                <a:solidFill>
                  <a:schemeClr val="bg1"/>
                </a:solidFill>
                <a:cs typeface="Arial" panose="020B0604020202020204" pitchFamily="34" charset="0"/>
              </a:rPr>
              <a:t>bất công, nghèo đói</a:t>
            </a:r>
            <a:endParaRPr lang="vi-VN" altLang="vi-VN" sz="2400" b="1">
              <a:solidFill>
                <a:schemeClr val="bg1"/>
              </a:solidFill>
            </a:endParaRPr>
          </a:p>
        </p:txBody>
      </p:sp>
      <p:sp>
        <p:nvSpPr>
          <p:cNvPr id="110611" name="Oval 19">
            <a:extLst>
              <a:ext uri="{FF2B5EF4-FFF2-40B4-BE49-F238E27FC236}">
                <a16:creationId xmlns:a16="http://schemas.microsoft.com/office/drawing/2014/main" id="{6094CBCB-F1A8-4EFB-8924-34C03C45526B}"/>
              </a:ext>
            </a:extLst>
          </p:cNvPr>
          <p:cNvSpPr>
            <a:spLocks noChangeArrowheads="1"/>
          </p:cNvSpPr>
          <p:nvPr/>
        </p:nvSpPr>
        <p:spPr bwMode="auto">
          <a:xfrm>
            <a:off x="49260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12649" name="Picture 20" descr="ani32">
            <a:hlinkClick r:id="rId7" action="ppaction://hlinksldjump"/>
            <a:extLst>
              <a:ext uri="{FF2B5EF4-FFF2-40B4-BE49-F238E27FC236}">
                <a16:creationId xmlns:a16="http://schemas.microsoft.com/office/drawing/2014/main" id="{8CACAE9B-DBEC-47D4-A344-C9AE0A04980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93100" y="61579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a:extLst>
              <a:ext uri="{FF2B5EF4-FFF2-40B4-BE49-F238E27FC236}">
                <a16:creationId xmlns:a16="http://schemas.microsoft.com/office/drawing/2014/main" id="{BF129134-3BA8-4737-A8BB-43F6C6D8E320}"/>
              </a:ext>
            </a:extLst>
          </p:cNvPr>
          <p:cNvSpPr>
            <a:spLocks noChangeArrowheads="1"/>
          </p:cNvSpPr>
          <p:nvPr/>
        </p:nvSpPr>
        <p:spPr bwMode="auto">
          <a:xfrm>
            <a:off x="4953000" y="60182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10614" name="Oval 22">
            <a:extLst>
              <a:ext uri="{FF2B5EF4-FFF2-40B4-BE49-F238E27FC236}">
                <a16:creationId xmlns:a16="http://schemas.microsoft.com/office/drawing/2014/main" id="{522B4823-487F-4A90-A74A-C4EEAE59DE66}"/>
              </a:ext>
            </a:extLst>
          </p:cNvPr>
          <p:cNvSpPr>
            <a:spLocks noChangeArrowheads="1"/>
          </p:cNvSpPr>
          <p:nvPr/>
        </p:nvSpPr>
        <p:spPr bwMode="auto">
          <a:xfrm>
            <a:off x="4937125" y="60182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10615" name="Oval 23">
            <a:extLst>
              <a:ext uri="{FF2B5EF4-FFF2-40B4-BE49-F238E27FC236}">
                <a16:creationId xmlns:a16="http://schemas.microsoft.com/office/drawing/2014/main" id="{CDEDE15A-6409-4E07-B6DE-02DE09A2D0EB}"/>
              </a:ext>
            </a:extLst>
          </p:cNvPr>
          <p:cNvSpPr>
            <a:spLocks noChangeArrowheads="1"/>
          </p:cNvSpPr>
          <p:nvPr/>
        </p:nvSpPr>
        <p:spPr bwMode="auto">
          <a:xfrm>
            <a:off x="4937125" y="60182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10616" name="Oval 24">
            <a:extLst>
              <a:ext uri="{FF2B5EF4-FFF2-40B4-BE49-F238E27FC236}">
                <a16:creationId xmlns:a16="http://schemas.microsoft.com/office/drawing/2014/main" id="{FCBD6C3A-4E97-44E7-AECE-D5FF583AE36E}"/>
              </a:ext>
            </a:extLst>
          </p:cNvPr>
          <p:cNvSpPr>
            <a:spLocks noChangeArrowheads="1"/>
          </p:cNvSpPr>
          <p:nvPr/>
        </p:nvSpPr>
        <p:spPr bwMode="auto">
          <a:xfrm>
            <a:off x="49260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10617" name="Oval 25">
            <a:extLst>
              <a:ext uri="{FF2B5EF4-FFF2-40B4-BE49-F238E27FC236}">
                <a16:creationId xmlns:a16="http://schemas.microsoft.com/office/drawing/2014/main" id="{D87A8B97-6A1C-4929-B684-91D8A16B40EF}"/>
              </a:ext>
            </a:extLst>
          </p:cNvPr>
          <p:cNvSpPr>
            <a:spLocks noChangeArrowheads="1"/>
          </p:cNvSpPr>
          <p:nvPr/>
        </p:nvSpPr>
        <p:spPr bwMode="auto">
          <a:xfrm>
            <a:off x="49530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10618" name="Oval 26">
            <a:extLst>
              <a:ext uri="{FF2B5EF4-FFF2-40B4-BE49-F238E27FC236}">
                <a16:creationId xmlns:a16="http://schemas.microsoft.com/office/drawing/2014/main" id="{775D56DE-941B-4F1D-BEBD-B69D9CB349E6}"/>
              </a:ext>
            </a:extLst>
          </p:cNvPr>
          <p:cNvSpPr>
            <a:spLocks noChangeArrowheads="1"/>
          </p:cNvSpPr>
          <p:nvPr/>
        </p:nvSpPr>
        <p:spPr bwMode="auto">
          <a:xfrm>
            <a:off x="4953000" y="60182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10619" name="Text Box 27">
            <a:extLst>
              <a:ext uri="{FF2B5EF4-FFF2-40B4-BE49-F238E27FC236}">
                <a16:creationId xmlns:a16="http://schemas.microsoft.com/office/drawing/2014/main" id="{3750723E-C5B4-4F88-80B8-53A077F21023}"/>
              </a:ext>
            </a:extLst>
          </p:cNvPr>
          <p:cNvSpPr txBox="1">
            <a:spLocks noChangeArrowheads="1"/>
          </p:cNvSpPr>
          <p:nvPr/>
        </p:nvSpPr>
        <p:spPr bwMode="auto">
          <a:xfrm>
            <a:off x="3429000" y="6110288"/>
            <a:ext cx="1044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10620" name="Text Box 28">
            <a:extLst>
              <a:ext uri="{FF2B5EF4-FFF2-40B4-BE49-F238E27FC236}">
                <a16:creationId xmlns:a16="http://schemas.microsoft.com/office/drawing/2014/main" id="{67B3C169-FD9A-4AF0-8FB3-31D3D40C4F25}"/>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BAD42937-7B7C-4222-94A5-50E53E240FB3}"/>
              </a:ext>
            </a:extLst>
          </p:cNvPr>
          <p:cNvSpPr>
            <a:spLocks noChangeArrowheads="1"/>
          </p:cNvSpPr>
          <p:nvPr/>
        </p:nvSpPr>
        <p:spPr bwMode="auto">
          <a:xfrm>
            <a:off x="228600" y="2438400"/>
            <a:ext cx="41910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A. </a:t>
            </a:r>
            <a:r>
              <a:rPr lang="en-US" sz="2400" dirty="0" err="1">
                <a:solidFill>
                  <a:schemeClr val="bg1"/>
                </a:solidFill>
                <a:latin typeface="Arial" charset="0"/>
                <a:cs typeface="Arial" charset="0"/>
              </a:rPr>
              <a:t>Chế</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độ</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thống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trị</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của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giai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cấp</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bóc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lột</a:t>
            </a:r>
            <a:endParaRPr lang="en-US" sz="2400" b="1" dirty="0">
              <a:solidFill>
                <a:schemeClr val="bg1"/>
              </a:solidFill>
              <a:latin typeface="+mn-lt"/>
              <a:cs typeface="Times New Roman" pitchFamily="18" charset="0"/>
            </a:endParaRPr>
          </a:p>
        </p:txBody>
      </p:sp>
      <p:sp>
        <p:nvSpPr>
          <p:cNvPr id="28" name="AutoShape 10">
            <a:extLst>
              <a:ext uri="{FF2B5EF4-FFF2-40B4-BE49-F238E27FC236}">
                <a16:creationId xmlns:a16="http://schemas.microsoft.com/office/drawing/2014/main" id="{125BF086-D331-4BFC-810F-4AAC20048DA2}"/>
              </a:ext>
            </a:extLst>
          </p:cNvPr>
          <p:cNvSpPr>
            <a:spLocks noChangeArrowheads="1"/>
          </p:cNvSpPr>
          <p:nvPr/>
        </p:nvSpPr>
        <p:spPr bwMode="auto">
          <a:xfrm>
            <a:off x="4648200" y="2438400"/>
            <a:ext cx="42672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Mâu</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thuẫn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lợi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ích</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của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mọi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người</a:t>
            </a:r>
            <a:endParaRPr lang="en-US" sz="2400" b="1" dirty="0">
              <a:solidFill>
                <a:schemeClr val="bg1"/>
              </a:solidFill>
              <a:latin typeface="+mn-lt"/>
              <a:cs typeface="Times New Roman" pitchFamily="18" charset="0"/>
            </a:endParaRPr>
          </a:p>
        </p:txBody>
      </p:sp>
      <p:sp>
        <p:nvSpPr>
          <p:cNvPr id="21" name="Rectangle: Rounded Corners 20">
            <a:extLst>
              <a:ext uri="{FF2B5EF4-FFF2-40B4-BE49-F238E27FC236}">
                <a16:creationId xmlns:a16="http://schemas.microsoft.com/office/drawing/2014/main" id="{A7700111-71C8-47C7-9766-55FA616FEC4A}"/>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49</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10597"/>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seq concurrent="1" nextAc="seek">
              <p:cTn id="31" restart="whenNotActive" fill="hold" evtFilter="cancelBubble" nodeType="interactiveSeq">
                <p:stCondLst>
                  <p:cond evt="onClick" delay="0">
                    <p:tgtEl>
                      <p:spTgt spid="110619"/>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10620"/>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10618"/>
                                        </p:tgtEl>
                                      </p:cBhvr>
                                    </p:animEffect>
                                    <p:set>
                                      <p:cBhvr>
                                        <p:cTn id="39"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10617"/>
                                        </p:tgtEl>
                                      </p:cBhvr>
                                    </p:animEffect>
                                    <p:set>
                                      <p:cBhvr>
                                        <p:cTn id="43"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10616"/>
                                        </p:tgtEl>
                                      </p:cBhvr>
                                    </p:animEffect>
                                    <p:set>
                                      <p:cBhvr>
                                        <p:cTn id="47"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10615"/>
                                        </p:tgtEl>
                                      </p:cBhvr>
                                    </p:animEffect>
                                    <p:set>
                                      <p:cBhvr>
                                        <p:cTn id="51"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10614"/>
                                        </p:tgtEl>
                                      </p:cBhvr>
                                    </p:animEffect>
                                    <p:set>
                                      <p:cBhvr>
                                        <p:cTn id="55"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10613"/>
                                        </p:tgtEl>
                                      </p:cBhvr>
                                    </p:animEffect>
                                    <p:set>
                                      <p:cBhvr>
                                        <p:cTn id="59"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10611"/>
                                        </p:tgtEl>
                                      </p:cBhvr>
                                    </p:animEffect>
                                    <p:set>
                                      <p:cBhvr>
                                        <p:cTn id="63"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10594"/>
                                        </p:tgtEl>
                                      </p:cBhvr>
                                    </p:animEffect>
                                    <p:set>
                                      <p:cBhvr>
                                        <p:cTn id="67"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4">
            <a:extLst>
              <a:ext uri="{FF2B5EF4-FFF2-40B4-BE49-F238E27FC236}">
                <a16:creationId xmlns:a16="http://schemas.microsoft.com/office/drawing/2014/main" id="{7E5C8CFA-0871-4662-815F-85E860982A7F}"/>
              </a:ext>
            </a:extLst>
          </p:cNvPr>
          <p:cNvSpPr txBox="1">
            <a:spLocks noChangeArrowheads="1"/>
          </p:cNvSpPr>
          <p:nvPr/>
        </p:nvSpPr>
        <p:spPr bwMode="auto">
          <a:xfrm>
            <a:off x="1524000" y="1171575"/>
            <a:ext cx="7194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cs typeface="Arial" panose="020B0604020202020204" pitchFamily="34" charset="0"/>
              </a:rPr>
              <a:t>Quan điểm của chủ nghĩa Mác-Lênin khẳng định chiến tranh xuất hiện từ khi:</a:t>
            </a:r>
            <a:endParaRPr lang="en-US" altLang="en-US" sz="3000" b="1">
              <a:cs typeface="Arial" panose="020B0604020202020204" pitchFamily="34" charset="0"/>
            </a:endParaRPr>
          </a:p>
        </p:txBody>
      </p:sp>
      <p:sp>
        <p:nvSpPr>
          <p:cNvPr id="22531" name="AutoShape 5">
            <a:extLst>
              <a:ext uri="{FF2B5EF4-FFF2-40B4-BE49-F238E27FC236}">
                <a16:creationId xmlns:a16="http://schemas.microsoft.com/office/drawing/2014/main" id="{91571303-5F1E-4AE5-AB37-F2329F3DB263}"/>
              </a:ext>
            </a:extLst>
          </p:cNvPr>
          <p:cNvSpPr>
            <a:spLocks noChangeArrowheads="1"/>
          </p:cNvSpPr>
          <p:nvPr/>
        </p:nvSpPr>
        <p:spPr bwMode="auto">
          <a:xfrm>
            <a:off x="4648200" y="2503488"/>
            <a:ext cx="429895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B. Xuất hiện chế độ</a:t>
            </a:r>
          </a:p>
          <a:p>
            <a:pPr algn="ctr">
              <a:spcBef>
                <a:spcPct val="20000"/>
              </a:spcBef>
            </a:pPr>
            <a:r>
              <a:rPr lang="en-US" altLang="en-US" sz="3000">
                <a:cs typeface="Arial" panose="020B0604020202020204" pitchFamily="34" charset="0"/>
              </a:rPr>
              <a:t>chiếm hữu tư nhân</a:t>
            </a:r>
          </a:p>
          <a:p>
            <a:pPr algn="ctr">
              <a:spcBef>
                <a:spcPct val="20000"/>
              </a:spcBef>
            </a:pPr>
            <a:r>
              <a:rPr lang="en-US" altLang="en-US" sz="3000">
                <a:cs typeface="Arial" panose="020B0604020202020204" pitchFamily="34" charset="0"/>
              </a:rPr>
              <a:t>về tư liệu sản xuất </a:t>
            </a:r>
          </a:p>
        </p:txBody>
      </p:sp>
      <p:sp>
        <p:nvSpPr>
          <p:cNvPr id="22532" name="AutoShape 9">
            <a:extLst>
              <a:ext uri="{FF2B5EF4-FFF2-40B4-BE49-F238E27FC236}">
                <a16:creationId xmlns:a16="http://schemas.microsoft.com/office/drawing/2014/main" id="{C4FDF25E-F5E0-473A-A3F8-73E6C7E65394}"/>
              </a:ext>
            </a:extLst>
          </p:cNvPr>
          <p:cNvSpPr>
            <a:spLocks noChangeArrowheads="1"/>
          </p:cNvSpPr>
          <p:nvPr/>
        </p:nvSpPr>
        <p:spPr bwMode="auto">
          <a:xfrm>
            <a:off x="193675" y="4191000"/>
            <a:ext cx="4208463"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cs typeface="Arial" panose="020B0604020202020204" pitchFamily="34" charset="0"/>
              </a:rPr>
              <a:t> C. Loài người xuất hiện </a:t>
            </a:r>
          </a:p>
          <a:p>
            <a:pPr algn="ctr"/>
            <a:r>
              <a:rPr lang="en-US" altLang="en-US" sz="2600">
                <a:cs typeface="Arial" panose="020B0604020202020204" pitchFamily="34" charset="0"/>
              </a:rPr>
              <a:t>mâu thuẫn trong quá trình </a:t>
            </a:r>
          </a:p>
          <a:p>
            <a:pPr algn="ctr"/>
            <a:r>
              <a:rPr lang="en-US" altLang="en-US" sz="2600">
                <a:cs typeface="Arial" panose="020B0604020202020204" pitchFamily="34" charset="0"/>
              </a:rPr>
              <a:t>sản xuất</a:t>
            </a:r>
            <a:endParaRPr lang="vi-VN" altLang="en-US" sz="2600" b="1">
              <a:cs typeface="Arial" panose="020B0604020202020204" pitchFamily="34" charset="0"/>
            </a:endParaRPr>
          </a:p>
        </p:txBody>
      </p:sp>
      <p:sp>
        <p:nvSpPr>
          <p:cNvPr id="22533" name="AutoShape 9">
            <a:extLst>
              <a:ext uri="{FF2B5EF4-FFF2-40B4-BE49-F238E27FC236}">
                <a16:creationId xmlns:a16="http://schemas.microsoft.com/office/drawing/2014/main" id="{0CEE1C31-F8F6-461B-8099-D0C6A44E3197}"/>
              </a:ext>
            </a:extLst>
          </p:cNvPr>
          <p:cNvSpPr>
            <a:spLocks noChangeArrowheads="1"/>
          </p:cNvSpPr>
          <p:nvPr/>
        </p:nvSpPr>
        <p:spPr bwMode="auto">
          <a:xfrm>
            <a:off x="4648200" y="4191000"/>
            <a:ext cx="429895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cs typeface="Arial" panose="020B0604020202020204" pitchFamily="34" charset="0"/>
              </a:rPr>
              <a:t> D. Thế giới xuất hiện </a:t>
            </a:r>
          </a:p>
          <a:p>
            <a:pPr algn="ctr"/>
            <a:r>
              <a:rPr lang="en-US" altLang="en-US" sz="2600">
                <a:cs typeface="Arial" panose="020B0604020202020204" pitchFamily="34" charset="0"/>
              </a:rPr>
              <a:t>các tôn giáo và mâu thuẫn </a:t>
            </a:r>
          </a:p>
          <a:p>
            <a:pPr algn="ctr"/>
            <a:r>
              <a:rPr lang="en-US" altLang="en-US" sz="2600">
                <a:cs typeface="Arial" panose="020B0604020202020204" pitchFamily="34" charset="0"/>
              </a:rPr>
              <a:t>trong xã hội </a:t>
            </a:r>
            <a:endParaRPr lang="vi-VN" altLang="en-US" sz="2600" b="1">
              <a:cs typeface="Arial" panose="020B0604020202020204" pitchFamily="34" charset="0"/>
            </a:endParaRPr>
          </a:p>
        </p:txBody>
      </p:sp>
      <p:sp>
        <p:nvSpPr>
          <p:cNvPr id="22534" name="AutoShape 9">
            <a:extLst>
              <a:ext uri="{FF2B5EF4-FFF2-40B4-BE49-F238E27FC236}">
                <a16:creationId xmlns:a16="http://schemas.microsoft.com/office/drawing/2014/main" id="{25776C64-5F40-4E6F-8B2C-D7628DED5981}"/>
              </a:ext>
            </a:extLst>
          </p:cNvPr>
          <p:cNvSpPr>
            <a:spLocks noChangeArrowheads="1"/>
          </p:cNvSpPr>
          <p:nvPr/>
        </p:nvSpPr>
        <p:spPr bwMode="auto">
          <a:xfrm>
            <a:off x="193675" y="2514600"/>
            <a:ext cx="4264025" cy="1284288"/>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600">
                <a:cs typeface="Arial" panose="020B0604020202020204" pitchFamily="34" charset="0"/>
              </a:rPr>
              <a:t> A. Xuất hiện và tồn tại </a:t>
            </a:r>
          </a:p>
          <a:p>
            <a:pPr algn="ctr"/>
            <a:r>
              <a:rPr lang="en-US" altLang="en-US" sz="2600">
                <a:cs typeface="Arial" panose="020B0604020202020204" pitchFamily="34" charset="0"/>
              </a:rPr>
              <a:t>mâu thuẫn giữa các </a:t>
            </a:r>
          </a:p>
          <a:p>
            <a:pPr algn="ctr"/>
            <a:r>
              <a:rPr lang="en-US" altLang="en-US" sz="2600">
                <a:cs typeface="Arial" panose="020B0604020202020204" pitchFamily="34" charset="0"/>
              </a:rPr>
              <a:t>tập đoàn người</a:t>
            </a:r>
            <a:endParaRPr lang="vi-VN" altLang="en-US" sz="2600" b="1">
              <a:cs typeface="Arial" panose="020B0604020202020204" pitchFamily="34" charset="0"/>
            </a:endParaRPr>
          </a:p>
        </p:txBody>
      </p:sp>
      <p:sp>
        <p:nvSpPr>
          <p:cNvPr id="22535" name="Text Box 15">
            <a:extLst>
              <a:ext uri="{FF2B5EF4-FFF2-40B4-BE49-F238E27FC236}">
                <a16:creationId xmlns:a16="http://schemas.microsoft.com/office/drawing/2014/main" id="{F674F354-41D0-441C-AF75-3161D8DA46DB}"/>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05</a:t>
            </a:r>
          </a:p>
        </p:txBody>
      </p:sp>
    </p:spTree>
  </p:cSld>
  <p:clrMapOvr>
    <a:masterClrMapping/>
  </p:clrMapOvr>
  <p:transition spd="slow" advClick="0"/>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a:extLst>
              <a:ext uri="{FF2B5EF4-FFF2-40B4-BE49-F238E27FC236}">
                <a16:creationId xmlns:a16="http://schemas.microsoft.com/office/drawing/2014/main" id="{0ECCA2DE-4ABD-4B73-8557-6E4873CDD2CE}"/>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11621" name="Picture 15" descr="people008">
            <a:extLst>
              <a:ext uri="{FF2B5EF4-FFF2-40B4-BE49-F238E27FC236}">
                <a16:creationId xmlns:a16="http://schemas.microsoft.com/office/drawing/2014/main" id="{AE546F7E-60DB-4B6A-ADC7-CA79BF2E485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D6F0853-D69B-4BDD-A48D-9558C6985A17}"/>
              </a:ext>
            </a:extLst>
          </p:cNvPr>
          <p:cNvSpPr txBox="1">
            <a:spLocks noChangeArrowheads="1"/>
          </p:cNvSpPr>
          <p:nvPr/>
        </p:nvSpPr>
        <p:spPr bwMode="auto">
          <a:xfrm>
            <a:off x="1320800" y="1079500"/>
            <a:ext cx="7683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Chức năng cơ bản của quân đội đế quốc là phương tiện quân sự chủ yếu để đạt mục đích chính trị:</a:t>
            </a:r>
          </a:p>
        </p:txBody>
      </p:sp>
      <p:sp>
        <p:nvSpPr>
          <p:cNvPr id="65541" name="AutoShape 5">
            <a:extLst>
              <a:ext uri="{FF2B5EF4-FFF2-40B4-BE49-F238E27FC236}">
                <a16:creationId xmlns:a16="http://schemas.microsoft.com/office/drawing/2014/main" id="{00027FFA-EB06-47BA-8FCA-1C30C4DAEEF7}"/>
              </a:ext>
            </a:extLst>
          </p:cNvPr>
          <p:cNvSpPr>
            <a:spLocks noChangeArrowheads="1"/>
          </p:cNvSpPr>
          <p:nvPr/>
        </p:nvSpPr>
        <p:spPr bwMode="auto">
          <a:xfrm>
            <a:off x="4648200" y="4191000"/>
            <a:ext cx="42672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D. Tiến hành chiến </a:t>
            </a:r>
          </a:p>
          <a:p>
            <a:pPr algn="ctr">
              <a:spcBef>
                <a:spcPct val="20000"/>
              </a:spcBef>
            </a:pPr>
            <a:r>
              <a:rPr lang="en-US" altLang="vi-VN" sz="2400">
                <a:cs typeface="Arial" panose="020B0604020202020204" pitchFamily="34" charset="0"/>
              </a:rPr>
              <a:t>tranh xâm lược và duy </a:t>
            </a:r>
          </a:p>
          <a:p>
            <a:pPr algn="ctr">
              <a:spcBef>
                <a:spcPct val="20000"/>
              </a:spcBef>
            </a:pPr>
            <a:r>
              <a:rPr lang="en-US" altLang="vi-VN" sz="2400">
                <a:cs typeface="Arial" panose="020B0604020202020204" pitchFamily="34" charset="0"/>
              </a:rPr>
              <a:t>trì quyền thống trị</a:t>
            </a:r>
          </a:p>
        </p:txBody>
      </p:sp>
      <p:sp>
        <p:nvSpPr>
          <p:cNvPr id="65546" name="AutoShape 10">
            <a:extLst>
              <a:ext uri="{FF2B5EF4-FFF2-40B4-BE49-F238E27FC236}">
                <a16:creationId xmlns:a16="http://schemas.microsoft.com/office/drawing/2014/main" id="{27471E79-AC31-4F42-B2AA-5E2B13502D10}"/>
              </a:ext>
            </a:extLst>
          </p:cNvPr>
          <p:cNvSpPr>
            <a:spLocks noChangeArrowheads="1"/>
          </p:cNvSpPr>
          <p:nvPr/>
        </p:nvSpPr>
        <p:spPr bwMode="auto">
          <a:xfrm>
            <a:off x="4648200" y="2514600"/>
            <a:ext cx="4267200" cy="1295400"/>
          </a:xfrm>
          <a:prstGeom prst="flowChartTerminator">
            <a:avLst/>
          </a:prstGeom>
          <a:solidFill>
            <a:schemeClr val="accent2"/>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t> B. </a:t>
            </a:r>
            <a:r>
              <a:rPr lang="en-US" sz="2400" dirty="0" err="1"/>
              <a:t>Thực</a:t>
            </a:r>
            <a:r>
              <a:rPr lang="en-US" sz="2400" dirty="0"/>
              <a:t> </a:t>
            </a:r>
            <a:r>
              <a:rPr lang="en-US" sz="2400" dirty="0" err="1"/>
              <a:t>hiện</a:t>
            </a:r>
            <a:r>
              <a:rPr lang="en-US" sz="2400" dirty="0"/>
              <a:t> </a:t>
            </a:r>
            <a:r>
              <a:rPr lang="en-US" sz="2400" dirty="0" err="1"/>
              <a:t>chiến</a:t>
            </a:r>
            <a:r>
              <a:rPr lang="en-US" sz="2400" dirty="0"/>
              <a:t> </a:t>
            </a:r>
            <a:r>
              <a:rPr lang="en-US" sz="2400" dirty="0" err="1"/>
              <a:t>tranh</a:t>
            </a:r>
            <a:r>
              <a:rPr lang="en-US" sz="2400" dirty="0"/>
              <a:t> </a:t>
            </a:r>
          </a:p>
          <a:p>
            <a:pPr algn="ctr" eaLnBrk="1" hangingPunct="1">
              <a:defRPr/>
            </a:pPr>
            <a:r>
              <a:rPr lang="en-US" sz="2400" dirty="0" err="1"/>
              <a:t>xâm</a:t>
            </a:r>
            <a:r>
              <a:rPr lang="en-US" sz="2400" dirty="0"/>
              <a:t> </a:t>
            </a:r>
            <a:r>
              <a:rPr lang="en-US" sz="2400" dirty="0" err="1"/>
              <a:t>lược</a:t>
            </a:r>
            <a:r>
              <a:rPr lang="en-US" sz="2400" dirty="0"/>
              <a:t> </a:t>
            </a:r>
            <a:r>
              <a:rPr lang="en-US" sz="2400" dirty="0" err="1"/>
              <a:t>và</a:t>
            </a:r>
            <a:r>
              <a:rPr lang="en-US" sz="2400" dirty="0"/>
              <a:t> </a:t>
            </a:r>
            <a:r>
              <a:rPr lang="en-US" sz="2400" dirty="0" err="1"/>
              <a:t>thống</a:t>
            </a:r>
            <a:r>
              <a:rPr lang="en-US" sz="2400" dirty="0"/>
              <a:t> </a:t>
            </a:r>
            <a:r>
              <a:rPr lang="en-US" sz="2400" dirty="0" err="1"/>
              <a:t>trị</a:t>
            </a:r>
            <a:r>
              <a:rPr lang="en-US" sz="2400" dirty="0"/>
              <a:t> </a:t>
            </a:r>
          </a:p>
          <a:p>
            <a:pPr algn="ctr" eaLnBrk="1" hangingPunct="1">
              <a:defRPr/>
            </a:pPr>
            <a:r>
              <a:rPr lang="en-US" sz="2400" dirty="0" err="1"/>
              <a:t>các</a:t>
            </a:r>
            <a:r>
              <a:rPr lang="en-US" sz="2400" dirty="0"/>
              <a:t> </a:t>
            </a:r>
            <a:r>
              <a:rPr lang="en-US" sz="2400" dirty="0" err="1"/>
              <a:t>nước</a:t>
            </a:r>
            <a:r>
              <a:rPr lang="en-US" sz="2400" dirty="0"/>
              <a:t> </a:t>
            </a:r>
            <a:r>
              <a:rPr lang="en-US" sz="2400" dirty="0" err="1"/>
              <a:t>khác</a:t>
            </a:r>
            <a:endParaRPr lang="en-US" sz="2400" b="1" dirty="0">
              <a:cs typeface="Times New Roman" pitchFamily="18" charset="0"/>
            </a:endParaRPr>
          </a:p>
        </p:txBody>
      </p:sp>
      <p:sp>
        <p:nvSpPr>
          <p:cNvPr id="111635" name="Oval 19">
            <a:extLst>
              <a:ext uri="{FF2B5EF4-FFF2-40B4-BE49-F238E27FC236}">
                <a16:creationId xmlns:a16="http://schemas.microsoft.com/office/drawing/2014/main" id="{5E4E39B9-77FB-4272-8197-7E5501B5EE0D}"/>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14696" name="Picture 20" descr="ani32">
            <a:hlinkClick r:id="rId7" action="ppaction://hlinksldjump"/>
            <a:extLst>
              <a:ext uri="{FF2B5EF4-FFF2-40B4-BE49-F238E27FC236}">
                <a16:creationId xmlns:a16="http://schemas.microsoft.com/office/drawing/2014/main" id="{932F8C6E-2AAD-46D5-91C1-40E7C6B1BA3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93100" y="60769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a:extLst>
              <a:ext uri="{FF2B5EF4-FFF2-40B4-BE49-F238E27FC236}">
                <a16:creationId xmlns:a16="http://schemas.microsoft.com/office/drawing/2014/main" id="{D640C2DB-3ADB-4392-BE4B-A310082240F9}"/>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11638" name="Oval 22">
            <a:extLst>
              <a:ext uri="{FF2B5EF4-FFF2-40B4-BE49-F238E27FC236}">
                <a16:creationId xmlns:a16="http://schemas.microsoft.com/office/drawing/2014/main" id="{CFCDA456-B452-4367-BFFC-1C37459FB2DB}"/>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11639" name="Oval 23">
            <a:extLst>
              <a:ext uri="{FF2B5EF4-FFF2-40B4-BE49-F238E27FC236}">
                <a16:creationId xmlns:a16="http://schemas.microsoft.com/office/drawing/2014/main" id="{3810DCF5-DDF6-460F-900B-B03483DC6C10}"/>
              </a:ext>
            </a:extLst>
          </p:cNvPr>
          <p:cNvSpPr>
            <a:spLocks noChangeArrowheads="1"/>
          </p:cNvSpPr>
          <p:nvPr/>
        </p:nvSpPr>
        <p:spPr bwMode="auto">
          <a:xfrm>
            <a:off x="5029200" y="6078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11640" name="Oval 24">
            <a:extLst>
              <a:ext uri="{FF2B5EF4-FFF2-40B4-BE49-F238E27FC236}">
                <a16:creationId xmlns:a16="http://schemas.microsoft.com/office/drawing/2014/main" id="{082658A7-E196-47D4-AA56-D5B64B4E34E7}"/>
              </a:ext>
            </a:extLst>
          </p:cNvPr>
          <p:cNvSpPr>
            <a:spLocks noChangeArrowheads="1"/>
          </p:cNvSpPr>
          <p:nvPr/>
        </p:nvSpPr>
        <p:spPr bwMode="auto">
          <a:xfrm>
            <a:off x="50276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11641" name="Oval 25">
            <a:extLst>
              <a:ext uri="{FF2B5EF4-FFF2-40B4-BE49-F238E27FC236}">
                <a16:creationId xmlns:a16="http://schemas.microsoft.com/office/drawing/2014/main" id="{9C47B123-A015-4F1A-873F-1F1949DD5722}"/>
              </a:ext>
            </a:extLst>
          </p:cNvPr>
          <p:cNvSpPr>
            <a:spLocks noChangeArrowheads="1"/>
          </p:cNvSpPr>
          <p:nvPr/>
        </p:nvSpPr>
        <p:spPr bwMode="auto">
          <a:xfrm>
            <a:off x="5024438" y="6078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11642" name="Oval 26">
            <a:extLst>
              <a:ext uri="{FF2B5EF4-FFF2-40B4-BE49-F238E27FC236}">
                <a16:creationId xmlns:a16="http://schemas.microsoft.com/office/drawing/2014/main" id="{6562743E-4592-45E5-A5BC-F6042BD75C4F}"/>
              </a:ext>
            </a:extLst>
          </p:cNvPr>
          <p:cNvSpPr>
            <a:spLocks noChangeArrowheads="1"/>
          </p:cNvSpPr>
          <p:nvPr/>
        </p:nvSpPr>
        <p:spPr bwMode="auto">
          <a:xfrm>
            <a:off x="5029200" y="6078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11643" name="Text Box 27">
            <a:extLst>
              <a:ext uri="{FF2B5EF4-FFF2-40B4-BE49-F238E27FC236}">
                <a16:creationId xmlns:a16="http://schemas.microsoft.com/office/drawing/2014/main" id="{2CF7B490-CAD1-40A5-A1D3-23F06C5FB8E1}"/>
              </a:ext>
            </a:extLst>
          </p:cNvPr>
          <p:cNvSpPr txBox="1">
            <a:spLocks noChangeArrowheads="1"/>
          </p:cNvSpPr>
          <p:nvPr/>
        </p:nvSpPr>
        <p:spPr bwMode="auto">
          <a:xfrm>
            <a:off x="34290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11644" name="Text Box 28">
            <a:extLst>
              <a:ext uri="{FF2B5EF4-FFF2-40B4-BE49-F238E27FC236}">
                <a16:creationId xmlns:a16="http://schemas.microsoft.com/office/drawing/2014/main" id="{9F919CC7-0431-47D4-B77A-7884733E5BF1}"/>
              </a:ext>
            </a:extLst>
          </p:cNvPr>
          <p:cNvSpPr txBox="1">
            <a:spLocks noChangeArrowheads="1"/>
          </p:cNvSpPr>
          <p:nvPr/>
        </p:nvSpPr>
        <p:spPr bwMode="auto">
          <a:xfrm>
            <a:off x="4724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6" name="AutoShape 10">
            <a:extLst>
              <a:ext uri="{FF2B5EF4-FFF2-40B4-BE49-F238E27FC236}">
                <a16:creationId xmlns:a16="http://schemas.microsoft.com/office/drawing/2014/main" id="{872980D3-8BFD-4C22-9CF7-68912EFFED7F}"/>
              </a:ext>
            </a:extLst>
          </p:cNvPr>
          <p:cNvSpPr>
            <a:spLocks noChangeArrowheads="1"/>
          </p:cNvSpPr>
          <p:nvPr/>
        </p:nvSpPr>
        <p:spPr bwMode="auto">
          <a:xfrm>
            <a:off x="228600" y="4191000"/>
            <a:ext cx="4191000" cy="1295400"/>
          </a:xfrm>
          <a:prstGeom prst="flowChartTerminator">
            <a:avLst/>
          </a:prstGeom>
          <a:solidFill>
            <a:schemeClr val="accent2"/>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t> C. </a:t>
            </a:r>
            <a:r>
              <a:rPr lang="en-US" sz="2400" dirty="0" err="1"/>
              <a:t>Phát</a:t>
            </a:r>
            <a:r>
              <a:rPr lang="en-US" sz="2400" dirty="0"/>
              <a:t> </a:t>
            </a:r>
            <a:r>
              <a:rPr lang="en-US" sz="2400" dirty="0" err="1"/>
              <a:t>động</a:t>
            </a:r>
            <a:r>
              <a:rPr lang="en-US" sz="2400" dirty="0"/>
              <a:t> </a:t>
            </a:r>
            <a:r>
              <a:rPr lang="en-US" sz="2400" dirty="0" err="1"/>
              <a:t>chiến</a:t>
            </a:r>
            <a:r>
              <a:rPr lang="en-US" sz="2400" dirty="0"/>
              <a:t> </a:t>
            </a:r>
          </a:p>
          <a:p>
            <a:pPr algn="ctr" eaLnBrk="1" hangingPunct="1">
              <a:defRPr/>
            </a:pPr>
            <a:r>
              <a:rPr lang="en-US" sz="2400" dirty="0" err="1"/>
              <a:t>tranh</a:t>
            </a:r>
            <a:r>
              <a:rPr lang="en-US" sz="2400" dirty="0"/>
              <a:t> </a:t>
            </a:r>
            <a:r>
              <a:rPr lang="en-US" sz="2400" dirty="0" err="1"/>
              <a:t>xâm</a:t>
            </a:r>
            <a:r>
              <a:rPr lang="en-US" sz="2400" dirty="0"/>
              <a:t> </a:t>
            </a:r>
            <a:r>
              <a:rPr lang="en-US" sz="2400" dirty="0" err="1"/>
              <a:t>lược</a:t>
            </a:r>
            <a:r>
              <a:rPr lang="en-US" sz="2400" dirty="0"/>
              <a:t> </a:t>
            </a:r>
            <a:r>
              <a:rPr lang="en-US" sz="2400" dirty="0" err="1"/>
              <a:t>các</a:t>
            </a:r>
            <a:r>
              <a:rPr lang="en-US" sz="2400" dirty="0"/>
              <a:t> </a:t>
            </a:r>
            <a:r>
              <a:rPr lang="en-US" sz="2400" dirty="0" err="1"/>
              <a:t>nước</a:t>
            </a:r>
            <a:r>
              <a:rPr lang="en-US" sz="2400" dirty="0"/>
              <a:t>, </a:t>
            </a:r>
          </a:p>
          <a:p>
            <a:pPr algn="ctr" eaLnBrk="1" hangingPunct="1">
              <a:defRPr/>
            </a:pPr>
            <a:r>
              <a:rPr lang="en-US" sz="2400" dirty="0" err="1"/>
              <a:t>thống</a:t>
            </a:r>
            <a:r>
              <a:rPr lang="en-US" sz="2400" dirty="0"/>
              <a:t> </a:t>
            </a:r>
            <a:r>
              <a:rPr lang="en-US" sz="2400" dirty="0" err="1"/>
              <a:t>trị</a:t>
            </a:r>
            <a:r>
              <a:rPr lang="en-US" sz="2400" dirty="0"/>
              <a:t> </a:t>
            </a:r>
            <a:r>
              <a:rPr lang="en-US" sz="2400" dirty="0" err="1"/>
              <a:t>thế</a:t>
            </a:r>
            <a:r>
              <a:rPr lang="en-US" sz="2400" dirty="0"/>
              <a:t> </a:t>
            </a:r>
            <a:r>
              <a:rPr lang="en-US" sz="2400" dirty="0" err="1"/>
              <a:t>giới</a:t>
            </a:r>
            <a:endParaRPr lang="vi-VN" sz="2400" b="1" dirty="0"/>
          </a:p>
        </p:txBody>
      </p:sp>
      <p:sp>
        <p:nvSpPr>
          <p:cNvPr id="27" name="AutoShape 10">
            <a:extLst>
              <a:ext uri="{FF2B5EF4-FFF2-40B4-BE49-F238E27FC236}">
                <a16:creationId xmlns:a16="http://schemas.microsoft.com/office/drawing/2014/main" id="{6EC8479B-3B01-477E-A3DC-B25C1652977E}"/>
              </a:ext>
            </a:extLst>
          </p:cNvPr>
          <p:cNvSpPr>
            <a:spLocks noChangeArrowheads="1"/>
          </p:cNvSpPr>
          <p:nvPr/>
        </p:nvSpPr>
        <p:spPr bwMode="auto">
          <a:xfrm>
            <a:off x="228600" y="2514600"/>
            <a:ext cx="4191000" cy="1295400"/>
          </a:xfrm>
          <a:prstGeom prst="flowChartTerminator">
            <a:avLst/>
          </a:prstGeom>
          <a:solidFill>
            <a:schemeClr val="accent2"/>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t> A. </a:t>
            </a:r>
            <a:r>
              <a:rPr lang="en-US" sz="2400" dirty="0" err="1"/>
              <a:t>Tiến</a:t>
            </a:r>
            <a:r>
              <a:rPr lang="en-US" sz="2400" dirty="0"/>
              <a:t> </a:t>
            </a:r>
            <a:r>
              <a:rPr lang="en-US" sz="2400" dirty="0" err="1"/>
              <a:t>hành</a:t>
            </a:r>
            <a:r>
              <a:rPr lang="en-US" sz="2400" dirty="0"/>
              <a:t> </a:t>
            </a:r>
            <a:r>
              <a:rPr lang="en-US" sz="2400" dirty="0" err="1"/>
              <a:t>xâm</a:t>
            </a:r>
            <a:r>
              <a:rPr lang="en-US" sz="2400" dirty="0"/>
              <a:t> </a:t>
            </a:r>
            <a:r>
              <a:rPr lang="en-US" sz="2400" dirty="0" err="1"/>
              <a:t>lược</a:t>
            </a:r>
            <a:r>
              <a:rPr lang="en-US" sz="2400" dirty="0"/>
              <a:t>, </a:t>
            </a:r>
          </a:p>
          <a:p>
            <a:pPr algn="ctr" eaLnBrk="1" hangingPunct="1">
              <a:defRPr/>
            </a:pPr>
            <a:r>
              <a:rPr lang="en-US" sz="2400" dirty="0" err="1"/>
              <a:t>thôn</a:t>
            </a:r>
            <a:r>
              <a:rPr lang="en-US" sz="2400" dirty="0"/>
              <a:t> </a:t>
            </a:r>
            <a:r>
              <a:rPr lang="en-US" sz="2400" dirty="0" err="1"/>
              <a:t>tính</a:t>
            </a:r>
            <a:r>
              <a:rPr lang="en-US" sz="2400" dirty="0"/>
              <a:t> </a:t>
            </a:r>
            <a:r>
              <a:rPr lang="en-US" sz="2400" dirty="0" err="1"/>
              <a:t>các</a:t>
            </a:r>
            <a:r>
              <a:rPr lang="en-US" sz="2400" dirty="0"/>
              <a:t> </a:t>
            </a:r>
            <a:r>
              <a:rPr lang="en-US" sz="2400" dirty="0" err="1"/>
              <a:t>nước</a:t>
            </a:r>
            <a:r>
              <a:rPr lang="en-US" sz="2400" dirty="0"/>
              <a:t>, </a:t>
            </a:r>
          </a:p>
          <a:p>
            <a:pPr algn="ctr" eaLnBrk="1" hangingPunct="1">
              <a:defRPr/>
            </a:pPr>
            <a:r>
              <a:rPr lang="en-US" sz="2400" dirty="0" err="1"/>
              <a:t>làm</a:t>
            </a:r>
            <a:r>
              <a:rPr lang="en-US" sz="2400" dirty="0"/>
              <a:t> </a:t>
            </a:r>
            <a:r>
              <a:rPr lang="en-US" sz="2400" dirty="0" err="1"/>
              <a:t>bá</a:t>
            </a:r>
            <a:r>
              <a:rPr lang="en-US" sz="2400" dirty="0"/>
              <a:t> </a:t>
            </a:r>
            <a:r>
              <a:rPr lang="en-US" sz="2400" dirty="0" err="1"/>
              <a:t>chủ</a:t>
            </a:r>
            <a:r>
              <a:rPr lang="en-US" sz="2400" dirty="0"/>
              <a:t> </a:t>
            </a:r>
            <a:r>
              <a:rPr lang="en-US" sz="2400" dirty="0" err="1"/>
              <a:t>toàn</a:t>
            </a:r>
            <a:r>
              <a:rPr lang="en-US" sz="2400" dirty="0"/>
              <a:t> </a:t>
            </a:r>
            <a:r>
              <a:rPr lang="en-US" sz="2400" dirty="0" err="1"/>
              <a:t>cầu</a:t>
            </a:r>
            <a:r>
              <a:rPr lang="en-US" sz="2400" dirty="0"/>
              <a:t> </a:t>
            </a:r>
            <a:endParaRPr lang="en-US" sz="2400" b="1" dirty="0">
              <a:cs typeface="Times New Roman" pitchFamily="18" charset="0"/>
            </a:endParaRPr>
          </a:p>
        </p:txBody>
      </p:sp>
      <p:sp>
        <p:nvSpPr>
          <p:cNvPr id="20" name="Rectangle: Rounded Corners 19">
            <a:extLst>
              <a:ext uri="{FF2B5EF4-FFF2-40B4-BE49-F238E27FC236}">
                <a16:creationId xmlns:a16="http://schemas.microsoft.com/office/drawing/2014/main" id="{453AD286-D312-4A88-9319-014D6E84A5BE}"/>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50</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ox(out)">
                                      <p:cBhvr>
                                        <p:cTn id="19" dur="1000"/>
                                        <p:tgtEl>
                                          <p:spTgt spid="26"/>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11621"/>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seq concurrent="1" nextAc="seek">
              <p:cTn id="31" restart="whenNotActive" fill="hold" evtFilter="cancelBubble" nodeType="interactiveSeq">
                <p:stCondLst>
                  <p:cond evt="onClick" delay="0">
                    <p:tgtEl>
                      <p:spTgt spid="111643"/>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11644"/>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11642"/>
                                        </p:tgtEl>
                                      </p:cBhvr>
                                    </p:animEffect>
                                    <p:set>
                                      <p:cBhvr>
                                        <p:cTn id="39"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11641"/>
                                        </p:tgtEl>
                                      </p:cBhvr>
                                    </p:animEffect>
                                    <p:set>
                                      <p:cBhvr>
                                        <p:cTn id="43"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11640"/>
                                        </p:tgtEl>
                                      </p:cBhvr>
                                    </p:animEffect>
                                    <p:set>
                                      <p:cBhvr>
                                        <p:cTn id="47"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11639"/>
                                        </p:tgtEl>
                                      </p:cBhvr>
                                    </p:animEffect>
                                    <p:set>
                                      <p:cBhvr>
                                        <p:cTn id="51"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11638"/>
                                        </p:tgtEl>
                                      </p:cBhvr>
                                    </p:animEffect>
                                    <p:set>
                                      <p:cBhvr>
                                        <p:cTn id="55"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11637"/>
                                        </p:tgtEl>
                                      </p:cBhvr>
                                    </p:animEffect>
                                    <p:set>
                                      <p:cBhvr>
                                        <p:cTn id="59"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11635"/>
                                        </p:tgtEl>
                                      </p:cBhvr>
                                    </p:animEffect>
                                    <p:set>
                                      <p:cBhvr>
                                        <p:cTn id="63"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11618"/>
                                        </p:tgtEl>
                                      </p:cBhvr>
                                    </p:animEffect>
                                    <p:set>
                                      <p:cBhvr>
                                        <p:cTn id="67"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111644" grpId="0" animBg="1"/>
      <p:bldP spid="26" grpId="0" animBg="1"/>
      <p:bldP spid="27"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a:extLst>
              <a:ext uri="{FF2B5EF4-FFF2-40B4-BE49-F238E27FC236}">
                <a16:creationId xmlns:a16="http://schemas.microsoft.com/office/drawing/2014/main" id="{5BB812DE-2442-4C4D-99F6-4792DC4AC502}"/>
              </a:ext>
            </a:extLst>
          </p:cNvPr>
          <p:cNvSpPr>
            <a:spLocks noChangeArrowheads="1"/>
          </p:cNvSpPr>
          <p:nvPr/>
        </p:nvSpPr>
        <p:spPr bwMode="auto">
          <a:xfrm>
            <a:off x="48768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12645" name="Picture 15" descr="people008">
            <a:extLst>
              <a:ext uri="{FF2B5EF4-FFF2-40B4-BE49-F238E27FC236}">
                <a16:creationId xmlns:a16="http://schemas.microsoft.com/office/drawing/2014/main" id="{19C83376-4D5A-417D-81B4-39DB2B0BB235}"/>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ADF47A5C-4E12-45DD-A9C9-C931C5958B9F}"/>
              </a:ext>
            </a:extLst>
          </p:cNvPr>
          <p:cNvSpPr txBox="1">
            <a:spLocks noChangeArrowheads="1"/>
          </p:cNvSpPr>
          <p:nvPr/>
        </p:nvSpPr>
        <p:spPr bwMode="auto">
          <a:xfrm>
            <a:off x="1397000" y="927100"/>
            <a:ext cx="756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Trong chế độ cộng sản nguyên thủy, đã xuất hiện những cuộc xung đột vũ trang nhưng không phải là những cuộc chiến tranh mà chỉ là một dạng:</a:t>
            </a:r>
          </a:p>
        </p:txBody>
      </p:sp>
      <p:sp>
        <p:nvSpPr>
          <p:cNvPr id="65541" name="AutoShape 5">
            <a:extLst>
              <a:ext uri="{FF2B5EF4-FFF2-40B4-BE49-F238E27FC236}">
                <a16:creationId xmlns:a16="http://schemas.microsoft.com/office/drawing/2014/main" id="{9B871E25-9345-46D8-9C55-85A5730F8156}"/>
              </a:ext>
            </a:extLst>
          </p:cNvPr>
          <p:cNvSpPr>
            <a:spLocks noChangeArrowheads="1"/>
          </p:cNvSpPr>
          <p:nvPr/>
        </p:nvSpPr>
        <p:spPr bwMode="auto">
          <a:xfrm>
            <a:off x="228600" y="2438400"/>
            <a:ext cx="41910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A. Lao động thời cổ</a:t>
            </a:r>
          </a:p>
        </p:txBody>
      </p:sp>
      <p:sp>
        <p:nvSpPr>
          <p:cNvPr id="65546" name="AutoShape 10">
            <a:extLst>
              <a:ext uri="{FF2B5EF4-FFF2-40B4-BE49-F238E27FC236}">
                <a16:creationId xmlns:a16="http://schemas.microsoft.com/office/drawing/2014/main" id="{DE19A8C6-9BFE-4E22-8AC7-A36FB09990F0}"/>
              </a:ext>
            </a:extLst>
          </p:cNvPr>
          <p:cNvSpPr>
            <a:spLocks noChangeArrowheads="1"/>
          </p:cNvSpPr>
          <p:nvPr/>
        </p:nvSpPr>
        <p:spPr bwMode="auto">
          <a:xfrm>
            <a:off x="234950" y="4210050"/>
            <a:ext cx="4184650" cy="135255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C. Lao động nhất thời</a:t>
            </a:r>
            <a:endParaRPr lang="vi-VN" altLang="vi-VN" sz="2300" b="1">
              <a:solidFill>
                <a:schemeClr val="bg1"/>
              </a:solidFill>
            </a:endParaRPr>
          </a:p>
        </p:txBody>
      </p:sp>
      <p:sp>
        <p:nvSpPr>
          <p:cNvPr id="112659" name="Oval 19">
            <a:extLst>
              <a:ext uri="{FF2B5EF4-FFF2-40B4-BE49-F238E27FC236}">
                <a16:creationId xmlns:a16="http://schemas.microsoft.com/office/drawing/2014/main" id="{CF0731CA-D44B-432F-9E29-D706A535BC7F}"/>
              </a:ext>
            </a:extLst>
          </p:cNvPr>
          <p:cNvSpPr>
            <a:spLocks noChangeArrowheads="1"/>
          </p:cNvSpPr>
          <p:nvPr/>
        </p:nvSpPr>
        <p:spPr bwMode="auto">
          <a:xfrm>
            <a:off x="4851400"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16744" name="Picture 20" descr="ani32">
            <a:hlinkClick r:id="rId7" action="ppaction://hlinksldjump"/>
            <a:extLst>
              <a:ext uri="{FF2B5EF4-FFF2-40B4-BE49-F238E27FC236}">
                <a16:creationId xmlns:a16="http://schemas.microsoft.com/office/drawing/2014/main" id="{F8C20986-365D-4A21-90F0-DC767704743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64538" y="61833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a:extLst>
              <a:ext uri="{FF2B5EF4-FFF2-40B4-BE49-F238E27FC236}">
                <a16:creationId xmlns:a16="http://schemas.microsoft.com/office/drawing/2014/main" id="{554A9C84-83FA-4AEC-9A1E-EE09C4D2F480}"/>
              </a:ext>
            </a:extLst>
          </p:cNvPr>
          <p:cNvSpPr>
            <a:spLocks noChangeArrowheads="1"/>
          </p:cNvSpPr>
          <p:nvPr/>
        </p:nvSpPr>
        <p:spPr bwMode="auto">
          <a:xfrm>
            <a:off x="4864100" y="60880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12662" name="Oval 22">
            <a:extLst>
              <a:ext uri="{FF2B5EF4-FFF2-40B4-BE49-F238E27FC236}">
                <a16:creationId xmlns:a16="http://schemas.microsoft.com/office/drawing/2014/main" id="{3B74EA8C-FD56-42AA-8B4E-D78643B28C70}"/>
              </a:ext>
            </a:extLst>
          </p:cNvPr>
          <p:cNvSpPr>
            <a:spLocks noChangeArrowheads="1"/>
          </p:cNvSpPr>
          <p:nvPr/>
        </p:nvSpPr>
        <p:spPr bwMode="auto">
          <a:xfrm>
            <a:off x="4851400" y="60880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12663" name="Oval 23">
            <a:extLst>
              <a:ext uri="{FF2B5EF4-FFF2-40B4-BE49-F238E27FC236}">
                <a16:creationId xmlns:a16="http://schemas.microsoft.com/office/drawing/2014/main" id="{0F324AC5-1A2B-4EBC-BD04-16196E51CAD0}"/>
              </a:ext>
            </a:extLst>
          </p:cNvPr>
          <p:cNvSpPr>
            <a:spLocks noChangeArrowheads="1"/>
          </p:cNvSpPr>
          <p:nvPr/>
        </p:nvSpPr>
        <p:spPr bwMode="auto">
          <a:xfrm>
            <a:off x="4876800" y="60880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12664" name="Oval 24">
            <a:extLst>
              <a:ext uri="{FF2B5EF4-FFF2-40B4-BE49-F238E27FC236}">
                <a16:creationId xmlns:a16="http://schemas.microsoft.com/office/drawing/2014/main" id="{C187746F-93DC-49A9-875A-EF7FA41529AB}"/>
              </a:ext>
            </a:extLst>
          </p:cNvPr>
          <p:cNvSpPr>
            <a:spLocks noChangeArrowheads="1"/>
          </p:cNvSpPr>
          <p:nvPr/>
        </p:nvSpPr>
        <p:spPr bwMode="auto">
          <a:xfrm>
            <a:off x="4876800" y="60880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12665" name="Oval 25">
            <a:extLst>
              <a:ext uri="{FF2B5EF4-FFF2-40B4-BE49-F238E27FC236}">
                <a16:creationId xmlns:a16="http://schemas.microsoft.com/office/drawing/2014/main" id="{17FCAD5F-A6D9-4447-AAE2-9B42E462CE10}"/>
              </a:ext>
            </a:extLst>
          </p:cNvPr>
          <p:cNvSpPr>
            <a:spLocks noChangeArrowheads="1"/>
          </p:cNvSpPr>
          <p:nvPr/>
        </p:nvSpPr>
        <p:spPr bwMode="auto">
          <a:xfrm>
            <a:off x="4864100" y="60880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12666" name="Oval 26">
            <a:extLst>
              <a:ext uri="{FF2B5EF4-FFF2-40B4-BE49-F238E27FC236}">
                <a16:creationId xmlns:a16="http://schemas.microsoft.com/office/drawing/2014/main" id="{72211CC3-2B92-41EE-B229-FD704961BF49}"/>
              </a:ext>
            </a:extLst>
          </p:cNvPr>
          <p:cNvSpPr>
            <a:spLocks noChangeArrowheads="1"/>
          </p:cNvSpPr>
          <p:nvPr/>
        </p:nvSpPr>
        <p:spPr bwMode="auto">
          <a:xfrm>
            <a:off x="4876800"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12667" name="Text Box 27">
            <a:extLst>
              <a:ext uri="{FF2B5EF4-FFF2-40B4-BE49-F238E27FC236}">
                <a16:creationId xmlns:a16="http://schemas.microsoft.com/office/drawing/2014/main" id="{C3063D51-F35F-4BC3-A465-7F2A1132CBFE}"/>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12668" name="Text Box 28">
            <a:extLst>
              <a:ext uri="{FF2B5EF4-FFF2-40B4-BE49-F238E27FC236}">
                <a16:creationId xmlns:a16="http://schemas.microsoft.com/office/drawing/2014/main" id="{AD9D0FF7-88CB-4724-965B-1FBB3EC391AA}"/>
              </a:ext>
            </a:extLst>
          </p:cNvPr>
          <p:cNvSpPr txBox="1">
            <a:spLocks noChangeArrowheads="1"/>
          </p:cNvSpPr>
          <p:nvPr/>
        </p:nvSpPr>
        <p:spPr bwMode="auto">
          <a:xfrm>
            <a:off x="4572000" y="5997575"/>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A8A8C9B9-8878-4201-8B21-F57F756C023A}"/>
              </a:ext>
            </a:extLst>
          </p:cNvPr>
          <p:cNvSpPr>
            <a:spLocks noChangeArrowheads="1"/>
          </p:cNvSpPr>
          <p:nvPr/>
        </p:nvSpPr>
        <p:spPr bwMode="auto">
          <a:xfrm>
            <a:off x="4810125" y="2438400"/>
            <a:ext cx="4105275"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Xung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đột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lao</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động</a:t>
            </a:r>
            <a:endParaRPr lang="en-US" sz="2300" b="1" dirty="0">
              <a:solidFill>
                <a:schemeClr val="bg1"/>
              </a:solidFill>
              <a:latin typeface="+mn-lt"/>
              <a:cs typeface="Times New Roman" pitchFamily="18" charset="0"/>
            </a:endParaRPr>
          </a:p>
        </p:txBody>
      </p:sp>
      <p:sp>
        <p:nvSpPr>
          <p:cNvPr id="28" name="AutoShape 10">
            <a:extLst>
              <a:ext uri="{FF2B5EF4-FFF2-40B4-BE49-F238E27FC236}">
                <a16:creationId xmlns:a16="http://schemas.microsoft.com/office/drawing/2014/main" id="{542E405E-841F-47DE-A197-5CB6E25A179B}"/>
              </a:ext>
            </a:extLst>
          </p:cNvPr>
          <p:cNvSpPr>
            <a:spLocks noChangeArrowheads="1"/>
          </p:cNvSpPr>
          <p:nvPr/>
        </p:nvSpPr>
        <p:spPr bwMode="auto">
          <a:xfrm>
            <a:off x="4648200" y="4210050"/>
            <a:ext cx="4267200" cy="135255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D. </a:t>
            </a:r>
            <a:r>
              <a:rPr lang="en-US" sz="2400" dirty="0" err="1">
                <a:solidFill>
                  <a:schemeClr val="bg1"/>
                </a:solidFill>
                <a:latin typeface="Arial" charset="0"/>
                <a:cs typeface="Arial" charset="0"/>
              </a:rPr>
              <a:t>Xung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đột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sản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xuất</a:t>
            </a:r>
            <a:endParaRPr lang="en-US" sz="2300" b="1" dirty="0">
              <a:solidFill>
                <a:schemeClr val="bg1"/>
              </a:solidFill>
              <a:latin typeface="+mn-lt"/>
              <a:cs typeface="Times New Roman" pitchFamily="18" charset="0"/>
            </a:endParaRPr>
          </a:p>
        </p:txBody>
      </p:sp>
      <p:sp>
        <p:nvSpPr>
          <p:cNvPr id="21" name="Rectangle: Rounded Corners 20">
            <a:extLst>
              <a:ext uri="{FF2B5EF4-FFF2-40B4-BE49-F238E27FC236}">
                <a16:creationId xmlns:a16="http://schemas.microsoft.com/office/drawing/2014/main" id="{69C58271-ED9B-4E39-B0DC-F0D28828139B}"/>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51</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4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out)">
                                      <p:cBhvr>
                                        <p:cTn id="19" dur="1000"/>
                                        <p:tgtEl>
                                          <p:spTgt spid="27"/>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12645"/>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seq concurrent="1" nextAc="seek">
              <p:cTn id="31" restart="whenNotActive" fill="hold" evtFilter="cancelBubble" nodeType="interactiveSeq">
                <p:stCondLst>
                  <p:cond evt="onClick" delay="0">
                    <p:tgtEl>
                      <p:spTgt spid="112667"/>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12668"/>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12666"/>
                                        </p:tgtEl>
                                      </p:cBhvr>
                                    </p:animEffect>
                                    <p:set>
                                      <p:cBhvr>
                                        <p:cTn id="39"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12665"/>
                                        </p:tgtEl>
                                      </p:cBhvr>
                                    </p:animEffect>
                                    <p:set>
                                      <p:cBhvr>
                                        <p:cTn id="43"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12664"/>
                                        </p:tgtEl>
                                      </p:cBhvr>
                                    </p:animEffect>
                                    <p:set>
                                      <p:cBhvr>
                                        <p:cTn id="47"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12663"/>
                                        </p:tgtEl>
                                      </p:cBhvr>
                                    </p:animEffect>
                                    <p:set>
                                      <p:cBhvr>
                                        <p:cTn id="51"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12662"/>
                                        </p:tgtEl>
                                      </p:cBhvr>
                                    </p:animEffect>
                                    <p:set>
                                      <p:cBhvr>
                                        <p:cTn id="55"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12661"/>
                                        </p:tgtEl>
                                      </p:cBhvr>
                                    </p:animEffect>
                                    <p:set>
                                      <p:cBhvr>
                                        <p:cTn id="59"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12659"/>
                                        </p:tgtEl>
                                      </p:cBhvr>
                                    </p:animEffect>
                                    <p:set>
                                      <p:cBhvr>
                                        <p:cTn id="63"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12642"/>
                                        </p:tgtEl>
                                      </p:cBhvr>
                                    </p:animEffect>
                                    <p:set>
                                      <p:cBhvr>
                                        <p:cTn id="67"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112668" grpId="0" animBg="1"/>
      <p:bldP spid="27" grpId="0" animBg="1"/>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a:extLst>
              <a:ext uri="{FF2B5EF4-FFF2-40B4-BE49-F238E27FC236}">
                <a16:creationId xmlns:a16="http://schemas.microsoft.com/office/drawing/2014/main" id="{ECAB3970-8ACF-4417-B379-030C676B7C3A}"/>
              </a:ext>
            </a:extLst>
          </p:cNvPr>
          <p:cNvSpPr>
            <a:spLocks noChangeArrowheads="1"/>
          </p:cNvSpPr>
          <p:nvPr/>
        </p:nvSpPr>
        <p:spPr bwMode="auto">
          <a:xfrm>
            <a:off x="49149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13669" name="Picture 15" descr="people008">
            <a:extLst>
              <a:ext uri="{FF2B5EF4-FFF2-40B4-BE49-F238E27FC236}">
                <a16:creationId xmlns:a16="http://schemas.microsoft.com/office/drawing/2014/main" id="{58F18521-7AB1-4F46-8C39-C409DD79F20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1063C28-190F-49F2-B4B6-6037FADF1D76}"/>
              </a:ext>
            </a:extLst>
          </p:cNvPr>
          <p:cNvSpPr txBox="1">
            <a:spLocks noChangeArrowheads="1"/>
          </p:cNvSpPr>
          <p:nvPr/>
        </p:nvSpPr>
        <p:spPr bwMode="auto">
          <a:xfrm>
            <a:off x="1295400" y="914400"/>
            <a:ext cx="7848600"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200" i="1">
                <a:cs typeface="Arial" panose="020B0604020202020204" pitchFamily="34" charset="0"/>
              </a:rPr>
              <a:t>Trong kháng chiến chống Pháp, Chủ tịch Hồ Chí Minh</a:t>
            </a:r>
          </a:p>
          <a:p>
            <a:pPr algn="ctr" eaLnBrk="1" hangingPunct="1">
              <a:spcBef>
                <a:spcPct val="20000"/>
              </a:spcBef>
            </a:pPr>
            <a:r>
              <a:rPr lang="en-US" altLang="en-US" sz="2200" i="1">
                <a:cs typeface="Arial" panose="020B0604020202020204" pitchFamily="34" charset="0"/>
              </a:rPr>
              <a:t>đã khẳng định: “Ta chỉ giữ gìn non sông, đất nước ta,</a:t>
            </a:r>
          </a:p>
          <a:p>
            <a:pPr algn="ctr" eaLnBrk="1" hangingPunct="1">
              <a:spcBef>
                <a:spcPct val="20000"/>
              </a:spcBef>
            </a:pPr>
            <a:r>
              <a:rPr lang="en-US" altLang="en-US" sz="2200" i="1">
                <a:cs typeface="Arial" panose="020B0604020202020204" pitchFamily="34" charset="0"/>
              </a:rPr>
              <a:t>chỉ chiến đấu cho quyền thống nhất và độc lập của</a:t>
            </a:r>
          </a:p>
          <a:p>
            <a:pPr algn="ctr" eaLnBrk="1" hangingPunct="1">
              <a:spcBef>
                <a:spcPct val="20000"/>
              </a:spcBef>
            </a:pPr>
            <a:r>
              <a:rPr lang="en-US" altLang="en-US" sz="2200" i="1">
                <a:cs typeface="Arial" panose="020B0604020202020204" pitchFamily="34" charset="0"/>
              </a:rPr>
              <a:t>Tổ quốc, còn thực dân Pháp thì…”:</a:t>
            </a:r>
          </a:p>
        </p:txBody>
      </p:sp>
      <p:sp>
        <p:nvSpPr>
          <p:cNvPr id="65541" name="AutoShape 5">
            <a:extLst>
              <a:ext uri="{FF2B5EF4-FFF2-40B4-BE49-F238E27FC236}">
                <a16:creationId xmlns:a16="http://schemas.microsoft.com/office/drawing/2014/main" id="{3FF50B20-70C0-4566-B778-460D93C12129}"/>
              </a:ext>
            </a:extLst>
          </p:cNvPr>
          <p:cNvSpPr>
            <a:spLocks noChangeArrowheads="1"/>
          </p:cNvSpPr>
          <p:nvPr/>
        </p:nvSpPr>
        <p:spPr bwMode="auto">
          <a:xfrm>
            <a:off x="228600" y="4191000"/>
            <a:ext cx="41910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Mong ăn cướp </a:t>
            </a:r>
          </a:p>
          <a:p>
            <a:pPr algn="ctr">
              <a:spcBef>
                <a:spcPct val="20000"/>
              </a:spcBef>
            </a:pPr>
            <a:r>
              <a:rPr lang="en-US" altLang="en-US" sz="2400">
                <a:cs typeface="Arial" panose="020B0604020202020204" pitchFamily="34" charset="0"/>
              </a:rPr>
              <a:t>nước ta, mong bắt </a:t>
            </a:r>
          </a:p>
          <a:p>
            <a:pPr algn="ctr">
              <a:spcBef>
                <a:spcPct val="20000"/>
              </a:spcBef>
            </a:pPr>
            <a:r>
              <a:rPr lang="en-US" altLang="en-US" sz="2400">
                <a:cs typeface="Arial" panose="020B0604020202020204" pitchFamily="34" charset="0"/>
              </a:rPr>
              <a:t>dân ta làm nô lệ</a:t>
            </a:r>
          </a:p>
        </p:txBody>
      </p:sp>
      <p:sp>
        <p:nvSpPr>
          <p:cNvPr id="65549" name="AutoShape 13">
            <a:extLst>
              <a:ext uri="{FF2B5EF4-FFF2-40B4-BE49-F238E27FC236}">
                <a16:creationId xmlns:a16="http://schemas.microsoft.com/office/drawing/2014/main" id="{73C6B460-734A-44F9-BD7C-23CF3F35B16B}"/>
              </a:ext>
            </a:extLst>
          </p:cNvPr>
          <p:cNvSpPr>
            <a:spLocks noChangeArrowheads="1"/>
          </p:cNvSpPr>
          <p:nvPr/>
        </p:nvSpPr>
        <p:spPr bwMode="auto">
          <a:xfrm>
            <a:off x="4648200" y="4191000"/>
            <a:ext cx="4267200" cy="12954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D. </a:t>
            </a:r>
            <a:r>
              <a:rPr lang="en-US" sz="2400" dirty="0" err="1">
                <a:solidFill>
                  <a:schemeClr val="bg1"/>
                </a:solidFill>
                <a:latin typeface="Arial" charset="0"/>
                <a:cs typeface="Arial" charset="0"/>
              </a:rPr>
              <a:t>Thôn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tính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ta </a:t>
            </a:r>
          </a:p>
          <a:p>
            <a:pPr algn="ctr" eaLnBrk="1" hangingPunct="1">
              <a:defRPr/>
            </a:pPr>
            <a:r>
              <a:rPr lang="en-US" sz="2400" dirty="0" err="1">
                <a:solidFill>
                  <a:schemeClr val="bg1"/>
                </a:solidFill>
                <a:latin typeface="Arial" charset="0"/>
                <a:cs typeface="Arial" charset="0"/>
              </a:rPr>
              <a:t>để</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bóc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lột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vơ</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vét</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tài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nguyên</a:t>
            </a:r>
            <a:endParaRPr lang="en-US" sz="2400" b="1" dirty="0">
              <a:solidFill>
                <a:schemeClr val="bg1"/>
              </a:solidFill>
              <a:latin typeface="+mn-lt"/>
              <a:cs typeface="Times New Roman" pitchFamily="18" charset="0"/>
            </a:endParaRPr>
          </a:p>
        </p:txBody>
      </p:sp>
      <p:sp>
        <p:nvSpPr>
          <p:cNvPr id="113683" name="Oval 19">
            <a:extLst>
              <a:ext uri="{FF2B5EF4-FFF2-40B4-BE49-F238E27FC236}">
                <a16:creationId xmlns:a16="http://schemas.microsoft.com/office/drawing/2014/main" id="{93993D7C-BE91-497F-8B52-E2959B24D2B6}"/>
              </a:ext>
            </a:extLst>
          </p:cNvPr>
          <p:cNvSpPr>
            <a:spLocks noChangeArrowheads="1"/>
          </p:cNvSpPr>
          <p:nvPr/>
        </p:nvSpPr>
        <p:spPr bwMode="auto">
          <a:xfrm>
            <a:off x="49149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18792" name="Picture 20" descr="ani32">
            <a:hlinkClick r:id="rId7" action="ppaction://hlinksldjump"/>
            <a:extLst>
              <a:ext uri="{FF2B5EF4-FFF2-40B4-BE49-F238E27FC236}">
                <a16:creationId xmlns:a16="http://schemas.microsoft.com/office/drawing/2014/main" id="{5A60E1EB-DF7D-4A87-9C84-7137C707664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534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a:extLst>
              <a:ext uri="{FF2B5EF4-FFF2-40B4-BE49-F238E27FC236}">
                <a16:creationId xmlns:a16="http://schemas.microsoft.com/office/drawing/2014/main" id="{8831D6BB-347E-4592-BC1F-0E80642EE69D}"/>
              </a:ext>
            </a:extLst>
          </p:cNvPr>
          <p:cNvSpPr>
            <a:spLocks noChangeArrowheads="1"/>
          </p:cNvSpPr>
          <p:nvPr/>
        </p:nvSpPr>
        <p:spPr bwMode="auto">
          <a:xfrm>
            <a:off x="49149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13686" name="Oval 22">
            <a:extLst>
              <a:ext uri="{FF2B5EF4-FFF2-40B4-BE49-F238E27FC236}">
                <a16:creationId xmlns:a16="http://schemas.microsoft.com/office/drawing/2014/main" id="{E72D9E50-EC84-4A93-B194-96C4143A55CF}"/>
              </a:ext>
            </a:extLst>
          </p:cNvPr>
          <p:cNvSpPr>
            <a:spLocks noChangeArrowheads="1"/>
          </p:cNvSpPr>
          <p:nvPr/>
        </p:nvSpPr>
        <p:spPr bwMode="auto">
          <a:xfrm>
            <a:off x="49149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13687" name="Oval 23">
            <a:extLst>
              <a:ext uri="{FF2B5EF4-FFF2-40B4-BE49-F238E27FC236}">
                <a16:creationId xmlns:a16="http://schemas.microsoft.com/office/drawing/2014/main" id="{B4F7ED17-3937-4B09-882B-BFA418B08001}"/>
              </a:ext>
            </a:extLst>
          </p:cNvPr>
          <p:cNvSpPr>
            <a:spLocks noChangeArrowheads="1"/>
          </p:cNvSpPr>
          <p:nvPr/>
        </p:nvSpPr>
        <p:spPr bwMode="auto">
          <a:xfrm>
            <a:off x="49149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13688" name="Oval 24">
            <a:extLst>
              <a:ext uri="{FF2B5EF4-FFF2-40B4-BE49-F238E27FC236}">
                <a16:creationId xmlns:a16="http://schemas.microsoft.com/office/drawing/2014/main" id="{AE544EAD-FD82-4EF6-8CC4-3DE0478B8505}"/>
              </a:ext>
            </a:extLst>
          </p:cNvPr>
          <p:cNvSpPr>
            <a:spLocks noChangeArrowheads="1"/>
          </p:cNvSpPr>
          <p:nvPr/>
        </p:nvSpPr>
        <p:spPr bwMode="auto">
          <a:xfrm>
            <a:off x="49149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13689" name="Oval 25">
            <a:extLst>
              <a:ext uri="{FF2B5EF4-FFF2-40B4-BE49-F238E27FC236}">
                <a16:creationId xmlns:a16="http://schemas.microsoft.com/office/drawing/2014/main" id="{44DEC7EE-900F-421E-A861-2B4F63DD84F0}"/>
              </a:ext>
            </a:extLst>
          </p:cNvPr>
          <p:cNvSpPr>
            <a:spLocks noChangeArrowheads="1"/>
          </p:cNvSpPr>
          <p:nvPr/>
        </p:nvSpPr>
        <p:spPr bwMode="auto">
          <a:xfrm>
            <a:off x="49149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13690" name="Oval 26">
            <a:extLst>
              <a:ext uri="{FF2B5EF4-FFF2-40B4-BE49-F238E27FC236}">
                <a16:creationId xmlns:a16="http://schemas.microsoft.com/office/drawing/2014/main" id="{0F1EDACC-D2DB-408A-BADA-95824AD9F1F9}"/>
              </a:ext>
            </a:extLst>
          </p:cNvPr>
          <p:cNvSpPr>
            <a:spLocks noChangeArrowheads="1"/>
          </p:cNvSpPr>
          <p:nvPr/>
        </p:nvSpPr>
        <p:spPr bwMode="auto">
          <a:xfrm>
            <a:off x="49149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13691" name="Text Box 27">
            <a:extLst>
              <a:ext uri="{FF2B5EF4-FFF2-40B4-BE49-F238E27FC236}">
                <a16:creationId xmlns:a16="http://schemas.microsoft.com/office/drawing/2014/main" id="{61DB1197-2816-4372-B680-417A1FF00F6F}"/>
              </a:ext>
            </a:extLst>
          </p:cNvPr>
          <p:cNvSpPr txBox="1">
            <a:spLocks noChangeArrowheads="1"/>
          </p:cNvSpPr>
          <p:nvPr/>
        </p:nvSpPr>
        <p:spPr bwMode="auto">
          <a:xfrm>
            <a:off x="3429000" y="6172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13692" name="Text Box 28">
            <a:extLst>
              <a:ext uri="{FF2B5EF4-FFF2-40B4-BE49-F238E27FC236}">
                <a16:creationId xmlns:a16="http://schemas.microsoft.com/office/drawing/2014/main" id="{7F2A3502-6FE0-456E-9F8C-6E6CF8363339}"/>
              </a:ext>
            </a:extLst>
          </p:cNvPr>
          <p:cNvSpPr txBox="1">
            <a:spLocks noChangeArrowheads="1"/>
          </p:cNvSpPr>
          <p:nvPr/>
        </p:nvSpPr>
        <p:spPr bwMode="auto">
          <a:xfrm>
            <a:off x="4648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6" name="AutoShape 13">
            <a:extLst>
              <a:ext uri="{FF2B5EF4-FFF2-40B4-BE49-F238E27FC236}">
                <a16:creationId xmlns:a16="http://schemas.microsoft.com/office/drawing/2014/main" id="{C7633BAA-FDE9-412B-BA23-9B36D24D4675}"/>
              </a:ext>
            </a:extLst>
          </p:cNvPr>
          <p:cNvSpPr>
            <a:spLocks noChangeArrowheads="1"/>
          </p:cNvSpPr>
          <p:nvPr/>
        </p:nvSpPr>
        <p:spPr bwMode="auto">
          <a:xfrm>
            <a:off x="228600" y="2514600"/>
            <a:ext cx="4191000" cy="12954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A. </a:t>
            </a:r>
            <a:r>
              <a:rPr lang="en-US" sz="2400" dirty="0" err="1">
                <a:solidFill>
                  <a:schemeClr val="bg1"/>
                </a:solidFill>
                <a:latin typeface="Arial" charset="0"/>
                <a:cs typeface="Arial" charset="0"/>
              </a:rPr>
              <a:t>Mong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thôn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tính</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ta, </a:t>
            </a:r>
            <a:r>
              <a:rPr lang="en-US" sz="2400" dirty="0" err="1">
                <a:solidFill>
                  <a:schemeClr val="bg1"/>
                </a:solidFill>
                <a:latin typeface="Arial" charset="0"/>
                <a:cs typeface="Arial" charset="0"/>
              </a:rPr>
              <a:t>mong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bắt</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ta </a:t>
            </a:r>
            <a:r>
              <a:rPr lang="en-US" sz="2400" dirty="0" err="1">
                <a:solidFill>
                  <a:schemeClr val="bg1"/>
                </a:solidFill>
                <a:latin typeface="Arial" charset="0"/>
                <a:cs typeface="Arial" charset="0"/>
              </a:rPr>
              <a:t>làm</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nô</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lệ</a:t>
            </a:r>
            <a:endParaRPr lang="en-US" sz="2400" b="1" dirty="0">
              <a:solidFill>
                <a:schemeClr val="bg1"/>
              </a:solidFill>
              <a:latin typeface="+mn-lt"/>
              <a:cs typeface="Times New Roman" pitchFamily="18" charset="0"/>
            </a:endParaRPr>
          </a:p>
        </p:txBody>
      </p:sp>
      <p:sp>
        <p:nvSpPr>
          <p:cNvPr id="27" name="AutoShape 13">
            <a:extLst>
              <a:ext uri="{FF2B5EF4-FFF2-40B4-BE49-F238E27FC236}">
                <a16:creationId xmlns:a16="http://schemas.microsoft.com/office/drawing/2014/main" id="{98B3F68F-A8C2-45D2-9784-10F973CC6CC8}"/>
              </a:ext>
            </a:extLst>
          </p:cNvPr>
          <p:cNvSpPr>
            <a:spLocks noChangeArrowheads="1"/>
          </p:cNvSpPr>
          <p:nvPr/>
        </p:nvSpPr>
        <p:spPr bwMode="auto">
          <a:xfrm>
            <a:off x="4648200" y="2514600"/>
            <a:ext cx="4267200" cy="12954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Xâm</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lược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a:t>
            </a:r>
          </a:p>
          <a:p>
            <a:pPr algn="ctr" eaLnBrk="1" hangingPunct="1">
              <a:defRPr/>
            </a:pPr>
            <a:r>
              <a:rPr lang="en-US" sz="2400" dirty="0">
                <a:solidFill>
                  <a:schemeClr val="bg1"/>
                </a:solidFill>
                <a:latin typeface="Arial" charset="0"/>
                <a:cs typeface="Arial" charset="0"/>
              </a:rPr>
              <a:t>ta, </a:t>
            </a:r>
            <a:r>
              <a:rPr lang="en-US" sz="2400" dirty="0" err="1">
                <a:solidFill>
                  <a:schemeClr val="bg1"/>
                </a:solidFill>
                <a:latin typeface="Arial" charset="0"/>
                <a:cs typeface="Arial" charset="0"/>
              </a:rPr>
              <a:t>bóc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lột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thống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trị</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nhân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ta </a:t>
            </a:r>
            <a:endParaRPr lang="en-US" sz="2400" b="1" dirty="0">
              <a:solidFill>
                <a:schemeClr val="bg1"/>
              </a:solidFill>
              <a:latin typeface="+mn-lt"/>
              <a:cs typeface="Times New Roman" pitchFamily="18" charset="0"/>
            </a:endParaRPr>
          </a:p>
        </p:txBody>
      </p:sp>
      <p:sp>
        <p:nvSpPr>
          <p:cNvPr id="21" name="Rectangle: Rounded Corners 20">
            <a:extLst>
              <a:ext uri="{FF2B5EF4-FFF2-40B4-BE49-F238E27FC236}">
                <a16:creationId xmlns:a16="http://schemas.microsoft.com/office/drawing/2014/main" id="{0E63DB0E-4CBA-4D12-B5C7-7A53E750934F}"/>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7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ox(out)">
                                      <p:cBhvr>
                                        <p:cTn id="20" dur="1000"/>
                                        <p:tgtEl>
                                          <p:spTgt spid="26"/>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13669"/>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22" presetClass="emph" presetSubtype="0" fill="hold" grpId="1" nodeType="clickEffect">
                                  <p:stCondLst>
                                    <p:cond delay="0"/>
                                  </p:stCondLst>
                                  <p:childTnLst>
                                    <p:animClr clrSpc="hsl" dir="cw">
                                      <p:cBhvr override="childStyle">
                                        <p:cTn id="28" dur="500" fill="hold"/>
                                        <p:tgtEl>
                                          <p:spTgt spid="65541"/>
                                        </p:tgtEl>
                                        <p:attrNameLst>
                                          <p:attrName>style.color</p:attrName>
                                        </p:attrNameLst>
                                      </p:cBhvr>
                                      <p:by>
                                        <p:hsl h="-7200000" s="0" l="0"/>
                                      </p:by>
                                    </p:animClr>
                                    <p:animClr clrSpc="hsl" dir="cw">
                                      <p:cBhvr>
                                        <p:cTn id="29" dur="500" fill="hold"/>
                                        <p:tgtEl>
                                          <p:spTgt spid="65541"/>
                                        </p:tgtEl>
                                        <p:attrNameLst>
                                          <p:attrName>fillcolor</p:attrName>
                                        </p:attrNameLst>
                                      </p:cBhvr>
                                      <p:by>
                                        <p:hsl h="-7200000" s="0" l="0"/>
                                      </p:by>
                                    </p:animClr>
                                    <p:animClr clrSpc="hsl" dir="cw">
                                      <p:cBhvr>
                                        <p:cTn id="30" dur="500" fill="hold"/>
                                        <p:tgtEl>
                                          <p:spTgt spid="65541"/>
                                        </p:tgtEl>
                                        <p:attrNameLst>
                                          <p:attrName>stroke.color</p:attrName>
                                        </p:attrNameLst>
                                      </p:cBhvr>
                                      <p:by>
                                        <p:hsl h="-7200000" s="0" l="0"/>
                                      </p:by>
                                    </p:animClr>
                                    <p:set>
                                      <p:cBhvr>
                                        <p:cTn id="31" dur="500" fill="hold"/>
                                        <p:tgtEl>
                                          <p:spTgt spid="65541"/>
                                        </p:tgtEl>
                                        <p:attrNameLst>
                                          <p:attrName>fill.type</p:attrName>
                                        </p:attrNameLst>
                                      </p:cBhvr>
                                      <p:to>
                                        <p:strVal val="solid"/>
                                      </p:to>
                                    </p:set>
                                  </p:childTnLst>
                                  <p:subTnLst>
                                    <p:audio>
                                      <p:cMediaNode>
                                        <p:cTn display="0" masterRel="sameClick">
                                          <p:stCondLst>
                                            <p:cond evt="begin" delay="0">
                                              <p:tn val="2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seq concurrent="1" nextAc="seek">
              <p:cTn id="32" restart="whenNotActive" fill="hold" evtFilter="cancelBubble" nodeType="interactiveSeq">
                <p:stCondLst>
                  <p:cond evt="onClick" delay="0">
                    <p:tgtEl>
                      <p:spTgt spid="113691"/>
                    </p:tgtEl>
                  </p:cond>
                </p:stCondLst>
                <p:endSync evt="end" delay="0">
                  <p:rtn val="all"/>
                </p:endSync>
                <p:childTnLst>
                  <p:par>
                    <p:cTn id="33" fill="hold" nodeType="clickPar">
                      <p:stCondLst>
                        <p:cond delay="0"/>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13692"/>
                                        </p:tgtEl>
                                        <p:attrNameLst>
                                          <p:attrName>style.visibility</p:attrName>
                                        </p:attrNameLst>
                                      </p:cBhvr>
                                      <p:to>
                                        <p:strVal val="hidden"/>
                                      </p:to>
                                    </p:set>
                                  </p:childTnLst>
                                </p:cTn>
                              </p:par>
                            </p:childTnLst>
                          </p:cTn>
                        </p:par>
                        <p:par>
                          <p:cTn id="37" fill="hold" nodeType="afterGroup">
                            <p:stCondLst>
                              <p:cond delay="0"/>
                            </p:stCondLst>
                            <p:childTnLst>
                              <p:par>
                                <p:cTn id="38" presetID="4" presetClass="exit" presetSubtype="16" fill="hold" grpId="0" nodeType="afterEffect">
                                  <p:stCondLst>
                                    <p:cond delay="1000"/>
                                  </p:stCondLst>
                                  <p:childTnLst>
                                    <p:animEffect transition="out" filter="box(in)">
                                      <p:cBhvr>
                                        <p:cTn id="39" dur="500"/>
                                        <p:tgtEl>
                                          <p:spTgt spid="113690"/>
                                        </p:tgtEl>
                                      </p:cBhvr>
                                    </p:animEffect>
                                    <p:set>
                                      <p:cBhvr>
                                        <p:cTn id="40"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4" name="beep.wav"/>
                                        </p:tgtEl>
                                      </p:cMediaNode>
                                    </p:audio>
                                  </p:subTnLst>
                                </p:cTn>
                              </p:par>
                            </p:childTnLst>
                          </p:cTn>
                        </p:par>
                        <p:par>
                          <p:cTn id="41" fill="hold" nodeType="afterGroup">
                            <p:stCondLst>
                              <p:cond delay="1500"/>
                            </p:stCondLst>
                            <p:childTnLst>
                              <p:par>
                                <p:cTn id="42" presetID="4" presetClass="exit" presetSubtype="16" fill="hold" grpId="0" nodeType="afterEffect">
                                  <p:stCondLst>
                                    <p:cond delay="1000"/>
                                  </p:stCondLst>
                                  <p:childTnLst>
                                    <p:animEffect transition="out" filter="box(in)">
                                      <p:cBhvr>
                                        <p:cTn id="43" dur="500"/>
                                        <p:tgtEl>
                                          <p:spTgt spid="113689"/>
                                        </p:tgtEl>
                                      </p:cBhvr>
                                    </p:animEffect>
                                    <p:set>
                                      <p:cBhvr>
                                        <p:cTn id="44"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3000"/>
                            </p:stCondLst>
                            <p:childTnLst>
                              <p:par>
                                <p:cTn id="46" presetID="4" presetClass="exit" presetSubtype="16" fill="hold" grpId="0" nodeType="afterEffect">
                                  <p:stCondLst>
                                    <p:cond delay="1000"/>
                                  </p:stCondLst>
                                  <p:childTnLst>
                                    <p:animEffect transition="out" filter="box(in)">
                                      <p:cBhvr>
                                        <p:cTn id="47" dur="500"/>
                                        <p:tgtEl>
                                          <p:spTgt spid="113688"/>
                                        </p:tgtEl>
                                      </p:cBhvr>
                                    </p:animEffect>
                                    <p:set>
                                      <p:cBhvr>
                                        <p:cTn id="48"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4500"/>
                            </p:stCondLst>
                            <p:childTnLst>
                              <p:par>
                                <p:cTn id="50" presetID="4" presetClass="exit" presetSubtype="16" fill="hold" grpId="0" nodeType="afterEffect">
                                  <p:stCondLst>
                                    <p:cond delay="1000"/>
                                  </p:stCondLst>
                                  <p:childTnLst>
                                    <p:animEffect transition="out" filter="box(in)">
                                      <p:cBhvr>
                                        <p:cTn id="51" dur="500"/>
                                        <p:tgtEl>
                                          <p:spTgt spid="113687"/>
                                        </p:tgtEl>
                                      </p:cBhvr>
                                    </p:animEffect>
                                    <p:set>
                                      <p:cBhvr>
                                        <p:cTn id="52"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6000"/>
                            </p:stCondLst>
                            <p:childTnLst>
                              <p:par>
                                <p:cTn id="54" presetID="4" presetClass="exit" presetSubtype="16" fill="hold" grpId="0" nodeType="afterEffect">
                                  <p:stCondLst>
                                    <p:cond delay="1000"/>
                                  </p:stCondLst>
                                  <p:childTnLst>
                                    <p:animEffect transition="out" filter="box(in)">
                                      <p:cBhvr>
                                        <p:cTn id="55" dur="500"/>
                                        <p:tgtEl>
                                          <p:spTgt spid="113686"/>
                                        </p:tgtEl>
                                      </p:cBhvr>
                                    </p:animEffect>
                                    <p:set>
                                      <p:cBhvr>
                                        <p:cTn id="56"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7500"/>
                            </p:stCondLst>
                            <p:childTnLst>
                              <p:par>
                                <p:cTn id="58" presetID="4" presetClass="exit" presetSubtype="16" fill="hold" grpId="0" nodeType="afterEffect">
                                  <p:stCondLst>
                                    <p:cond delay="1000"/>
                                  </p:stCondLst>
                                  <p:childTnLst>
                                    <p:animEffect transition="out" filter="box(in)">
                                      <p:cBhvr>
                                        <p:cTn id="59" dur="500"/>
                                        <p:tgtEl>
                                          <p:spTgt spid="113685"/>
                                        </p:tgtEl>
                                      </p:cBhvr>
                                    </p:animEffect>
                                    <p:set>
                                      <p:cBhvr>
                                        <p:cTn id="60"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9000"/>
                            </p:stCondLst>
                            <p:childTnLst>
                              <p:par>
                                <p:cTn id="62" presetID="4" presetClass="exit" presetSubtype="16" fill="hold" grpId="0" nodeType="afterEffect">
                                  <p:stCondLst>
                                    <p:cond delay="1000"/>
                                  </p:stCondLst>
                                  <p:childTnLst>
                                    <p:animEffect transition="out" filter="box(in)">
                                      <p:cBhvr>
                                        <p:cTn id="63" dur="500"/>
                                        <p:tgtEl>
                                          <p:spTgt spid="113683"/>
                                        </p:tgtEl>
                                      </p:cBhvr>
                                    </p:animEffect>
                                    <p:set>
                                      <p:cBhvr>
                                        <p:cTn id="64"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10500"/>
                            </p:stCondLst>
                            <p:childTnLst>
                              <p:par>
                                <p:cTn id="66" presetID="4" presetClass="exit" presetSubtype="16" fill="hold" grpId="0" nodeType="afterEffect">
                                  <p:stCondLst>
                                    <p:cond delay="500"/>
                                  </p:stCondLst>
                                  <p:childTnLst>
                                    <p:animEffect transition="out" filter="box(in)">
                                      <p:cBhvr>
                                        <p:cTn id="67" dur="500"/>
                                        <p:tgtEl>
                                          <p:spTgt spid="113666"/>
                                        </p:tgtEl>
                                      </p:cBhvr>
                                    </p:animEffect>
                                    <p:set>
                                      <p:cBhvr>
                                        <p:cTn id="68"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a:extLst>
              <a:ext uri="{FF2B5EF4-FFF2-40B4-BE49-F238E27FC236}">
                <a16:creationId xmlns:a16="http://schemas.microsoft.com/office/drawing/2014/main" id="{5473A8B9-9C1E-4EF9-93E5-1BDF4D13D192}"/>
              </a:ext>
            </a:extLst>
          </p:cNvPr>
          <p:cNvSpPr>
            <a:spLocks noChangeArrowheads="1"/>
          </p:cNvSpPr>
          <p:nvPr/>
        </p:nvSpPr>
        <p:spPr bwMode="auto">
          <a:xfrm>
            <a:off x="47942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14693" name="Picture 15" descr="people008">
            <a:extLst>
              <a:ext uri="{FF2B5EF4-FFF2-40B4-BE49-F238E27FC236}">
                <a16:creationId xmlns:a16="http://schemas.microsoft.com/office/drawing/2014/main" id="{A63FD089-6617-4B64-A2E3-6E7F30B3ED0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DFC806A-65F5-40F8-9B96-DD0BD49713CF}"/>
              </a:ext>
            </a:extLst>
          </p:cNvPr>
          <p:cNvSpPr txBox="1">
            <a:spLocks noChangeArrowheads="1"/>
          </p:cNvSpPr>
          <p:nvPr/>
        </p:nvSpPr>
        <p:spPr bwMode="auto">
          <a:xfrm>
            <a:off x="1398588" y="1155700"/>
            <a:ext cx="751681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Trong cuộc kháng chiến chống Mỹ, Chủ tịch</a:t>
            </a:r>
          </a:p>
          <a:p>
            <a:pPr algn="ctr" eaLnBrk="1" hangingPunct="1">
              <a:spcBef>
                <a:spcPct val="20000"/>
              </a:spcBef>
            </a:pPr>
            <a:r>
              <a:rPr lang="en-US" altLang="en-US" sz="2400" i="1">
                <a:cs typeface="Arial" panose="020B0604020202020204" pitchFamily="34" charset="0"/>
              </a:rPr>
              <a:t>Hồ Chí Minh đã nói: chiến tranh có thể kéo dài:</a:t>
            </a:r>
          </a:p>
        </p:txBody>
      </p:sp>
      <p:sp>
        <p:nvSpPr>
          <p:cNvPr id="65541" name="AutoShape 5">
            <a:extLst>
              <a:ext uri="{FF2B5EF4-FFF2-40B4-BE49-F238E27FC236}">
                <a16:creationId xmlns:a16="http://schemas.microsoft.com/office/drawing/2014/main" id="{3B5B6FA8-D784-4DCF-A4B0-2564D2DE6838}"/>
              </a:ext>
            </a:extLst>
          </p:cNvPr>
          <p:cNvSpPr>
            <a:spLocks noChangeArrowheads="1"/>
          </p:cNvSpPr>
          <p:nvPr/>
        </p:nvSpPr>
        <p:spPr bwMode="auto">
          <a:xfrm>
            <a:off x="4648200" y="2438400"/>
            <a:ext cx="4267200" cy="1290638"/>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B. 5 năm, 10 năm, 20 năm </a:t>
            </a:r>
          </a:p>
          <a:p>
            <a:pPr algn="ctr">
              <a:spcBef>
                <a:spcPct val="20000"/>
              </a:spcBef>
            </a:pPr>
            <a:r>
              <a:rPr lang="en-US" altLang="en-US" sz="2400">
                <a:cs typeface="Arial" panose="020B0604020202020204" pitchFamily="34" charset="0"/>
              </a:rPr>
              <a:t>hoặc lâu hơn nữa</a:t>
            </a:r>
          </a:p>
        </p:txBody>
      </p:sp>
      <p:sp>
        <p:nvSpPr>
          <p:cNvPr id="65546" name="AutoShape 10">
            <a:extLst>
              <a:ext uri="{FF2B5EF4-FFF2-40B4-BE49-F238E27FC236}">
                <a16:creationId xmlns:a16="http://schemas.microsoft.com/office/drawing/2014/main" id="{6D48FD87-4C1E-4076-BE94-52B162173D7F}"/>
              </a:ext>
            </a:extLst>
          </p:cNvPr>
          <p:cNvSpPr>
            <a:spLocks noChangeArrowheads="1"/>
          </p:cNvSpPr>
          <p:nvPr/>
        </p:nvSpPr>
        <p:spPr bwMode="auto">
          <a:xfrm>
            <a:off x="4648200" y="4191000"/>
            <a:ext cx="4273550" cy="12954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D. 10 </a:t>
            </a:r>
            <a:r>
              <a:rPr lang="en-US" sz="2400" dirty="0" err="1">
                <a:solidFill>
                  <a:schemeClr val="bg1"/>
                </a:solidFill>
                <a:latin typeface="Arial" charset="0"/>
                <a:cs typeface="Arial" charset="0"/>
              </a:rPr>
              <a:t>năm</a:t>
            </a:r>
            <a:r>
              <a:rPr lang="en-US" sz="2400" dirty="0">
                <a:solidFill>
                  <a:schemeClr val="bg1"/>
                </a:solidFill>
                <a:latin typeface="Arial" charset="0"/>
                <a:cs typeface="Arial" charset="0"/>
              </a:rPr>
              <a:t> 20 </a:t>
            </a:r>
            <a:r>
              <a:rPr lang="en-US" sz="2400" dirty="0" err="1">
                <a:solidFill>
                  <a:schemeClr val="bg1"/>
                </a:solidFill>
                <a:latin typeface="Arial" charset="0"/>
                <a:cs typeface="Arial" charset="0"/>
              </a:rPr>
              <a:t>năm</a:t>
            </a:r>
            <a:r>
              <a:rPr lang="en-US" sz="2400" dirty="0">
                <a:solidFill>
                  <a:schemeClr val="bg1"/>
                </a:solidFill>
                <a:latin typeface="Arial" charset="0"/>
                <a:cs typeface="Arial" charset="0"/>
              </a:rPr>
              <a:t>, 30 </a:t>
            </a:r>
            <a:r>
              <a:rPr lang="en-US" sz="2400" dirty="0" err="1">
                <a:solidFill>
                  <a:schemeClr val="bg1"/>
                </a:solidFill>
                <a:latin typeface="Arial" charset="0"/>
                <a:cs typeface="Arial" charset="0"/>
              </a:rPr>
              <a:t>năm</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hoặc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lâu</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hơn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nữa</a:t>
            </a:r>
            <a:endParaRPr lang="en-US" sz="2400" b="1" dirty="0">
              <a:solidFill>
                <a:schemeClr val="bg1"/>
              </a:solidFill>
              <a:latin typeface="+mn-lt"/>
              <a:cs typeface="Times New Roman" pitchFamily="18" charset="0"/>
            </a:endParaRPr>
          </a:p>
        </p:txBody>
      </p:sp>
      <p:sp>
        <p:nvSpPr>
          <p:cNvPr id="114707" name="Oval 19">
            <a:extLst>
              <a:ext uri="{FF2B5EF4-FFF2-40B4-BE49-F238E27FC236}">
                <a16:creationId xmlns:a16="http://schemas.microsoft.com/office/drawing/2014/main" id="{DE9B6D3A-B877-4B9B-8CDB-6A16B25908FF}"/>
              </a:ext>
            </a:extLst>
          </p:cNvPr>
          <p:cNvSpPr>
            <a:spLocks noChangeArrowheads="1"/>
          </p:cNvSpPr>
          <p:nvPr/>
        </p:nvSpPr>
        <p:spPr bwMode="auto">
          <a:xfrm>
            <a:off x="47942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20840" name="Picture 20" descr="ani32">
            <a:hlinkClick r:id="rId7" action="ppaction://hlinksldjump"/>
            <a:extLst>
              <a:ext uri="{FF2B5EF4-FFF2-40B4-BE49-F238E27FC236}">
                <a16:creationId xmlns:a16="http://schemas.microsoft.com/office/drawing/2014/main" id="{BDAA535F-358E-4D88-ACBF-6437F19695E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59763" y="60769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a:extLst>
              <a:ext uri="{FF2B5EF4-FFF2-40B4-BE49-F238E27FC236}">
                <a16:creationId xmlns:a16="http://schemas.microsoft.com/office/drawing/2014/main" id="{88C16278-D8DB-427A-B369-1BF3CE8DBA77}"/>
              </a:ext>
            </a:extLst>
          </p:cNvPr>
          <p:cNvSpPr>
            <a:spLocks noChangeArrowheads="1"/>
          </p:cNvSpPr>
          <p:nvPr/>
        </p:nvSpPr>
        <p:spPr bwMode="auto">
          <a:xfrm>
            <a:off x="47942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14710" name="Oval 22">
            <a:extLst>
              <a:ext uri="{FF2B5EF4-FFF2-40B4-BE49-F238E27FC236}">
                <a16:creationId xmlns:a16="http://schemas.microsoft.com/office/drawing/2014/main" id="{0116AC5A-3505-427A-8FFB-72039D6B4D13}"/>
              </a:ext>
            </a:extLst>
          </p:cNvPr>
          <p:cNvSpPr>
            <a:spLocks noChangeArrowheads="1"/>
          </p:cNvSpPr>
          <p:nvPr/>
        </p:nvSpPr>
        <p:spPr bwMode="auto">
          <a:xfrm>
            <a:off x="47942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14711" name="Oval 23">
            <a:extLst>
              <a:ext uri="{FF2B5EF4-FFF2-40B4-BE49-F238E27FC236}">
                <a16:creationId xmlns:a16="http://schemas.microsoft.com/office/drawing/2014/main" id="{269F6466-3D49-48F4-9273-6C220ED401DD}"/>
              </a:ext>
            </a:extLst>
          </p:cNvPr>
          <p:cNvSpPr>
            <a:spLocks noChangeArrowheads="1"/>
          </p:cNvSpPr>
          <p:nvPr/>
        </p:nvSpPr>
        <p:spPr bwMode="auto">
          <a:xfrm>
            <a:off x="47942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14712" name="Oval 24">
            <a:extLst>
              <a:ext uri="{FF2B5EF4-FFF2-40B4-BE49-F238E27FC236}">
                <a16:creationId xmlns:a16="http://schemas.microsoft.com/office/drawing/2014/main" id="{185FFB5E-895A-4E6E-B92E-BD9789B4F2DD}"/>
              </a:ext>
            </a:extLst>
          </p:cNvPr>
          <p:cNvSpPr>
            <a:spLocks noChangeArrowheads="1"/>
          </p:cNvSpPr>
          <p:nvPr/>
        </p:nvSpPr>
        <p:spPr bwMode="auto">
          <a:xfrm>
            <a:off x="47942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14713" name="Oval 25">
            <a:extLst>
              <a:ext uri="{FF2B5EF4-FFF2-40B4-BE49-F238E27FC236}">
                <a16:creationId xmlns:a16="http://schemas.microsoft.com/office/drawing/2014/main" id="{AAA8DEF4-3E67-43EB-B0F0-A11FD2DAE4CE}"/>
              </a:ext>
            </a:extLst>
          </p:cNvPr>
          <p:cNvSpPr>
            <a:spLocks noChangeArrowheads="1"/>
          </p:cNvSpPr>
          <p:nvPr/>
        </p:nvSpPr>
        <p:spPr bwMode="auto">
          <a:xfrm>
            <a:off x="47942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14714" name="Oval 26">
            <a:extLst>
              <a:ext uri="{FF2B5EF4-FFF2-40B4-BE49-F238E27FC236}">
                <a16:creationId xmlns:a16="http://schemas.microsoft.com/office/drawing/2014/main" id="{FB638D75-8A4E-42E8-A061-8681416CEF8E}"/>
              </a:ext>
            </a:extLst>
          </p:cNvPr>
          <p:cNvSpPr>
            <a:spLocks noChangeArrowheads="1"/>
          </p:cNvSpPr>
          <p:nvPr/>
        </p:nvSpPr>
        <p:spPr bwMode="auto">
          <a:xfrm>
            <a:off x="47942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14715" name="Text Box 27">
            <a:extLst>
              <a:ext uri="{FF2B5EF4-FFF2-40B4-BE49-F238E27FC236}">
                <a16:creationId xmlns:a16="http://schemas.microsoft.com/office/drawing/2014/main" id="{BC01A909-EE95-4B3C-A4C9-C1697E6C4928}"/>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14716" name="Text Box 28">
            <a:extLst>
              <a:ext uri="{FF2B5EF4-FFF2-40B4-BE49-F238E27FC236}">
                <a16:creationId xmlns:a16="http://schemas.microsoft.com/office/drawing/2014/main" id="{1C106231-8680-4E33-A2F7-8AB9921CF77C}"/>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6" name="AutoShape 10">
            <a:extLst>
              <a:ext uri="{FF2B5EF4-FFF2-40B4-BE49-F238E27FC236}">
                <a16:creationId xmlns:a16="http://schemas.microsoft.com/office/drawing/2014/main" id="{819E36B9-C074-4DD1-8BD5-B56DEE40F04B}"/>
              </a:ext>
            </a:extLst>
          </p:cNvPr>
          <p:cNvSpPr>
            <a:spLocks noChangeArrowheads="1"/>
          </p:cNvSpPr>
          <p:nvPr/>
        </p:nvSpPr>
        <p:spPr bwMode="auto">
          <a:xfrm>
            <a:off x="228600" y="2438400"/>
            <a:ext cx="41910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A. 5 </a:t>
            </a:r>
            <a:r>
              <a:rPr lang="en-US" sz="2400" dirty="0" err="1">
                <a:solidFill>
                  <a:schemeClr val="bg1"/>
                </a:solidFill>
                <a:latin typeface="Arial" charset="0"/>
                <a:cs typeface="Arial" charset="0"/>
              </a:rPr>
              <a:t>năm</a:t>
            </a:r>
            <a:r>
              <a:rPr lang="en-US" sz="2400" dirty="0">
                <a:solidFill>
                  <a:schemeClr val="bg1"/>
                </a:solidFill>
                <a:latin typeface="Arial" charset="0"/>
                <a:cs typeface="Arial" charset="0"/>
              </a:rPr>
              <a:t>, 10 </a:t>
            </a:r>
            <a:r>
              <a:rPr lang="en-US" sz="2400" dirty="0" err="1">
                <a:solidFill>
                  <a:schemeClr val="bg1"/>
                </a:solidFill>
                <a:latin typeface="Arial" charset="0"/>
                <a:cs typeface="Arial" charset="0"/>
              </a:rPr>
              <a:t>năm</a:t>
            </a:r>
            <a:r>
              <a:rPr lang="en-US" sz="2400" dirty="0">
                <a:solidFill>
                  <a:schemeClr val="bg1"/>
                </a:solidFill>
                <a:latin typeface="Arial" charset="0"/>
                <a:cs typeface="Arial" charset="0"/>
              </a:rPr>
              <a:t>, 15 </a:t>
            </a:r>
            <a:r>
              <a:rPr lang="en-US" sz="2400" dirty="0" err="1">
                <a:solidFill>
                  <a:schemeClr val="bg1"/>
                </a:solidFill>
                <a:latin typeface="Arial" charset="0"/>
                <a:cs typeface="Arial" charset="0"/>
              </a:rPr>
              <a:t>năm</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hoặc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lâu</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hơn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nữa</a:t>
            </a:r>
            <a:endParaRPr lang="en-US" sz="2400" b="1" dirty="0">
              <a:solidFill>
                <a:schemeClr val="bg1"/>
              </a:solidFill>
              <a:latin typeface="+mn-lt"/>
              <a:cs typeface="Times New Roman" pitchFamily="18" charset="0"/>
            </a:endParaRPr>
          </a:p>
        </p:txBody>
      </p:sp>
      <p:sp>
        <p:nvSpPr>
          <p:cNvPr id="27" name="AutoShape 10">
            <a:extLst>
              <a:ext uri="{FF2B5EF4-FFF2-40B4-BE49-F238E27FC236}">
                <a16:creationId xmlns:a16="http://schemas.microsoft.com/office/drawing/2014/main" id="{6B24093C-226A-474D-A7FF-3191E1309E85}"/>
              </a:ext>
            </a:extLst>
          </p:cNvPr>
          <p:cNvSpPr>
            <a:spLocks noChangeArrowheads="1"/>
          </p:cNvSpPr>
          <p:nvPr/>
        </p:nvSpPr>
        <p:spPr bwMode="auto">
          <a:xfrm>
            <a:off x="228600" y="4191000"/>
            <a:ext cx="4191000" cy="12954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C. 10 năm, 15 năm, 25 năm </a:t>
            </a:r>
          </a:p>
          <a:p>
            <a:pPr algn="ctr" eaLnBrk="1" hangingPunct="1"/>
            <a:r>
              <a:rPr lang="en-US" altLang="vi-VN" sz="2400">
                <a:solidFill>
                  <a:schemeClr val="bg1"/>
                </a:solidFill>
                <a:cs typeface="Arial" panose="020B0604020202020204" pitchFamily="34" charset="0"/>
              </a:rPr>
              <a:t>hoặc lâu hơn nữa</a:t>
            </a:r>
            <a:endParaRPr lang="vi-VN" altLang="vi-VN" sz="2400" b="1">
              <a:solidFill>
                <a:schemeClr val="bg1"/>
              </a:solidFill>
            </a:endParaRPr>
          </a:p>
        </p:txBody>
      </p:sp>
      <p:sp>
        <p:nvSpPr>
          <p:cNvPr id="21" name="Rectangle: Rounded Corners 20">
            <a:extLst>
              <a:ext uri="{FF2B5EF4-FFF2-40B4-BE49-F238E27FC236}">
                <a16:creationId xmlns:a16="http://schemas.microsoft.com/office/drawing/2014/main" id="{304478CF-97BF-448E-B4FD-F820158492BD}"/>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ox(out)">
                                      <p:cBhvr>
                                        <p:cTn id="19" dur="1000"/>
                                        <p:tgtEl>
                                          <p:spTgt spid="26"/>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14693"/>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2" presetClass="emph" presetSubtype="0" fill="hold" grpId="1" nodeType="clickEffect">
                                  <p:stCondLst>
                                    <p:cond delay="0"/>
                                  </p:stCondLst>
                                  <p:childTnLst>
                                    <p:animClr clrSpc="hsl" dir="cw">
                                      <p:cBhvr override="childStyle">
                                        <p:cTn id="27" dur="500" fill="hold"/>
                                        <p:tgtEl>
                                          <p:spTgt spid="65541"/>
                                        </p:tgtEl>
                                        <p:attrNameLst>
                                          <p:attrName>style.color</p:attrName>
                                        </p:attrNameLst>
                                      </p:cBhvr>
                                      <p:by>
                                        <p:hsl h="-7200000" s="0" l="0"/>
                                      </p:by>
                                    </p:animClr>
                                    <p:animClr clrSpc="hsl" dir="cw">
                                      <p:cBhvr>
                                        <p:cTn id="28" dur="500" fill="hold"/>
                                        <p:tgtEl>
                                          <p:spTgt spid="65541"/>
                                        </p:tgtEl>
                                        <p:attrNameLst>
                                          <p:attrName>fillcolor</p:attrName>
                                        </p:attrNameLst>
                                      </p:cBhvr>
                                      <p:by>
                                        <p:hsl h="-7200000" s="0" l="0"/>
                                      </p:by>
                                    </p:animClr>
                                    <p:animClr clrSpc="hsl" dir="cw">
                                      <p:cBhvr>
                                        <p:cTn id="29" dur="500" fill="hold"/>
                                        <p:tgtEl>
                                          <p:spTgt spid="65541"/>
                                        </p:tgtEl>
                                        <p:attrNameLst>
                                          <p:attrName>stroke.color</p:attrName>
                                        </p:attrNameLst>
                                      </p:cBhvr>
                                      <p:by>
                                        <p:hsl h="-7200000" s="0" l="0"/>
                                      </p:by>
                                    </p:animClr>
                                    <p:set>
                                      <p:cBhvr>
                                        <p:cTn id="30" dur="500" fill="hold"/>
                                        <p:tgtEl>
                                          <p:spTgt spid="65541"/>
                                        </p:tgtEl>
                                        <p:attrNameLst>
                                          <p:attrName>fill.type</p:attrName>
                                        </p:attrNameLst>
                                      </p:cBhvr>
                                      <p:to>
                                        <p:strVal val="solid"/>
                                      </p:to>
                                    </p:set>
                                  </p:childTnLst>
                                  <p:subTnLst>
                                    <p:audio>
                                      <p:cMediaNode>
                                        <p:cTn display="0" masterRel="sameClick">
                                          <p:stCondLst>
                                            <p:cond evt="begin" delay="0">
                                              <p:tn val="26"/>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seq concurrent="1" nextAc="seek">
              <p:cTn id="31" restart="whenNotActive" fill="hold" evtFilter="cancelBubble" nodeType="interactiveSeq">
                <p:stCondLst>
                  <p:cond evt="onClick" delay="0">
                    <p:tgtEl>
                      <p:spTgt spid="114715"/>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14716"/>
                                        </p:tgtEl>
                                        <p:attrNameLst>
                                          <p:attrName>style.visibility</p:attrName>
                                        </p:attrNameLst>
                                      </p:cBhvr>
                                      <p:to>
                                        <p:strVal val="hidden"/>
                                      </p:to>
                                    </p:set>
                                  </p:childTnLst>
                                </p:cTn>
                              </p:par>
                            </p:childTnLst>
                          </p:cTn>
                        </p:par>
                        <p:par>
                          <p:cTn id="36" fill="hold" nodeType="afterGroup">
                            <p:stCondLst>
                              <p:cond delay="0"/>
                            </p:stCondLst>
                            <p:childTnLst>
                              <p:par>
                                <p:cTn id="37" presetID="4" presetClass="exit" presetSubtype="16" fill="hold" grpId="0" nodeType="afterEffect">
                                  <p:stCondLst>
                                    <p:cond delay="1000"/>
                                  </p:stCondLst>
                                  <p:childTnLst>
                                    <p:animEffect transition="out" filter="box(in)">
                                      <p:cBhvr>
                                        <p:cTn id="38" dur="500"/>
                                        <p:tgtEl>
                                          <p:spTgt spid="114714"/>
                                        </p:tgtEl>
                                      </p:cBhvr>
                                    </p:animEffect>
                                    <p:set>
                                      <p:cBhvr>
                                        <p:cTn id="39"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4" name="beep.wav"/>
                                        </p:tgtEl>
                                      </p:cMediaNode>
                                    </p:audio>
                                  </p:subTnLst>
                                </p:cTn>
                              </p:par>
                            </p:childTnLst>
                          </p:cTn>
                        </p:par>
                        <p:par>
                          <p:cTn id="40" fill="hold" nodeType="afterGroup">
                            <p:stCondLst>
                              <p:cond delay="1500"/>
                            </p:stCondLst>
                            <p:childTnLst>
                              <p:par>
                                <p:cTn id="41" presetID="4" presetClass="exit" presetSubtype="16" fill="hold" grpId="0" nodeType="afterEffect">
                                  <p:stCondLst>
                                    <p:cond delay="1000"/>
                                  </p:stCondLst>
                                  <p:childTnLst>
                                    <p:animEffect transition="out" filter="box(in)">
                                      <p:cBhvr>
                                        <p:cTn id="42" dur="500"/>
                                        <p:tgtEl>
                                          <p:spTgt spid="114713"/>
                                        </p:tgtEl>
                                      </p:cBhvr>
                                    </p:animEffect>
                                    <p:set>
                                      <p:cBhvr>
                                        <p:cTn id="43"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3000"/>
                            </p:stCondLst>
                            <p:childTnLst>
                              <p:par>
                                <p:cTn id="45" presetID="4" presetClass="exit" presetSubtype="16" fill="hold" grpId="0" nodeType="afterEffect">
                                  <p:stCondLst>
                                    <p:cond delay="1000"/>
                                  </p:stCondLst>
                                  <p:childTnLst>
                                    <p:animEffect transition="out" filter="box(in)">
                                      <p:cBhvr>
                                        <p:cTn id="46" dur="500"/>
                                        <p:tgtEl>
                                          <p:spTgt spid="114712"/>
                                        </p:tgtEl>
                                      </p:cBhvr>
                                    </p:animEffect>
                                    <p:set>
                                      <p:cBhvr>
                                        <p:cTn id="47"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4500"/>
                            </p:stCondLst>
                            <p:childTnLst>
                              <p:par>
                                <p:cTn id="49" presetID="4" presetClass="exit" presetSubtype="16" fill="hold" grpId="0" nodeType="afterEffect">
                                  <p:stCondLst>
                                    <p:cond delay="1000"/>
                                  </p:stCondLst>
                                  <p:childTnLst>
                                    <p:animEffect transition="out" filter="box(in)">
                                      <p:cBhvr>
                                        <p:cTn id="50" dur="500"/>
                                        <p:tgtEl>
                                          <p:spTgt spid="114711"/>
                                        </p:tgtEl>
                                      </p:cBhvr>
                                    </p:animEffect>
                                    <p:set>
                                      <p:cBhvr>
                                        <p:cTn id="51"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6000"/>
                            </p:stCondLst>
                            <p:childTnLst>
                              <p:par>
                                <p:cTn id="53" presetID="4" presetClass="exit" presetSubtype="16" fill="hold" grpId="0" nodeType="afterEffect">
                                  <p:stCondLst>
                                    <p:cond delay="1000"/>
                                  </p:stCondLst>
                                  <p:childTnLst>
                                    <p:animEffect transition="out" filter="box(in)">
                                      <p:cBhvr>
                                        <p:cTn id="54" dur="500"/>
                                        <p:tgtEl>
                                          <p:spTgt spid="114710"/>
                                        </p:tgtEl>
                                      </p:cBhvr>
                                    </p:animEffect>
                                    <p:set>
                                      <p:cBhvr>
                                        <p:cTn id="55"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7500"/>
                            </p:stCondLst>
                            <p:childTnLst>
                              <p:par>
                                <p:cTn id="57" presetID="4" presetClass="exit" presetSubtype="16" fill="hold" grpId="0" nodeType="afterEffect">
                                  <p:stCondLst>
                                    <p:cond delay="1000"/>
                                  </p:stCondLst>
                                  <p:childTnLst>
                                    <p:animEffect transition="out" filter="box(in)">
                                      <p:cBhvr>
                                        <p:cTn id="58" dur="500"/>
                                        <p:tgtEl>
                                          <p:spTgt spid="114709"/>
                                        </p:tgtEl>
                                      </p:cBhvr>
                                    </p:animEffect>
                                    <p:set>
                                      <p:cBhvr>
                                        <p:cTn id="59"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9000"/>
                            </p:stCondLst>
                            <p:childTnLst>
                              <p:par>
                                <p:cTn id="61" presetID="4" presetClass="exit" presetSubtype="16" fill="hold" grpId="0" nodeType="afterEffect">
                                  <p:stCondLst>
                                    <p:cond delay="1000"/>
                                  </p:stCondLst>
                                  <p:childTnLst>
                                    <p:animEffect transition="out" filter="box(in)">
                                      <p:cBhvr>
                                        <p:cTn id="62" dur="500"/>
                                        <p:tgtEl>
                                          <p:spTgt spid="114707"/>
                                        </p:tgtEl>
                                      </p:cBhvr>
                                    </p:animEffect>
                                    <p:set>
                                      <p:cBhvr>
                                        <p:cTn id="63"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10500"/>
                            </p:stCondLst>
                            <p:childTnLst>
                              <p:par>
                                <p:cTn id="65" presetID="4" presetClass="exit" presetSubtype="16" fill="hold" grpId="0" nodeType="afterEffect">
                                  <p:stCondLst>
                                    <p:cond delay="500"/>
                                  </p:stCondLst>
                                  <p:childTnLst>
                                    <p:animEffect transition="out" filter="box(in)">
                                      <p:cBhvr>
                                        <p:cTn id="66" dur="500"/>
                                        <p:tgtEl>
                                          <p:spTgt spid="114690"/>
                                        </p:tgtEl>
                                      </p:cBhvr>
                                    </p:animEffect>
                                    <p:set>
                                      <p:cBhvr>
                                        <p:cTn id="67"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114716" grpId="0" animBg="1"/>
      <p:bldP spid="26" grpId="0" animBg="1"/>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a:extLst>
              <a:ext uri="{FF2B5EF4-FFF2-40B4-BE49-F238E27FC236}">
                <a16:creationId xmlns:a16="http://schemas.microsoft.com/office/drawing/2014/main" id="{25665685-45FF-440D-AC99-E7C0CED5E3BB}"/>
              </a:ext>
            </a:extLst>
          </p:cNvPr>
          <p:cNvSpPr>
            <a:spLocks noChangeArrowheads="1"/>
          </p:cNvSpPr>
          <p:nvPr/>
        </p:nvSpPr>
        <p:spPr bwMode="auto">
          <a:xfrm>
            <a:off x="5410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15717" name="Picture 15" descr="people008">
            <a:extLst>
              <a:ext uri="{FF2B5EF4-FFF2-40B4-BE49-F238E27FC236}">
                <a16:creationId xmlns:a16="http://schemas.microsoft.com/office/drawing/2014/main" id="{CF87DBC6-387C-477C-94AD-CD86FDE89BB9}"/>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A43C8A5-D27A-4AB1-AC0C-2F4AEA29522A}"/>
              </a:ext>
            </a:extLst>
          </p:cNvPr>
          <p:cNvSpPr txBox="1">
            <a:spLocks noChangeArrowheads="1"/>
          </p:cNvSpPr>
          <p:nvPr/>
        </p:nvSpPr>
        <p:spPr bwMode="auto">
          <a:xfrm>
            <a:off x="1757363" y="1131888"/>
            <a:ext cx="6781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Yếu tố quan trong nhất để tạo nên sức mạnh bảo vệ Tổ quốc Việt Nam xã hội chủ nghĩa:</a:t>
            </a:r>
          </a:p>
        </p:txBody>
      </p:sp>
      <p:sp>
        <p:nvSpPr>
          <p:cNvPr id="65541" name="AutoShape 5">
            <a:extLst>
              <a:ext uri="{FF2B5EF4-FFF2-40B4-BE49-F238E27FC236}">
                <a16:creationId xmlns:a16="http://schemas.microsoft.com/office/drawing/2014/main" id="{A3602268-6891-40E8-AFE9-F47A439A8EB8}"/>
              </a:ext>
            </a:extLst>
          </p:cNvPr>
          <p:cNvSpPr>
            <a:spLocks noChangeArrowheads="1"/>
          </p:cNvSpPr>
          <p:nvPr/>
        </p:nvSpPr>
        <p:spPr bwMode="auto">
          <a:xfrm>
            <a:off x="4648200" y="4191000"/>
            <a:ext cx="42672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D. Đại đoàn kết </a:t>
            </a:r>
          </a:p>
          <a:p>
            <a:pPr algn="ctr">
              <a:spcBef>
                <a:spcPct val="20000"/>
              </a:spcBef>
            </a:pPr>
            <a:r>
              <a:rPr lang="en-US" altLang="en-US" sz="2400">
                <a:cs typeface="Arial" panose="020B0604020202020204" pitchFamily="34" charset="0"/>
              </a:rPr>
              <a:t>toàn dân tộc</a:t>
            </a:r>
          </a:p>
        </p:txBody>
      </p:sp>
      <p:sp>
        <p:nvSpPr>
          <p:cNvPr id="65549" name="AutoShape 13">
            <a:extLst>
              <a:ext uri="{FF2B5EF4-FFF2-40B4-BE49-F238E27FC236}">
                <a16:creationId xmlns:a16="http://schemas.microsoft.com/office/drawing/2014/main" id="{E270F3E1-58E9-498A-B3DA-F04E5B6E347A}"/>
              </a:ext>
            </a:extLst>
          </p:cNvPr>
          <p:cNvSpPr>
            <a:spLocks noChangeArrowheads="1"/>
          </p:cNvSpPr>
          <p:nvPr/>
        </p:nvSpPr>
        <p:spPr bwMode="auto">
          <a:xfrm>
            <a:off x="4648200" y="2438400"/>
            <a:ext cx="4267200" cy="1368425"/>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Cả</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cùng</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chung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sức</a:t>
            </a:r>
            <a:endParaRPr lang="en-US" sz="2400" b="1" dirty="0">
              <a:solidFill>
                <a:schemeClr val="bg1"/>
              </a:solidFill>
              <a:latin typeface="+mn-lt"/>
              <a:cs typeface="Times New Roman" pitchFamily="18" charset="0"/>
            </a:endParaRPr>
          </a:p>
        </p:txBody>
      </p:sp>
      <p:sp>
        <p:nvSpPr>
          <p:cNvPr id="115731" name="Oval 19">
            <a:extLst>
              <a:ext uri="{FF2B5EF4-FFF2-40B4-BE49-F238E27FC236}">
                <a16:creationId xmlns:a16="http://schemas.microsoft.com/office/drawing/2014/main" id="{CAE41615-36AE-466D-A742-9C6F2DB8B404}"/>
              </a:ext>
            </a:extLst>
          </p:cNvPr>
          <p:cNvSpPr>
            <a:spLocks noChangeArrowheads="1"/>
          </p:cNvSpPr>
          <p:nvPr/>
        </p:nvSpPr>
        <p:spPr bwMode="auto">
          <a:xfrm>
            <a:off x="5410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22888" name="Picture 20" descr="ani32">
            <a:hlinkClick r:id="rId7" action="ppaction://hlinksldjump"/>
            <a:extLst>
              <a:ext uri="{FF2B5EF4-FFF2-40B4-BE49-F238E27FC236}">
                <a16:creationId xmlns:a16="http://schemas.microsoft.com/office/drawing/2014/main" id="{0F76D889-5011-4985-B4A2-6CE6E32F53E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931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a:extLst>
              <a:ext uri="{FF2B5EF4-FFF2-40B4-BE49-F238E27FC236}">
                <a16:creationId xmlns:a16="http://schemas.microsoft.com/office/drawing/2014/main" id="{D8CA2D48-E41F-4D08-B8EF-6075D4BF8519}"/>
              </a:ext>
            </a:extLst>
          </p:cNvPr>
          <p:cNvSpPr>
            <a:spLocks noChangeArrowheads="1"/>
          </p:cNvSpPr>
          <p:nvPr/>
        </p:nvSpPr>
        <p:spPr bwMode="auto">
          <a:xfrm>
            <a:off x="5410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15734" name="Oval 22">
            <a:extLst>
              <a:ext uri="{FF2B5EF4-FFF2-40B4-BE49-F238E27FC236}">
                <a16:creationId xmlns:a16="http://schemas.microsoft.com/office/drawing/2014/main" id="{16F30C69-C897-4585-BA12-5E9EBB6EB70B}"/>
              </a:ext>
            </a:extLst>
          </p:cNvPr>
          <p:cNvSpPr>
            <a:spLocks noChangeArrowheads="1"/>
          </p:cNvSpPr>
          <p:nvPr/>
        </p:nvSpPr>
        <p:spPr bwMode="auto">
          <a:xfrm>
            <a:off x="5410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15735" name="Oval 23">
            <a:extLst>
              <a:ext uri="{FF2B5EF4-FFF2-40B4-BE49-F238E27FC236}">
                <a16:creationId xmlns:a16="http://schemas.microsoft.com/office/drawing/2014/main" id="{0DA50748-4322-4E4E-A668-D26F46DF539F}"/>
              </a:ext>
            </a:extLst>
          </p:cNvPr>
          <p:cNvSpPr>
            <a:spLocks noChangeArrowheads="1"/>
          </p:cNvSpPr>
          <p:nvPr/>
        </p:nvSpPr>
        <p:spPr bwMode="auto">
          <a:xfrm>
            <a:off x="5410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15736" name="Oval 24">
            <a:extLst>
              <a:ext uri="{FF2B5EF4-FFF2-40B4-BE49-F238E27FC236}">
                <a16:creationId xmlns:a16="http://schemas.microsoft.com/office/drawing/2014/main" id="{2A61D97D-059F-47AD-A894-5B16FEE481D8}"/>
              </a:ext>
            </a:extLst>
          </p:cNvPr>
          <p:cNvSpPr>
            <a:spLocks noChangeArrowheads="1"/>
          </p:cNvSpPr>
          <p:nvPr/>
        </p:nvSpPr>
        <p:spPr bwMode="auto">
          <a:xfrm>
            <a:off x="5410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15737" name="Oval 25">
            <a:extLst>
              <a:ext uri="{FF2B5EF4-FFF2-40B4-BE49-F238E27FC236}">
                <a16:creationId xmlns:a16="http://schemas.microsoft.com/office/drawing/2014/main" id="{4125F65F-2AC9-4C5B-BB0F-D5FFFEC35B63}"/>
              </a:ext>
            </a:extLst>
          </p:cNvPr>
          <p:cNvSpPr>
            <a:spLocks noChangeArrowheads="1"/>
          </p:cNvSpPr>
          <p:nvPr/>
        </p:nvSpPr>
        <p:spPr bwMode="auto">
          <a:xfrm>
            <a:off x="5410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15738" name="Oval 26">
            <a:extLst>
              <a:ext uri="{FF2B5EF4-FFF2-40B4-BE49-F238E27FC236}">
                <a16:creationId xmlns:a16="http://schemas.microsoft.com/office/drawing/2014/main" id="{42073713-15C5-419A-964B-2432973AC3D0}"/>
              </a:ext>
            </a:extLst>
          </p:cNvPr>
          <p:cNvSpPr>
            <a:spLocks noChangeArrowheads="1"/>
          </p:cNvSpPr>
          <p:nvPr/>
        </p:nvSpPr>
        <p:spPr bwMode="auto">
          <a:xfrm>
            <a:off x="5410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15739" name="Text Box 27">
            <a:extLst>
              <a:ext uri="{FF2B5EF4-FFF2-40B4-BE49-F238E27FC236}">
                <a16:creationId xmlns:a16="http://schemas.microsoft.com/office/drawing/2014/main" id="{70A91D12-EE0E-4331-B048-112B656B327B}"/>
              </a:ext>
            </a:extLst>
          </p:cNvPr>
          <p:cNvSpPr txBox="1">
            <a:spLocks noChangeArrowheads="1"/>
          </p:cNvSpPr>
          <p:nvPr/>
        </p:nvSpPr>
        <p:spPr bwMode="auto">
          <a:xfrm>
            <a:off x="37465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15740" name="Text Box 28">
            <a:extLst>
              <a:ext uri="{FF2B5EF4-FFF2-40B4-BE49-F238E27FC236}">
                <a16:creationId xmlns:a16="http://schemas.microsoft.com/office/drawing/2014/main" id="{3BDE03E3-C75C-450A-8C05-7C53FB5E77B2}"/>
              </a:ext>
            </a:extLst>
          </p:cNvPr>
          <p:cNvSpPr txBox="1">
            <a:spLocks noChangeArrowheads="1"/>
          </p:cNvSpPr>
          <p:nvPr/>
        </p:nvSpPr>
        <p:spPr bwMode="auto">
          <a:xfrm>
            <a:off x="5105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E507C441-5011-4633-886A-01F8BF71BDD2}"/>
              </a:ext>
            </a:extLst>
          </p:cNvPr>
          <p:cNvSpPr>
            <a:spLocks noChangeArrowheads="1"/>
          </p:cNvSpPr>
          <p:nvPr/>
        </p:nvSpPr>
        <p:spPr bwMode="auto">
          <a:xfrm>
            <a:off x="228600" y="2438400"/>
            <a:ext cx="4191000" cy="1368425"/>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A. </a:t>
            </a:r>
            <a:r>
              <a:rPr lang="en-US" sz="2400" dirty="0" err="1">
                <a:solidFill>
                  <a:schemeClr val="bg1"/>
                </a:solidFill>
                <a:latin typeface="Arial" charset="0"/>
                <a:cs typeface="Arial" charset="0"/>
              </a:rPr>
              <a:t>Cả</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cùng</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đồng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lòng</a:t>
            </a:r>
            <a:endParaRPr lang="en-US" sz="2400" b="1" dirty="0">
              <a:solidFill>
                <a:schemeClr val="bg1"/>
              </a:solidFill>
              <a:latin typeface="+mn-lt"/>
              <a:cs typeface="Times New Roman" pitchFamily="18" charset="0"/>
            </a:endParaRPr>
          </a:p>
        </p:txBody>
      </p:sp>
      <p:sp>
        <p:nvSpPr>
          <p:cNvPr id="28" name="AutoShape 13">
            <a:extLst>
              <a:ext uri="{FF2B5EF4-FFF2-40B4-BE49-F238E27FC236}">
                <a16:creationId xmlns:a16="http://schemas.microsoft.com/office/drawing/2014/main" id="{ED19FF99-0804-4A2F-9CC1-3E6D996D3A37}"/>
              </a:ext>
            </a:extLst>
          </p:cNvPr>
          <p:cNvSpPr>
            <a:spLocks noChangeArrowheads="1"/>
          </p:cNvSpPr>
          <p:nvPr/>
        </p:nvSpPr>
        <p:spPr bwMode="auto">
          <a:xfrm>
            <a:off x="228600" y="4191000"/>
            <a:ext cx="4191000" cy="1260475"/>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C. </a:t>
            </a:r>
            <a:r>
              <a:rPr lang="en-US" sz="2400" dirty="0" err="1">
                <a:solidFill>
                  <a:schemeClr val="bg1"/>
                </a:solidFill>
                <a:latin typeface="Arial" charset="0"/>
                <a:cs typeface="Arial" charset="0"/>
              </a:rPr>
              <a:t>Tất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cả</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các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tộc</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đoàn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kết</a:t>
            </a:r>
            <a:endParaRPr lang="en-US" sz="2400" b="1" dirty="0">
              <a:solidFill>
                <a:schemeClr val="bg1"/>
              </a:solidFill>
              <a:latin typeface="+mn-lt"/>
              <a:cs typeface="Times New Roman" pitchFamily="18" charset="0"/>
            </a:endParaRPr>
          </a:p>
        </p:txBody>
      </p:sp>
      <p:sp>
        <p:nvSpPr>
          <p:cNvPr id="21" name="Rectangle: Rounded Corners 20">
            <a:extLst>
              <a:ext uri="{FF2B5EF4-FFF2-40B4-BE49-F238E27FC236}">
                <a16:creationId xmlns:a16="http://schemas.microsoft.com/office/drawing/2014/main" id="{73313C15-3559-4BF1-A0D0-C976EFAB5885}"/>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ox(out)">
                                      <p:cBhvr>
                                        <p:cTn id="20" dur="1000"/>
                                        <p:tgtEl>
                                          <p:spTgt spid="27"/>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15717"/>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22" presetClass="emph" presetSubtype="0" fill="hold" grpId="1" nodeType="clickEffect">
                                  <p:stCondLst>
                                    <p:cond delay="0"/>
                                  </p:stCondLst>
                                  <p:childTnLst>
                                    <p:animClr clrSpc="hsl" dir="cw">
                                      <p:cBhvr override="childStyle">
                                        <p:cTn id="28" dur="500" fill="hold"/>
                                        <p:tgtEl>
                                          <p:spTgt spid="65541"/>
                                        </p:tgtEl>
                                        <p:attrNameLst>
                                          <p:attrName>style.color</p:attrName>
                                        </p:attrNameLst>
                                      </p:cBhvr>
                                      <p:by>
                                        <p:hsl h="-7200000" s="0" l="0"/>
                                      </p:by>
                                    </p:animClr>
                                    <p:animClr clrSpc="hsl" dir="cw">
                                      <p:cBhvr>
                                        <p:cTn id="29" dur="500" fill="hold"/>
                                        <p:tgtEl>
                                          <p:spTgt spid="65541"/>
                                        </p:tgtEl>
                                        <p:attrNameLst>
                                          <p:attrName>fillcolor</p:attrName>
                                        </p:attrNameLst>
                                      </p:cBhvr>
                                      <p:by>
                                        <p:hsl h="-7200000" s="0" l="0"/>
                                      </p:by>
                                    </p:animClr>
                                    <p:animClr clrSpc="hsl" dir="cw">
                                      <p:cBhvr>
                                        <p:cTn id="30" dur="500" fill="hold"/>
                                        <p:tgtEl>
                                          <p:spTgt spid="65541"/>
                                        </p:tgtEl>
                                        <p:attrNameLst>
                                          <p:attrName>stroke.color</p:attrName>
                                        </p:attrNameLst>
                                      </p:cBhvr>
                                      <p:by>
                                        <p:hsl h="-7200000" s="0" l="0"/>
                                      </p:by>
                                    </p:animClr>
                                    <p:set>
                                      <p:cBhvr>
                                        <p:cTn id="31" dur="500" fill="hold"/>
                                        <p:tgtEl>
                                          <p:spTgt spid="65541"/>
                                        </p:tgtEl>
                                        <p:attrNameLst>
                                          <p:attrName>fill.type</p:attrName>
                                        </p:attrNameLst>
                                      </p:cBhvr>
                                      <p:to>
                                        <p:strVal val="solid"/>
                                      </p:to>
                                    </p:set>
                                  </p:childTnLst>
                                  <p:subTnLst>
                                    <p:audio>
                                      <p:cMediaNode>
                                        <p:cTn display="0" masterRel="sameClick">
                                          <p:stCondLst>
                                            <p:cond evt="begin" delay="0">
                                              <p:tn val="2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seq concurrent="1" nextAc="seek">
              <p:cTn id="32" restart="whenNotActive" fill="hold" evtFilter="cancelBubble" nodeType="interactiveSeq">
                <p:stCondLst>
                  <p:cond evt="onClick" delay="0">
                    <p:tgtEl>
                      <p:spTgt spid="115739"/>
                    </p:tgtEl>
                  </p:cond>
                </p:stCondLst>
                <p:endSync evt="end" delay="0">
                  <p:rtn val="all"/>
                </p:endSync>
                <p:childTnLst>
                  <p:par>
                    <p:cTn id="33" fill="hold" nodeType="clickPar">
                      <p:stCondLst>
                        <p:cond delay="0"/>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15740"/>
                                        </p:tgtEl>
                                        <p:attrNameLst>
                                          <p:attrName>style.visibility</p:attrName>
                                        </p:attrNameLst>
                                      </p:cBhvr>
                                      <p:to>
                                        <p:strVal val="hidden"/>
                                      </p:to>
                                    </p:set>
                                  </p:childTnLst>
                                </p:cTn>
                              </p:par>
                            </p:childTnLst>
                          </p:cTn>
                        </p:par>
                        <p:par>
                          <p:cTn id="37" fill="hold" nodeType="afterGroup">
                            <p:stCondLst>
                              <p:cond delay="0"/>
                            </p:stCondLst>
                            <p:childTnLst>
                              <p:par>
                                <p:cTn id="38" presetID="4" presetClass="exit" presetSubtype="16" fill="hold" grpId="0" nodeType="afterEffect">
                                  <p:stCondLst>
                                    <p:cond delay="1000"/>
                                  </p:stCondLst>
                                  <p:childTnLst>
                                    <p:animEffect transition="out" filter="box(in)">
                                      <p:cBhvr>
                                        <p:cTn id="39" dur="500"/>
                                        <p:tgtEl>
                                          <p:spTgt spid="115738"/>
                                        </p:tgtEl>
                                      </p:cBhvr>
                                    </p:animEffect>
                                    <p:set>
                                      <p:cBhvr>
                                        <p:cTn id="40"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4" name="beep.wav"/>
                                        </p:tgtEl>
                                      </p:cMediaNode>
                                    </p:audio>
                                  </p:subTnLst>
                                </p:cTn>
                              </p:par>
                            </p:childTnLst>
                          </p:cTn>
                        </p:par>
                        <p:par>
                          <p:cTn id="41" fill="hold" nodeType="afterGroup">
                            <p:stCondLst>
                              <p:cond delay="1500"/>
                            </p:stCondLst>
                            <p:childTnLst>
                              <p:par>
                                <p:cTn id="42" presetID="4" presetClass="exit" presetSubtype="16" fill="hold" grpId="0" nodeType="afterEffect">
                                  <p:stCondLst>
                                    <p:cond delay="1000"/>
                                  </p:stCondLst>
                                  <p:childTnLst>
                                    <p:animEffect transition="out" filter="box(in)">
                                      <p:cBhvr>
                                        <p:cTn id="43" dur="500"/>
                                        <p:tgtEl>
                                          <p:spTgt spid="115737"/>
                                        </p:tgtEl>
                                      </p:cBhvr>
                                    </p:animEffect>
                                    <p:set>
                                      <p:cBhvr>
                                        <p:cTn id="44"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3000"/>
                            </p:stCondLst>
                            <p:childTnLst>
                              <p:par>
                                <p:cTn id="46" presetID="4" presetClass="exit" presetSubtype="16" fill="hold" grpId="0" nodeType="afterEffect">
                                  <p:stCondLst>
                                    <p:cond delay="1000"/>
                                  </p:stCondLst>
                                  <p:childTnLst>
                                    <p:animEffect transition="out" filter="box(in)">
                                      <p:cBhvr>
                                        <p:cTn id="47" dur="500"/>
                                        <p:tgtEl>
                                          <p:spTgt spid="115736"/>
                                        </p:tgtEl>
                                      </p:cBhvr>
                                    </p:animEffect>
                                    <p:set>
                                      <p:cBhvr>
                                        <p:cTn id="48"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4500"/>
                            </p:stCondLst>
                            <p:childTnLst>
                              <p:par>
                                <p:cTn id="50" presetID="4" presetClass="exit" presetSubtype="16" fill="hold" grpId="0" nodeType="afterEffect">
                                  <p:stCondLst>
                                    <p:cond delay="1000"/>
                                  </p:stCondLst>
                                  <p:childTnLst>
                                    <p:animEffect transition="out" filter="box(in)">
                                      <p:cBhvr>
                                        <p:cTn id="51" dur="500"/>
                                        <p:tgtEl>
                                          <p:spTgt spid="115735"/>
                                        </p:tgtEl>
                                      </p:cBhvr>
                                    </p:animEffect>
                                    <p:set>
                                      <p:cBhvr>
                                        <p:cTn id="52"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6000"/>
                            </p:stCondLst>
                            <p:childTnLst>
                              <p:par>
                                <p:cTn id="54" presetID="4" presetClass="exit" presetSubtype="16" fill="hold" grpId="0" nodeType="afterEffect">
                                  <p:stCondLst>
                                    <p:cond delay="1000"/>
                                  </p:stCondLst>
                                  <p:childTnLst>
                                    <p:animEffect transition="out" filter="box(in)">
                                      <p:cBhvr>
                                        <p:cTn id="55" dur="500"/>
                                        <p:tgtEl>
                                          <p:spTgt spid="115734"/>
                                        </p:tgtEl>
                                      </p:cBhvr>
                                    </p:animEffect>
                                    <p:set>
                                      <p:cBhvr>
                                        <p:cTn id="56"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7500"/>
                            </p:stCondLst>
                            <p:childTnLst>
                              <p:par>
                                <p:cTn id="58" presetID="4" presetClass="exit" presetSubtype="16" fill="hold" grpId="0" nodeType="afterEffect">
                                  <p:stCondLst>
                                    <p:cond delay="1000"/>
                                  </p:stCondLst>
                                  <p:childTnLst>
                                    <p:animEffect transition="out" filter="box(in)">
                                      <p:cBhvr>
                                        <p:cTn id="59" dur="500"/>
                                        <p:tgtEl>
                                          <p:spTgt spid="115733"/>
                                        </p:tgtEl>
                                      </p:cBhvr>
                                    </p:animEffect>
                                    <p:set>
                                      <p:cBhvr>
                                        <p:cTn id="60"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9000"/>
                            </p:stCondLst>
                            <p:childTnLst>
                              <p:par>
                                <p:cTn id="62" presetID="4" presetClass="exit" presetSubtype="16" fill="hold" grpId="0" nodeType="afterEffect">
                                  <p:stCondLst>
                                    <p:cond delay="1000"/>
                                  </p:stCondLst>
                                  <p:childTnLst>
                                    <p:animEffect transition="out" filter="box(in)">
                                      <p:cBhvr>
                                        <p:cTn id="63" dur="500"/>
                                        <p:tgtEl>
                                          <p:spTgt spid="115731"/>
                                        </p:tgtEl>
                                      </p:cBhvr>
                                    </p:animEffect>
                                    <p:set>
                                      <p:cBhvr>
                                        <p:cTn id="64"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10500"/>
                            </p:stCondLst>
                            <p:childTnLst>
                              <p:par>
                                <p:cTn id="66" presetID="4" presetClass="exit" presetSubtype="16" fill="hold" grpId="0" nodeType="afterEffect">
                                  <p:stCondLst>
                                    <p:cond delay="500"/>
                                  </p:stCondLst>
                                  <p:childTnLst>
                                    <p:animEffect transition="out" filter="box(in)">
                                      <p:cBhvr>
                                        <p:cTn id="67" dur="500"/>
                                        <p:tgtEl>
                                          <p:spTgt spid="115714"/>
                                        </p:tgtEl>
                                      </p:cBhvr>
                                    </p:animEffect>
                                    <p:set>
                                      <p:cBhvr>
                                        <p:cTn id="68"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115740" grpId="0" animBg="1"/>
      <p:bldP spid="27"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a:extLst>
              <a:ext uri="{FF2B5EF4-FFF2-40B4-BE49-F238E27FC236}">
                <a16:creationId xmlns:a16="http://schemas.microsoft.com/office/drawing/2014/main" id="{12C4963F-235A-4F66-AF5B-97677505AFDB}"/>
              </a:ext>
            </a:extLst>
          </p:cNvPr>
          <p:cNvSpPr>
            <a:spLocks noChangeArrowheads="1"/>
          </p:cNvSpPr>
          <p:nvPr/>
        </p:nvSpPr>
        <p:spPr bwMode="auto">
          <a:xfrm>
            <a:off x="5105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16741" name="Picture 15" descr="people008">
            <a:extLst>
              <a:ext uri="{FF2B5EF4-FFF2-40B4-BE49-F238E27FC236}">
                <a16:creationId xmlns:a16="http://schemas.microsoft.com/office/drawing/2014/main" id="{9A751699-F31E-42A8-845E-DF447570C52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BF8FF53-E489-4F6D-9FB2-C955F27E86C2}"/>
              </a:ext>
            </a:extLst>
          </p:cNvPr>
          <p:cNvSpPr txBox="1">
            <a:spLocks noChangeArrowheads="1"/>
          </p:cNvSpPr>
          <p:nvPr/>
        </p:nvSpPr>
        <p:spPr bwMode="auto">
          <a:xfrm>
            <a:off x="1587500" y="977900"/>
            <a:ext cx="701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Trong thời đại ngày nay, chiến tranh có những thay đổi về phương thức tác chiến, vũ khí trang bị nhưng chiến tranh vẫn là:</a:t>
            </a:r>
          </a:p>
        </p:txBody>
      </p:sp>
      <p:sp>
        <p:nvSpPr>
          <p:cNvPr id="65541" name="AutoShape 5">
            <a:extLst>
              <a:ext uri="{FF2B5EF4-FFF2-40B4-BE49-F238E27FC236}">
                <a16:creationId xmlns:a16="http://schemas.microsoft.com/office/drawing/2014/main" id="{F0AA66A1-06C4-4584-ABB6-F5897AC73A2B}"/>
              </a:ext>
            </a:extLst>
          </p:cNvPr>
          <p:cNvSpPr>
            <a:spLocks noChangeArrowheads="1"/>
          </p:cNvSpPr>
          <p:nvPr/>
        </p:nvSpPr>
        <p:spPr bwMode="auto">
          <a:xfrm>
            <a:off x="228600" y="4191000"/>
            <a:ext cx="41910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Sự tiếp tục chính trị </a:t>
            </a:r>
          </a:p>
          <a:p>
            <a:pPr algn="ctr">
              <a:spcBef>
                <a:spcPct val="20000"/>
              </a:spcBef>
            </a:pPr>
            <a:r>
              <a:rPr lang="en-US" altLang="en-US" sz="2400">
                <a:cs typeface="Arial" panose="020B0604020202020204" pitchFamily="34" charset="0"/>
              </a:rPr>
              <a:t>của các nhà nước và </a:t>
            </a:r>
          </a:p>
          <a:p>
            <a:pPr algn="ctr">
              <a:spcBef>
                <a:spcPct val="20000"/>
              </a:spcBef>
            </a:pPr>
            <a:r>
              <a:rPr lang="en-US" altLang="en-US" sz="2400">
                <a:cs typeface="Arial" panose="020B0604020202020204" pitchFamily="34" charset="0"/>
              </a:rPr>
              <a:t>giai cấp nhất định</a:t>
            </a:r>
          </a:p>
        </p:txBody>
      </p:sp>
      <p:sp>
        <p:nvSpPr>
          <p:cNvPr id="65549" name="AutoShape 13">
            <a:extLst>
              <a:ext uri="{FF2B5EF4-FFF2-40B4-BE49-F238E27FC236}">
                <a16:creationId xmlns:a16="http://schemas.microsoft.com/office/drawing/2014/main" id="{EB5955F6-188E-43C3-8583-1AFBDC74FD81}"/>
              </a:ext>
            </a:extLst>
          </p:cNvPr>
          <p:cNvSpPr>
            <a:spLocks noChangeArrowheads="1"/>
          </p:cNvSpPr>
          <p:nvPr/>
        </p:nvSpPr>
        <p:spPr bwMode="auto">
          <a:xfrm>
            <a:off x="228600" y="2438400"/>
            <a:ext cx="41910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A. </a:t>
            </a:r>
            <a:r>
              <a:rPr lang="en-US" sz="2400" dirty="0" err="1">
                <a:solidFill>
                  <a:schemeClr val="bg1"/>
                </a:solidFill>
                <a:latin typeface="Arial" charset="0"/>
                <a:cs typeface="Arial" charset="0"/>
              </a:rPr>
              <a:t>Sự</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tiếp</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tục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mục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tiêu</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đối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ngoại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của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nhà</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và</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giai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cấp</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nhất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định</a:t>
            </a:r>
            <a:endParaRPr lang="en-US" sz="2400" b="1" dirty="0">
              <a:solidFill>
                <a:schemeClr val="bg1"/>
              </a:solidFill>
              <a:latin typeface="+mn-lt"/>
              <a:cs typeface="Times New Roman" pitchFamily="18" charset="0"/>
            </a:endParaRPr>
          </a:p>
        </p:txBody>
      </p:sp>
      <p:sp>
        <p:nvSpPr>
          <p:cNvPr id="116755" name="Oval 19">
            <a:extLst>
              <a:ext uri="{FF2B5EF4-FFF2-40B4-BE49-F238E27FC236}">
                <a16:creationId xmlns:a16="http://schemas.microsoft.com/office/drawing/2014/main" id="{CC5B860A-4B7A-4F8C-B4FE-AD65A83BF177}"/>
              </a:ext>
            </a:extLst>
          </p:cNvPr>
          <p:cNvSpPr>
            <a:spLocks noChangeArrowheads="1"/>
          </p:cNvSpPr>
          <p:nvPr/>
        </p:nvSpPr>
        <p:spPr bwMode="auto">
          <a:xfrm>
            <a:off x="51149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24936" name="Picture 20" descr="ani32">
            <a:hlinkClick r:id="rId7" action="ppaction://hlinksldjump"/>
            <a:extLst>
              <a:ext uri="{FF2B5EF4-FFF2-40B4-BE49-F238E27FC236}">
                <a16:creationId xmlns:a16="http://schemas.microsoft.com/office/drawing/2014/main" id="{B64C8DA2-0D89-4752-A6D0-499907AFD49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143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a:extLst>
              <a:ext uri="{FF2B5EF4-FFF2-40B4-BE49-F238E27FC236}">
                <a16:creationId xmlns:a16="http://schemas.microsoft.com/office/drawing/2014/main" id="{BABF7747-B4FB-4BBD-B409-D29B0CF54887}"/>
              </a:ext>
            </a:extLst>
          </p:cNvPr>
          <p:cNvSpPr>
            <a:spLocks noChangeArrowheads="1"/>
          </p:cNvSpPr>
          <p:nvPr/>
        </p:nvSpPr>
        <p:spPr bwMode="auto">
          <a:xfrm>
            <a:off x="51149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16758" name="Oval 22">
            <a:extLst>
              <a:ext uri="{FF2B5EF4-FFF2-40B4-BE49-F238E27FC236}">
                <a16:creationId xmlns:a16="http://schemas.microsoft.com/office/drawing/2014/main" id="{D6B132A4-4387-4FB9-B71F-66DB3A085433}"/>
              </a:ext>
            </a:extLst>
          </p:cNvPr>
          <p:cNvSpPr>
            <a:spLocks noChangeArrowheads="1"/>
          </p:cNvSpPr>
          <p:nvPr/>
        </p:nvSpPr>
        <p:spPr bwMode="auto">
          <a:xfrm>
            <a:off x="510063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16759" name="Oval 23">
            <a:extLst>
              <a:ext uri="{FF2B5EF4-FFF2-40B4-BE49-F238E27FC236}">
                <a16:creationId xmlns:a16="http://schemas.microsoft.com/office/drawing/2014/main" id="{F6CFDED7-EE86-4912-BC20-E1AABB2EB857}"/>
              </a:ext>
            </a:extLst>
          </p:cNvPr>
          <p:cNvSpPr>
            <a:spLocks noChangeArrowheads="1"/>
          </p:cNvSpPr>
          <p:nvPr/>
        </p:nvSpPr>
        <p:spPr bwMode="auto">
          <a:xfrm>
            <a:off x="5118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16760" name="Oval 24">
            <a:extLst>
              <a:ext uri="{FF2B5EF4-FFF2-40B4-BE49-F238E27FC236}">
                <a16:creationId xmlns:a16="http://schemas.microsoft.com/office/drawing/2014/main" id="{0C657328-A5D7-421C-8BCF-F5241142A069}"/>
              </a:ext>
            </a:extLst>
          </p:cNvPr>
          <p:cNvSpPr>
            <a:spLocks noChangeArrowheads="1"/>
          </p:cNvSpPr>
          <p:nvPr/>
        </p:nvSpPr>
        <p:spPr bwMode="auto">
          <a:xfrm>
            <a:off x="5118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16761" name="Oval 25">
            <a:extLst>
              <a:ext uri="{FF2B5EF4-FFF2-40B4-BE49-F238E27FC236}">
                <a16:creationId xmlns:a16="http://schemas.microsoft.com/office/drawing/2014/main" id="{9E343C44-7C86-4049-B422-D0F3949B98FF}"/>
              </a:ext>
            </a:extLst>
          </p:cNvPr>
          <p:cNvSpPr>
            <a:spLocks noChangeArrowheads="1"/>
          </p:cNvSpPr>
          <p:nvPr/>
        </p:nvSpPr>
        <p:spPr bwMode="auto">
          <a:xfrm>
            <a:off x="5105400" y="61229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16762" name="Oval 26">
            <a:extLst>
              <a:ext uri="{FF2B5EF4-FFF2-40B4-BE49-F238E27FC236}">
                <a16:creationId xmlns:a16="http://schemas.microsoft.com/office/drawing/2014/main" id="{1115922B-000D-4F40-89E0-B3EFDED55720}"/>
              </a:ext>
            </a:extLst>
          </p:cNvPr>
          <p:cNvSpPr>
            <a:spLocks noChangeArrowheads="1"/>
          </p:cNvSpPr>
          <p:nvPr/>
        </p:nvSpPr>
        <p:spPr bwMode="auto">
          <a:xfrm>
            <a:off x="5118100" y="61229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16763" name="Text Box 27">
            <a:extLst>
              <a:ext uri="{FF2B5EF4-FFF2-40B4-BE49-F238E27FC236}">
                <a16:creationId xmlns:a16="http://schemas.microsoft.com/office/drawing/2014/main" id="{A0878E88-0183-4FE0-B544-6871CDA5276A}"/>
              </a:ext>
            </a:extLst>
          </p:cNvPr>
          <p:cNvSpPr txBox="1">
            <a:spLocks noChangeArrowheads="1"/>
          </p:cNvSpPr>
          <p:nvPr/>
        </p:nvSpPr>
        <p:spPr bwMode="auto">
          <a:xfrm>
            <a:off x="37465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16764" name="Text Box 28">
            <a:extLst>
              <a:ext uri="{FF2B5EF4-FFF2-40B4-BE49-F238E27FC236}">
                <a16:creationId xmlns:a16="http://schemas.microsoft.com/office/drawing/2014/main" id="{EE85978E-353C-4925-BFC5-F56C23884C6B}"/>
              </a:ext>
            </a:extLst>
          </p:cNvPr>
          <p:cNvSpPr txBox="1">
            <a:spLocks noChangeArrowheads="1"/>
          </p:cNvSpPr>
          <p:nvPr/>
        </p:nvSpPr>
        <p:spPr bwMode="auto">
          <a:xfrm>
            <a:off x="4800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8" name="AutoShape 13">
            <a:extLst>
              <a:ext uri="{FF2B5EF4-FFF2-40B4-BE49-F238E27FC236}">
                <a16:creationId xmlns:a16="http://schemas.microsoft.com/office/drawing/2014/main" id="{CBE6BF18-9415-46F0-B1DC-CB41F9149FB8}"/>
              </a:ext>
            </a:extLst>
          </p:cNvPr>
          <p:cNvSpPr>
            <a:spLocks noChangeArrowheads="1"/>
          </p:cNvSpPr>
          <p:nvPr/>
        </p:nvSpPr>
        <p:spPr bwMode="auto">
          <a:xfrm>
            <a:off x="4648200" y="2438400"/>
            <a:ext cx="42672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Thực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hiện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âm</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mưu</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thôn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tính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các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khác</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của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các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lớn</a:t>
            </a:r>
            <a:endParaRPr lang="en-US" sz="2400" b="1" dirty="0">
              <a:solidFill>
                <a:schemeClr val="bg1"/>
              </a:solidFill>
              <a:latin typeface="+mn-lt"/>
              <a:cs typeface="Times New Roman" pitchFamily="18" charset="0"/>
            </a:endParaRPr>
          </a:p>
        </p:txBody>
      </p:sp>
      <p:sp>
        <p:nvSpPr>
          <p:cNvPr id="29" name="AutoShape 13">
            <a:extLst>
              <a:ext uri="{FF2B5EF4-FFF2-40B4-BE49-F238E27FC236}">
                <a16:creationId xmlns:a16="http://schemas.microsoft.com/office/drawing/2014/main" id="{55A6171D-C57B-4BF2-A8B5-F0A2CC36644D}"/>
              </a:ext>
            </a:extLst>
          </p:cNvPr>
          <p:cNvSpPr>
            <a:spLocks noChangeArrowheads="1"/>
          </p:cNvSpPr>
          <p:nvPr/>
        </p:nvSpPr>
        <p:spPr bwMode="auto">
          <a:xfrm>
            <a:off x="4648200" y="4191000"/>
            <a:ext cx="4267200" cy="1312863"/>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D. Tiếp tục thực hiện </a:t>
            </a:r>
          </a:p>
          <a:p>
            <a:pPr algn="ctr" eaLnBrk="1" hangingPunct="1"/>
            <a:r>
              <a:rPr lang="en-US" altLang="vi-VN" sz="2400">
                <a:solidFill>
                  <a:schemeClr val="bg1"/>
                </a:solidFill>
                <a:cs typeface="Arial" panose="020B0604020202020204" pitchFamily="34" charset="0"/>
              </a:rPr>
              <a:t>ý đồ xâm lược của giai cấp </a:t>
            </a:r>
          </a:p>
          <a:p>
            <a:pPr algn="ctr" eaLnBrk="1" hangingPunct="1"/>
            <a:r>
              <a:rPr lang="en-US" altLang="vi-VN" sz="2400">
                <a:solidFill>
                  <a:schemeClr val="bg1"/>
                </a:solidFill>
                <a:cs typeface="Arial" panose="020B0604020202020204" pitchFamily="34" charset="0"/>
              </a:rPr>
              <a:t>thống trị nhất định</a:t>
            </a:r>
            <a:endParaRPr lang="vi-VN" altLang="vi-VN" sz="2400" b="1">
              <a:solidFill>
                <a:schemeClr val="bg1"/>
              </a:solidFill>
            </a:endParaRPr>
          </a:p>
        </p:txBody>
      </p:sp>
      <p:sp>
        <p:nvSpPr>
          <p:cNvPr id="20" name="Rectangle: Rounded Corners 19">
            <a:extLst>
              <a:ext uri="{FF2B5EF4-FFF2-40B4-BE49-F238E27FC236}">
                <a16:creationId xmlns:a16="http://schemas.microsoft.com/office/drawing/2014/main" id="{F507EF0F-17CF-4011-B6A9-541CDB2DA91A}"/>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74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ox(out)">
                                      <p:cBhvr>
                                        <p:cTn id="20" dur="1000"/>
                                        <p:tgtEl>
                                          <p:spTgt spid="28"/>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ox(out)">
                                      <p:cBhvr>
                                        <p:cTn id="2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16741"/>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22" presetClass="emph" presetSubtype="0" fill="hold" grpId="1" nodeType="clickEffect">
                                  <p:stCondLst>
                                    <p:cond delay="0"/>
                                  </p:stCondLst>
                                  <p:childTnLst>
                                    <p:animClr clrSpc="hsl" dir="cw">
                                      <p:cBhvr override="childStyle">
                                        <p:cTn id="28" dur="500" fill="hold"/>
                                        <p:tgtEl>
                                          <p:spTgt spid="65541"/>
                                        </p:tgtEl>
                                        <p:attrNameLst>
                                          <p:attrName>style.color</p:attrName>
                                        </p:attrNameLst>
                                      </p:cBhvr>
                                      <p:by>
                                        <p:hsl h="-7200000" s="0" l="0"/>
                                      </p:by>
                                    </p:animClr>
                                    <p:animClr clrSpc="hsl" dir="cw">
                                      <p:cBhvr>
                                        <p:cTn id="29" dur="500" fill="hold"/>
                                        <p:tgtEl>
                                          <p:spTgt spid="65541"/>
                                        </p:tgtEl>
                                        <p:attrNameLst>
                                          <p:attrName>fillcolor</p:attrName>
                                        </p:attrNameLst>
                                      </p:cBhvr>
                                      <p:by>
                                        <p:hsl h="-7200000" s="0" l="0"/>
                                      </p:by>
                                    </p:animClr>
                                    <p:animClr clrSpc="hsl" dir="cw">
                                      <p:cBhvr>
                                        <p:cTn id="30" dur="500" fill="hold"/>
                                        <p:tgtEl>
                                          <p:spTgt spid="65541"/>
                                        </p:tgtEl>
                                        <p:attrNameLst>
                                          <p:attrName>stroke.color</p:attrName>
                                        </p:attrNameLst>
                                      </p:cBhvr>
                                      <p:by>
                                        <p:hsl h="-7200000" s="0" l="0"/>
                                      </p:by>
                                    </p:animClr>
                                    <p:set>
                                      <p:cBhvr>
                                        <p:cTn id="31" dur="500" fill="hold"/>
                                        <p:tgtEl>
                                          <p:spTgt spid="65541"/>
                                        </p:tgtEl>
                                        <p:attrNameLst>
                                          <p:attrName>fill.type</p:attrName>
                                        </p:attrNameLst>
                                      </p:cBhvr>
                                      <p:to>
                                        <p:strVal val="solid"/>
                                      </p:to>
                                    </p:set>
                                  </p:childTnLst>
                                  <p:subTnLst>
                                    <p:audio>
                                      <p:cMediaNode>
                                        <p:cTn display="0" masterRel="sameClick">
                                          <p:stCondLst>
                                            <p:cond evt="begin" delay="0">
                                              <p:tn val="2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seq concurrent="1" nextAc="seek">
              <p:cTn id="32" restart="whenNotActive" fill="hold" evtFilter="cancelBubble" nodeType="interactiveSeq">
                <p:stCondLst>
                  <p:cond evt="onClick" delay="0">
                    <p:tgtEl>
                      <p:spTgt spid="116763"/>
                    </p:tgtEl>
                  </p:cond>
                </p:stCondLst>
                <p:endSync evt="end" delay="0">
                  <p:rtn val="all"/>
                </p:endSync>
                <p:childTnLst>
                  <p:par>
                    <p:cTn id="33" fill="hold" nodeType="clickPar">
                      <p:stCondLst>
                        <p:cond delay="0"/>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16764"/>
                                        </p:tgtEl>
                                        <p:attrNameLst>
                                          <p:attrName>style.visibility</p:attrName>
                                        </p:attrNameLst>
                                      </p:cBhvr>
                                      <p:to>
                                        <p:strVal val="hidden"/>
                                      </p:to>
                                    </p:set>
                                  </p:childTnLst>
                                </p:cTn>
                              </p:par>
                            </p:childTnLst>
                          </p:cTn>
                        </p:par>
                        <p:par>
                          <p:cTn id="37" fill="hold" nodeType="afterGroup">
                            <p:stCondLst>
                              <p:cond delay="0"/>
                            </p:stCondLst>
                            <p:childTnLst>
                              <p:par>
                                <p:cTn id="38" presetID="4" presetClass="exit" presetSubtype="16" fill="hold" grpId="0" nodeType="afterEffect">
                                  <p:stCondLst>
                                    <p:cond delay="1000"/>
                                  </p:stCondLst>
                                  <p:childTnLst>
                                    <p:animEffect transition="out" filter="box(in)">
                                      <p:cBhvr>
                                        <p:cTn id="39" dur="500"/>
                                        <p:tgtEl>
                                          <p:spTgt spid="116762"/>
                                        </p:tgtEl>
                                      </p:cBhvr>
                                    </p:animEffect>
                                    <p:set>
                                      <p:cBhvr>
                                        <p:cTn id="40"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4" name="beep.wav"/>
                                        </p:tgtEl>
                                      </p:cMediaNode>
                                    </p:audio>
                                  </p:subTnLst>
                                </p:cTn>
                              </p:par>
                            </p:childTnLst>
                          </p:cTn>
                        </p:par>
                        <p:par>
                          <p:cTn id="41" fill="hold" nodeType="afterGroup">
                            <p:stCondLst>
                              <p:cond delay="1500"/>
                            </p:stCondLst>
                            <p:childTnLst>
                              <p:par>
                                <p:cTn id="42" presetID="4" presetClass="exit" presetSubtype="16" fill="hold" grpId="0" nodeType="afterEffect">
                                  <p:stCondLst>
                                    <p:cond delay="1000"/>
                                  </p:stCondLst>
                                  <p:childTnLst>
                                    <p:animEffect transition="out" filter="box(in)">
                                      <p:cBhvr>
                                        <p:cTn id="43" dur="500"/>
                                        <p:tgtEl>
                                          <p:spTgt spid="116761"/>
                                        </p:tgtEl>
                                      </p:cBhvr>
                                    </p:animEffect>
                                    <p:set>
                                      <p:cBhvr>
                                        <p:cTn id="44"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3000"/>
                            </p:stCondLst>
                            <p:childTnLst>
                              <p:par>
                                <p:cTn id="46" presetID="4" presetClass="exit" presetSubtype="16" fill="hold" grpId="0" nodeType="afterEffect">
                                  <p:stCondLst>
                                    <p:cond delay="1000"/>
                                  </p:stCondLst>
                                  <p:childTnLst>
                                    <p:animEffect transition="out" filter="box(in)">
                                      <p:cBhvr>
                                        <p:cTn id="47" dur="500"/>
                                        <p:tgtEl>
                                          <p:spTgt spid="116760"/>
                                        </p:tgtEl>
                                      </p:cBhvr>
                                    </p:animEffect>
                                    <p:set>
                                      <p:cBhvr>
                                        <p:cTn id="48"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4500"/>
                            </p:stCondLst>
                            <p:childTnLst>
                              <p:par>
                                <p:cTn id="50" presetID="4" presetClass="exit" presetSubtype="16" fill="hold" grpId="0" nodeType="afterEffect">
                                  <p:stCondLst>
                                    <p:cond delay="1000"/>
                                  </p:stCondLst>
                                  <p:childTnLst>
                                    <p:animEffect transition="out" filter="box(in)">
                                      <p:cBhvr>
                                        <p:cTn id="51" dur="500"/>
                                        <p:tgtEl>
                                          <p:spTgt spid="116759"/>
                                        </p:tgtEl>
                                      </p:cBhvr>
                                    </p:animEffect>
                                    <p:set>
                                      <p:cBhvr>
                                        <p:cTn id="52"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6000"/>
                            </p:stCondLst>
                            <p:childTnLst>
                              <p:par>
                                <p:cTn id="54" presetID="4" presetClass="exit" presetSubtype="16" fill="hold" grpId="0" nodeType="afterEffect">
                                  <p:stCondLst>
                                    <p:cond delay="1000"/>
                                  </p:stCondLst>
                                  <p:childTnLst>
                                    <p:animEffect transition="out" filter="box(in)">
                                      <p:cBhvr>
                                        <p:cTn id="55" dur="500"/>
                                        <p:tgtEl>
                                          <p:spTgt spid="116758"/>
                                        </p:tgtEl>
                                      </p:cBhvr>
                                    </p:animEffect>
                                    <p:set>
                                      <p:cBhvr>
                                        <p:cTn id="56"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7500"/>
                            </p:stCondLst>
                            <p:childTnLst>
                              <p:par>
                                <p:cTn id="58" presetID="4" presetClass="exit" presetSubtype="16" fill="hold" grpId="0" nodeType="afterEffect">
                                  <p:stCondLst>
                                    <p:cond delay="1000"/>
                                  </p:stCondLst>
                                  <p:childTnLst>
                                    <p:animEffect transition="out" filter="box(in)">
                                      <p:cBhvr>
                                        <p:cTn id="59" dur="500"/>
                                        <p:tgtEl>
                                          <p:spTgt spid="116757"/>
                                        </p:tgtEl>
                                      </p:cBhvr>
                                    </p:animEffect>
                                    <p:set>
                                      <p:cBhvr>
                                        <p:cTn id="60"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9000"/>
                            </p:stCondLst>
                            <p:childTnLst>
                              <p:par>
                                <p:cTn id="62" presetID="4" presetClass="exit" presetSubtype="16" fill="hold" grpId="0" nodeType="afterEffect">
                                  <p:stCondLst>
                                    <p:cond delay="1000"/>
                                  </p:stCondLst>
                                  <p:childTnLst>
                                    <p:animEffect transition="out" filter="box(in)">
                                      <p:cBhvr>
                                        <p:cTn id="63" dur="500"/>
                                        <p:tgtEl>
                                          <p:spTgt spid="116755"/>
                                        </p:tgtEl>
                                      </p:cBhvr>
                                    </p:animEffect>
                                    <p:set>
                                      <p:cBhvr>
                                        <p:cTn id="64"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10500"/>
                            </p:stCondLst>
                            <p:childTnLst>
                              <p:par>
                                <p:cTn id="66" presetID="4" presetClass="exit" presetSubtype="16" fill="hold" grpId="0" nodeType="afterEffect">
                                  <p:stCondLst>
                                    <p:cond delay="500"/>
                                  </p:stCondLst>
                                  <p:childTnLst>
                                    <p:animEffect transition="out" filter="box(in)">
                                      <p:cBhvr>
                                        <p:cTn id="67" dur="500"/>
                                        <p:tgtEl>
                                          <p:spTgt spid="116738"/>
                                        </p:tgtEl>
                                      </p:cBhvr>
                                    </p:animEffect>
                                    <p:set>
                                      <p:cBhvr>
                                        <p:cTn id="68"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116764" grpId="0" animBg="1"/>
      <p:bldP spid="28" grpId="0" animBg="1"/>
      <p:bldP spid="29"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a:extLst>
              <a:ext uri="{FF2B5EF4-FFF2-40B4-BE49-F238E27FC236}">
                <a16:creationId xmlns:a16="http://schemas.microsoft.com/office/drawing/2014/main" id="{B25AC413-CE88-45BA-8FE5-FFDD216705BA}"/>
              </a:ext>
            </a:extLst>
          </p:cNvPr>
          <p:cNvSpPr>
            <a:spLocks noChangeArrowheads="1"/>
          </p:cNvSpPr>
          <p:nvPr/>
        </p:nvSpPr>
        <p:spPr bwMode="auto">
          <a:xfrm>
            <a:off x="4945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sp>
        <p:nvSpPr>
          <p:cNvPr id="126979" name="Text Box 9">
            <a:extLst>
              <a:ext uri="{FF2B5EF4-FFF2-40B4-BE49-F238E27FC236}">
                <a16:creationId xmlns:a16="http://schemas.microsoft.com/office/drawing/2014/main" id="{B8BEC2D8-F05F-4BB2-B10C-F5C228C4D629}"/>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vi-VN" altLang="en-US">
              <a:cs typeface="Arial" panose="020B0604020202020204" pitchFamily="34" charset="0"/>
            </a:endParaRPr>
          </a:p>
        </p:txBody>
      </p:sp>
      <p:sp>
        <p:nvSpPr>
          <p:cNvPr id="117779" name="Oval 19">
            <a:extLst>
              <a:ext uri="{FF2B5EF4-FFF2-40B4-BE49-F238E27FC236}">
                <a16:creationId xmlns:a16="http://schemas.microsoft.com/office/drawing/2014/main" id="{D0FFDB41-0FB8-42F0-856B-8AC70D77FE66}"/>
              </a:ext>
            </a:extLst>
          </p:cNvPr>
          <p:cNvSpPr>
            <a:spLocks noChangeArrowheads="1"/>
          </p:cNvSpPr>
          <p:nvPr/>
        </p:nvSpPr>
        <p:spPr bwMode="auto">
          <a:xfrm>
            <a:off x="4941888" y="60690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26981" name="Picture 20" descr="ani32">
            <a:hlinkClick r:id="rId6" action="ppaction://hlinksldjump"/>
            <a:extLst>
              <a:ext uri="{FF2B5EF4-FFF2-40B4-BE49-F238E27FC236}">
                <a16:creationId xmlns:a16="http://schemas.microsoft.com/office/drawing/2014/main" id="{B6A2A894-6717-4250-B17F-7144C67B74E9}"/>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H="1">
            <a:off x="82931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a:extLst>
              <a:ext uri="{FF2B5EF4-FFF2-40B4-BE49-F238E27FC236}">
                <a16:creationId xmlns:a16="http://schemas.microsoft.com/office/drawing/2014/main" id="{775D7B72-1B93-45FA-A271-5EFE051BA9D1}"/>
              </a:ext>
            </a:extLst>
          </p:cNvPr>
          <p:cNvSpPr>
            <a:spLocks noChangeArrowheads="1"/>
          </p:cNvSpPr>
          <p:nvPr/>
        </p:nvSpPr>
        <p:spPr bwMode="auto">
          <a:xfrm>
            <a:off x="4953000" y="61023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17782" name="Oval 22">
            <a:extLst>
              <a:ext uri="{FF2B5EF4-FFF2-40B4-BE49-F238E27FC236}">
                <a16:creationId xmlns:a16="http://schemas.microsoft.com/office/drawing/2014/main" id="{3D2BDCF8-6951-432E-A2A5-6D428B9B79D6}"/>
              </a:ext>
            </a:extLst>
          </p:cNvPr>
          <p:cNvSpPr>
            <a:spLocks noChangeArrowheads="1"/>
          </p:cNvSpPr>
          <p:nvPr/>
        </p:nvSpPr>
        <p:spPr bwMode="auto">
          <a:xfrm>
            <a:off x="4962525" y="60690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17783" name="Oval 23">
            <a:extLst>
              <a:ext uri="{FF2B5EF4-FFF2-40B4-BE49-F238E27FC236}">
                <a16:creationId xmlns:a16="http://schemas.microsoft.com/office/drawing/2014/main" id="{4E6EB3F1-ECE4-4B99-A79A-09E7107C94E1}"/>
              </a:ext>
            </a:extLst>
          </p:cNvPr>
          <p:cNvSpPr>
            <a:spLocks noChangeArrowheads="1"/>
          </p:cNvSpPr>
          <p:nvPr/>
        </p:nvSpPr>
        <p:spPr bwMode="auto">
          <a:xfrm>
            <a:off x="4962525" y="61023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17784" name="Oval 24">
            <a:extLst>
              <a:ext uri="{FF2B5EF4-FFF2-40B4-BE49-F238E27FC236}">
                <a16:creationId xmlns:a16="http://schemas.microsoft.com/office/drawing/2014/main" id="{48454BDA-F966-4B84-BFE7-EB1B9DCAF7A4}"/>
              </a:ext>
            </a:extLst>
          </p:cNvPr>
          <p:cNvSpPr>
            <a:spLocks noChangeArrowheads="1"/>
          </p:cNvSpPr>
          <p:nvPr/>
        </p:nvSpPr>
        <p:spPr bwMode="auto">
          <a:xfrm>
            <a:off x="4953000" y="60690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17785" name="Oval 25">
            <a:extLst>
              <a:ext uri="{FF2B5EF4-FFF2-40B4-BE49-F238E27FC236}">
                <a16:creationId xmlns:a16="http://schemas.microsoft.com/office/drawing/2014/main" id="{184BB679-5699-4D0E-88E9-5458F707E262}"/>
              </a:ext>
            </a:extLst>
          </p:cNvPr>
          <p:cNvSpPr>
            <a:spLocks noChangeArrowheads="1"/>
          </p:cNvSpPr>
          <p:nvPr/>
        </p:nvSpPr>
        <p:spPr bwMode="auto">
          <a:xfrm>
            <a:off x="4953000" y="60690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17786" name="Oval 26">
            <a:extLst>
              <a:ext uri="{FF2B5EF4-FFF2-40B4-BE49-F238E27FC236}">
                <a16:creationId xmlns:a16="http://schemas.microsoft.com/office/drawing/2014/main" id="{250B8FCF-72FE-4604-ACB0-4CE5B5921943}"/>
              </a:ext>
            </a:extLst>
          </p:cNvPr>
          <p:cNvSpPr>
            <a:spLocks noChangeArrowheads="1"/>
          </p:cNvSpPr>
          <p:nvPr/>
        </p:nvSpPr>
        <p:spPr bwMode="auto">
          <a:xfrm>
            <a:off x="4962525" y="61023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17787" name="Text Box 27">
            <a:extLst>
              <a:ext uri="{FF2B5EF4-FFF2-40B4-BE49-F238E27FC236}">
                <a16:creationId xmlns:a16="http://schemas.microsoft.com/office/drawing/2014/main" id="{DE663F21-E2B5-4C44-A652-D6AC42E8E245}"/>
              </a:ext>
            </a:extLst>
          </p:cNvPr>
          <p:cNvSpPr txBox="1">
            <a:spLocks noChangeArrowheads="1"/>
          </p:cNvSpPr>
          <p:nvPr/>
        </p:nvSpPr>
        <p:spPr bwMode="auto">
          <a:xfrm>
            <a:off x="3505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17788" name="Text Box 28">
            <a:extLst>
              <a:ext uri="{FF2B5EF4-FFF2-40B4-BE49-F238E27FC236}">
                <a16:creationId xmlns:a16="http://schemas.microsoft.com/office/drawing/2014/main" id="{ADE23786-17F0-4E8F-A114-CAB154765D40}"/>
              </a:ext>
            </a:extLst>
          </p:cNvPr>
          <p:cNvSpPr txBox="1">
            <a:spLocks noChangeArrowheads="1"/>
          </p:cNvSpPr>
          <p:nvPr/>
        </p:nvSpPr>
        <p:spPr bwMode="auto">
          <a:xfrm>
            <a:off x="46482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pic>
        <p:nvPicPr>
          <p:cNvPr id="25" name="Picture 15" descr="people008">
            <a:extLst>
              <a:ext uri="{FF2B5EF4-FFF2-40B4-BE49-F238E27FC236}">
                <a16:creationId xmlns:a16="http://schemas.microsoft.com/office/drawing/2014/main" id="{A88E112F-CDCD-49DF-9A23-560E0DCE4A96}"/>
              </a:ext>
            </a:extLst>
          </p:cNvPr>
          <p:cNvPicPr>
            <a:picLocks noChangeAspect="1" noChangeArrowheads="1" noCrop="1"/>
          </p:cNvPicPr>
          <p:nvPr/>
        </p:nvPicPr>
        <p:blipFill>
          <a:blip r:embed="rId8">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a:extLst>
              <a:ext uri="{FF2B5EF4-FFF2-40B4-BE49-F238E27FC236}">
                <a16:creationId xmlns:a16="http://schemas.microsoft.com/office/drawing/2014/main" id="{24D29C55-637F-4467-820D-1426F3B52437}"/>
              </a:ext>
            </a:extLst>
          </p:cNvPr>
          <p:cNvSpPr txBox="1">
            <a:spLocks noChangeArrowheads="1"/>
          </p:cNvSpPr>
          <p:nvPr/>
        </p:nvSpPr>
        <p:spPr bwMode="auto">
          <a:xfrm>
            <a:off x="1550988" y="1003300"/>
            <a:ext cx="72120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a:cs typeface="Arial" panose="020B0604020202020204" pitchFamily="34" charset="0"/>
              </a:rPr>
              <a:t>Lời nói của Chủ tịch Hồ Chí Minh </a:t>
            </a:r>
            <a:r>
              <a:rPr lang="en-US" altLang="en-US" sz="2400" i="1">
                <a:cs typeface="Arial" panose="020B0604020202020204" pitchFamily="34" charset="0"/>
              </a:rPr>
              <a:t>“Các vua Hùng đã có công dựng nước, Bác cháu ta phải cùng nhau giữ lấy nước”</a:t>
            </a:r>
            <a:r>
              <a:rPr lang="en-US" altLang="en-US" sz="2400">
                <a:cs typeface="Arial" panose="020B0604020202020204" pitchFamily="34" charset="0"/>
              </a:rPr>
              <a:t> đã thể hiện rõ:</a:t>
            </a:r>
          </a:p>
        </p:txBody>
      </p:sp>
      <p:sp>
        <p:nvSpPr>
          <p:cNvPr id="28" name="AutoShape 5">
            <a:extLst>
              <a:ext uri="{FF2B5EF4-FFF2-40B4-BE49-F238E27FC236}">
                <a16:creationId xmlns:a16="http://schemas.microsoft.com/office/drawing/2014/main" id="{57130095-621F-407E-A73B-F6B112BB93A0}"/>
              </a:ext>
            </a:extLst>
          </p:cNvPr>
          <p:cNvSpPr>
            <a:spLocks noChangeArrowheads="1"/>
          </p:cNvSpPr>
          <p:nvPr/>
        </p:nvSpPr>
        <p:spPr bwMode="auto">
          <a:xfrm>
            <a:off x="4648200" y="2438400"/>
            <a:ext cx="4267200" cy="136525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B. Tính tất yếu khách </a:t>
            </a:r>
          </a:p>
          <a:p>
            <a:pPr algn="ctr">
              <a:spcBef>
                <a:spcPct val="20000"/>
              </a:spcBef>
            </a:pPr>
            <a:r>
              <a:rPr lang="en-US" altLang="en-US" sz="2400">
                <a:cs typeface="Arial" panose="020B0604020202020204" pitchFamily="34" charset="0"/>
              </a:rPr>
              <a:t>quan của sự nghiệp bảo </a:t>
            </a:r>
          </a:p>
          <a:p>
            <a:pPr algn="ctr">
              <a:spcBef>
                <a:spcPct val="20000"/>
              </a:spcBef>
            </a:pPr>
            <a:r>
              <a:rPr lang="en-US" altLang="en-US" sz="2400">
                <a:cs typeface="Arial" panose="020B0604020202020204" pitchFamily="34" charset="0"/>
              </a:rPr>
              <a:t>vệ Tổ quốc Việt Nam</a:t>
            </a:r>
          </a:p>
        </p:txBody>
      </p:sp>
      <p:sp>
        <p:nvSpPr>
          <p:cNvPr id="30" name="AutoShape 13">
            <a:extLst>
              <a:ext uri="{FF2B5EF4-FFF2-40B4-BE49-F238E27FC236}">
                <a16:creationId xmlns:a16="http://schemas.microsoft.com/office/drawing/2014/main" id="{4D3FFF3A-6A25-467C-8E9A-D0CDEFE61779}"/>
              </a:ext>
            </a:extLst>
          </p:cNvPr>
          <p:cNvSpPr>
            <a:spLocks noChangeArrowheads="1"/>
          </p:cNvSpPr>
          <p:nvPr/>
        </p:nvSpPr>
        <p:spPr bwMode="auto">
          <a:xfrm>
            <a:off x="228600" y="2438400"/>
            <a:ext cx="4191000" cy="136525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A. </a:t>
            </a:r>
            <a:r>
              <a:rPr lang="en-US" sz="2400" dirty="0" err="1">
                <a:solidFill>
                  <a:schemeClr val="bg1"/>
                </a:solidFill>
                <a:latin typeface="Arial" charset="0"/>
                <a:cs typeface="Arial" charset="0"/>
              </a:rPr>
              <a:t>Tính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khách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quan</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khoa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học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của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sự</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nghiệp</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bảo</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vệ</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Tổ</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quốc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Việt</a:t>
            </a:r>
            <a:r>
              <a:rPr lang="en-US" sz="2400" dirty="0">
                <a:solidFill>
                  <a:schemeClr val="bg1"/>
                </a:solidFill>
                <a:latin typeface="Arial" charset="0"/>
                <a:cs typeface="Arial" charset="0"/>
              </a:rPr>
              <a:t> Nam</a:t>
            </a:r>
            <a:endParaRPr lang="en-US" sz="2400" b="1" dirty="0">
              <a:solidFill>
                <a:schemeClr val="bg1"/>
              </a:solidFill>
              <a:latin typeface="+mn-lt"/>
              <a:cs typeface="Times New Roman" pitchFamily="18" charset="0"/>
            </a:endParaRPr>
          </a:p>
        </p:txBody>
      </p:sp>
      <p:sp>
        <p:nvSpPr>
          <p:cNvPr id="26" name="AutoShape 13">
            <a:extLst>
              <a:ext uri="{FF2B5EF4-FFF2-40B4-BE49-F238E27FC236}">
                <a16:creationId xmlns:a16="http://schemas.microsoft.com/office/drawing/2014/main" id="{66294904-63D4-446E-B275-425704E3BBD8}"/>
              </a:ext>
            </a:extLst>
          </p:cNvPr>
          <p:cNvSpPr>
            <a:spLocks noChangeArrowheads="1"/>
          </p:cNvSpPr>
          <p:nvPr/>
        </p:nvSpPr>
        <p:spPr bwMode="auto">
          <a:xfrm>
            <a:off x="228600" y="4184650"/>
            <a:ext cx="4191000" cy="136525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C. Tính tất yếu không</a:t>
            </a:r>
          </a:p>
          <a:p>
            <a:pPr algn="ctr" eaLnBrk="1" hangingPunct="1"/>
            <a:r>
              <a:rPr lang="en-US" altLang="vi-VN" sz="2400">
                <a:solidFill>
                  <a:schemeClr val="bg1"/>
                </a:solidFill>
                <a:cs typeface="Arial" panose="020B0604020202020204" pitchFamily="34" charset="0"/>
              </a:rPr>
              <a:t> thể thay đổi của sự nghiệp </a:t>
            </a:r>
          </a:p>
          <a:p>
            <a:pPr algn="ctr" eaLnBrk="1" hangingPunct="1"/>
            <a:r>
              <a:rPr lang="en-US" altLang="vi-VN" sz="2400">
                <a:solidFill>
                  <a:schemeClr val="bg1"/>
                </a:solidFill>
                <a:cs typeface="Arial" panose="020B0604020202020204" pitchFamily="34" charset="0"/>
              </a:rPr>
              <a:t>bảo vệ Tổ quốc Việt Nam</a:t>
            </a:r>
            <a:endParaRPr lang="vi-VN" altLang="vi-VN" sz="2400" b="1">
              <a:solidFill>
                <a:schemeClr val="bg1"/>
              </a:solidFill>
            </a:endParaRPr>
          </a:p>
        </p:txBody>
      </p:sp>
      <p:sp>
        <p:nvSpPr>
          <p:cNvPr id="29" name="AutoShape 13">
            <a:extLst>
              <a:ext uri="{FF2B5EF4-FFF2-40B4-BE49-F238E27FC236}">
                <a16:creationId xmlns:a16="http://schemas.microsoft.com/office/drawing/2014/main" id="{D0761748-B934-4E00-8294-4357A559FF95}"/>
              </a:ext>
            </a:extLst>
          </p:cNvPr>
          <p:cNvSpPr>
            <a:spLocks noChangeArrowheads="1"/>
          </p:cNvSpPr>
          <p:nvPr/>
        </p:nvSpPr>
        <p:spPr bwMode="auto">
          <a:xfrm>
            <a:off x="4648200" y="4184650"/>
            <a:ext cx="4267200" cy="137795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D. Tính khách quan, </a:t>
            </a:r>
          </a:p>
          <a:p>
            <a:pPr algn="ctr" eaLnBrk="1" hangingPunct="1"/>
            <a:r>
              <a:rPr lang="en-US" altLang="vi-VN" sz="2400">
                <a:solidFill>
                  <a:schemeClr val="bg1"/>
                </a:solidFill>
                <a:cs typeface="Arial" panose="020B0604020202020204" pitchFamily="34" charset="0"/>
              </a:rPr>
              <a:t>chủ quan của sự nghiệp</a:t>
            </a:r>
          </a:p>
          <a:p>
            <a:pPr algn="ctr" eaLnBrk="1" hangingPunct="1"/>
            <a:r>
              <a:rPr lang="en-US" altLang="vi-VN" sz="2400">
                <a:solidFill>
                  <a:schemeClr val="bg1"/>
                </a:solidFill>
                <a:cs typeface="Arial" panose="020B0604020202020204" pitchFamily="34" charset="0"/>
              </a:rPr>
              <a:t> bảo vệ Tổ quốc Việt Nam</a:t>
            </a:r>
            <a:endParaRPr lang="vi-VN" altLang="vi-VN" sz="2400" b="1">
              <a:solidFill>
                <a:schemeClr val="bg1"/>
              </a:solidFill>
            </a:endParaRPr>
          </a:p>
        </p:txBody>
      </p:sp>
      <p:sp>
        <p:nvSpPr>
          <p:cNvPr id="21" name="Rectangle: Rounded Corners 20">
            <a:extLst>
              <a:ext uri="{FF2B5EF4-FFF2-40B4-BE49-F238E27FC236}">
                <a16:creationId xmlns:a16="http://schemas.microsoft.com/office/drawing/2014/main" id="{D65FA527-3882-408F-9B5B-9547F9A3E70B}"/>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74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392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492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59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ox(out)">
                                      <p:cBhvr>
                                        <p:cTn id="24"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117787"/>
                    </p:tgtEl>
                  </p:cond>
                </p:stCondLst>
                <p:endSync evt="end" delay="0">
                  <p:rtn val="all"/>
                </p:endSync>
                <p:childTnLst>
                  <p:par>
                    <p:cTn id="26" fill="hold" nodeType="clickPar">
                      <p:stCondLst>
                        <p:cond delay="0"/>
                      </p:stCondLst>
                      <p:childTnLst>
                        <p:par>
                          <p:cTn id="27" fill="hold" nodeType="withGroup">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17788"/>
                                        </p:tgtEl>
                                        <p:attrNameLst>
                                          <p:attrName>style.visibility</p:attrName>
                                        </p:attrNameLst>
                                      </p:cBhvr>
                                      <p:to>
                                        <p:strVal val="hidden"/>
                                      </p:to>
                                    </p:set>
                                  </p:childTnLst>
                                </p:cTn>
                              </p:par>
                            </p:childTnLst>
                          </p:cTn>
                        </p:par>
                        <p:par>
                          <p:cTn id="30" fill="hold" nodeType="afterGroup">
                            <p:stCondLst>
                              <p:cond delay="0"/>
                            </p:stCondLst>
                            <p:childTnLst>
                              <p:par>
                                <p:cTn id="31" presetID="4" presetClass="exit" presetSubtype="16" fill="hold" grpId="0" nodeType="afterEffect">
                                  <p:stCondLst>
                                    <p:cond delay="1000"/>
                                  </p:stCondLst>
                                  <p:childTnLst>
                                    <p:animEffect transition="out" filter="box(in)">
                                      <p:cBhvr>
                                        <p:cTn id="32" dur="500"/>
                                        <p:tgtEl>
                                          <p:spTgt spid="117786"/>
                                        </p:tgtEl>
                                      </p:cBhvr>
                                    </p:animEffect>
                                    <p:set>
                                      <p:cBhvr>
                                        <p:cTn id="33"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1"/>
                                            </p:cond>
                                          </p:stCondLst>
                                          <p:endCondLst>
                                            <p:cond evt="onStopAudio" delay="0">
                                              <p:tgtEl>
                                                <p:sldTgt/>
                                              </p:tgtEl>
                                            </p:cond>
                                          </p:endCondLst>
                                        </p:cTn>
                                        <p:tgtEl>
                                          <p:sndTgt r:embed="rId3" name="beep.wav"/>
                                        </p:tgtEl>
                                      </p:cMediaNode>
                                    </p:audio>
                                  </p:subTnLst>
                                </p:cTn>
                              </p:par>
                            </p:childTnLst>
                          </p:cTn>
                        </p:par>
                        <p:par>
                          <p:cTn id="34" fill="hold" nodeType="afterGroup">
                            <p:stCondLst>
                              <p:cond delay="1500"/>
                            </p:stCondLst>
                            <p:childTnLst>
                              <p:par>
                                <p:cTn id="35" presetID="4" presetClass="exit" presetSubtype="16" fill="hold" grpId="0" nodeType="afterEffect">
                                  <p:stCondLst>
                                    <p:cond delay="1000"/>
                                  </p:stCondLst>
                                  <p:childTnLst>
                                    <p:animEffect transition="out" filter="box(in)">
                                      <p:cBhvr>
                                        <p:cTn id="36" dur="500"/>
                                        <p:tgtEl>
                                          <p:spTgt spid="117785"/>
                                        </p:tgtEl>
                                      </p:cBhvr>
                                    </p:animEffect>
                                    <p:set>
                                      <p:cBhvr>
                                        <p:cTn id="37"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5"/>
                                            </p:cond>
                                          </p:stCondLst>
                                          <p:endCondLst>
                                            <p:cond evt="onStopAudio" delay="0">
                                              <p:tgtEl>
                                                <p:sldTgt/>
                                              </p:tgtEl>
                                            </p:cond>
                                          </p:endCondLst>
                                        </p:cTn>
                                        <p:tgtEl>
                                          <p:sndTgt r:embed="rId3" name="beep.wav"/>
                                        </p:tgtEl>
                                      </p:cMediaNode>
                                    </p:audio>
                                  </p:subTnLst>
                                </p:cTn>
                              </p:par>
                            </p:childTnLst>
                          </p:cTn>
                        </p:par>
                        <p:par>
                          <p:cTn id="38" fill="hold" nodeType="afterGroup">
                            <p:stCondLst>
                              <p:cond delay="3000"/>
                            </p:stCondLst>
                            <p:childTnLst>
                              <p:par>
                                <p:cTn id="39" presetID="4" presetClass="exit" presetSubtype="16" fill="hold" grpId="0" nodeType="afterEffect">
                                  <p:stCondLst>
                                    <p:cond delay="1000"/>
                                  </p:stCondLst>
                                  <p:childTnLst>
                                    <p:animEffect transition="out" filter="box(in)">
                                      <p:cBhvr>
                                        <p:cTn id="40" dur="500"/>
                                        <p:tgtEl>
                                          <p:spTgt spid="117784"/>
                                        </p:tgtEl>
                                      </p:cBhvr>
                                    </p:animEffect>
                                    <p:set>
                                      <p:cBhvr>
                                        <p:cTn id="41"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39"/>
                                            </p:cond>
                                          </p:stCondLst>
                                          <p:endCondLst>
                                            <p:cond evt="onStopAudio" delay="0">
                                              <p:tgtEl>
                                                <p:sldTgt/>
                                              </p:tgtEl>
                                            </p:cond>
                                          </p:endCondLst>
                                        </p:cTn>
                                        <p:tgtEl>
                                          <p:sndTgt r:embed="rId3" name="beep.wav"/>
                                        </p:tgtEl>
                                      </p:cMediaNode>
                                    </p:audio>
                                  </p:subTnLst>
                                </p:cTn>
                              </p:par>
                            </p:childTnLst>
                          </p:cTn>
                        </p:par>
                        <p:par>
                          <p:cTn id="42" fill="hold" nodeType="afterGroup">
                            <p:stCondLst>
                              <p:cond delay="4500"/>
                            </p:stCondLst>
                            <p:childTnLst>
                              <p:par>
                                <p:cTn id="43" presetID="4" presetClass="exit" presetSubtype="16" fill="hold" grpId="0" nodeType="afterEffect">
                                  <p:stCondLst>
                                    <p:cond delay="1000"/>
                                  </p:stCondLst>
                                  <p:childTnLst>
                                    <p:animEffect transition="out" filter="box(in)">
                                      <p:cBhvr>
                                        <p:cTn id="44" dur="500"/>
                                        <p:tgtEl>
                                          <p:spTgt spid="117783"/>
                                        </p:tgtEl>
                                      </p:cBhvr>
                                    </p:animEffect>
                                    <p:set>
                                      <p:cBhvr>
                                        <p:cTn id="45"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3" name="beep.wav"/>
                                        </p:tgtEl>
                                      </p:cMediaNode>
                                    </p:audio>
                                  </p:subTnLst>
                                </p:cTn>
                              </p:par>
                            </p:childTnLst>
                          </p:cTn>
                        </p:par>
                        <p:par>
                          <p:cTn id="46" fill="hold" nodeType="afterGroup">
                            <p:stCondLst>
                              <p:cond delay="6000"/>
                            </p:stCondLst>
                            <p:childTnLst>
                              <p:par>
                                <p:cTn id="47" presetID="4" presetClass="exit" presetSubtype="16" fill="hold" grpId="0" nodeType="afterEffect">
                                  <p:stCondLst>
                                    <p:cond delay="1000"/>
                                  </p:stCondLst>
                                  <p:childTnLst>
                                    <p:animEffect transition="out" filter="box(in)">
                                      <p:cBhvr>
                                        <p:cTn id="48" dur="500"/>
                                        <p:tgtEl>
                                          <p:spTgt spid="117782"/>
                                        </p:tgtEl>
                                      </p:cBhvr>
                                    </p:animEffect>
                                    <p:set>
                                      <p:cBhvr>
                                        <p:cTn id="49"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3" name="beep.wav"/>
                                        </p:tgtEl>
                                      </p:cMediaNode>
                                    </p:audio>
                                  </p:subTnLst>
                                </p:cTn>
                              </p:par>
                            </p:childTnLst>
                          </p:cTn>
                        </p:par>
                        <p:par>
                          <p:cTn id="50" fill="hold" nodeType="afterGroup">
                            <p:stCondLst>
                              <p:cond delay="7500"/>
                            </p:stCondLst>
                            <p:childTnLst>
                              <p:par>
                                <p:cTn id="51" presetID="4" presetClass="exit" presetSubtype="16" fill="hold" grpId="0" nodeType="afterEffect">
                                  <p:stCondLst>
                                    <p:cond delay="1000"/>
                                  </p:stCondLst>
                                  <p:childTnLst>
                                    <p:animEffect transition="out" filter="box(in)">
                                      <p:cBhvr>
                                        <p:cTn id="52" dur="500"/>
                                        <p:tgtEl>
                                          <p:spTgt spid="117781"/>
                                        </p:tgtEl>
                                      </p:cBhvr>
                                    </p:animEffect>
                                    <p:set>
                                      <p:cBhvr>
                                        <p:cTn id="53"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3" name="beep.wav"/>
                                        </p:tgtEl>
                                      </p:cMediaNode>
                                    </p:audio>
                                  </p:subTnLst>
                                </p:cTn>
                              </p:par>
                            </p:childTnLst>
                          </p:cTn>
                        </p:par>
                        <p:par>
                          <p:cTn id="54" fill="hold" nodeType="afterGroup">
                            <p:stCondLst>
                              <p:cond delay="9000"/>
                            </p:stCondLst>
                            <p:childTnLst>
                              <p:par>
                                <p:cTn id="55" presetID="4" presetClass="exit" presetSubtype="16" fill="hold" grpId="0" nodeType="afterEffect">
                                  <p:stCondLst>
                                    <p:cond delay="1000"/>
                                  </p:stCondLst>
                                  <p:childTnLst>
                                    <p:animEffect transition="out" filter="box(in)">
                                      <p:cBhvr>
                                        <p:cTn id="56" dur="500"/>
                                        <p:tgtEl>
                                          <p:spTgt spid="117779"/>
                                        </p:tgtEl>
                                      </p:cBhvr>
                                    </p:animEffect>
                                    <p:set>
                                      <p:cBhvr>
                                        <p:cTn id="57"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3" name="beep.wav"/>
                                        </p:tgtEl>
                                      </p:cMediaNode>
                                    </p:audio>
                                  </p:subTnLst>
                                </p:cTn>
                              </p:par>
                            </p:childTnLst>
                          </p:cTn>
                        </p:par>
                        <p:par>
                          <p:cTn id="58" fill="hold" nodeType="afterGroup">
                            <p:stCondLst>
                              <p:cond delay="10500"/>
                            </p:stCondLst>
                            <p:childTnLst>
                              <p:par>
                                <p:cTn id="59" presetID="4" presetClass="exit" presetSubtype="16" fill="hold" grpId="0" nodeType="afterEffect">
                                  <p:stCondLst>
                                    <p:cond delay="500"/>
                                  </p:stCondLst>
                                  <p:childTnLst>
                                    <p:animEffect transition="out" filter="box(in)">
                                      <p:cBhvr>
                                        <p:cTn id="60" dur="500"/>
                                        <p:tgtEl>
                                          <p:spTgt spid="117762"/>
                                        </p:tgtEl>
                                      </p:cBhvr>
                                    </p:animEffect>
                                    <p:set>
                                      <p:cBhvr>
                                        <p:cTn id="61"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2" restart="whenNotActive" fill="hold" evtFilter="cancelBubble" nodeType="interactiveSeq">
                <p:stCondLst>
                  <p:cond evt="onClick" delay="0">
                    <p:tgtEl>
                      <p:spTgt spid="25"/>
                    </p:tgtEl>
                  </p:cond>
                </p:stCondLst>
                <p:endSync evt="end" delay="0">
                  <p:rtn val="all"/>
                </p:endSync>
                <p:childTnLst>
                  <p:par>
                    <p:cTn id="63" fill="hold" nodeType="clickPar">
                      <p:stCondLst>
                        <p:cond delay="0"/>
                      </p:stCondLst>
                      <p:childTnLst>
                        <p:par>
                          <p:cTn id="64" fill="hold" nodeType="withGroup">
                            <p:stCondLst>
                              <p:cond delay="0"/>
                            </p:stCondLst>
                            <p:childTnLst>
                              <p:par>
                                <p:cTn id="65" presetID="22" presetClass="emph" presetSubtype="0" fill="hold" grpId="1" nodeType="clickEffect">
                                  <p:stCondLst>
                                    <p:cond delay="0"/>
                                  </p:stCondLst>
                                  <p:childTnLst>
                                    <p:animClr clrSpc="hsl" dir="cw">
                                      <p:cBhvr override="childStyle">
                                        <p:cTn id="66" dur="500" fill="hold"/>
                                        <p:tgtEl>
                                          <p:spTgt spid="28"/>
                                        </p:tgtEl>
                                        <p:attrNameLst>
                                          <p:attrName>style.color</p:attrName>
                                        </p:attrNameLst>
                                      </p:cBhvr>
                                      <p:by>
                                        <p:hsl h="-7200000" s="0" l="0"/>
                                      </p:by>
                                    </p:animClr>
                                    <p:animClr clrSpc="hsl" dir="cw">
                                      <p:cBhvr>
                                        <p:cTn id="67" dur="500" fill="hold"/>
                                        <p:tgtEl>
                                          <p:spTgt spid="28"/>
                                        </p:tgtEl>
                                        <p:attrNameLst>
                                          <p:attrName>fillcolor</p:attrName>
                                        </p:attrNameLst>
                                      </p:cBhvr>
                                      <p:by>
                                        <p:hsl h="-7200000" s="0" l="0"/>
                                      </p:by>
                                    </p:animClr>
                                    <p:animClr clrSpc="hsl" dir="cw">
                                      <p:cBhvr>
                                        <p:cTn id="68" dur="500" fill="hold"/>
                                        <p:tgtEl>
                                          <p:spTgt spid="28"/>
                                        </p:tgtEl>
                                        <p:attrNameLst>
                                          <p:attrName>stroke.color</p:attrName>
                                        </p:attrNameLst>
                                      </p:cBhvr>
                                      <p:by>
                                        <p:hsl h="-7200000" s="0" l="0"/>
                                      </p:by>
                                    </p:animClr>
                                    <p:set>
                                      <p:cBhvr>
                                        <p:cTn id="69" dur="500" fill="hold"/>
                                        <p:tgtEl>
                                          <p:spTgt spid="28"/>
                                        </p:tgtEl>
                                        <p:attrNameLst>
                                          <p:attrName>fill.type</p:attrName>
                                        </p:attrNameLst>
                                      </p:cBhvr>
                                      <p:to>
                                        <p:strVal val="solid"/>
                                      </p:to>
                                    </p:set>
                                  </p:childTnLst>
                                  <p:subTnLst>
                                    <p:audio>
                                      <p:cMediaNode>
                                        <p:cTn display="0" masterRel="sameClick">
                                          <p:stCondLst>
                                            <p:cond evt="begin" delay="0">
                                              <p:tn val="65"/>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117788" grpId="0" animBg="1"/>
      <p:bldP spid="27" grpId="0"/>
      <p:bldP spid="28" grpId="0" animBg="1"/>
      <p:bldP spid="28" grpId="1" animBg="1"/>
      <p:bldP spid="30" grpId="0" animBg="1"/>
      <p:bldP spid="26" grpId="0" animBg="1"/>
      <p:bldP spid="29"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4C9DDE20-F7B0-44D4-9723-3B226AC49371}"/>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18789" name="Picture 15" descr="people008">
            <a:extLst>
              <a:ext uri="{FF2B5EF4-FFF2-40B4-BE49-F238E27FC236}">
                <a16:creationId xmlns:a16="http://schemas.microsoft.com/office/drawing/2014/main" id="{FC90B913-3AAB-48B9-B42B-12BD1934C9D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B92B4AF-A8C9-43BB-B002-A6BC1FB672CD}"/>
              </a:ext>
            </a:extLst>
          </p:cNvPr>
          <p:cNvSpPr txBox="1">
            <a:spLocks noChangeArrowheads="1"/>
          </p:cNvSpPr>
          <p:nvPr/>
        </p:nvSpPr>
        <p:spPr bwMode="auto">
          <a:xfrm>
            <a:off x="1574800" y="1130300"/>
            <a:ext cx="70977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“Chiến tranh là một hiện tượng chính trị - xã hội</a:t>
            </a:r>
            <a:r>
              <a:rPr lang="en-US" altLang="en-US" sz="2400">
                <a:cs typeface="Arial" panose="020B0604020202020204" pitchFamily="34" charset="0"/>
              </a:rPr>
              <a:t>”</a:t>
            </a:r>
          </a:p>
          <a:p>
            <a:pPr algn="ctr" eaLnBrk="1" hangingPunct="1">
              <a:spcBef>
                <a:spcPct val="20000"/>
              </a:spcBef>
            </a:pPr>
            <a:r>
              <a:rPr lang="en-US" altLang="en-US" sz="2400">
                <a:cs typeface="Arial" panose="020B0604020202020204" pitchFamily="34" charset="0"/>
              </a:rPr>
              <a:t>là một trong những nội dung của:</a:t>
            </a:r>
          </a:p>
        </p:txBody>
      </p:sp>
      <p:sp>
        <p:nvSpPr>
          <p:cNvPr id="65541" name="AutoShape 5">
            <a:extLst>
              <a:ext uri="{FF2B5EF4-FFF2-40B4-BE49-F238E27FC236}">
                <a16:creationId xmlns:a16="http://schemas.microsoft.com/office/drawing/2014/main" id="{EEBF8C13-5776-4578-B9C0-1F04873326BA}"/>
              </a:ext>
            </a:extLst>
          </p:cNvPr>
          <p:cNvSpPr>
            <a:spLocks noChangeArrowheads="1"/>
          </p:cNvSpPr>
          <p:nvPr/>
        </p:nvSpPr>
        <p:spPr bwMode="auto">
          <a:xfrm>
            <a:off x="228600" y="4191000"/>
            <a:ext cx="41783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Quan điểm chủ nghĩa </a:t>
            </a:r>
          </a:p>
          <a:p>
            <a:pPr algn="ctr">
              <a:spcBef>
                <a:spcPct val="20000"/>
              </a:spcBef>
            </a:pPr>
            <a:r>
              <a:rPr lang="en-US" altLang="en-US" sz="2400">
                <a:cs typeface="Arial" panose="020B0604020202020204" pitchFamily="34" charset="0"/>
              </a:rPr>
              <a:t>Mác - Lê nin về chiến tranh</a:t>
            </a:r>
          </a:p>
        </p:txBody>
      </p:sp>
      <p:sp>
        <p:nvSpPr>
          <p:cNvPr id="65549" name="AutoShape 13">
            <a:extLst>
              <a:ext uri="{FF2B5EF4-FFF2-40B4-BE49-F238E27FC236}">
                <a16:creationId xmlns:a16="http://schemas.microsoft.com/office/drawing/2014/main" id="{4EDC8A8A-BED5-4E75-81AB-2F84CEB0D72A}"/>
              </a:ext>
            </a:extLst>
          </p:cNvPr>
          <p:cNvSpPr>
            <a:spLocks noChangeArrowheads="1"/>
          </p:cNvSpPr>
          <p:nvPr/>
        </p:nvSpPr>
        <p:spPr bwMode="auto">
          <a:xfrm>
            <a:off x="228600" y="2438400"/>
            <a:ext cx="41783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A. Quan điểm chủ nghĩa </a:t>
            </a:r>
          </a:p>
          <a:p>
            <a:pPr algn="ctr" eaLnBrk="1" hangingPunct="1"/>
            <a:r>
              <a:rPr lang="en-US" altLang="vi-VN" sz="2400">
                <a:solidFill>
                  <a:schemeClr val="bg1"/>
                </a:solidFill>
                <a:cs typeface="Arial" panose="020B0604020202020204" pitchFamily="34" charset="0"/>
              </a:rPr>
              <a:t>Mác - Lê nin về quân sự</a:t>
            </a:r>
            <a:endParaRPr lang="vi-VN" altLang="vi-VN" sz="2400" b="1">
              <a:solidFill>
                <a:schemeClr val="bg1"/>
              </a:solidFill>
            </a:endParaRPr>
          </a:p>
        </p:txBody>
      </p:sp>
      <p:sp>
        <p:nvSpPr>
          <p:cNvPr id="118803" name="Oval 19">
            <a:extLst>
              <a:ext uri="{FF2B5EF4-FFF2-40B4-BE49-F238E27FC236}">
                <a16:creationId xmlns:a16="http://schemas.microsoft.com/office/drawing/2014/main" id="{A255D620-E3AA-4FCF-A483-BBA85B526934}"/>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29032" name="Picture 20" descr="ani32">
            <a:hlinkClick r:id="rId7" action="ppaction://hlinksldjump"/>
            <a:extLst>
              <a:ext uri="{FF2B5EF4-FFF2-40B4-BE49-F238E27FC236}">
                <a16:creationId xmlns:a16="http://schemas.microsoft.com/office/drawing/2014/main" id="{DFAC4AA8-4DF9-4A44-8F23-9CAB721634F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931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1EEDD461-44C2-4CD6-91EE-808228479BDF}"/>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18806" name="Oval 22">
            <a:extLst>
              <a:ext uri="{FF2B5EF4-FFF2-40B4-BE49-F238E27FC236}">
                <a16:creationId xmlns:a16="http://schemas.microsoft.com/office/drawing/2014/main" id="{9F1BE850-8435-4DF7-B603-636D319BB935}"/>
              </a:ext>
            </a:extLst>
          </p:cNvPr>
          <p:cNvSpPr>
            <a:spLocks noChangeArrowheads="1"/>
          </p:cNvSpPr>
          <p:nvPr/>
        </p:nvSpPr>
        <p:spPr bwMode="auto">
          <a:xfrm>
            <a:off x="4816475"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18807" name="Oval 23">
            <a:extLst>
              <a:ext uri="{FF2B5EF4-FFF2-40B4-BE49-F238E27FC236}">
                <a16:creationId xmlns:a16="http://schemas.microsoft.com/office/drawing/2014/main" id="{8F81D3D5-8BCC-41A3-A2E9-6F42C2CB3DDA}"/>
              </a:ext>
            </a:extLst>
          </p:cNvPr>
          <p:cNvSpPr>
            <a:spLocks noChangeArrowheads="1"/>
          </p:cNvSpPr>
          <p:nvPr/>
        </p:nvSpPr>
        <p:spPr bwMode="auto">
          <a:xfrm>
            <a:off x="4816475"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18808" name="Oval 24">
            <a:extLst>
              <a:ext uri="{FF2B5EF4-FFF2-40B4-BE49-F238E27FC236}">
                <a16:creationId xmlns:a16="http://schemas.microsoft.com/office/drawing/2014/main" id="{CC4FBED4-835C-449E-9695-201AEF662183}"/>
              </a:ext>
            </a:extLst>
          </p:cNvPr>
          <p:cNvSpPr>
            <a:spLocks noChangeArrowheads="1"/>
          </p:cNvSpPr>
          <p:nvPr/>
        </p:nvSpPr>
        <p:spPr bwMode="auto">
          <a:xfrm>
            <a:off x="4816475"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18809" name="Oval 25">
            <a:extLst>
              <a:ext uri="{FF2B5EF4-FFF2-40B4-BE49-F238E27FC236}">
                <a16:creationId xmlns:a16="http://schemas.microsoft.com/office/drawing/2014/main" id="{2177DA53-8CA9-4811-8D53-C13A0AA9290A}"/>
              </a:ext>
            </a:extLst>
          </p:cNvPr>
          <p:cNvSpPr>
            <a:spLocks noChangeArrowheads="1"/>
          </p:cNvSpPr>
          <p:nvPr/>
        </p:nvSpPr>
        <p:spPr bwMode="auto">
          <a:xfrm>
            <a:off x="4816475"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18810" name="Oval 26">
            <a:extLst>
              <a:ext uri="{FF2B5EF4-FFF2-40B4-BE49-F238E27FC236}">
                <a16:creationId xmlns:a16="http://schemas.microsoft.com/office/drawing/2014/main" id="{6AB5C2C1-0AEB-4C17-A611-49BBA0070452}"/>
              </a:ext>
            </a:extLst>
          </p:cNvPr>
          <p:cNvSpPr>
            <a:spLocks noChangeArrowheads="1"/>
          </p:cNvSpPr>
          <p:nvPr/>
        </p:nvSpPr>
        <p:spPr bwMode="auto">
          <a:xfrm>
            <a:off x="48069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18811" name="Text Box 27">
            <a:extLst>
              <a:ext uri="{FF2B5EF4-FFF2-40B4-BE49-F238E27FC236}">
                <a16:creationId xmlns:a16="http://schemas.microsoft.com/office/drawing/2014/main" id="{FDA434FD-80A3-4FBA-B74D-5A53FDA53DF9}"/>
              </a:ext>
            </a:extLst>
          </p:cNvPr>
          <p:cNvSpPr txBox="1">
            <a:spLocks noChangeArrowheads="1"/>
          </p:cNvSpPr>
          <p:nvPr/>
        </p:nvSpPr>
        <p:spPr bwMode="auto">
          <a:xfrm>
            <a:off x="3352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18812" name="Text Box 28">
            <a:extLst>
              <a:ext uri="{FF2B5EF4-FFF2-40B4-BE49-F238E27FC236}">
                <a16:creationId xmlns:a16="http://schemas.microsoft.com/office/drawing/2014/main" id="{4C88CA29-DB3D-4AAF-99DB-66278683A9DB}"/>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8" name="AutoShape 13">
            <a:extLst>
              <a:ext uri="{FF2B5EF4-FFF2-40B4-BE49-F238E27FC236}">
                <a16:creationId xmlns:a16="http://schemas.microsoft.com/office/drawing/2014/main" id="{7B070F29-EDF7-42AB-A9D0-777995B26A1F}"/>
              </a:ext>
            </a:extLst>
          </p:cNvPr>
          <p:cNvSpPr>
            <a:spLocks noChangeArrowheads="1"/>
          </p:cNvSpPr>
          <p:nvPr/>
        </p:nvSpPr>
        <p:spPr bwMode="auto">
          <a:xfrm>
            <a:off x="4648200" y="2438400"/>
            <a:ext cx="42672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Lý</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luận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chủ</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nghĩa</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Mác</a:t>
            </a:r>
            <a:r>
              <a:rPr lang="en-US" sz="2400" dirty="0">
                <a:solidFill>
                  <a:schemeClr val="bg1"/>
                </a:solidFill>
                <a:latin typeface="Arial" charset="0"/>
                <a:cs typeface="Arial" charset="0"/>
              </a:rPr>
              <a:t> - </a:t>
            </a:r>
            <a:r>
              <a:rPr lang="en-US" sz="2400" dirty="0" err="1">
                <a:solidFill>
                  <a:schemeClr val="bg1"/>
                </a:solidFill>
                <a:latin typeface="Arial" charset="0"/>
                <a:cs typeface="Arial" charset="0"/>
              </a:rPr>
              <a:t>Lê</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nin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về</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chiến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tranh</a:t>
            </a:r>
            <a:endParaRPr lang="en-US" sz="2400" b="1" dirty="0">
              <a:solidFill>
                <a:schemeClr val="bg1"/>
              </a:solidFill>
              <a:latin typeface="+mn-lt"/>
              <a:cs typeface="Times New Roman" pitchFamily="18" charset="0"/>
            </a:endParaRPr>
          </a:p>
        </p:txBody>
      </p:sp>
      <p:sp>
        <p:nvSpPr>
          <p:cNvPr id="29" name="AutoShape 13">
            <a:extLst>
              <a:ext uri="{FF2B5EF4-FFF2-40B4-BE49-F238E27FC236}">
                <a16:creationId xmlns:a16="http://schemas.microsoft.com/office/drawing/2014/main" id="{D0CD0C82-1B88-4174-A85E-B14B8B28371A}"/>
              </a:ext>
            </a:extLst>
          </p:cNvPr>
          <p:cNvSpPr>
            <a:spLocks noChangeArrowheads="1"/>
          </p:cNvSpPr>
          <p:nvPr/>
        </p:nvSpPr>
        <p:spPr bwMode="auto">
          <a:xfrm>
            <a:off x="4648200" y="4191000"/>
            <a:ext cx="42672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D. </a:t>
            </a:r>
            <a:r>
              <a:rPr lang="en-US" sz="2400" dirty="0" err="1">
                <a:solidFill>
                  <a:schemeClr val="bg1"/>
                </a:solidFill>
                <a:latin typeface="Arial" charset="0"/>
                <a:cs typeface="Arial" charset="0"/>
              </a:rPr>
              <a:t>Tư</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tưởng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Ăng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ghen</a:t>
            </a:r>
            <a:r>
              <a:rPr lang="en-US" sz="2400" dirty="0">
                <a:solidFill>
                  <a:schemeClr val="bg1"/>
                </a:solidFill>
                <a:latin typeface="Arial" charset="0"/>
                <a:cs typeface="Arial" charset="0"/>
              </a:rPr>
              <a:t> </a:t>
            </a:r>
          </a:p>
          <a:p>
            <a:pPr algn="ctr" eaLnBrk="1" hangingPunct="1">
              <a:defRPr/>
            </a:pP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về</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chiến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tranh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quân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đội</a:t>
            </a:r>
            <a:r>
              <a:rPr lang="en-US" sz="2400" dirty="0">
                <a:solidFill>
                  <a:schemeClr val="bg1"/>
                </a:solidFill>
                <a:latin typeface="Arial" charset="0"/>
                <a:cs typeface="Arial" charset="0"/>
              </a:rPr>
              <a:t>   </a:t>
            </a:r>
            <a:endParaRPr lang="en-US" sz="2400" b="1" dirty="0">
              <a:solidFill>
                <a:schemeClr val="bg1"/>
              </a:solidFill>
              <a:latin typeface="+mn-lt"/>
              <a:cs typeface="Times New Roman" pitchFamily="18" charset="0"/>
            </a:endParaRPr>
          </a:p>
        </p:txBody>
      </p:sp>
      <p:sp>
        <p:nvSpPr>
          <p:cNvPr id="20" name="Rectangle: Rounded Corners 19">
            <a:extLst>
              <a:ext uri="{FF2B5EF4-FFF2-40B4-BE49-F238E27FC236}">
                <a16:creationId xmlns:a16="http://schemas.microsoft.com/office/drawing/2014/main" id="{2AA55D65-D2D2-4E6B-A031-97C6D293C101}"/>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58</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ox(out)">
                                      <p:cBhvr>
                                        <p:cTn id="20" dur="1000"/>
                                        <p:tgtEl>
                                          <p:spTgt spid="28"/>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ox(out)">
                                      <p:cBhvr>
                                        <p:cTn id="2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18789"/>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22" presetClass="emph" presetSubtype="0" fill="hold" grpId="1" nodeType="clickEffect">
                                  <p:stCondLst>
                                    <p:cond delay="0"/>
                                  </p:stCondLst>
                                  <p:childTnLst>
                                    <p:animClr clrSpc="hsl" dir="cw">
                                      <p:cBhvr override="childStyle">
                                        <p:cTn id="28" dur="500" fill="hold"/>
                                        <p:tgtEl>
                                          <p:spTgt spid="65541"/>
                                        </p:tgtEl>
                                        <p:attrNameLst>
                                          <p:attrName>style.color</p:attrName>
                                        </p:attrNameLst>
                                      </p:cBhvr>
                                      <p:by>
                                        <p:hsl h="-7200000" s="0" l="0"/>
                                      </p:by>
                                    </p:animClr>
                                    <p:animClr clrSpc="hsl" dir="cw">
                                      <p:cBhvr>
                                        <p:cTn id="29" dur="500" fill="hold"/>
                                        <p:tgtEl>
                                          <p:spTgt spid="65541"/>
                                        </p:tgtEl>
                                        <p:attrNameLst>
                                          <p:attrName>fillcolor</p:attrName>
                                        </p:attrNameLst>
                                      </p:cBhvr>
                                      <p:by>
                                        <p:hsl h="-7200000" s="0" l="0"/>
                                      </p:by>
                                    </p:animClr>
                                    <p:animClr clrSpc="hsl" dir="cw">
                                      <p:cBhvr>
                                        <p:cTn id="30" dur="500" fill="hold"/>
                                        <p:tgtEl>
                                          <p:spTgt spid="65541"/>
                                        </p:tgtEl>
                                        <p:attrNameLst>
                                          <p:attrName>stroke.color</p:attrName>
                                        </p:attrNameLst>
                                      </p:cBhvr>
                                      <p:by>
                                        <p:hsl h="-7200000" s="0" l="0"/>
                                      </p:by>
                                    </p:animClr>
                                    <p:set>
                                      <p:cBhvr>
                                        <p:cTn id="31" dur="500" fill="hold"/>
                                        <p:tgtEl>
                                          <p:spTgt spid="65541"/>
                                        </p:tgtEl>
                                        <p:attrNameLst>
                                          <p:attrName>fill.type</p:attrName>
                                        </p:attrNameLst>
                                      </p:cBhvr>
                                      <p:to>
                                        <p:strVal val="solid"/>
                                      </p:to>
                                    </p:set>
                                  </p:childTnLst>
                                  <p:subTnLst>
                                    <p:audio>
                                      <p:cMediaNode>
                                        <p:cTn display="0" masterRel="sameClick">
                                          <p:stCondLst>
                                            <p:cond evt="begin" delay="0">
                                              <p:tn val="2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2" restart="whenNotActive" fill="hold" evtFilter="cancelBubble" nodeType="interactiveSeq">
                <p:stCondLst>
                  <p:cond evt="onClick" delay="0">
                    <p:tgtEl>
                      <p:spTgt spid="118811"/>
                    </p:tgtEl>
                  </p:cond>
                </p:stCondLst>
                <p:endSync evt="end" delay="0">
                  <p:rtn val="all"/>
                </p:endSync>
                <p:childTnLst>
                  <p:par>
                    <p:cTn id="33" fill="hold" nodeType="clickPar">
                      <p:stCondLst>
                        <p:cond delay="0"/>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18812"/>
                                        </p:tgtEl>
                                        <p:attrNameLst>
                                          <p:attrName>style.visibility</p:attrName>
                                        </p:attrNameLst>
                                      </p:cBhvr>
                                      <p:to>
                                        <p:strVal val="hidden"/>
                                      </p:to>
                                    </p:set>
                                  </p:childTnLst>
                                </p:cTn>
                              </p:par>
                            </p:childTnLst>
                          </p:cTn>
                        </p:par>
                        <p:par>
                          <p:cTn id="37" fill="hold" nodeType="afterGroup">
                            <p:stCondLst>
                              <p:cond delay="0"/>
                            </p:stCondLst>
                            <p:childTnLst>
                              <p:par>
                                <p:cTn id="38" presetID="4" presetClass="exit" presetSubtype="16" fill="hold" grpId="0" nodeType="afterEffect">
                                  <p:stCondLst>
                                    <p:cond delay="1000"/>
                                  </p:stCondLst>
                                  <p:childTnLst>
                                    <p:animEffect transition="out" filter="box(in)">
                                      <p:cBhvr>
                                        <p:cTn id="39" dur="500"/>
                                        <p:tgtEl>
                                          <p:spTgt spid="118810"/>
                                        </p:tgtEl>
                                      </p:cBhvr>
                                    </p:animEffect>
                                    <p:set>
                                      <p:cBhvr>
                                        <p:cTn id="40"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4" name="beep.wav"/>
                                        </p:tgtEl>
                                      </p:cMediaNode>
                                    </p:audio>
                                  </p:subTnLst>
                                </p:cTn>
                              </p:par>
                            </p:childTnLst>
                          </p:cTn>
                        </p:par>
                        <p:par>
                          <p:cTn id="41" fill="hold" nodeType="afterGroup">
                            <p:stCondLst>
                              <p:cond delay="1500"/>
                            </p:stCondLst>
                            <p:childTnLst>
                              <p:par>
                                <p:cTn id="42" presetID="4" presetClass="exit" presetSubtype="16" fill="hold" grpId="0" nodeType="afterEffect">
                                  <p:stCondLst>
                                    <p:cond delay="1000"/>
                                  </p:stCondLst>
                                  <p:childTnLst>
                                    <p:animEffect transition="out" filter="box(in)">
                                      <p:cBhvr>
                                        <p:cTn id="43" dur="500"/>
                                        <p:tgtEl>
                                          <p:spTgt spid="118809"/>
                                        </p:tgtEl>
                                      </p:cBhvr>
                                    </p:animEffect>
                                    <p:set>
                                      <p:cBhvr>
                                        <p:cTn id="44"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3000"/>
                            </p:stCondLst>
                            <p:childTnLst>
                              <p:par>
                                <p:cTn id="46" presetID="4" presetClass="exit" presetSubtype="16" fill="hold" grpId="0" nodeType="afterEffect">
                                  <p:stCondLst>
                                    <p:cond delay="1000"/>
                                  </p:stCondLst>
                                  <p:childTnLst>
                                    <p:animEffect transition="out" filter="box(in)">
                                      <p:cBhvr>
                                        <p:cTn id="47" dur="500"/>
                                        <p:tgtEl>
                                          <p:spTgt spid="118808"/>
                                        </p:tgtEl>
                                      </p:cBhvr>
                                    </p:animEffect>
                                    <p:set>
                                      <p:cBhvr>
                                        <p:cTn id="48"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4500"/>
                            </p:stCondLst>
                            <p:childTnLst>
                              <p:par>
                                <p:cTn id="50" presetID="4" presetClass="exit" presetSubtype="16" fill="hold" grpId="0" nodeType="afterEffect">
                                  <p:stCondLst>
                                    <p:cond delay="1000"/>
                                  </p:stCondLst>
                                  <p:childTnLst>
                                    <p:animEffect transition="out" filter="box(in)">
                                      <p:cBhvr>
                                        <p:cTn id="51" dur="500"/>
                                        <p:tgtEl>
                                          <p:spTgt spid="118807"/>
                                        </p:tgtEl>
                                      </p:cBhvr>
                                    </p:animEffect>
                                    <p:set>
                                      <p:cBhvr>
                                        <p:cTn id="52"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6000"/>
                            </p:stCondLst>
                            <p:childTnLst>
                              <p:par>
                                <p:cTn id="54" presetID="4" presetClass="exit" presetSubtype="16" fill="hold" grpId="0" nodeType="afterEffect">
                                  <p:stCondLst>
                                    <p:cond delay="1000"/>
                                  </p:stCondLst>
                                  <p:childTnLst>
                                    <p:animEffect transition="out" filter="box(in)">
                                      <p:cBhvr>
                                        <p:cTn id="55" dur="500"/>
                                        <p:tgtEl>
                                          <p:spTgt spid="118806"/>
                                        </p:tgtEl>
                                      </p:cBhvr>
                                    </p:animEffect>
                                    <p:set>
                                      <p:cBhvr>
                                        <p:cTn id="56"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7500"/>
                            </p:stCondLst>
                            <p:childTnLst>
                              <p:par>
                                <p:cTn id="58" presetID="4" presetClass="exit" presetSubtype="16" fill="hold" grpId="0" nodeType="afterEffect">
                                  <p:stCondLst>
                                    <p:cond delay="1000"/>
                                  </p:stCondLst>
                                  <p:childTnLst>
                                    <p:animEffect transition="out" filter="box(in)">
                                      <p:cBhvr>
                                        <p:cTn id="59" dur="500"/>
                                        <p:tgtEl>
                                          <p:spTgt spid="118805"/>
                                        </p:tgtEl>
                                      </p:cBhvr>
                                    </p:animEffect>
                                    <p:set>
                                      <p:cBhvr>
                                        <p:cTn id="60"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9000"/>
                            </p:stCondLst>
                            <p:childTnLst>
                              <p:par>
                                <p:cTn id="62" presetID="4" presetClass="exit" presetSubtype="16" fill="hold" grpId="0" nodeType="afterEffect">
                                  <p:stCondLst>
                                    <p:cond delay="1000"/>
                                  </p:stCondLst>
                                  <p:childTnLst>
                                    <p:animEffect transition="out" filter="box(in)">
                                      <p:cBhvr>
                                        <p:cTn id="63" dur="500"/>
                                        <p:tgtEl>
                                          <p:spTgt spid="118803"/>
                                        </p:tgtEl>
                                      </p:cBhvr>
                                    </p:animEffect>
                                    <p:set>
                                      <p:cBhvr>
                                        <p:cTn id="64"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10500"/>
                            </p:stCondLst>
                            <p:childTnLst>
                              <p:par>
                                <p:cTn id="66" presetID="4" presetClass="exit" presetSubtype="16" fill="hold" grpId="0" nodeType="afterEffect">
                                  <p:stCondLst>
                                    <p:cond delay="500"/>
                                  </p:stCondLst>
                                  <p:childTnLst>
                                    <p:animEffect transition="out" filter="box(in)">
                                      <p:cBhvr>
                                        <p:cTn id="67" dur="500"/>
                                        <p:tgtEl>
                                          <p:spTgt spid="118786"/>
                                        </p:tgtEl>
                                      </p:cBhvr>
                                    </p:animEffect>
                                    <p:set>
                                      <p:cBhvr>
                                        <p:cTn id="68"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8" grpId="0" animBg="1"/>
      <p:bldP spid="29"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a:extLst>
              <a:ext uri="{FF2B5EF4-FFF2-40B4-BE49-F238E27FC236}">
                <a16:creationId xmlns:a16="http://schemas.microsoft.com/office/drawing/2014/main" id="{3FB724E5-D45E-41C6-B7A9-E16B0AC8BFDC}"/>
              </a:ext>
            </a:extLst>
          </p:cNvPr>
          <p:cNvSpPr>
            <a:spLocks noChangeArrowheads="1"/>
          </p:cNvSpPr>
          <p:nvPr/>
        </p:nvSpPr>
        <p:spPr bwMode="auto">
          <a:xfrm>
            <a:off x="48768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19813" name="Picture 15" descr="people008">
            <a:extLst>
              <a:ext uri="{FF2B5EF4-FFF2-40B4-BE49-F238E27FC236}">
                <a16:creationId xmlns:a16="http://schemas.microsoft.com/office/drawing/2014/main" id="{02DF2B91-FC12-4952-8504-47CFDB594FA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DCE4C56-7E9D-4AB4-A464-2453C6BFD1F6}"/>
              </a:ext>
            </a:extLst>
          </p:cNvPr>
          <p:cNvSpPr txBox="1">
            <a:spLocks noChangeArrowheads="1"/>
          </p:cNvSpPr>
          <p:nvPr/>
        </p:nvSpPr>
        <p:spPr bwMode="auto">
          <a:xfrm>
            <a:off x="1500188" y="792163"/>
            <a:ext cx="73009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“Ai có súng dùng súng, ai có gươm dùng gươm, không có gươm thì dùng cuốc thuổng, gậy gộc…” </a:t>
            </a:r>
            <a:r>
              <a:rPr lang="en-US" altLang="en-US" sz="2400">
                <a:cs typeface="Arial" panose="020B0604020202020204" pitchFamily="34" charset="0"/>
              </a:rPr>
              <a:t>đó là lời của Chủ tịch Hồ Chí Minh trong lời kêu gọi toàn quốc kháng chiến:</a:t>
            </a:r>
          </a:p>
        </p:txBody>
      </p:sp>
      <p:sp>
        <p:nvSpPr>
          <p:cNvPr id="65541" name="AutoShape 5">
            <a:extLst>
              <a:ext uri="{FF2B5EF4-FFF2-40B4-BE49-F238E27FC236}">
                <a16:creationId xmlns:a16="http://schemas.microsoft.com/office/drawing/2014/main" id="{4F13A32E-ECEB-421C-AE84-CB5413593C7B}"/>
              </a:ext>
            </a:extLst>
          </p:cNvPr>
          <p:cNvSpPr>
            <a:spLocks noChangeArrowheads="1"/>
          </p:cNvSpPr>
          <p:nvPr/>
        </p:nvSpPr>
        <p:spPr bwMode="auto">
          <a:xfrm>
            <a:off x="228600" y="2438400"/>
            <a:ext cx="41910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Chống thực dân Pháp </a:t>
            </a:r>
          </a:p>
          <a:p>
            <a:pPr algn="ctr">
              <a:spcBef>
                <a:spcPct val="20000"/>
              </a:spcBef>
            </a:pPr>
            <a:r>
              <a:rPr lang="en-US" altLang="vi-VN" sz="2400">
                <a:cs typeface="Arial" panose="020B0604020202020204" pitchFamily="34" charset="0"/>
              </a:rPr>
              <a:t>xâm lược</a:t>
            </a:r>
          </a:p>
        </p:txBody>
      </p:sp>
      <p:sp>
        <p:nvSpPr>
          <p:cNvPr id="65546" name="AutoShape 10">
            <a:extLst>
              <a:ext uri="{FF2B5EF4-FFF2-40B4-BE49-F238E27FC236}">
                <a16:creationId xmlns:a16="http://schemas.microsoft.com/office/drawing/2014/main" id="{ED94D6BF-73BE-4B35-9E4D-6F3825DF4DFB}"/>
              </a:ext>
            </a:extLst>
          </p:cNvPr>
          <p:cNvSpPr>
            <a:spLocks noChangeArrowheads="1"/>
          </p:cNvSpPr>
          <p:nvPr/>
        </p:nvSpPr>
        <p:spPr bwMode="auto">
          <a:xfrm>
            <a:off x="4648200" y="2438400"/>
            <a:ext cx="42672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B. Chống quân Tưởng </a:t>
            </a:r>
          </a:p>
          <a:p>
            <a:pPr algn="ctr" eaLnBrk="1" hangingPunct="1"/>
            <a:r>
              <a:rPr lang="en-US" altLang="vi-VN" sz="2400">
                <a:solidFill>
                  <a:schemeClr val="bg1"/>
                </a:solidFill>
                <a:cs typeface="Arial" panose="020B0604020202020204" pitchFamily="34" charset="0"/>
              </a:rPr>
              <a:t>xâm lược</a:t>
            </a:r>
            <a:endParaRPr lang="vi-VN" altLang="vi-VN" sz="2300" b="1">
              <a:solidFill>
                <a:schemeClr val="bg1"/>
              </a:solidFill>
            </a:endParaRPr>
          </a:p>
        </p:txBody>
      </p:sp>
      <p:sp>
        <p:nvSpPr>
          <p:cNvPr id="119827" name="Oval 19">
            <a:extLst>
              <a:ext uri="{FF2B5EF4-FFF2-40B4-BE49-F238E27FC236}">
                <a16:creationId xmlns:a16="http://schemas.microsoft.com/office/drawing/2014/main" id="{182F5FF2-8F31-41BB-85DF-591E68087F11}"/>
              </a:ext>
            </a:extLst>
          </p:cNvPr>
          <p:cNvSpPr>
            <a:spLocks noChangeArrowheads="1"/>
          </p:cNvSpPr>
          <p:nvPr/>
        </p:nvSpPr>
        <p:spPr bwMode="auto">
          <a:xfrm>
            <a:off x="48768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31080" name="Picture 20" descr="ani32">
            <a:hlinkClick r:id="rId7" action="ppaction://hlinksldjump"/>
            <a:extLst>
              <a:ext uri="{FF2B5EF4-FFF2-40B4-BE49-F238E27FC236}">
                <a16:creationId xmlns:a16="http://schemas.microsoft.com/office/drawing/2014/main" id="{D329F130-5556-4C23-A540-39F57E12A45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3058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a:extLst>
              <a:ext uri="{FF2B5EF4-FFF2-40B4-BE49-F238E27FC236}">
                <a16:creationId xmlns:a16="http://schemas.microsoft.com/office/drawing/2014/main" id="{68DF5904-7ADA-4075-86BD-D7869A4BE917}"/>
              </a:ext>
            </a:extLst>
          </p:cNvPr>
          <p:cNvSpPr>
            <a:spLocks noChangeArrowheads="1"/>
          </p:cNvSpPr>
          <p:nvPr/>
        </p:nvSpPr>
        <p:spPr bwMode="auto">
          <a:xfrm>
            <a:off x="488315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19830" name="Oval 22">
            <a:extLst>
              <a:ext uri="{FF2B5EF4-FFF2-40B4-BE49-F238E27FC236}">
                <a16:creationId xmlns:a16="http://schemas.microsoft.com/office/drawing/2014/main" id="{301C202B-0491-4A52-B567-351EEB35FA7C}"/>
              </a:ext>
            </a:extLst>
          </p:cNvPr>
          <p:cNvSpPr>
            <a:spLocks noChangeArrowheads="1"/>
          </p:cNvSpPr>
          <p:nvPr/>
        </p:nvSpPr>
        <p:spPr bwMode="auto">
          <a:xfrm>
            <a:off x="48768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19831" name="Oval 23">
            <a:extLst>
              <a:ext uri="{FF2B5EF4-FFF2-40B4-BE49-F238E27FC236}">
                <a16:creationId xmlns:a16="http://schemas.microsoft.com/office/drawing/2014/main" id="{C4CA7269-3211-4B47-BC4B-1FAC7E3A026D}"/>
              </a:ext>
            </a:extLst>
          </p:cNvPr>
          <p:cNvSpPr>
            <a:spLocks noChangeArrowheads="1"/>
          </p:cNvSpPr>
          <p:nvPr/>
        </p:nvSpPr>
        <p:spPr bwMode="auto">
          <a:xfrm>
            <a:off x="488315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19832" name="Oval 24">
            <a:extLst>
              <a:ext uri="{FF2B5EF4-FFF2-40B4-BE49-F238E27FC236}">
                <a16:creationId xmlns:a16="http://schemas.microsoft.com/office/drawing/2014/main" id="{B5AB7A03-2A97-4999-B07F-2AAA98BCEF08}"/>
              </a:ext>
            </a:extLst>
          </p:cNvPr>
          <p:cNvSpPr>
            <a:spLocks noChangeArrowheads="1"/>
          </p:cNvSpPr>
          <p:nvPr/>
        </p:nvSpPr>
        <p:spPr bwMode="auto">
          <a:xfrm>
            <a:off x="488315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19833" name="Oval 25">
            <a:extLst>
              <a:ext uri="{FF2B5EF4-FFF2-40B4-BE49-F238E27FC236}">
                <a16:creationId xmlns:a16="http://schemas.microsoft.com/office/drawing/2014/main" id="{C9A89029-A49B-4170-865D-9BAC3D5B674B}"/>
              </a:ext>
            </a:extLst>
          </p:cNvPr>
          <p:cNvSpPr>
            <a:spLocks noChangeArrowheads="1"/>
          </p:cNvSpPr>
          <p:nvPr/>
        </p:nvSpPr>
        <p:spPr bwMode="auto">
          <a:xfrm>
            <a:off x="488315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19834" name="Oval 26">
            <a:extLst>
              <a:ext uri="{FF2B5EF4-FFF2-40B4-BE49-F238E27FC236}">
                <a16:creationId xmlns:a16="http://schemas.microsoft.com/office/drawing/2014/main" id="{7588EAE5-87C8-48EA-AA00-A336EBE2A65C}"/>
              </a:ext>
            </a:extLst>
          </p:cNvPr>
          <p:cNvSpPr>
            <a:spLocks noChangeArrowheads="1"/>
          </p:cNvSpPr>
          <p:nvPr/>
        </p:nvSpPr>
        <p:spPr bwMode="auto">
          <a:xfrm>
            <a:off x="48768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19835" name="Text Box 27">
            <a:extLst>
              <a:ext uri="{FF2B5EF4-FFF2-40B4-BE49-F238E27FC236}">
                <a16:creationId xmlns:a16="http://schemas.microsoft.com/office/drawing/2014/main" id="{EBA911D5-0719-43C4-A198-A122120091E3}"/>
              </a:ext>
            </a:extLst>
          </p:cNvPr>
          <p:cNvSpPr txBox="1">
            <a:spLocks noChangeArrowheads="1"/>
          </p:cNvSpPr>
          <p:nvPr/>
        </p:nvSpPr>
        <p:spPr bwMode="auto">
          <a:xfrm>
            <a:off x="34290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19836" name="Text Box 28">
            <a:extLst>
              <a:ext uri="{FF2B5EF4-FFF2-40B4-BE49-F238E27FC236}">
                <a16:creationId xmlns:a16="http://schemas.microsoft.com/office/drawing/2014/main" id="{6638C16C-5419-4009-8AFD-9DA2FCFB34D7}"/>
              </a:ext>
            </a:extLst>
          </p:cNvPr>
          <p:cNvSpPr txBox="1">
            <a:spLocks noChangeArrowheads="1"/>
          </p:cNvSpPr>
          <p:nvPr/>
        </p:nvSpPr>
        <p:spPr bwMode="auto">
          <a:xfrm>
            <a:off x="4572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0D7A8E6B-0932-459D-A87A-2D2ED2415FFF}"/>
              </a:ext>
            </a:extLst>
          </p:cNvPr>
          <p:cNvSpPr>
            <a:spLocks noChangeArrowheads="1"/>
          </p:cNvSpPr>
          <p:nvPr/>
        </p:nvSpPr>
        <p:spPr bwMode="auto">
          <a:xfrm>
            <a:off x="4648200" y="4191000"/>
            <a:ext cx="42672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D. Chống quân Pôn Pốt </a:t>
            </a:r>
          </a:p>
          <a:p>
            <a:pPr algn="ctr" eaLnBrk="1" hangingPunct="1"/>
            <a:r>
              <a:rPr lang="en-US" altLang="vi-VN" sz="2400">
                <a:solidFill>
                  <a:schemeClr val="bg1"/>
                </a:solidFill>
                <a:cs typeface="Arial" panose="020B0604020202020204" pitchFamily="34" charset="0"/>
              </a:rPr>
              <a:t>xâm lược</a:t>
            </a:r>
            <a:endParaRPr lang="vi-VN" altLang="vi-VN" sz="2300" b="1">
              <a:solidFill>
                <a:schemeClr val="bg1"/>
              </a:solidFill>
            </a:endParaRPr>
          </a:p>
        </p:txBody>
      </p:sp>
      <p:sp>
        <p:nvSpPr>
          <p:cNvPr id="28" name="AutoShape 10">
            <a:extLst>
              <a:ext uri="{FF2B5EF4-FFF2-40B4-BE49-F238E27FC236}">
                <a16:creationId xmlns:a16="http://schemas.microsoft.com/office/drawing/2014/main" id="{DC04A130-60DB-40EE-8FA8-370C0A4D4209}"/>
              </a:ext>
            </a:extLst>
          </p:cNvPr>
          <p:cNvSpPr>
            <a:spLocks noChangeArrowheads="1"/>
          </p:cNvSpPr>
          <p:nvPr/>
        </p:nvSpPr>
        <p:spPr bwMode="auto">
          <a:xfrm>
            <a:off x="252413" y="4191000"/>
            <a:ext cx="41656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C. </a:t>
            </a:r>
            <a:r>
              <a:rPr lang="en-US" sz="2400" dirty="0" err="1">
                <a:solidFill>
                  <a:schemeClr val="bg1"/>
                </a:solidFill>
                <a:latin typeface="Arial" charset="0"/>
                <a:cs typeface="Arial" charset="0"/>
              </a:rPr>
              <a:t>Chống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đế</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quốc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Mỹ</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xâm</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lược</a:t>
            </a:r>
            <a:endParaRPr lang="en-US" sz="2300" b="1" dirty="0">
              <a:solidFill>
                <a:schemeClr val="bg1"/>
              </a:solidFill>
              <a:latin typeface="+mn-lt"/>
              <a:cs typeface="Times New Roman" pitchFamily="18" charset="0"/>
            </a:endParaRPr>
          </a:p>
        </p:txBody>
      </p:sp>
      <p:sp>
        <p:nvSpPr>
          <p:cNvPr id="21" name="Rectangle: Rounded Corners 20">
            <a:extLst>
              <a:ext uri="{FF2B5EF4-FFF2-40B4-BE49-F238E27FC236}">
                <a16:creationId xmlns:a16="http://schemas.microsoft.com/office/drawing/2014/main" id="{A985596D-2DDE-419B-A5A6-071952D3309A}"/>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59</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2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ox(out)">
                                      <p:cBhvr>
                                        <p:cTn id="20" dur="1000"/>
                                        <p:tgtEl>
                                          <p:spTgt spid="27"/>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19813"/>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22" presetClass="emph" presetSubtype="0" fill="hold" grpId="1" nodeType="clickEffect">
                                  <p:stCondLst>
                                    <p:cond delay="0"/>
                                  </p:stCondLst>
                                  <p:childTnLst>
                                    <p:animClr clrSpc="hsl" dir="cw">
                                      <p:cBhvr override="childStyle">
                                        <p:cTn id="28" dur="500" fill="hold"/>
                                        <p:tgtEl>
                                          <p:spTgt spid="65541"/>
                                        </p:tgtEl>
                                        <p:attrNameLst>
                                          <p:attrName>style.color</p:attrName>
                                        </p:attrNameLst>
                                      </p:cBhvr>
                                      <p:by>
                                        <p:hsl h="-7200000" s="0" l="0"/>
                                      </p:by>
                                    </p:animClr>
                                    <p:animClr clrSpc="hsl" dir="cw">
                                      <p:cBhvr>
                                        <p:cTn id="29" dur="500" fill="hold"/>
                                        <p:tgtEl>
                                          <p:spTgt spid="65541"/>
                                        </p:tgtEl>
                                        <p:attrNameLst>
                                          <p:attrName>fillcolor</p:attrName>
                                        </p:attrNameLst>
                                      </p:cBhvr>
                                      <p:by>
                                        <p:hsl h="-7200000" s="0" l="0"/>
                                      </p:by>
                                    </p:animClr>
                                    <p:animClr clrSpc="hsl" dir="cw">
                                      <p:cBhvr>
                                        <p:cTn id="30" dur="500" fill="hold"/>
                                        <p:tgtEl>
                                          <p:spTgt spid="65541"/>
                                        </p:tgtEl>
                                        <p:attrNameLst>
                                          <p:attrName>stroke.color</p:attrName>
                                        </p:attrNameLst>
                                      </p:cBhvr>
                                      <p:by>
                                        <p:hsl h="-7200000" s="0" l="0"/>
                                      </p:by>
                                    </p:animClr>
                                    <p:set>
                                      <p:cBhvr>
                                        <p:cTn id="31" dur="500" fill="hold"/>
                                        <p:tgtEl>
                                          <p:spTgt spid="65541"/>
                                        </p:tgtEl>
                                        <p:attrNameLst>
                                          <p:attrName>fill.type</p:attrName>
                                        </p:attrNameLst>
                                      </p:cBhvr>
                                      <p:to>
                                        <p:strVal val="solid"/>
                                      </p:to>
                                    </p:set>
                                  </p:childTnLst>
                                  <p:subTnLst>
                                    <p:audio>
                                      <p:cMediaNode>
                                        <p:cTn display="0" masterRel="sameClick">
                                          <p:stCondLst>
                                            <p:cond evt="begin" delay="0">
                                              <p:tn val="2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seq concurrent="1" nextAc="seek">
              <p:cTn id="32" restart="whenNotActive" fill="hold" evtFilter="cancelBubble" nodeType="interactiveSeq">
                <p:stCondLst>
                  <p:cond evt="onClick" delay="0">
                    <p:tgtEl>
                      <p:spTgt spid="119835"/>
                    </p:tgtEl>
                  </p:cond>
                </p:stCondLst>
                <p:endSync evt="end" delay="0">
                  <p:rtn val="all"/>
                </p:endSync>
                <p:childTnLst>
                  <p:par>
                    <p:cTn id="33" fill="hold" nodeType="clickPar">
                      <p:stCondLst>
                        <p:cond delay="0"/>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19836"/>
                                        </p:tgtEl>
                                        <p:attrNameLst>
                                          <p:attrName>style.visibility</p:attrName>
                                        </p:attrNameLst>
                                      </p:cBhvr>
                                      <p:to>
                                        <p:strVal val="hidden"/>
                                      </p:to>
                                    </p:set>
                                  </p:childTnLst>
                                </p:cTn>
                              </p:par>
                            </p:childTnLst>
                          </p:cTn>
                        </p:par>
                        <p:par>
                          <p:cTn id="37" fill="hold" nodeType="afterGroup">
                            <p:stCondLst>
                              <p:cond delay="0"/>
                            </p:stCondLst>
                            <p:childTnLst>
                              <p:par>
                                <p:cTn id="38" presetID="4" presetClass="exit" presetSubtype="16" fill="hold" grpId="0" nodeType="afterEffect">
                                  <p:stCondLst>
                                    <p:cond delay="1000"/>
                                  </p:stCondLst>
                                  <p:childTnLst>
                                    <p:animEffect transition="out" filter="box(in)">
                                      <p:cBhvr>
                                        <p:cTn id="39" dur="500"/>
                                        <p:tgtEl>
                                          <p:spTgt spid="119834"/>
                                        </p:tgtEl>
                                      </p:cBhvr>
                                    </p:animEffect>
                                    <p:set>
                                      <p:cBhvr>
                                        <p:cTn id="40"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4" name="beep.wav"/>
                                        </p:tgtEl>
                                      </p:cMediaNode>
                                    </p:audio>
                                  </p:subTnLst>
                                </p:cTn>
                              </p:par>
                            </p:childTnLst>
                          </p:cTn>
                        </p:par>
                        <p:par>
                          <p:cTn id="41" fill="hold" nodeType="afterGroup">
                            <p:stCondLst>
                              <p:cond delay="1500"/>
                            </p:stCondLst>
                            <p:childTnLst>
                              <p:par>
                                <p:cTn id="42" presetID="4" presetClass="exit" presetSubtype="16" fill="hold" grpId="0" nodeType="afterEffect">
                                  <p:stCondLst>
                                    <p:cond delay="1000"/>
                                  </p:stCondLst>
                                  <p:childTnLst>
                                    <p:animEffect transition="out" filter="box(in)">
                                      <p:cBhvr>
                                        <p:cTn id="43" dur="500"/>
                                        <p:tgtEl>
                                          <p:spTgt spid="119833"/>
                                        </p:tgtEl>
                                      </p:cBhvr>
                                    </p:animEffect>
                                    <p:set>
                                      <p:cBhvr>
                                        <p:cTn id="44"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3000"/>
                            </p:stCondLst>
                            <p:childTnLst>
                              <p:par>
                                <p:cTn id="46" presetID="4" presetClass="exit" presetSubtype="16" fill="hold" grpId="0" nodeType="afterEffect">
                                  <p:stCondLst>
                                    <p:cond delay="1000"/>
                                  </p:stCondLst>
                                  <p:childTnLst>
                                    <p:animEffect transition="out" filter="box(in)">
                                      <p:cBhvr>
                                        <p:cTn id="47" dur="500"/>
                                        <p:tgtEl>
                                          <p:spTgt spid="119832"/>
                                        </p:tgtEl>
                                      </p:cBhvr>
                                    </p:animEffect>
                                    <p:set>
                                      <p:cBhvr>
                                        <p:cTn id="48"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4500"/>
                            </p:stCondLst>
                            <p:childTnLst>
                              <p:par>
                                <p:cTn id="50" presetID="4" presetClass="exit" presetSubtype="16" fill="hold" grpId="0" nodeType="afterEffect">
                                  <p:stCondLst>
                                    <p:cond delay="1000"/>
                                  </p:stCondLst>
                                  <p:childTnLst>
                                    <p:animEffect transition="out" filter="box(in)">
                                      <p:cBhvr>
                                        <p:cTn id="51" dur="500"/>
                                        <p:tgtEl>
                                          <p:spTgt spid="119831"/>
                                        </p:tgtEl>
                                      </p:cBhvr>
                                    </p:animEffect>
                                    <p:set>
                                      <p:cBhvr>
                                        <p:cTn id="52"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6000"/>
                            </p:stCondLst>
                            <p:childTnLst>
                              <p:par>
                                <p:cTn id="54" presetID="4" presetClass="exit" presetSubtype="16" fill="hold" grpId="0" nodeType="afterEffect">
                                  <p:stCondLst>
                                    <p:cond delay="1000"/>
                                  </p:stCondLst>
                                  <p:childTnLst>
                                    <p:animEffect transition="out" filter="box(in)">
                                      <p:cBhvr>
                                        <p:cTn id="55" dur="500"/>
                                        <p:tgtEl>
                                          <p:spTgt spid="119830"/>
                                        </p:tgtEl>
                                      </p:cBhvr>
                                    </p:animEffect>
                                    <p:set>
                                      <p:cBhvr>
                                        <p:cTn id="56"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7500"/>
                            </p:stCondLst>
                            <p:childTnLst>
                              <p:par>
                                <p:cTn id="58" presetID="4" presetClass="exit" presetSubtype="16" fill="hold" grpId="0" nodeType="afterEffect">
                                  <p:stCondLst>
                                    <p:cond delay="1000"/>
                                  </p:stCondLst>
                                  <p:childTnLst>
                                    <p:animEffect transition="out" filter="box(in)">
                                      <p:cBhvr>
                                        <p:cTn id="59" dur="500"/>
                                        <p:tgtEl>
                                          <p:spTgt spid="119829"/>
                                        </p:tgtEl>
                                      </p:cBhvr>
                                    </p:animEffect>
                                    <p:set>
                                      <p:cBhvr>
                                        <p:cTn id="60"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9000"/>
                            </p:stCondLst>
                            <p:childTnLst>
                              <p:par>
                                <p:cTn id="62" presetID="4" presetClass="exit" presetSubtype="16" fill="hold" grpId="0" nodeType="afterEffect">
                                  <p:stCondLst>
                                    <p:cond delay="1000"/>
                                  </p:stCondLst>
                                  <p:childTnLst>
                                    <p:animEffect transition="out" filter="box(in)">
                                      <p:cBhvr>
                                        <p:cTn id="63" dur="500"/>
                                        <p:tgtEl>
                                          <p:spTgt spid="119827"/>
                                        </p:tgtEl>
                                      </p:cBhvr>
                                    </p:animEffect>
                                    <p:set>
                                      <p:cBhvr>
                                        <p:cTn id="64"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10500"/>
                            </p:stCondLst>
                            <p:childTnLst>
                              <p:par>
                                <p:cTn id="66" presetID="4" presetClass="exit" presetSubtype="16" fill="hold" grpId="0" nodeType="afterEffect">
                                  <p:stCondLst>
                                    <p:cond delay="500"/>
                                  </p:stCondLst>
                                  <p:childTnLst>
                                    <p:animEffect transition="out" filter="box(in)">
                                      <p:cBhvr>
                                        <p:cTn id="67" dur="500"/>
                                        <p:tgtEl>
                                          <p:spTgt spid="119810"/>
                                        </p:tgtEl>
                                      </p:cBhvr>
                                    </p:animEffect>
                                    <p:set>
                                      <p:cBhvr>
                                        <p:cTn id="68"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119836" grpId="0" animBg="1"/>
      <p:bldP spid="27" grpId="0" animBg="1"/>
      <p:bldP spid="28"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a:extLst>
              <a:ext uri="{FF2B5EF4-FFF2-40B4-BE49-F238E27FC236}">
                <a16:creationId xmlns:a16="http://schemas.microsoft.com/office/drawing/2014/main" id="{1AA72CF8-BD4F-4032-950A-80C3DD365256}"/>
              </a:ext>
            </a:extLst>
          </p:cNvPr>
          <p:cNvSpPr>
            <a:spLocks noChangeArrowheads="1"/>
          </p:cNvSpPr>
          <p:nvPr/>
        </p:nvSpPr>
        <p:spPr bwMode="auto">
          <a:xfrm>
            <a:off x="4800600" y="61261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20837" name="Picture 15" descr="people008">
            <a:extLst>
              <a:ext uri="{FF2B5EF4-FFF2-40B4-BE49-F238E27FC236}">
                <a16:creationId xmlns:a16="http://schemas.microsoft.com/office/drawing/2014/main" id="{6C9CE3AA-912B-4F8A-B32C-2B3415455AE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67160C1-D8D1-4009-8671-B3325FB5F248}"/>
              </a:ext>
            </a:extLst>
          </p:cNvPr>
          <p:cNvSpPr txBox="1">
            <a:spLocks noChangeArrowheads="1"/>
          </p:cNvSpPr>
          <p:nvPr/>
        </p:nvSpPr>
        <p:spPr bwMode="auto">
          <a:xfrm>
            <a:off x="1524000" y="990600"/>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a:cs typeface="Arial" panose="020B0604020202020204" pitchFamily="34" charset="0"/>
              </a:rPr>
              <a:t>“</a:t>
            </a:r>
            <a:r>
              <a:rPr lang="en-US" altLang="en-US" sz="2400" i="1">
                <a:cs typeface="Arial" panose="020B0604020202020204" pitchFamily="34" charset="0"/>
              </a:rPr>
              <a:t>Mục tiêu bảo vệ Tổ quốc là độc lập dân tộc và CNXH, là nghĩa vụ và trách nhiệm của mọi công dân”</a:t>
            </a:r>
            <a:r>
              <a:rPr lang="en-US" altLang="en-US" sz="2400">
                <a:cs typeface="Arial" panose="020B0604020202020204" pitchFamily="34" charset="0"/>
              </a:rPr>
              <a:t> là một trong những nội dung của:</a:t>
            </a:r>
          </a:p>
        </p:txBody>
      </p:sp>
      <p:sp>
        <p:nvSpPr>
          <p:cNvPr id="65541" name="AutoShape 5">
            <a:extLst>
              <a:ext uri="{FF2B5EF4-FFF2-40B4-BE49-F238E27FC236}">
                <a16:creationId xmlns:a16="http://schemas.microsoft.com/office/drawing/2014/main" id="{2DC8DA2E-DCE1-429E-B9E5-EFEBD8E071FE}"/>
              </a:ext>
            </a:extLst>
          </p:cNvPr>
          <p:cNvSpPr>
            <a:spLocks noChangeArrowheads="1"/>
          </p:cNvSpPr>
          <p:nvPr/>
        </p:nvSpPr>
        <p:spPr bwMode="auto">
          <a:xfrm>
            <a:off x="228600" y="4176713"/>
            <a:ext cx="4191000" cy="13589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Tư tưởng Hồ Chí Minh </a:t>
            </a:r>
          </a:p>
          <a:p>
            <a:pPr algn="ctr">
              <a:spcBef>
                <a:spcPct val="20000"/>
              </a:spcBef>
            </a:pPr>
            <a:r>
              <a:rPr lang="en-US" altLang="en-US" sz="2400">
                <a:cs typeface="Arial" panose="020B0604020202020204" pitchFamily="34" charset="0"/>
              </a:rPr>
              <a:t>về bảo vệ Tổ quốc </a:t>
            </a:r>
          </a:p>
          <a:p>
            <a:pPr algn="ctr">
              <a:spcBef>
                <a:spcPct val="20000"/>
              </a:spcBef>
            </a:pPr>
            <a:r>
              <a:rPr lang="en-US" altLang="en-US" sz="2400">
                <a:cs typeface="Arial" panose="020B0604020202020204" pitchFamily="34" charset="0"/>
              </a:rPr>
              <a:t>Việt Nam xã hội chủ nghĩa</a:t>
            </a:r>
          </a:p>
        </p:txBody>
      </p:sp>
      <p:sp>
        <p:nvSpPr>
          <p:cNvPr id="65549" name="AutoShape 13">
            <a:extLst>
              <a:ext uri="{FF2B5EF4-FFF2-40B4-BE49-F238E27FC236}">
                <a16:creationId xmlns:a16="http://schemas.microsoft.com/office/drawing/2014/main" id="{622CBEF1-1270-49D0-A975-7389AFD57C97}"/>
              </a:ext>
            </a:extLst>
          </p:cNvPr>
          <p:cNvSpPr>
            <a:spLocks noChangeArrowheads="1"/>
          </p:cNvSpPr>
          <p:nvPr/>
        </p:nvSpPr>
        <p:spPr bwMode="auto">
          <a:xfrm>
            <a:off x="228600" y="2451100"/>
            <a:ext cx="4191000" cy="1358900"/>
          </a:xfrm>
          <a:prstGeom prst="flowChartTerminator">
            <a:avLst/>
          </a:prstGeom>
          <a:solidFill>
            <a:schemeClr val="accent2"/>
          </a:solidFill>
          <a:ln w="9525">
            <a:solidFill>
              <a:srgbClr val="3366FF"/>
            </a:solidFill>
            <a:miter lim="800000"/>
            <a:headEnd/>
            <a:tailEnd/>
          </a:ln>
        </p:spPr>
        <p:txBody>
          <a:bodyPr wrap="none" anchor="ctr"/>
          <a:lstStyle/>
          <a:p>
            <a:pPr marL="457200" indent="-457200" algn="ctr" eaLnBrk="1" hangingPunct="1">
              <a:buFontTx/>
              <a:buAutoNum type="alphaUcPeriod"/>
              <a:defRPr/>
            </a:pPr>
            <a:r>
              <a:rPr lang="en-US" sz="2400" dirty="0" err="1">
                <a:solidFill>
                  <a:schemeClr val="bg1"/>
                </a:solidFill>
                <a:latin typeface="Arial" charset="0"/>
                <a:cs typeface="Arial" charset="0"/>
              </a:rPr>
              <a:t>Tư</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tưởng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Hồ</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Chí</a:t>
            </a:r>
            <a:r>
              <a:rPr lang="en-US" sz="2400" dirty="0">
                <a:solidFill>
                  <a:schemeClr val="bg1"/>
                </a:solidFill>
                <a:latin typeface="Arial" charset="0"/>
                <a:cs typeface="Arial" charset="0"/>
              </a:rPr>
              <a:t> Minh </a:t>
            </a:r>
          </a:p>
          <a:p>
            <a:pPr algn="ctr" eaLnBrk="1" hangingPunct="1">
              <a:defRPr/>
            </a:pPr>
            <a:r>
              <a:rPr lang="en-US" sz="2400" dirty="0" err="1">
                <a:solidFill>
                  <a:schemeClr val="bg1"/>
                </a:solidFill>
                <a:latin typeface="Arial" charset="0"/>
                <a:cs typeface="Arial" charset="0"/>
              </a:rPr>
              <a:t>về</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giải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phóng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tộc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và</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chủ</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nghĩa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xã</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hội</a:t>
            </a:r>
            <a:r>
              <a:rPr lang="en-US" sz="2400" dirty="0">
                <a:solidFill>
                  <a:schemeClr val="bg1"/>
                </a:solidFill>
                <a:latin typeface="Arial" charset="0"/>
                <a:cs typeface="Arial" charset="0"/>
              </a:rPr>
              <a:t> ở </a:t>
            </a:r>
            <a:r>
              <a:rPr lang="en-US" sz="2400" dirty="0" err="1">
                <a:solidFill>
                  <a:schemeClr val="bg1"/>
                </a:solidFill>
                <a:latin typeface="Arial" charset="0"/>
                <a:cs typeface="Arial" charset="0"/>
              </a:rPr>
              <a:t>Việt</a:t>
            </a:r>
            <a:r>
              <a:rPr lang="en-US" sz="2400" dirty="0">
                <a:solidFill>
                  <a:schemeClr val="bg1"/>
                </a:solidFill>
                <a:latin typeface="Arial" charset="0"/>
                <a:cs typeface="Arial" charset="0"/>
              </a:rPr>
              <a:t> Nam</a:t>
            </a:r>
            <a:endParaRPr lang="en-US" sz="2400" b="1" dirty="0">
              <a:solidFill>
                <a:schemeClr val="bg1"/>
              </a:solidFill>
              <a:latin typeface="+mn-lt"/>
              <a:cs typeface="Times New Roman" pitchFamily="18" charset="0"/>
            </a:endParaRPr>
          </a:p>
        </p:txBody>
      </p:sp>
      <p:sp>
        <p:nvSpPr>
          <p:cNvPr id="120851" name="Oval 19">
            <a:extLst>
              <a:ext uri="{FF2B5EF4-FFF2-40B4-BE49-F238E27FC236}">
                <a16:creationId xmlns:a16="http://schemas.microsoft.com/office/drawing/2014/main" id="{731C9BAF-6CBB-4ABB-8964-B25FA0970DFB}"/>
              </a:ext>
            </a:extLst>
          </p:cNvPr>
          <p:cNvSpPr>
            <a:spLocks noChangeArrowheads="1"/>
          </p:cNvSpPr>
          <p:nvPr/>
        </p:nvSpPr>
        <p:spPr bwMode="auto">
          <a:xfrm>
            <a:off x="4789488" y="61261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33128" name="Picture 20" descr="ani32">
            <a:hlinkClick r:id="rId7" action="ppaction://hlinksldjump"/>
            <a:extLst>
              <a:ext uri="{FF2B5EF4-FFF2-40B4-BE49-F238E27FC236}">
                <a16:creationId xmlns:a16="http://schemas.microsoft.com/office/drawing/2014/main" id="{FFCB81B8-EE5C-4E69-ABA6-9B4C8A28C94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296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a:extLst>
              <a:ext uri="{FF2B5EF4-FFF2-40B4-BE49-F238E27FC236}">
                <a16:creationId xmlns:a16="http://schemas.microsoft.com/office/drawing/2014/main" id="{2FEC1E50-FBC4-4CCF-8011-97A8F7008B8A}"/>
              </a:ext>
            </a:extLst>
          </p:cNvPr>
          <p:cNvSpPr>
            <a:spLocks noChangeArrowheads="1"/>
          </p:cNvSpPr>
          <p:nvPr/>
        </p:nvSpPr>
        <p:spPr bwMode="auto">
          <a:xfrm>
            <a:off x="4800600" y="61261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20854" name="Oval 22">
            <a:extLst>
              <a:ext uri="{FF2B5EF4-FFF2-40B4-BE49-F238E27FC236}">
                <a16:creationId xmlns:a16="http://schemas.microsoft.com/office/drawing/2014/main" id="{9DBC0B4D-4603-497D-B566-8DC3CBAC6491}"/>
              </a:ext>
            </a:extLst>
          </p:cNvPr>
          <p:cNvSpPr>
            <a:spLocks noChangeArrowheads="1"/>
          </p:cNvSpPr>
          <p:nvPr/>
        </p:nvSpPr>
        <p:spPr bwMode="auto">
          <a:xfrm>
            <a:off x="4800600" y="61261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20855" name="Oval 23">
            <a:extLst>
              <a:ext uri="{FF2B5EF4-FFF2-40B4-BE49-F238E27FC236}">
                <a16:creationId xmlns:a16="http://schemas.microsoft.com/office/drawing/2014/main" id="{04FD14B9-8619-4DB2-A34E-85D7BA2AB83F}"/>
              </a:ext>
            </a:extLst>
          </p:cNvPr>
          <p:cNvSpPr>
            <a:spLocks noChangeArrowheads="1"/>
          </p:cNvSpPr>
          <p:nvPr/>
        </p:nvSpPr>
        <p:spPr bwMode="auto">
          <a:xfrm>
            <a:off x="4800600" y="61261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20856" name="Oval 24">
            <a:extLst>
              <a:ext uri="{FF2B5EF4-FFF2-40B4-BE49-F238E27FC236}">
                <a16:creationId xmlns:a16="http://schemas.microsoft.com/office/drawing/2014/main" id="{B6931438-F7E9-4CD7-A6A7-50C0C79D1C82}"/>
              </a:ext>
            </a:extLst>
          </p:cNvPr>
          <p:cNvSpPr>
            <a:spLocks noChangeArrowheads="1"/>
          </p:cNvSpPr>
          <p:nvPr/>
        </p:nvSpPr>
        <p:spPr bwMode="auto">
          <a:xfrm>
            <a:off x="48006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20857" name="Oval 25">
            <a:extLst>
              <a:ext uri="{FF2B5EF4-FFF2-40B4-BE49-F238E27FC236}">
                <a16:creationId xmlns:a16="http://schemas.microsoft.com/office/drawing/2014/main" id="{03551A7A-5C32-47BD-B5AA-00EA072A3450}"/>
              </a:ext>
            </a:extLst>
          </p:cNvPr>
          <p:cNvSpPr>
            <a:spLocks noChangeArrowheads="1"/>
          </p:cNvSpPr>
          <p:nvPr/>
        </p:nvSpPr>
        <p:spPr bwMode="auto">
          <a:xfrm>
            <a:off x="4800600" y="61261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20858" name="Oval 26">
            <a:extLst>
              <a:ext uri="{FF2B5EF4-FFF2-40B4-BE49-F238E27FC236}">
                <a16:creationId xmlns:a16="http://schemas.microsoft.com/office/drawing/2014/main" id="{4DA03A02-BD25-4D3C-9EC1-B558B0CBFDDE}"/>
              </a:ext>
            </a:extLst>
          </p:cNvPr>
          <p:cNvSpPr>
            <a:spLocks noChangeArrowheads="1"/>
          </p:cNvSpPr>
          <p:nvPr/>
        </p:nvSpPr>
        <p:spPr bwMode="auto">
          <a:xfrm>
            <a:off x="4789488"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20859" name="Text Box 27">
            <a:extLst>
              <a:ext uri="{FF2B5EF4-FFF2-40B4-BE49-F238E27FC236}">
                <a16:creationId xmlns:a16="http://schemas.microsoft.com/office/drawing/2014/main" id="{606E2F6B-08AD-41ED-B14D-0FA8C6460D1F}"/>
              </a:ext>
            </a:extLst>
          </p:cNvPr>
          <p:cNvSpPr txBox="1">
            <a:spLocks noChangeArrowheads="1"/>
          </p:cNvSpPr>
          <p:nvPr/>
        </p:nvSpPr>
        <p:spPr bwMode="auto">
          <a:xfrm>
            <a:off x="3505200" y="6172200"/>
            <a:ext cx="102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20860" name="Text Box 28">
            <a:extLst>
              <a:ext uri="{FF2B5EF4-FFF2-40B4-BE49-F238E27FC236}">
                <a16:creationId xmlns:a16="http://schemas.microsoft.com/office/drawing/2014/main" id="{C156326A-E884-48D3-8F52-A0D88CED3B9C}"/>
              </a:ext>
            </a:extLst>
          </p:cNvPr>
          <p:cNvSpPr txBox="1">
            <a:spLocks noChangeArrowheads="1"/>
          </p:cNvSpPr>
          <p:nvPr/>
        </p:nvSpPr>
        <p:spPr bwMode="auto">
          <a:xfrm>
            <a:off x="4572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457590E0-D8F2-481E-B5BD-792DADC0DB73}"/>
              </a:ext>
            </a:extLst>
          </p:cNvPr>
          <p:cNvSpPr>
            <a:spLocks noChangeArrowheads="1"/>
          </p:cNvSpPr>
          <p:nvPr/>
        </p:nvSpPr>
        <p:spPr bwMode="auto">
          <a:xfrm>
            <a:off x="4648200" y="2451100"/>
            <a:ext cx="4267200" cy="13589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Nối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tiếp</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truyền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thống</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anh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hùng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bất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khuất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chống</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giặc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ngoại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xâm</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của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tộc</a:t>
            </a:r>
            <a:endParaRPr lang="en-US" sz="2400" b="1" dirty="0">
              <a:solidFill>
                <a:schemeClr val="bg1"/>
              </a:solidFill>
              <a:latin typeface="+mn-lt"/>
              <a:cs typeface="Times New Roman" pitchFamily="18" charset="0"/>
            </a:endParaRPr>
          </a:p>
        </p:txBody>
      </p:sp>
      <p:sp>
        <p:nvSpPr>
          <p:cNvPr id="28" name="AutoShape 13">
            <a:extLst>
              <a:ext uri="{FF2B5EF4-FFF2-40B4-BE49-F238E27FC236}">
                <a16:creationId xmlns:a16="http://schemas.microsoft.com/office/drawing/2014/main" id="{2FA046E9-629A-4A5B-8049-CDA31471FF35}"/>
              </a:ext>
            </a:extLst>
          </p:cNvPr>
          <p:cNvSpPr>
            <a:spLocks noChangeArrowheads="1"/>
          </p:cNvSpPr>
          <p:nvPr/>
        </p:nvSpPr>
        <p:spPr bwMode="auto">
          <a:xfrm>
            <a:off x="4648200" y="4203700"/>
            <a:ext cx="4267200" cy="13589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D. Truyền thống dân tộc trong </a:t>
            </a:r>
          </a:p>
          <a:p>
            <a:pPr algn="ctr" eaLnBrk="1" hangingPunct="1"/>
            <a:r>
              <a:rPr lang="en-US" altLang="vi-VN" sz="2400">
                <a:solidFill>
                  <a:schemeClr val="bg1"/>
                </a:solidFill>
                <a:cs typeface="Arial" panose="020B0604020202020204" pitchFamily="34" charset="0"/>
              </a:rPr>
              <a:t>đấu tranh giải phóng dân tộc, </a:t>
            </a:r>
          </a:p>
          <a:p>
            <a:pPr algn="ctr" eaLnBrk="1" hangingPunct="1"/>
            <a:r>
              <a:rPr lang="en-US" altLang="vi-VN" sz="2400">
                <a:solidFill>
                  <a:schemeClr val="bg1"/>
                </a:solidFill>
                <a:cs typeface="Arial" panose="020B0604020202020204" pitchFamily="34" charset="0"/>
              </a:rPr>
              <a:t>xây dựng đất nước</a:t>
            </a:r>
            <a:endParaRPr lang="vi-VN" altLang="vi-VN" sz="2400" b="1">
              <a:solidFill>
                <a:schemeClr val="bg1"/>
              </a:solidFill>
            </a:endParaRPr>
          </a:p>
        </p:txBody>
      </p:sp>
      <p:sp>
        <p:nvSpPr>
          <p:cNvPr id="20" name="Rectangle: Rounded Corners 19">
            <a:extLst>
              <a:ext uri="{FF2B5EF4-FFF2-40B4-BE49-F238E27FC236}">
                <a16:creationId xmlns:a16="http://schemas.microsoft.com/office/drawing/2014/main" id="{5646C0E7-B5EF-4CFD-9DD1-072731F8E0E1}"/>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60</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ox(out)">
                                      <p:cBhvr>
                                        <p:cTn id="20" dur="1000"/>
                                        <p:tgtEl>
                                          <p:spTgt spid="27"/>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20837"/>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22" presetClass="emph" presetSubtype="0" fill="hold" grpId="1" nodeType="clickEffect">
                                  <p:stCondLst>
                                    <p:cond delay="0"/>
                                  </p:stCondLst>
                                  <p:childTnLst>
                                    <p:animClr clrSpc="hsl" dir="cw">
                                      <p:cBhvr override="childStyle">
                                        <p:cTn id="28" dur="500" fill="hold"/>
                                        <p:tgtEl>
                                          <p:spTgt spid="65541"/>
                                        </p:tgtEl>
                                        <p:attrNameLst>
                                          <p:attrName>style.color</p:attrName>
                                        </p:attrNameLst>
                                      </p:cBhvr>
                                      <p:by>
                                        <p:hsl h="-7200000" s="0" l="0"/>
                                      </p:by>
                                    </p:animClr>
                                    <p:animClr clrSpc="hsl" dir="cw">
                                      <p:cBhvr>
                                        <p:cTn id="29" dur="500" fill="hold"/>
                                        <p:tgtEl>
                                          <p:spTgt spid="65541"/>
                                        </p:tgtEl>
                                        <p:attrNameLst>
                                          <p:attrName>fillcolor</p:attrName>
                                        </p:attrNameLst>
                                      </p:cBhvr>
                                      <p:by>
                                        <p:hsl h="-7200000" s="0" l="0"/>
                                      </p:by>
                                    </p:animClr>
                                    <p:animClr clrSpc="hsl" dir="cw">
                                      <p:cBhvr>
                                        <p:cTn id="30" dur="500" fill="hold"/>
                                        <p:tgtEl>
                                          <p:spTgt spid="65541"/>
                                        </p:tgtEl>
                                        <p:attrNameLst>
                                          <p:attrName>stroke.color</p:attrName>
                                        </p:attrNameLst>
                                      </p:cBhvr>
                                      <p:by>
                                        <p:hsl h="-7200000" s="0" l="0"/>
                                      </p:by>
                                    </p:animClr>
                                    <p:set>
                                      <p:cBhvr>
                                        <p:cTn id="31" dur="500" fill="hold"/>
                                        <p:tgtEl>
                                          <p:spTgt spid="65541"/>
                                        </p:tgtEl>
                                        <p:attrNameLst>
                                          <p:attrName>fill.type</p:attrName>
                                        </p:attrNameLst>
                                      </p:cBhvr>
                                      <p:to>
                                        <p:strVal val="solid"/>
                                      </p:to>
                                    </p:set>
                                  </p:childTnLst>
                                  <p:subTnLst>
                                    <p:audio>
                                      <p:cMediaNode>
                                        <p:cTn display="0" masterRel="sameClick">
                                          <p:stCondLst>
                                            <p:cond evt="begin" delay="0">
                                              <p:tn val="2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seq concurrent="1" nextAc="seek">
              <p:cTn id="32" restart="whenNotActive" fill="hold" evtFilter="cancelBubble" nodeType="interactiveSeq">
                <p:stCondLst>
                  <p:cond evt="onClick" delay="0">
                    <p:tgtEl>
                      <p:spTgt spid="120859"/>
                    </p:tgtEl>
                  </p:cond>
                </p:stCondLst>
                <p:endSync evt="end" delay="0">
                  <p:rtn val="all"/>
                </p:endSync>
                <p:childTnLst>
                  <p:par>
                    <p:cTn id="33" fill="hold" nodeType="clickPar">
                      <p:stCondLst>
                        <p:cond delay="0"/>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0860"/>
                                        </p:tgtEl>
                                        <p:attrNameLst>
                                          <p:attrName>style.visibility</p:attrName>
                                        </p:attrNameLst>
                                      </p:cBhvr>
                                      <p:to>
                                        <p:strVal val="hidden"/>
                                      </p:to>
                                    </p:set>
                                  </p:childTnLst>
                                </p:cTn>
                              </p:par>
                            </p:childTnLst>
                          </p:cTn>
                        </p:par>
                        <p:par>
                          <p:cTn id="37" fill="hold" nodeType="afterGroup">
                            <p:stCondLst>
                              <p:cond delay="0"/>
                            </p:stCondLst>
                            <p:childTnLst>
                              <p:par>
                                <p:cTn id="38" presetID="4" presetClass="exit" presetSubtype="16" fill="hold" grpId="0" nodeType="afterEffect">
                                  <p:stCondLst>
                                    <p:cond delay="1000"/>
                                  </p:stCondLst>
                                  <p:childTnLst>
                                    <p:animEffect transition="out" filter="box(in)">
                                      <p:cBhvr>
                                        <p:cTn id="39" dur="500"/>
                                        <p:tgtEl>
                                          <p:spTgt spid="120858"/>
                                        </p:tgtEl>
                                      </p:cBhvr>
                                    </p:animEffect>
                                    <p:set>
                                      <p:cBhvr>
                                        <p:cTn id="40"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4" name="beep.wav"/>
                                        </p:tgtEl>
                                      </p:cMediaNode>
                                    </p:audio>
                                  </p:subTnLst>
                                </p:cTn>
                              </p:par>
                            </p:childTnLst>
                          </p:cTn>
                        </p:par>
                        <p:par>
                          <p:cTn id="41" fill="hold" nodeType="afterGroup">
                            <p:stCondLst>
                              <p:cond delay="1500"/>
                            </p:stCondLst>
                            <p:childTnLst>
                              <p:par>
                                <p:cTn id="42" presetID="4" presetClass="exit" presetSubtype="16" fill="hold" grpId="0" nodeType="afterEffect">
                                  <p:stCondLst>
                                    <p:cond delay="1000"/>
                                  </p:stCondLst>
                                  <p:childTnLst>
                                    <p:animEffect transition="out" filter="box(in)">
                                      <p:cBhvr>
                                        <p:cTn id="43" dur="500"/>
                                        <p:tgtEl>
                                          <p:spTgt spid="120857"/>
                                        </p:tgtEl>
                                      </p:cBhvr>
                                    </p:animEffect>
                                    <p:set>
                                      <p:cBhvr>
                                        <p:cTn id="44"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3000"/>
                            </p:stCondLst>
                            <p:childTnLst>
                              <p:par>
                                <p:cTn id="46" presetID="4" presetClass="exit" presetSubtype="16" fill="hold" grpId="0" nodeType="afterEffect">
                                  <p:stCondLst>
                                    <p:cond delay="1000"/>
                                  </p:stCondLst>
                                  <p:childTnLst>
                                    <p:animEffect transition="out" filter="box(in)">
                                      <p:cBhvr>
                                        <p:cTn id="47" dur="500"/>
                                        <p:tgtEl>
                                          <p:spTgt spid="120856"/>
                                        </p:tgtEl>
                                      </p:cBhvr>
                                    </p:animEffect>
                                    <p:set>
                                      <p:cBhvr>
                                        <p:cTn id="48"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4500"/>
                            </p:stCondLst>
                            <p:childTnLst>
                              <p:par>
                                <p:cTn id="50" presetID="4" presetClass="exit" presetSubtype="16" fill="hold" grpId="0" nodeType="afterEffect">
                                  <p:stCondLst>
                                    <p:cond delay="1000"/>
                                  </p:stCondLst>
                                  <p:childTnLst>
                                    <p:animEffect transition="out" filter="box(in)">
                                      <p:cBhvr>
                                        <p:cTn id="51" dur="500"/>
                                        <p:tgtEl>
                                          <p:spTgt spid="120855"/>
                                        </p:tgtEl>
                                      </p:cBhvr>
                                    </p:animEffect>
                                    <p:set>
                                      <p:cBhvr>
                                        <p:cTn id="52"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6000"/>
                            </p:stCondLst>
                            <p:childTnLst>
                              <p:par>
                                <p:cTn id="54" presetID="4" presetClass="exit" presetSubtype="16" fill="hold" grpId="0" nodeType="afterEffect">
                                  <p:stCondLst>
                                    <p:cond delay="1000"/>
                                  </p:stCondLst>
                                  <p:childTnLst>
                                    <p:animEffect transition="out" filter="box(in)">
                                      <p:cBhvr>
                                        <p:cTn id="55" dur="500"/>
                                        <p:tgtEl>
                                          <p:spTgt spid="120854"/>
                                        </p:tgtEl>
                                      </p:cBhvr>
                                    </p:animEffect>
                                    <p:set>
                                      <p:cBhvr>
                                        <p:cTn id="56"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7500"/>
                            </p:stCondLst>
                            <p:childTnLst>
                              <p:par>
                                <p:cTn id="58" presetID="4" presetClass="exit" presetSubtype="16" fill="hold" grpId="0" nodeType="afterEffect">
                                  <p:stCondLst>
                                    <p:cond delay="1000"/>
                                  </p:stCondLst>
                                  <p:childTnLst>
                                    <p:animEffect transition="out" filter="box(in)">
                                      <p:cBhvr>
                                        <p:cTn id="59" dur="500"/>
                                        <p:tgtEl>
                                          <p:spTgt spid="120853"/>
                                        </p:tgtEl>
                                      </p:cBhvr>
                                    </p:animEffect>
                                    <p:set>
                                      <p:cBhvr>
                                        <p:cTn id="60"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9000"/>
                            </p:stCondLst>
                            <p:childTnLst>
                              <p:par>
                                <p:cTn id="62" presetID="4" presetClass="exit" presetSubtype="16" fill="hold" grpId="0" nodeType="afterEffect">
                                  <p:stCondLst>
                                    <p:cond delay="1000"/>
                                  </p:stCondLst>
                                  <p:childTnLst>
                                    <p:animEffect transition="out" filter="box(in)">
                                      <p:cBhvr>
                                        <p:cTn id="63" dur="500"/>
                                        <p:tgtEl>
                                          <p:spTgt spid="120851"/>
                                        </p:tgtEl>
                                      </p:cBhvr>
                                    </p:animEffect>
                                    <p:set>
                                      <p:cBhvr>
                                        <p:cTn id="64"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10500"/>
                            </p:stCondLst>
                            <p:childTnLst>
                              <p:par>
                                <p:cTn id="66" presetID="4" presetClass="exit" presetSubtype="16" fill="hold" grpId="0" nodeType="afterEffect">
                                  <p:stCondLst>
                                    <p:cond delay="500"/>
                                  </p:stCondLst>
                                  <p:childTnLst>
                                    <p:animEffect transition="out" filter="box(in)">
                                      <p:cBhvr>
                                        <p:cTn id="67" dur="500"/>
                                        <p:tgtEl>
                                          <p:spTgt spid="120834"/>
                                        </p:tgtEl>
                                      </p:cBhvr>
                                    </p:animEffect>
                                    <p:set>
                                      <p:cBhvr>
                                        <p:cTn id="68"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4">
            <a:extLst>
              <a:ext uri="{FF2B5EF4-FFF2-40B4-BE49-F238E27FC236}">
                <a16:creationId xmlns:a16="http://schemas.microsoft.com/office/drawing/2014/main" id="{1A185B78-7E2C-4D1E-8934-5DD81B2A7B89}"/>
              </a:ext>
            </a:extLst>
          </p:cNvPr>
          <p:cNvSpPr txBox="1">
            <a:spLocks noChangeArrowheads="1"/>
          </p:cNvSpPr>
          <p:nvPr/>
        </p:nvSpPr>
        <p:spPr bwMode="auto">
          <a:xfrm>
            <a:off x="1517650" y="1171575"/>
            <a:ext cx="7550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Bản chất giai cấp của quân đội theo quan điểm chủ nghĩa Mác-Lênin là bản chất của: </a:t>
            </a:r>
          </a:p>
        </p:txBody>
      </p:sp>
      <p:sp>
        <p:nvSpPr>
          <p:cNvPr id="24579" name="AutoShape 5">
            <a:extLst>
              <a:ext uri="{FF2B5EF4-FFF2-40B4-BE49-F238E27FC236}">
                <a16:creationId xmlns:a16="http://schemas.microsoft.com/office/drawing/2014/main" id="{0C0A3A69-6A26-44B5-8E92-651449AE870B}"/>
              </a:ext>
            </a:extLst>
          </p:cNvPr>
          <p:cNvSpPr>
            <a:spLocks noChangeArrowheads="1"/>
          </p:cNvSpPr>
          <p:nvPr/>
        </p:nvSpPr>
        <p:spPr bwMode="auto">
          <a:xfrm>
            <a:off x="4610100" y="4191000"/>
            <a:ext cx="4457700" cy="1304925"/>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3000">
                <a:cs typeface="Arial" panose="020B0604020202020204" pitchFamily="34" charset="0"/>
              </a:rPr>
              <a:t>D. Giai cấp, nhà nước đã </a:t>
            </a:r>
          </a:p>
          <a:p>
            <a:pPr algn="ctr">
              <a:spcBef>
                <a:spcPct val="20000"/>
              </a:spcBef>
            </a:pPr>
            <a:r>
              <a:rPr lang="en-US" altLang="vi-VN" sz="3000">
                <a:cs typeface="Arial" panose="020B0604020202020204" pitchFamily="34" charset="0"/>
              </a:rPr>
              <a:t>tổ chức, nuôi dưỡng và </a:t>
            </a:r>
          </a:p>
          <a:p>
            <a:pPr algn="ctr">
              <a:spcBef>
                <a:spcPct val="20000"/>
              </a:spcBef>
            </a:pPr>
            <a:r>
              <a:rPr lang="en-US" altLang="vi-VN" sz="3000">
                <a:cs typeface="Arial" panose="020B0604020202020204" pitchFamily="34" charset="0"/>
              </a:rPr>
              <a:t>sử dụng quân đội đó </a:t>
            </a:r>
          </a:p>
        </p:txBody>
      </p:sp>
      <p:sp>
        <p:nvSpPr>
          <p:cNvPr id="65546" name="AutoShape 10">
            <a:extLst>
              <a:ext uri="{FF2B5EF4-FFF2-40B4-BE49-F238E27FC236}">
                <a16:creationId xmlns:a16="http://schemas.microsoft.com/office/drawing/2014/main" id="{EF2DF24A-AD58-4825-9619-99A0A5C57A85}"/>
              </a:ext>
            </a:extLst>
          </p:cNvPr>
          <p:cNvSpPr>
            <a:spLocks noChangeArrowheads="1"/>
          </p:cNvSpPr>
          <p:nvPr/>
        </p:nvSpPr>
        <p:spPr bwMode="auto">
          <a:xfrm>
            <a:off x="114300" y="2514600"/>
            <a:ext cx="4343400" cy="1304925"/>
          </a:xfrm>
          <a:prstGeom prst="flowChartTerminator">
            <a:avLst/>
          </a:prstGeom>
          <a:solidFill>
            <a:schemeClr val="bg1"/>
          </a:solidFill>
          <a:ln w="12700">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Nhà</a:t>
            </a:r>
            <a:r>
              <a:rPr lang="en-US" sz="2400" dirty="0">
                <a:solidFill>
                  <a:schemeClr val="tx1"/>
                </a:solidFill>
              </a:rPr>
              <a:t> </a:t>
            </a:r>
            <a:r>
              <a:rPr lang="en-US" sz="2400" dirty="0" err="1">
                <a:solidFill>
                  <a:schemeClr val="tx1"/>
                </a:solidFill>
              </a:rPr>
              <a:t>nước</a:t>
            </a:r>
            <a:r>
              <a:rPr lang="en-US" sz="2400" dirty="0">
                <a:solidFill>
                  <a:schemeClr val="tx1"/>
                </a:solidFill>
              </a:rPr>
              <a:t>, </a:t>
            </a:r>
            <a:r>
              <a:rPr lang="en-US" sz="2400" dirty="0" err="1">
                <a:solidFill>
                  <a:schemeClr val="tx1"/>
                </a:solidFill>
              </a:rPr>
              <a:t>đảng</a:t>
            </a:r>
            <a:r>
              <a:rPr lang="en-US" sz="2400" dirty="0">
                <a:solidFill>
                  <a:schemeClr val="tx1"/>
                </a:solidFill>
              </a:rPr>
              <a:t> </a:t>
            </a:r>
            <a:r>
              <a:rPr lang="en-US" sz="2400" dirty="0" err="1">
                <a:solidFill>
                  <a:schemeClr val="tx1"/>
                </a:solidFill>
              </a:rPr>
              <a:t>phái</a:t>
            </a:r>
            <a:r>
              <a:rPr lang="en-US" sz="2400" dirty="0">
                <a:solidFill>
                  <a:schemeClr val="tx1"/>
                </a:solidFill>
              </a:rPr>
              <a:t> </a:t>
            </a:r>
          </a:p>
          <a:p>
            <a:pPr algn="ctr">
              <a:defRPr/>
            </a:pPr>
            <a:r>
              <a:rPr lang="en-US" sz="2400" dirty="0" err="1">
                <a:solidFill>
                  <a:schemeClr val="tx1"/>
                </a:solidFill>
              </a:rPr>
              <a:t>đã</a:t>
            </a:r>
            <a:r>
              <a:rPr lang="en-US" sz="2400" dirty="0">
                <a:solidFill>
                  <a:schemeClr val="tx1"/>
                </a:solidFill>
              </a:rPr>
              <a:t> </a:t>
            </a:r>
            <a:r>
              <a:rPr lang="en-US" sz="2400" dirty="0" err="1">
                <a:solidFill>
                  <a:schemeClr val="tx1"/>
                </a:solidFill>
              </a:rPr>
              <a:t>sinh</a:t>
            </a:r>
            <a:r>
              <a:rPr lang="en-US" sz="2400" dirty="0">
                <a:solidFill>
                  <a:schemeClr val="tx1"/>
                </a:solidFill>
              </a:rPr>
              <a:t> </a:t>
            </a:r>
            <a:r>
              <a:rPr lang="en-US" sz="2400" dirty="0" err="1">
                <a:solidFill>
                  <a:schemeClr val="tx1"/>
                </a:solidFill>
              </a:rPr>
              <a:t>ra</a:t>
            </a:r>
            <a:r>
              <a:rPr lang="en-US" sz="2400" dirty="0">
                <a:solidFill>
                  <a:schemeClr val="tx1"/>
                </a:solidFill>
              </a:rPr>
              <a:t>, </a:t>
            </a:r>
            <a:r>
              <a:rPr lang="en-US" sz="2400" dirty="0" err="1">
                <a:solidFill>
                  <a:schemeClr val="tx1"/>
                </a:solidFill>
              </a:rPr>
              <a:t>nuôi</a:t>
            </a:r>
            <a:r>
              <a:rPr lang="en-US" sz="2400" dirty="0">
                <a:solidFill>
                  <a:schemeClr val="tx1"/>
                </a:solidFill>
              </a:rPr>
              <a:t> </a:t>
            </a:r>
            <a:r>
              <a:rPr lang="en-US" sz="2400" dirty="0" err="1">
                <a:solidFill>
                  <a:schemeClr val="tx1"/>
                </a:solidFill>
              </a:rPr>
              <a:t>dưỡng</a:t>
            </a:r>
            <a:r>
              <a:rPr lang="en-US" sz="2400" dirty="0">
                <a:solidFill>
                  <a:schemeClr val="tx1"/>
                </a:solidFill>
              </a:rPr>
              <a:t> </a:t>
            </a:r>
            <a:r>
              <a:rPr lang="en-US" sz="2400" dirty="0" err="1">
                <a:solidFill>
                  <a:schemeClr val="tx1"/>
                </a:solidFill>
              </a:rPr>
              <a:t>và</a:t>
            </a:r>
            <a:r>
              <a:rPr lang="en-US" sz="2400" dirty="0">
                <a:solidFill>
                  <a:schemeClr val="tx1"/>
                </a:solidFill>
              </a:rPr>
              <a:t> </a:t>
            </a:r>
          </a:p>
          <a:p>
            <a:pPr algn="ctr">
              <a:defRPr/>
            </a:pPr>
            <a:r>
              <a:rPr lang="en-US" sz="2400" dirty="0" err="1">
                <a:solidFill>
                  <a:schemeClr val="tx1"/>
                </a:solidFill>
              </a:rPr>
              <a:t>sử</a:t>
            </a:r>
            <a:r>
              <a:rPr lang="en-US" sz="2400" dirty="0">
                <a:solidFill>
                  <a:schemeClr val="tx1"/>
                </a:solidFill>
              </a:rPr>
              <a:t> </a:t>
            </a:r>
            <a:r>
              <a:rPr lang="en-US" sz="2400" dirty="0" err="1">
                <a:solidFill>
                  <a:schemeClr val="tx1"/>
                </a:solidFill>
              </a:rPr>
              <a:t>dụng</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đội</a:t>
            </a:r>
            <a:r>
              <a:rPr lang="en-US" sz="2400" dirty="0">
                <a:solidFill>
                  <a:schemeClr val="tx1"/>
                </a:solidFill>
              </a:rPr>
              <a:t> </a:t>
            </a:r>
            <a:r>
              <a:rPr lang="en-US" sz="2400" dirty="0" err="1">
                <a:solidFill>
                  <a:schemeClr val="tx1"/>
                </a:solidFill>
              </a:rPr>
              <a:t>đó</a:t>
            </a:r>
            <a:endParaRPr lang="vi-VN" sz="2300" b="1" dirty="0">
              <a:solidFill>
                <a:schemeClr val="tx1"/>
              </a:solidFill>
            </a:endParaRPr>
          </a:p>
        </p:txBody>
      </p:sp>
      <p:sp>
        <p:nvSpPr>
          <p:cNvPr id="27" name="AutoShape 10">
            <a:extLst>
              <a:ext uri="{FF2B5EF4-FFF2-40B4-BE49-F238E27FC236}">
                <a16:creationId xmlns:a16="http://schemas.microsoft.com/office/drawing/2014/main" id="{6D117C3C-AB48-47C7-9F53-02C5E5B3F78A}"/>
              </a:ext>
            </a:extLst>
          </p:cNvPr>
          <p:cNvSpPr>
            <a:spLocks noChangeArrowheads="1"/>
          </p:cNvSpPr>
          <p:nvPr/>
        </p:nvSpPr>
        <p:spPr bwMode="auto">
          <a:xfrm>
            <a:off x="4610100" y="2514600"/>
            <a:ext cx="4457700" cy="1304925"/>
          </a:xfrm>
          <a:prstGeom prst="flowChartTerminator">
            <a:avLst/>
          </a:prstGeom>
          <a:solidFill>
            <a:schemeClr val="bg1"/>
          </a:solidFill>
          <a:ln w="12700">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B. </a:t>
            </a:r>
            <a:r>
              <a:rPr lang="en-US" sz="2400" dirty="0" err="1">
                <a:solidFill>
                  <a:schemeClr val="tx1"/>
                </a:solidFill>
              </a:rPr>
              <a:t>Giai</a:t>
            </a:r>
            <a:r>
              <a:rPr lang="en-US" sz="2400" dirty="0">
                <a:solidFill>
                  <a:schemeClr val="tx1"/>
                </a:solidFill>
              </a:rPr>
              <a:t> </a:t>
            </a:r>
            <a:r>
              <a:rPr lang="en-US" sz="2400" dirty="0" err="1">
                <a:solidFill>
                  <a:schemeClr val="tx1"/>
                </a:solidFill>
              </a:rPr>
              <a:t>cấp</a:t>
            </a:r>
            <a:r>
              <a:rPr lang="en-US" sz="2400" dirty="0">
                <a:solidFill>
                  <a:schemeClr val="tx1"/>
                </a:solidFill>
              </a:rPr>
              <a:t>, </a:t>
            </a:r>
            <a:r>
              <a:rPr lang="en-US" sz="2400" dirty="0" err="1">
                <a:solidFill>
                  <a:schemeClr val="tx1"/>
                </a:solidFill>
              </a:rPr>
              <a:t>nhà</a:t>
            </a:r>
            <a:r>
              <a:rPr lang="en-US" sz="2400" dirty="0">
                <a:solidFill>
                  <a:schemeClr val="tx1"/>
                </a:solidFill>
              </a:rPr>
              <a:t> </a:t>
            </a:r>
            <a:r>
              <a:rPr lang="en-US" sz="2400" dirty="0" err="1">
                <a:solidFill>
                  <a:schemeClr val="tx1"/>
                </a:solidFill>
              </a:rPr>
              <a:t>nước</a:t>
            </a:r>
            <a:r>
              <a:rPr lang="en-US" sz="2400" dirty="0">
                <a:solidFill>
                  <a:schemeClr val="tx1"/>
                </a:solidFill>
              </a:rPr>
              <a:t> </a:t>
            </a:r>
          </a:p>
          <a:p>
            <a:pPr algn="ctr" eaLnBrk="1" hangingPunct="1">
              <a:defRPr/>
            </a:pPr>
            <a:r>
              <a:rPr lang="en-US" sz="2400" dirty="0" err="1">
                <a:solidFill>
                  <a:schemeClr val="tx1"/>
                </a:solidFill>
              </a:rPr>
              <a:t>tổ</a:t>
            </a:r>
            <a:r>
              <a:rPr lang="en-US" sz="2400" dirty="0">
                <a:solidFill>
                  <a:schemeClr val="tx1"/>
                </a:solidFill>
              </a:rPr>
              <a:t> </a:t>
            </a:r>
            <a:r>
              <a:rPr lang="en-US" sz="2400" dirty="0" err="1">
                <a:solidFill>
                  <a:schemeClr val="tx1"/>
                </a:solidFill>
              </a:rPr>
              <a:t>chức</a:t>
            </a:r>
            <a:r>
              <a:rPr lang="en-US" sz="2400" dirty="0">
                <a:solidFill>
                  <a:schemeClr val="tx1"/>
                </a:solidFill>
              </a:rPr>
              <a:t>, </a:t>
            </a:r>
            <a:r>
              <a:rPr lang="en-US" sz="2400" dirty="0" err="1">
                <a:solidFill>
                  <a:schemeClr val="tx1"/>
                </a:solidFill>
              </a:rPr>
              <a:t>nuôi</a:t>
            </a:r>
            <a:r>
              <a:rPr lang="en-US" sz="2400" dirty="0">
                <a:solidFill>
                  <a:schemeClr val="tx1"/>
                </a:solidFill>
              </a:rPr>
              <a:t> </a:t>
            </a:r>
            <a:r>
              <a:rPr lang="en-US" sz="2400" dirty="0" err="1">
                <a:solidFill>
                  <a:schemeClr val="tx1"/>
                </a:solidFill>
              </a:rPr>
              <a:t>dưỡng</a:t>
            </a:r>
            <a:r>
              <a:rPr lang="en-US" sz="2400" dirty="0">
                <a:solidFill>
                  <a:schemeClr val="tx1"/>
                </a:solidFill>
              </a:rPr>
              <a:t> </a:t>
            </a:r>
            <a:r>
              <a:rPr lang="en-US" sz="2400" dirty="0" err="1">
                <a:solidFill>
                  <a:schemeClr val="tx1"/>
                </a:solidFill>
              </a:rPr>
              <a:t>và</a:t>
            </a:r>
            <a:r>
              <a:rPr lang="en-US" sz="2400" dirty="0">
                <a:solidFill>
                  <a:schemeClr val="tx1"/>
                </a:solidFill>
              </a:rPr>
              <a:t> </a:t>
            </a:r>
          </a:p>
          <a:p>
            <a:pPr algn="ctr" eaLnBrk="1" hangingPunct="1">
              <a:defRPr/>
            </a:pPr>
            <a:r>
              <a:rPr lang="en-US" sz="2400" dirty="0" err="1">
                <a:solidFill>
                  <a:schemeClr val="tx1"/>
                </a:solidFill>
              </a:rPr>
              <a:t>huấn</a:t>
            </a:r>
            <a:r>
              <a:rPr lang="en-US" sz="2400" dirty="0">
                <a:solidFill>
                  <a:schemeClr val="tx1"/>
                </a:solidFill>
              </a:rPr>
              <a:t> </a:t>
            </a:r>
            <a:r>
              <a:rPr lang="en-US" sz="2400" dirty="0" err="1">
                <a:solidFill>
                  <a:schemeClr val="tx1"/>
                </a:solidFill>
              </a:rPr>
              <a:t>luyện</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đội</a:t>
            </a:r>
            <a:r>
              <a:rPr lang="en-US" sz="2400" dirty="0">
                <a:solidFill>
                  <a:schemeClr val="tx1"/>
                </a:solidFill>
              </a:rPr>
              <a:t> </a:t>
            </a:r>
            <a:r>
              <a:rPr lang="en-US" sz="2400" dirty="0" err="1">
                <a:solidFill>
                  <a:schemeClr val="tx1"/>
                </a:solidFill>
              </a:rPr>
              <a:t>đó</a:t>
            </a:r>
            <a:endParaRPr lang="en-US" sz="2300" b="1" dirty="0">
              <a:solidFill>
                <a:schemeClr val="tx1"/>
              </a:solidFill>
            </a:endParaRPr>
          </a:p>
        </p:txBody>
      </p:sp>
      <p:sp>
        <p:nvSpPr>
          <p:cNvPr id="28" name="AutoShape 10">
            <a:extLst>
              <a:ext uri="{FF2B5EF4-FFF2-40B4-BE49-F238E27FC236}">
                <a16:creationId xmlns:a16="http://schemas.microsoft.com/office/drawing/2014/main" id="{92B07601-E6D8-47E3-8D1E-3062B405910B}"/>
              </a:ext>
            </a:extLst>
          </p:cNvPr>
          <p:cNvSpPr>
            <a:spLocks noChangeArrowheads="1"/>
          </p:cNvSpPr>
          <p:nvPr/>
        </p:nvSpPr>
        <p:spPr bwMode="auto">
          <a:xfrm>
            <a:off x="114300" y="4191000"/>
            <a:ext cx="4343400" cy="1304925"/>
          </a:xfrm>
          <a:prstGeom prst="flowChartTerminator">
            <a:avLst/>
          </a:prstGeom>
          <a:solidFill>
            <a:schemeClr val="bg1"/>
          </a:solidFill>
          <a:ln w="12700">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Nhân</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lao</a:t>
            </a:r>
            <a:r>
              <a:rPr lang="en-US" sz="2400" dirty="0">
                <a:solidFill>
                  <a:schemeClr val="tx1"/>
                </a:solidFill>
              </a:rPr>
              <a:t> </a:t>
            </a:r>
            <a:r>
              <a:rPr lang="en-US" sz="2400" dirty="0" err="1">
                <a:solidFill>
                  <a:schemeClr val="tx1"/>
                </a:solidFill>
              </a:rPr>
              <a:t>động</a:t>
            </a:r>
            <a:r>
              <a:rPr lang="en-US" sz="2400" dirty="0">
                <a:solidFill>
                  <a:schemeClr val="tx1"/>
                </a:solidFill>
              </a:rPr>
              <a:t> </a:t>
            </a:r>
          </a:p>
          <a:p>
            <a:pPr algn="ctr">
              <a:defRPr/>
            </a:pPr>
            <a:r>
              <a:rPr lang="en-US" sz="2400" dirty="0" err="1">
                <a:solidFill>
                  <a:schemeClr val="tx1"/>
                </a:solidFill>
              </a:rPr>
              <a:t>và</a:t>
            </a:r>
            <a:r>
              <a:rPr lang="en-US" sz="2400" dirty="0">
                <a:solidFill>
                  <a:schemeClr val="tx1"/>
                </a:solidFill>
              </a:rPr>
              <a:t> </a:t>
            </a:r>
            <a:r>
              <a:rPr lang="en-US" sz="2400" dirty="0" err="1">
                <a:solidFill>
                  <a:schemeClr val="tx1"/>
                </a:solidFill>
              </a:rPr>
              <a:t>giai</a:t>
            </a:r>
            <a:r>
              <a:rPr lang="en-US" sz="2400" dirty="0">
                <a:solidFill>
                  <a:schemeClr val="tx1"/>
                </a:solidFill>
              </a:rPr>
              <a:t> </a:t>
            </a:r>
            <a:r>
              <a:rPr lang="en-US" sz="2400" dirty="0" err="1">
                <a:solidFill>
                  <a:schemeClr val="tx1"/>
                </a:solidFill>
              </a:rPr>
              <a:t>cấp</a:t>
            </a:r>
            <a:r>
              <a:rPr lang="en-US" sz="2400" dirty="0">
                <a:solidFill>
                  <a:schemeClr val="tx1"/>
                </a:solidFill>
              </a:rPr>
              <a:t> </a:t>
            </a:r>
            <a:r>
              <a:rPr lang="en-US" sz="2400" dirty="0" err="1">
                <a:solidFill>
                  <a:schemeClr val="tx1"/>
                </a:solidFill>
              </a:rPr>
              <a:t>đang</a:t>
            </a:r>
            <a:r>
              <a:rPr lang="en-US" sz="2400" dirty="0">
                <a:solidFill>
                  <a:schemeClr val="tx1"/>
                </a:solidFill>
              </a:rPr>
              <a:t> </a:t>
            </a:r>
            <a:r>
              <a:rPr lang="en-US" sz="2400" dirty="0" err="1">
                <a:solidFill>
                  <a:schemeClr val="tx1"/>
                </a:solidFill>
              </a:rPr>
              <a:t>lãnh</a:t>
            </a:r>
            <a:r>
              <a:rPr lang="en-US" sz="2400" dirty="0">
                <a:solidFill>
                  <a:schemeClr val="tx1"/>
                </a:solidFill>
              </a:rPr>
              <a:t> </a:t>
            </a:r>
            <a:r>
              <a:rPr lang="en-US" sz="2400" dirty="0" err="1">
                <a:solidFill>
                  <a:schemeClr val="tx1"/>
                </a:solidFill>
              </a:rPr>
              <a:t>đạo</a:t>
            </a:r>
            <a:r>
              <a:rPr lang="en-US" sz="2400" dirty="0">
                <a:solidFill>
                  <a:schemeClr val="tx1"/>
                </a:solidFill>
              </a:rPr>
              <a:t> </a:t>
            </a:r>
          </a:p>
          <a:p>
            <a:pPr algn="ctr">
              <a:defRPr/>
            </a:pPr>
            <a:r>
              <a:rPr lang="en-US" sz="2400" dirty="0" err="1">
                <a:solidFill>
                  <a:schemeClr val="tx1"/>
                </a:solidFill>
              </a:rPr>
              <a:t>đối</a:t>
            </a:r>
            <a:r>
              <a:rPr lang="en-US" sz="2400" dirty="0">
                <a:solidFill>
                  <a:schemeClr val="tx1"/>
                </a:solidFill>
              </a:rPr>
              <a:t> </a:t>
            </a:r>
            <a:r>
              <a:rPr lang="en-US" sz="2400" dirty="0" err="1">
                <a:solidFill>
                  <a:schemeClr val="tx1"/>
                </a:solidFill>
              </a:rPr>
              <a:t>với</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đội</a:t>
            </a:r>
            <a:r>
              <a:rPr lang="en-US" sz="2400" dirty="0">
                <a:solidFill>
                  <a:schemeClr val="tx1"/>
                </a:solidFill>
              </a:rPr>
              <a:t> </a:t>
            </a:r>
            <a:r>
              <a:rPr lang="en-US" sz="2400" dirty="0" err="1">
                <a:solidFill>
                  <a:schemeClr val="tx1"/>
                </a:solidFill>
              </a:rPr>
              <a:t>đó</a:t>
            </a:r>
            <a:endParaRPr lang="vi-VN" sz="2300" b="1" dirty="0">
              <a:solidFill>
                <a:schemeClr val="tx1"/>
              </a:solidFill>
            </a:endParaRPr>
          </a:p>
        </p:txBody>
      </p:sp>
      <p:sp>
        <p:nvSpPr>
          <p:cNvPr id="24583" name="Text Box 15">
            <a:extLst>
              <a:ext uri="{FF2B5EF4-FFF2-40B4-BE49-F238E27FC236}">
                <a16:creationId xmlns:a16="http://schemas.microsoft.com/office/drawing/2014/main" id="{7FCB02CD-CCAE-4FDE-97AD-BAA60F973234}"/>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06</a:t>
            </a:r>
          </a:p>
        </p:txBody>
      </p:sp>
    </p:spTree>
  </p:cSld>
  <p:clrMapOvr>
    <a:masterClrMapping/>
  </p:clrMapOvr>
  <p:transition spd="slow" advClick="0"/>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Oval 2">
            <a:extLst>
              <a:ext uri="{FF2B5EF4-FFF2-40B4-BE49-F238E27FC236}">
                <a16:creationId xmlns:a16="http://schemas.microsoft.com/office/drawing/2014/main" id="{2BD9B975-078E-49A1-B44F-8298B8394B58}"/>
              </a:ext>
            </a:extLst>
          </p:cNvPr>
          <p:cNvSpPr>
            <a:spLocks noChangeArrowheads="1"/>
          </p:cNvSpPr>
          <p:nvPr/>
        </p:nvSpPr>
        <p:spPr bwMode="auto">
          <a:xfrm>
            <a:off x="47625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21861" name="Picture 15" descr="people008">
            <a:extLst>
              <a:ext uri="{FF2B5EF4-FFF2-40B4-BE49-F238E27FC236}">
                <a16:creationId xmlns:a16="http://schemas.microsoft.com/office/drawing/2014/main" id="{54AA2FF9-218E-4805-95A4-54A4A0AC84C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71B417C-BE7D-4C6C-9C02-D74BAEE4C1CD}"/>
              </a:ext>
            </a:extLst>
          </p:cNvPr>
          <p:cNvSpPr txBox="1">
            <a:spLocks noChangeArrowheads="1"/>
          </p:cNvSpPr>
          <p:nvPr/>
        </p:nvSpPr>
        <p:spPr bwMode="auto">
          <a:xfrm>
            <a:off x="1727200" y="1100138"/>
            <a:ext cx="6781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700" i="1">
                <a:cs typeface="Arial" panose="020B0604020202020204" pitchFamily="34" charset="0"/>
              </a:rPr>
              <a:t>Quân đội nhân dân Việt Nam là</a:t>
            </a:r>
          </a:p>
          <a:p>
            <a:pPr algn="ctr" eaLnBrk="1" hangingPunct="1"/>
            <a:r>
              <a:rPr lang="en-US" altLang="en-US" sz="2700" i="1">
                <a:cs typeface="Arial" panose="020B0604020202020204" pitchFamily="34" charset="0"/>
              </a:rPr>
              <a:t>lực lượng vũ trang cách mạng của:</a:t>
            </a:r>
            <a:endParaRPr lang="en-US" altLang="en-US" sz="2700" b="1" i="1">
              <a:cs typeface="Arial" panose="020B0604020202020204" pitchFamily="34" charset="0"/>
            </a:endParaRPr>
          </a:p>
        </p:txBody>
      </p:sp>
      <p:sp>
        <p:nvSpPr>
          <p:cNvPr id="65541" name="AutoShape 5">
            <a:extLst>
              <a:ext uri="{FF2B5EF4-FFF2-40B4-BE49-F238E27FC236}">
                <a16:creationId xmlns:a16="http://schemas.microsoft.com/office/drawing/2014/main" id="{BE241D67-5AC4-47A0-8422-C456179992DD}"/>
              </a:ext>
            </a:extLst>
          </p:cNvPr>
          <p:cNvSpPr>
            <a:spLocks noChangeArrowheads="1"/>
          </p:cNvSpPr>
          <p:nvPr/>
        </p:nvSpPr>
        <p:spPr bwMode="auto">
          <a:xfrm>
            <a:off x="239713" y="2465388"/>
            <a:ext cx="4152900" cy="1366837"/>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Giai cấp công nhân </a:t>
            </a:r>
          </a:p>
          <a:p>
            <a:pPr algn="ctr">
              <a:spcBef>
                <a:spcPct val="20000"/>
              </a:spcBef>
            </a:pPr>
            <a:r>
              <a:rPr lang="en-US" altLang="vi-VN" sz="2400">
                <a:cs typeface="Arial" panose="020B0604020202020204" pitchFamily="34" charset="0"/>
              </a:rPr>
              <a:t>và quần chúng lao động </a:t>
            </a:r>
          </a:p>
          <a:p>
            <a:pPr algn="ctr">
              <a:spcBef>
                <a:spcPct val="20000"/>
              </a:spcBef>
            </a:pPr>
            <a:r>
              <a:rPr lang="en-US" altLang="vi-VN" sz="2400">
                <a:cs typeface="Arial" panose="020B0604020202020204" pitchFamily="34" charset="0"/>
              </a:rPr>
              <a:t>Việt Nam</a:t>
            </a:r>
          </a:p>
        </p:txBody>
      </p:sp>
      <p:sp>
        <p:nvSpPr>
          <p:cNvPr id="65546" name="AutoShape 10">
            <a:extLst>
              <a:ext uri="{FF2B5EF4-FFF2-40B4-BE49-F238E27FC236}">
                <a16:creationId xmlns:a16="http://schemas.microsoft.com/office/drawing/2014/main" id="{E73267DE-90BF-4B14-808E-B6A2AF8832A8}"/>
              </a:ext>
            </a:extLst>
          </p:cNvPr>
          <p:cNvSpPr>
            <a:spLocks noChangeArrowheads="1"/>
          </p:cNvSpPr>
          <p:nvPr/>
        </p:nvSpPr>
        <p:spPr bwMode="auto">
          <a:xfrm>
            <a:off x="4648200" y="2438400"/>
            <a:ext cx="4256088" cy="1366838"/>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Nhà</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nhân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và</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giai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cấp</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nông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Việt</a:t>
            </a:r>
            <a:r>
              <a:rPr lang="en-US" sz="2400" dirty="0">
                <a:solidFill>
                  <a:schemeClr val="bg1"/>
                </a:solidFill>
                <a:latin typeface="Arial" charset="0"/>
                <a:cs typeface="Arial" charset="0"/>
              </a:rPr>
              <a:t> Nam</a:t>
            </a:r>
            <a:endParaRPr lang="en-US" sz="2400" b="1" dirty="0">
              <a:solidFill>
                <a:schemeClr val="bg1"/>
              </a:solidFill>
              <a:latin typeface="+mn-lt"/>
              <a:cs typeface="Times New Roman" pitchFamily="18" charset="0"/>
            </a:endParaRPr>
          </a:p>
        </p:txBody>
      </p:sp>
      <p:sp>
        <p:nvSpPr>
          <p:cNvPr id="121875" name="Oval 19">
            <a:extLst>
              <a:ext uri="{FF2B5EF4-FFF2-40B4-BE49-F238E27FC236}">
                <a16:creationId xmlns:a16="http://schemas.microsoft.com/office/drawing/2014/main" id="{3BADF706-359F-48D7-B9ED-D9FABA0357F4}"/>
              </a:ext>
            </a:extLst>
          </p:cNvPr>
          <p:cNvSpPr>
            <a:spLocks noChangeArrowheads="1"/>
          </p:cNvSpPr>
          <p:nvPr/>
        </p:nvSpPr>
        <p:spPr bwMode="auto">
          <a:xfrm>
            <a:off x="4762500" y="6116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35176" name="Picture 20" descr="ani32">
            <a:hlinkClick r:id="rId7" action="ppaction://hlinksldjump"/>
            <a:extLst>
              <a:ext uri="{FF2B5EF4-FFF2-40B4-BE49-F238E27FC236}">
                <a16:creationId xmlns:a16="http://schemas.microsoft.com/office/drawing/2014/main" id="{3986CC95-5A3E-4373-960A-C917ABC32E3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89900" y="60975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7" name="Oval 21">
            <a:extLst>
              <a:ext uri="{FF2B5EF4-FFF2-40B4-BE49-F238E27FC236}">
                <a16:creationId xmlns:a16="http://schemas.microsoft.com/office/drawing/2014/main" id="{2909E7E3-F9D3-4F61-B79E-2663F4908989}"/>
              </a:ext>
            </a:extLst>
          </p:cNvPr>
          <p:cNvSpPr>
            <a:spLocks noChangeArrowheads="1"/>
          </p:cNvSpPr>
          <p:nvPr/>
        </p:nvSpPr>
        <p:spPr bwMode="auto">
          <a:xfrm>
            <a:off x="4762500" y="61118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21878" name="Oval 22">
            <a:extLst>
              <a:ext uri="{FF2B5EF4-FFF2-40B4-BE49-F238E27FC236}">
                <a16:creationId xmlns:a16="http://schemas.microsoft.com/office/drawing/2014/main" id="{8DD6975F-7390-4413-A5DF-1F3E8305517E}"/>
              </a:ext>
            </a:extLst>
          </p:cNvPr>
          <p:cNvSpPr>
            <a:spLocks noChangeArrowheads="1"/>
          </p:cNvSpPr>
          <p:nvPr/>
        </p:nvSpPr>
        <p:spPr bwMode="auto">
          <a:xfrm>
            <a:off x="4762500" y="61118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21879" name="Oval 23">
            <a:extLst>
              <a:ext uri="{FF2B5EF4-FFF2-40B4-BE49-F238E27FC236}">
                <a16:creationId xmlns:a16="http://schemas.microsoft.com/office/drawing/2014/main" id="{A0E875C3-764B-4A9D-8E0A-C22BFB897103}"/>
              </a:ext>
            </a:extLst>
          </p:cNvPr>
          <p:cNvSpPr>
            <a:spLocks noChangeArrowheads="1"/>
          </p:cNvSpPr>
          <p:nvPr/>
        </p:nvSpPr>
        <p:spPr bwMode="auto">
          <a:xfrm>
            <a:off x="4751388" y="61325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21880" name="Oval 24">
            <a:extLst>
              <a:ext uri="{FF2B5EF4-FFF2-40B4-BE49-F238E27FC236}">
                <a16:creationId xmlns:a16="http://schemas.microsoft.com/office/drawing/2014/main" id="{68DA85D9-7897-466B-A052-89EDF0C52D9B}"/>
              </a:ext>
            </a:extLst>
          </p:cNvPr>
          <p:cNvSpPr>
            <a:spLocks noChangeArrowheads="1"/>
          </p:cNvSpPr>
          <p:nvPr/>
        </p:nvSpPr>
        <p:spPr bwMode="auto">
          <a:xfrm>
            <a:off x="4762500" y="6116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21881" name="Oval 25">
            <a:extLst>
              <a:ext uri="{FF2B5EF4-FFF2-40B4-BE49-F238E27FC236}">
                <a16:creationId xmlns:a16="http://schemas.microsoft.com/office/drawing/2014/main" id="{FC71FD12-436E-4B25-A3C9-5C741DBBDC94}"/>
              </a:ext>
            </a:extLst>
          </p:cNvPr>
          <p:cNvSpPr>
            <a:spLocks noChangeArrowheads="1"/>
          </p:cNvSpPr>
          <p:nvPr/>
        </p:nvSpPr>
        <p:spPr bwMode="auto">
          <a:xfrm>
            <a:off x="4762500" y="6116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21882" name="Oval 26">
            <a:extLst>
              <a:ext uri="{FF2B5EF4-FFF2-40B4-BE49-F238E27FC236}">
                <a16:creationId xmlns:a16="http://schemas.microsoft.com/office/drawing/2014/main" id="{F33F9A86-B984-40CD-BBA4-88139705460A}"/>
              </a:ext>
            </a:extLst>
          </p:cNvPr>
          <p:cNvSpPr>
            <a:spLocks noChangeArrowheads="1"/>
          </p:cNvSpPr>
          <p:nvPr/>
        </p:nvSpPr>
        <p:spPr bwMode="auto">
          <a:xfrm>
            <a:off x="4767263" y="6116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21883" name="Text Box 27">
            <a:extLst>
              <a:ext uri="{FF2B5EF4-FFF2-40B4-BE49-F238E27FC236}">
                <a16:creationId xmlns:a16="http://schemas.microsoft.com/office/drawing/2014/main" id="{C5E518E8-794C-4BFA-B6F9-883EB1A704D5}"/>
              </a:ext>
            </a:extLst>
          </p:cNvPr>
          <p:cNvSpPr txBox="1">
            <a:spLocks noChangeArrowheads="1"/>
          </p:cNvSpPr>
          <p:nvPr/>
        </p:nvSpPr>
        <p:spPr bwMode="auto">
          <a:xfrm>
            <a:off x="3352800" y="6186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21884" name="Text Box 28">
            <a:extLst>
              <a:ext uri="{FF2B5EF4-FFF2-40B4-BE49-F238E27FC236}">
                <a16:creationId xmlns:a16="http://schemas.microsoft.com/office/drawing/2014/main" id="{74964CB4-6B4B-4F8E-A1F0-4E6E7F3C45CB}"/>
              </a:ext>
            </a:extLst>
          </p:cNvPr>
          <p:cNvSpPr txBox="1">
            <a:spLocks noChangeArrowheads="1"/>
          </p:cNvSpPr>
          <p:nvPr/>
        </p:nvSpPr>
        <p:spPr bwMode="auto">
          <a:xfrm>
            <a:off x="4495800" y="5997575"/>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32F2DE58-88B9-4A38-978E-0C08C9AD9A1F}"/>
              </a:ext>
            </a:extLst>
          </p:cNvPr>
          <p:cNvSpPr>
            <a:spLocks noChangeArrowheads="1"/>
          </p:cNvSpPr>
          <p:nvPr/>
        </p:nvSpPr>
        <p:spPr bwMode="auto">
          <a:xfrm>
            <a:off x="239713" y="4195763"/>
            <a:ext cx="4137025" cy="1366837"/>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C. Giai cấp công nhân </a:t>
            </a:r>
          </a:p>
          <a:p>
            <a:pPr algn="ctr" eaLnBrk="1" hangingPunct="1"/>
            <a:r>
              <a:rPr lang="en-US" altLang="vi-VN" sz="2400">
                <a:solidFill>
                  <a:schemeClr val="bg1"/>
                </a:solidFill>
                <a:cs typeface="Arial" panose="020B0604020202020204" pitchFamily="34" charset="0"/>
              </a:rPr>
              <a:t>và giai cấp nông dân </a:t>
            </a:r>
          </a:p>
          <a:p>
            <a:pPr algn="ctr" eaLnBrk="1" hangingPunct="1"/>
            <a:r>
              <a:rPr lang="en-US" altLang="vi-VN" sz="2400">
                <a:solidFill>
                  <a:schemeClr val="bg1"/>
                </a:solidFill>
                <a:cs typeface="Arial" panose="020B0604020202020204" pitchFamily="34" charset="0"/>
              </a:rPr>
              <a:t>Việt Nam</a:t>
            </a:r>
            <a:endParaRPr lang="vi-VN" altLang="vi-VN" sz="2400" b="1">
              <a:solidFill>
                <a:schemeClr val="bg1"/>
              </a:solidFill>
            </a:endParaRPr>
          </a:p>
        </p:txBody>
      </p:sp>
      <p:sp>
        <p:nvSpPr>
          <p:cNvPr id="28" name="AutoShape 10">
            <a:extLst>
              <a:ext uri="{FF2B5EF4-FFF2-40B4-BE49-F238E27FC236}">
                <a16:creationId xmlns:a16="http://schemas.microsoft.com/office/drawing/2014/main" id="{8F400379-A750-4979-84B0-5545571D6B7A}"/>
              </a:ext>
            </a:extLst>
          </p:cNvPr>
          <p:cNvSpPr>
            <a:spLocks noChangeArrowheads="1"/>
          </p:cNvSpPr>
          <p:nvPr/>
        </p:nvSpPr>
        <p:spPr bwMode="auto">
          <a:xfrm>
            <a:off x="4648200" y="4195763"/>
            <a:ext cx="4256088" cy="1366837"/>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D. </a:t>
            </a:r>
            <a:r>
              <a:rPr lang="en-US" sz="2400" dirty="0" err="1">
                <a:solidFill>
                  <a:schemeClr val="bg1"/>
                </a:solidFill>
                <a:latin typeface="Arial" charset="0"/>
                <a:cs typeface="Arial" charset="0"/>
              </a:rPr>
              <a:t>Nhà</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vô</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sản</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và</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nhân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lao</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động</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Việt</a:t>
            </a:r>
            <a:r>
              <a:rPr lang="en-US" sz="2400" dirty="0">
                <a:solidFill>
                  <a:schemeClr val="bg1"/>
                </a:solidFill>
                <a:latin typeface="Arial" charset="0"/>
                <a:cs typeface="Arial" charset="0"/>
              </a:rPr>
              <a:t> Nam</a:t>
            </a:r>
            <a:endParaRPr lang="en-US" sz="2400" b="1" dirty="0">
              <a:solidFill>
                <a:schemeClr val="bg1"/>
              </a:solidFill>
              <a:latin typeface="+mn-lt"/>
              <a:cs typeface="Times New Roman" pitchFamily="18" charset="0"/>
            </a:endParaRPr>
          </a:p>
        </p:txBody>
      </p:sp>
      <p:sp>
        <p:nvSpPr>
          <p:cNvPr id="20" name="Rectangle: Rounded Corners 19">
            <a:extLst>
              <a:ext uri="{FF2B5EF4-FFF2-40B4-BE49-F238E27FC236}">
                <a16:creationId xmlns:a16="http://schemas.microsoft.com/office/drawing/2014/main" id="{047E33CA-0464-405C-9773-69FA20D0A4EA}"/>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61</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0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186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1861"/>
                  </p:tgtEl>
                </p:cond>
              </p:nextCondLst>
            </p:seq>
            <p:seq concurrent="1" nextAc="seek">
              <p:cTn id="34" restart="whenNotActive" fill="hold" evtFilter="cancelBubble" nodeType="interactiveSeq">
                <p:stCondLst>
                  <p:cond evt="onClick" delay="0">
                    <p:tgtEl>
                      <p:spTgt spid="12188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188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1882"/>
                                        </p:tgtEl>
                                      </p:cBhvr>
                                    </p:animEffect>
                                    <p:set>
                                      <p:cBhvr>
                                        <p:cTn id="42" dur="1" fill="hold">
                                          <p:stCondLst>
                                            <p:cond delay="499"/>
                                          </p:stCondLst>
                                        </p:cTn>
                                        <p:tgtEl>
                                          <p:spTgt spid="12188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1881"/>
                                        </p:tgtEl>
                                      </p:cBhvr>
                                    </p:animEffect>
                                    <p:set>
                                      <p:cBhvr>
                                        <p:cTn id="46" dur="1" fill="hold">
                                          <p:stCondLst>
                                            <p:cond delay="499"/>
                                          </p:stCondLst>
                                        </p:cTn>
                                        <p:tgtEl>
                                          <p:spTgt spid="12188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1880"/>
                                        </p:tgtEl>
                                      </p:cBhvr>
                                    </p:animEffect>
                                    <p:set>
                                      <p:cBhvr>
                                        <p:cTn id="50" dur="1" fill="hold">
                                          <p:stCondLst>
                                            <p:cond delay="499"/>
                                          </p:stCondLst>
                                        </p:cTn>
                                        <p:tgtEl>
                                          <p:spTgt spid="12188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1879"/>
                                        </p:tgtEl>
                                      </p:cBhvr>
                                    </p:animEffect>
                                    <p:set>
                                      <p:cBhvr>
                                        <p:cTn id="54" dur="1" fill="hold">
                                          <p:stCondLst>
                                            <p:cond delay="499"/>
                                          </p:stCondLst>
                                        </p:cTn>
                                        <p:tgtEl>
                                          <p:spTgt spid="12187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1878"/>
                                        </p:tgtEl>
                                      </p:cBhvr>
                                    </p:animEffect>
                                    <p:set>
                                      <p:cBhvr>
                                        <p:cTn id="58" dur="1" fill="hold">
                                          <p:stCondLst>
                                            <p:cond delay="499"/>
                                          </p:stCondLst>
                                        </p:cTn>
                                        <p:tgtEl>
                                          <p:spTgt spid="12187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1877"/>
                                        </p:tgtEl>
                                      </p:cBhvr>
                                    </p:animEffect>
                                    <p:set>
                                      <p:cBhvr>
                                        <p:cTn id="62" dur="1" fill="hold">
                                          <p:stCondLst>
                                            <p:cond delay="499"/>
                                          </p:stCondLst>
                                        </p:cTn>
                                        <p:tgtEl>
                                          <p:spTgt spid="12187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1875"/>
                                        </p:tgtEl>
                                      </p:cBhvr>
                                    </p:animEffect>
                                    <p:set>
                                      <p:cBhvr>
                                        <p:cTn id="66" dur="1" fill="hold">
                                          <p:stCondLst>
                                            <p:cond delay="499"/>
                                          </p:stCondLst>
                                        </p:cTn>
                                        <p:tgtEl>
                                          <p:spTgt spid="12187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1858"/>
                                        </p:tgtEl>
                                      </p:cBhvr>
                                    </p:animEffect>
                                    <p:set>
                                      <p:cBhvr>
                                        <p:cTn id="70" dur="1" fill="hold">
                                          <p:stCondLst>
                                            <p:cond delay="499"/>
                                          </p:stCondLst>
                                        </p:cTn>
                                        <p:tgtEl>
                                          <p:spTgt spid="12185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1883"/>
                  </p:tgtEl>
                </p:cond>
              </p:nextCondLst>
            </p:seq>
          </p:childTnLst>
        </p:cTn>
      </p:par>
    </p:tnLst>
    <p:bldLst>
      <p:bldP spid="121858" grpId="0" animBg="1"/>
      <p:bldP spid="65540" grpId="0"/>
      <p:bldP spid="65541" grpId="0" animBg="1"/>
      <p:bldP spid="65541" grpId="1" animBg="1"/>
      <p:bldP spid="65546" grpId="0" animBg="1"/>
      <p:bldP spid="121875" grpId="0" animBg="1"/>
      <p:bldP spid="121877" grpId="0" animBg="1"/>
      <p:bldP spid="121878" grpId="0" animBg="1"/>
      <p:bldP spid="121879" grpId="0" animBg="1"/>
      <p:bldP spid="121880" grpId="0" animBg="1"/>
      <p:bldP spid="121881" grpId="0" animBg="1"/>
      <p:bldP spid="121882" grpId="0" animBg="1"/>
      <p:bldP spid="121884" grpId="0" animBg="1"/>
      <p:bldP spid="27" grpId="0" animBg="1"/>
      <p:bldP spid="28"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C935CFB8-7B98-407E-80E1-A6B9A89FEDA5}"/>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22885" name="Picture 15" descr="people008">
            <a:extLst>
              <a:ext uri="{FF2B5EF4-FFF2-40B4-BE49-F238E27FC236}">
                <a16:creationId xmlns:a16="http://schemas.microsoft.com/office/drawing/2014/main" id="{5CC3C017-0242-4A28-826A-8CAF78AB2935}"/>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AEF9FE4-C0AE-45D1-8F04-65C5D40BCB67}"/>
              </a:ext>
            </a:extLst>
          </p:cNvPr>
          <p:cNvSpPr txBox="1">
            <a:spLocks noChangeArrowheads="1"/>
          </p:cNvSpPr>
          <p:nvPr/>
        </p:nvSpPr>
        <p:spPr bwMode="auto">
          <a:xfrm>
            <a:off x="1384300" y="1104900"/>
            <a:ext cx="76962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Cơ sở để quân đội trung thành với nhà nước,</a:t>
            </a:r>
          </a:p>
          <a:p>
            <a:pPr algn="ctr" eaLnBrk="1" hangingPunct="1">
              <a:spcBef>
                <a:spcPct val="20000"/>
              </a:spcBef>
            </a:pPr>
            <a:r>
              <a:rPr lang="en-US" altLang="en-US" sz="2400" i="1">
                <a:cs typeface="Arial" panose="020B0604020202020204" pitchFamily="34" charset="0"/>
              </a:rPr>
              <a:t>giai cấp tổ chức, nuôi dưỡng và sử dụng nó là:</a:t>
            </a:r>
          </a:p>
        </p:txBody>
      </p:sp>
      <p:sp>
        <p:nvSpPr>
          <p:cNvPr id="65541" name="AutoShape 5">
            <a:extLst>
              <a:ext uri="{FF2B5EF4-FFF2-40B4-BE49-F238E27FC236}">
                <a16:creationId xmlns:a16="http://schemas.microsoft.com/office/drawing/2014/main" id="{00720E46-9540-4E9F-9C29-7D38AA003DBB}"/>
              </a:ext>
            </a:extLst>
          </p:cNvPr>
          <p:cNvSpPr>
            <a:spLocks noChangeArrowheads="1"/>
          </p:cNvSpPr>
          <p:nvPr/>
        </p:nvSpPr>
        <p:spPr bwMode="auto">
          <a:xfrm>
            <a:off x="228600" y="4191000"/>
            <a:ext cx="4187825" cy="13589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Bản chất giai cấp </a:t>
            </a:r>
          </a:p>
          <a:p>
            <a:pPr algn="ctr">
              <a:spcBef>
                <a:spcPct val="20000"/>
              </a:spcBef>
            </a:pPr>
            <a:r>
              <a:rPr lang="en-US" altLang="en-US" sz="2400">
                <a:cs typeface="Arial" panose="020B0604020202020204" pitchFamily="34" charset="0"/>
              </a:rPr>
              <a:t>của nhà nước</a:t>
            </a:r>
          </a:p>
        </p:txBody>
      </p:sp>
      <p:sp>
        <p:nvSpPr>
          <p:cNvPr id="65546" name="AutoShape 10">
            <a:extLst>
              <a:ext uri="{FF2B5EF4-FFF2-40B4-BE49-F238E27FC236}">
                <a16:creationId xmlns:a16="http://schemas.microsoft.com/office/drawing/2014/main" id="{6B91E47F-9364-4C30-99DA-04A0A329B6A2}"/>
              </a:ext>
            </a:extLst>
          </p:cNvPr>
          <p:cNvSpPr>
            <a:spLocks noChangeArrowheads="1"/>
          </p:cNvSpPr>
          <p:nvPr/>
        </p:nvSpPr>
        <p:spPr bwMode="auto">
          <a:xfrm>
            <a:off x="4648200" y="2451100"/>
            <a:ext cx="4267200" cy="13589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Đường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lối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quan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điểm</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chính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trị</a:t>
            </a:r>
            <a:endParaRPr lang="en-US" sz="2200" b="1" dirty="0">
              <a:solidFill>
                <a:schemeClr val="bg1"/>
              </a:solidFill>
              <a:latin typeface="+mn-lt"/>
              <a:cs typeface="Times New Roman" pitchFamily="18" charset="0"/>
            </a:endParaRPr>
          </a:p>
        </p:txBody>
      </p:sp>
      <p:sp>
        <p:nvSpPr>
          <p:cNvPr id="122899" name="Oval 19">
            <a:extLst>
              <a:ext uri="{FF2B5EF4-FFF2-40B4-BE49-F238E27FC236}">
                <a16:creationId xmlns:a16="http://schemas.microsoft.com/office/drawing/2014/main" id="{58DC5620-AD12-4C48-A2BD-3443E68E84EE}"/>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37224" name="Picture 20" descr="ani32">
            <a:hlinkClick r:id="rId7" action="ppaction://hlinksldjump"/>
            <a:extLst>
              <a:ext uri="{FF2B5EF4-FFF2-40B4-BE49-F238E27FC236}">
                <a16:creationId xmlns:a16="http://schemas.microsoft.com/office/drawing/2014/main" id="{1EA4EAC6-913C-4AA6-8636-092541156DF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43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2FF833C9-4F73-4F0A-BDB9-7A31A7C7BA36}"/>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22902" name="Oval 22">
            <a:extLst>
              <a:ext uri="{FF2B5EF4-FFF2-40B4-BE49-F238E27FC236}">
                <a16:creationId xmlns:a16="http://schemas.microsoft.com/office/drawing/2014/main" id="{155CBC60-CA07-43C5-B986-F23F72F1ECAC}"/>
              </a:ext>
            </a:extLst>
          </p:cNvPr>
          <p:cNvSpPr>
            <a:spLocks noChangeArrowheads="1"/>
          </p:cNvSpPr>
          <p:nvPr/>
        </p:nvSpPr>
        <p:spPr bwMode="auto">
          <a:xfrm>
            <a:off x="4976813"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22903" name="Oval 23">
            <a:extLst>
              <a:ext uri="{FF2B5EF4-FFF2-40B4-BE49-F238E27FC236}">
                <a16:creationId xmlns:a16="http://schemas.microsoft.com/office/drawing/2014/main" id="{79C22AE9-4AC6-4064-B816-7C426A395F75}"/>
              </a:ext>
            </a:extLst>
          </p:cNvPr>
          <p:cNvSpPr>
            <a:spLocks noChangeArrowheads="1"/>
          </p:cNvSpPr>
          <p:nvPr/>
        </p:nvSpPr>
        <p:spPr bwMode="auto">
          <a:xfrm>
            <a:off x="4965700" y="6157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22904" name="Oval 24">
            <a:extLst>
              <a:ext uri="{FF2B5EF4-FFF2-40B4-BE49-F238E27FC236}">
                <a16:creationId xmlns:a16="http://schemas.microsoft.com/office/drawing/2014/main" id="{102B47DA-A567-4B8A-BA99-0DE913401524}"/>
              </a:ext>
            </a:extLst>
          </p:cNvPr>
          <p:cNvSpPr>
            <a:spLocks noChangeArrowheads="1"/>
          </p:cNvSpPr>
          <p:nvPr/>
        </p:nvSpPr>
        <p:spPr bwMode="auto">
          <a:xfrm>
            <a:off x="49530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22905" name="Oval 25">
            <a:extLst>
              <a:ext uri="{FF2B5EF4-FFF2-40B4-BE49-F238E27FC236}">
                <a16:creationId xmlns:a16="http://schemas.microsoft.com/office/drawing/2014/main" id="{305C4824-2BA0-4D6E-965A-25C02E4908CC}"/>
              </a:ext>
            </a:extLst>
          </p:cNvPr>
          <p:cNvSpPr>
            <a:spLocks noChangeArrowheads="1"/>
          </p:cNvSpPr>
          <p:nvPr/>
        </p:nvSpPr>
        <p:spPr bwMode="auto">
          <a:xfrm>
            <a:off x="49657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22906" name="Oval 26">
            <a:extLst>
              <a:ext uri="{FF2B5EF4-FFF2-40B4-BE49-F238E27FC236}">
                <a16:creationId xmlns:a16="http://schemas.microsoft.com/office/drawing/2014/main" id="{F2A00D0D-2F71-49DC-8283-FBBD1986BA7F}"/>
              </a:ext>
            </a:extLst>
          </p:cNvPr>
          <p:cNvSpPr>
            <a:spLocks noChangeArrowheads="1"/>
          </p:cNvSpPr>
          <p:nvPr/>
        </p:nvSpPr>
        <p:spPr bwMode="auto">
          <a:xfrm>
            <a:off x="49657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22907" name="Text Box 27">
            <a:extLst>
              <a:ext uri="{FF2B5EF4-FFF2-40B4-BE49-F238E27FC236}">
                <a16:creationId xmlns:a16="http://schemas.microsoft.com/office/drawing/2014/main" id="{10748F01-68EE-401E-A10A-4FCE781402E8}"/>
              </a:ext>
            </a:extLst>
          </p:cNvPr>
          <p:cNvSpPr txBox="1">
            <a:spLocks noChangeArrowheads="1"/>
          </p:cNvSpPr>
          <p:nvPr/>
        </p:nvSpPr>
        <p:spPr bwMode="auto">
          <a:xfrm>
            <a:off x="3429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22908" name="Text Box 28">
            <a:extLst>
              <a:ext uri="{FF2B5EF4-FFF2-40B4-BE49-F238E27FC236}">
                <a16:creationId xmlns:a16="http://schemas.microsoft.com/office/drawing/2014/main" id="{62BE3424-67A0-468B-8085-E0CCA5E07D7B}"/>
              </a:ext>
            </a:extLst>
          </p:cNvPr>
          <p:cNvSpPr txBox="1">
            <a:spLocks noChangeArrowheads="1"/>
          </p:cNvSpPr>
          <p:nvPr/>
        </p:nvSpPr>
        <p:spPr bwMode="auto">
          <a:xfrm>
            <a:off x="48006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2051815B-C4E9-4094-A70B-CCFBA0BA2E69}"/>
              </a:ext>
            </a:extLst>
          </p:cNvPr>
          <p:cNvSpPr>
            <a:spLocks noChangeArrowheads="1"/>
          </p:cNvSpPr>
          <p:nvPr/>
        </p:nvSpPr>
        <p:spPr bwMode="auto">
          <a:xfrm>
            <a:off x="228600" y="2438400"/>
            <a:ext cx="41910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A. Đường lối, quan điểm </a:t>
            </a:r>
          </a:p>
          <a:p>
            <a:pPr algn="ctr" eaLnBrk="1" hangingPunct="1"/>
            <a:r>
              <a:rPr lang="en-US" altLang="vi-VN" sz="2400">
                <a:solidFill>
                  <a:schemeClr val="bg1"/>
                </a:solidFill>
                <a:cs typeface="Arial" panose="020B0604020202020204" pitchFamily="34" charset="0"/>
              </a:rPr>
              <a:t>quân sự</a:t>
            </a:r>
            <a:endParaRPr lang="vi-VN" altLang="vi-VN" sz="2200" b="1">
              <a:solidFill>
                <a:schemeClr val="bg1"/>
              </a:solidFill>
            </a:endParaRPr>
          </a:p>
        </p:txBody>
      </p:sp>
      <p:sp>
        <p:nvSpPr>
          <p:cNvPr id="28" name="AutoShape 10">
            <a:extLst>
              <a:ext uri="{FF2B5EF4-FFF2-40B4-BE49-F238E27FC236}">
                <a16:creationId xmlns:a16="http://schemas.microsoft.com/office/drawing/2014/main" id="{178A7663-788D-4356-B6ED-B6FF4C5343F7}"/>
              </a:ext>
            </a:extLst>
          </p:cNvPr>
          <p:cNvSpPr>
            <a:spLocks noChangeArrowheads="1"/>
          </p:cNvSpPr>
          <p:nvPr/>
        </p:nvSpPr>
        <p:spPr bwMode="auto">
          <a:xfrm>
            <a:off x="4648200" y="4191000"/>
            <a:ext cx="4267200" cy="13589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D. Bản chất chế độ </a:t>
            </a:r>
          </a:p>
          <a:p>
            <a:pPr algn="ctr" eaLnBrk="1" hangingPunct="1"/>
            <a:r>
              <a:rPr lang="en-US" altLang="vi-VN" sz="2400">
                <a:solidFill>
                  <a:schemeClr val="bg1"/>
                </a:solidFill>
                <a:cs typeface="Arial" panose="020B0604020202020204" pitchFamily="34" charset="0"/>
              </a:rPr>
              <a:t>kinh tế - xã hội</a:t>
            </a:r>
            <a:endParaRPr lang="vi-VN" altLang="vi-VN" sz="2200" b="1">
              <a:solidFill>
                <a:schemeClr val="bg1"/>
              </a:solidFill>
            </a:endParaRPr>
          </a:p>
        </p:txBody>
      </p:sp>
      <p:sp>
        <p:nvSpPr>
          <p:cNvPr id="20" name="Rectangle: Rounded Corners 19">
            <a:extLst>
              <a:ext uri="{FF2B5EF4-FFF2-40B4-BE49-F238E27FC236}">
                <a16:creationId xmlns:a16="http://schemas.microsoft.com/office/drawing/2014/main" id="{B93BF2DD-68F1-462D-9B36-2D2AA34E0813}"/>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74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8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8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8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28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seq concurrent="1" nextAc="seek">
              <p:cTn id="34" restart="whenNotActive" fill="hold" evtFilter="cancelBubble" nodeType="interactiveSeq">
                <p:stCondLst>
                  <p:cond evt="onClick" delay="0">
                    <p:tgtEl>
                      <p:spTgt spid="1229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29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2906"/>
                                        </p:tgtEl>
                                      </p:cBhvr>
                                    </p:animEffect>
                                    <p:set>
                                      <p:cBhvr>
                                        <p:cTn id="42"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2905"/>
                                        </p:tgtEl>
                                      </p:cBhvr>
                                    </p:animEffect>
                                    <p:set>
                                      <p:cBhvr>
                                        <p:cTn id="46"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2904"/>
                                        </p:tgtEl>
                                      </p:cBhvr>
                                    </p:animEffect>
                                    <p:set>
                                      <p:cBhvr>
                                        <p:cTn id="50"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2903"/>
                                        </p:tgtEl>
                                      </p:cBhvr>
                                    </p:animEffect>
                                    <p:set>
                                      <p:cBhvr>
                                        <p:cTn id="54"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2902"/>
                                        </p:tgtEl>
                                      </p:cBhvr>
                                    </p:animEffect>
                                    <p:set>
                                      <p:cBhvr>
                                        <p:cTn id="58"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2901"/>
                                        </p:tgtEl>
                                      </p:cBhvr>
                                    </p:animEffect>
                                    <p:set>
                                      <p:cBhvr>
                                        <p:cTn id="62"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2899"/>
                                        </p:tgtEl>
                                      </p:cBhvr>
                                    </p:animEffect>
                                    <p:set>
                                      <p:cBhvr>
                                        <p:cTn id="66"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2882"/>
                                        </p:tgtEl>
                                      </p:cBhvr>
                                    </p:animEffect>
                                    <p:set>
                                      <p:cBhvr>
                                        <p:cTn id="70"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FA4C272E-4BBC-4733-8527-859843B15E80}"/>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22885" name="Picture 15" descr="people008">
            <a:extLst>
              <a:ext uri="{FF2B5EF4-FFF2-40B4-BE49-F238E27FC236}">
                <a16:creationId xmlns:a16="http://schemas.microsoft.com/office/drawing/2014/main" id="{68330197-C789-4033-8AB1-61BC908C6D6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3960221-FA28-4E82-80F4-00E7CA0289AE}"/>
              </a:ext>
            </a:extLst>
          </p:cNvPr>
          <p:cNvSpPr txBox="1">
            <a:spLocks noChangeArrowheads="1"/>
          </p:cNvSpPr>
          <p:nvPr/>
        </p:nvSpPr>
        <p:spPr bwMode="auto">
          <a:xfrm>
            <a:off x="1371600" y="1104900"/>
            <a:ext cx="76962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Để có sức mạnh bảo vệ Tổ quốc XHCN,</a:t>
            </a:r>
          </a:p>
          <a:p>
            <a:pPr algn="ctr" eaLnBrk="1" hangingPunct="1">
              <a:spcBef>
                <a:spcPct val="20000"/>
              </a:spcBef>
            </a:pPr>
            <a:r>
              <a:rPr lang="en-US" altLang="en-US" sz="2400" i="1">
                <a:cs typeface="Arial" panose="020B0604020202020204" pitchFamily="34" charset="0"/>
              </a:rPr>
              <a:t>Chủ tịch Hồ Chí Minh rất coi trọng:</a:t>
            </a:r>
          </a:p>
        </p:txBody>
      </p:sp>
      <p:sp>
        <p:nvSpPr>
          <p:cNvPr id="65541" name="AutoShape 5">
            <a:extLst>
              <a:ext uri="{FF2B5EF4-FFF2-40B4-BE49-F238E27FC236}">
                <a16:creationId xmlns:a16="http://schemas.microsoft.com/office/drawing/2014/main" id="{22095AE1-8136-4D7F-B60B-968AA5CF72F7}"/>
              </a:ext>
            </a:extLst>
          </p:cNvPr>
          <p:cNvSpPr>
            <a:spLocks noChangeArrowheads="1"/>
          </p:cNvSpPr>
          <p:nvPr/>
        </p:nvSpPr>
        <p:spPr bwMode="auto">
          <a:xfrm>
            <a:off x="4648200" y="4191000"/>
            <a:ext cx="42672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D. Xây dựng và củng cố </a:t>
            </a:r>
          </a:p>
          <a:p>
            <a:pPr algn="ctr">
              <a:spcBef>
                <a:spcPct val="20000"/>
              </a:spcBef>
            </a:pPr>
            <a:r>
              <a:rPr lang="en-US" altLang="en-US" sz="2400">
                <a:cs typeface="Arial" panose="020B0604020202020204" pitchFamily="34" charset="0"/>
              </a:rPr>
              <a:t>nền QPTD, ANND </a:t>
            </a:r>
          </a:p>
        </p:txBody>
      </p:sp>
      <p:sp>
        <p:nvSpPr>
          <p:cNvPr id="65546" name="AutoShape 10">
            <a:extLst>
              <a:ext uri="{FF2B5EF4-FFF2-40B4-BE49-F238E27FC236}">
                <a16:creationId xmlns:a16="http://schemas.microsoft.com/office/drawing/2014/main" id="{C270F5CF-E9AD-4022-A76D-1D44E403EA63}"/>
              </a:ext>
            </a:extLst>
          </p:cNvPr>
          <p:cNvSpPr>
            <a:spLocks noChangeArrowheads="1"/>
          </p:cNvSpPr>
          <p:nvPr/>
        </p:nvSpPr>
        <p:spPr bwMode="auto">
          <a:xfrm>
            <a:off x="4648200" y="2438400"/>
            <a:ext cx="4281488"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Xây</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dựng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và</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củng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cố</a:t>
            </a:r>
            <a:r>
              <a:rPr lang="en-US" sz="2400" dirty="0">
                <a:solidFill>
                  <a:schemeClr val="bg1"/>
                </a:solidFill>
                <a:latin typeface="Arial" charset="0"/>
                <a:cs typeface="Arial" charset="0"/>
              </a:rPr>
              <a:t> </a:t>
            </a:r>
          </a:p>
          <a:p>
            <a:pPr algn="ctr" eaLnBrk="1" hangingPunct="1">
              <a:defRPr/>
            </a:pPr>
            <a:r>
              <a:rPr lang="en-US" sz="2400">
                <a:solidFill>
                  <a:schemeClr val="bg1"/>
                </a:solidFill>
                <a:latin typeface="Arial" charset="0"/>
                <a:cs typeface="Arial" charset="0"/>
              </a:rPr>
              <a:t>LLVTND </a:t>
            </a:r>
            <a:r>
              <a:rPr lang="en-US" sz="2400" dirty="0" err="1">
                <a:solidFill>
                  <a:schemeClr val="bg1"/>
                </a:solidFill>
                <a:latin typeface="Arial" charset="0"/>
                <a:cs typeface="Arial" charset="0"/>
              </a:rPr>
              <a:t>hùng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hậu</a:t>
            </a:r>
            <a:endParaRPr lang="en-US" sz="2200" b="1" dirty="0">
              <a:solidFill>
                <a:schemeClr val="bg1"/>
              </a:solidFill>
              <a:latin typeface="+mn-lt"/>
              <a:cs typeface="Times New Roman" pitchFamily="18" charset="0"/>
            </a:endParaRPr>
          </a:p>
        </p:txBody>
      </p:sp>
      <p:sp>
        <p:nvSpPr>
          <p:cNvPr id="122899" name="Oval 19">
            <a:extLst>
              <a:ext uri="{FF2B5EF4-FFF2-40B4-BE49-F238E27FC236}">
                <a16:creationId xmlns:a16="http://schemas.microsoft.com/office/drawing/2014/main" id="{460562F6-45B5-42E8-9937-A338D24D95C3}"/>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39272" name="Picture 20" descr="ani32">
            <a:hlinkClick r:id="rId7" action="ppaction://hlinksldjump"/>
            <a:extLst>
              <a:ext uri="{FF2B5EF4-FFF2-40B4-BE49-F238E27FC236}">
                <a16:creationId xmlns:a16="http://schemas.microsoft.com/office/drawing/2014/main" id="{5D90D52A-4BFF-446E-83F4-73CFF4537E5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43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76F7DA42-5FE8-432A-A082-EC2693FA57E4}"/>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22902" name="Oval 22">
            <a:extLst>
              <a:ext uri="{FF2B5EF4-FFF2-40B4-BE49-F238E27FC236}">
                <a16:creationId xmlns:a16="http://schemas.microsoft.com/office/drawing/2014/main" id="{5FD98661-DAF8-4002-907F-AA39B3C6DEBF}"/>
              </a:ext>
            </a:extLst>
          </p:cNvPr>
          <p:cNvSpPr>
            <a:spLocks noChangeArrowheads="1"/>
          </p:cNvSpPr>
          <p:nvPr/>
        </p:nvSpPr>
        <p:spPr bwMode="auto">
          <a:xfrm>
            <a:off x="4976813"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22903" name="Oval 23">
            <a:extLst>
              <a:ext uri="{FF2B5EF4-FFF2-40B4-BE49-F238E27FC236}">
                <a16:creationId xmlns:a16="http://schemas.microsoft.com/office/drawing/2014/main" id="{A8646A9A-EF7C-4642-B142-590CA990E64C}"/>
              </a:ext>
            </a:extLst>
          </p:cNvPr>
          <p:cNvSpPr>
            <a:spLocks noChangeArrowheads="1"/>
          </p:cNvSpPr>
          <p:nvPr/>
        </p:nvSpPr>
        <p:spPr bwMode="auto">
          <a:xfrm>
            <a:off x="4965700" y="6157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22904" name="Oval 24">
            <a:extLst>
              <a:ext uri="{FF2B5EF4-FFF2-40B4-BE49-F238E27FC236}">
                <a16:creationId xmlns:a16="http://schemas.microsoft.com/office/drawing/2014/main" id="{813BC1BC-E28C-440D-B32A-D327506FD5D2}"/>
              </a:ext>
            </a:extLst>
          </p:cNvPr>
          <p:cNvSpPr>
            <a:spLocks noChangeArrowheads="1"/>
          </p:cNvSpPr>
          <p:nvPr/>
        </p:nvSpPr>
        <p:spPr bwMode="auto">
          <a:xfrm>
            <a:off x="49530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22905" name="Oval 25">
            <a:extLst>
              <a:ext uri="{FF2B5EF4-FFF2-40B4-BE49-F238E27FC236}">
                <a16:creationId xmlns:a16="http://schemas.microsoft.com/office/drawing/2014/main" id="{70F1B19A-DDB0-48AB-B732-76DDBC310D9A}"/>
              </a:ext>
            </a:extLst>
          </p:cNvPr>
          <p:cNvSpPr>
            <a:spLocks noChangeArrowheads="1"/>
          </p:cNvSpPr>
          <p:nvPr/>
        </p:nvSpPr>
        <p:spPr bwMode="auto">
          <a:xfrm>
            <a:off x="49657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22906" name="Oval 26">
            <a:extLst>
              <a:ext uri="{FF2B5EF4-FFF2-40B4-BE49-F238E27FC236}">
                <a16:creationId xmlns:a16="http://schemas.microsoft.com/office/drawing/2014/main" id="{121A7B3D-24EF-4845-9658-4C1AE9D27E78}"/>
              </a:ext>
            </a:extLst>
          </p:cNvPr>
          <p:cNvSpPr>
            <a:spLocks noChangeArrowheads="1"/>
          </p:cNvSpPr>
          <p:nvPr/>
        </p:nvSpPr>
        <p:spPr bwMode="auto">
          <a:xfrm>
            <a:off x="49657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22907" name="Text Box 27">
            <a:extLst>
              <a:ext uri="{FF2B5EF4-FFF2-40B4-BE49-F238E27FC236}">
                <a16:creationId xmlns:a16="http://schemas.microsoft.com/office/drawing/2014/main" id="{6526F4FC-21E2-49E3-A259-89EA5088D0E5}"/>
              </a:ext>
            </a:extLst>
          </p:cNvPr>
          <p:cNvSpPr txBox="1">
            <a:spLocks noChangeArrowheads="1"/>
          </p:cNvSpPr>
          <p:nvPr/>
        </p:nvSpPr>
        <p:spPr bwMode="auto">
          <a:xfrm>
            <a:off x="3429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22908" name="Text Box 28">
            <a:extLst>
              <a:ext uri="{FF2B5EF4-FFF2-40B4-BE49-F238E27FC236}">
                <a16:creationId xmlns:a16="http://schemas.microsoft.com/office/drawing/2014/main" id="{693F3D6A-D849-4A7F-9534-D8CDADAE220C}"/>
              </a:ext>
            </a:extLst>
          </p:cNvPr>
          <p:cNvSpPr txBox="1">
            <a:spLocks noChangeArrowheads="1"/>
          </p:cNvSpPr>
          <p:nvPr/>
        </p:nvSpPr>
        <p:spPr bwMode="auto">
          <a:xfrm>
            <a:off x="48006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27C46D3D-1D31-48CA-8B72-8F75DBDA5581}"/>
              </a:ext>
            </a:extLst>
          </p:cNvPr>
          <p:cNvSpPr>
            <a:spLocks noChangeArrowheads="1"/>
          </p:cNvSpPr>
          <p:nvPr/>
        </p:nvSpPr>
        <p:spPr bwMode="auto">
          <a:xfrm>
            <a:off x="228600" y="2438400"/>
            <a:ext cx="41910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A. Phát triển kinh tế </a:t>
            </a:r>
          </a:p>
          <a:p>
            <a:pPr algn="ctr" eaLnBrk="1" hangingPunct="1"/>
            <a:r>
              <a:rPr lang="en-US" altLang="vi-VN" sz="2400">
                <a:solidFill>
                  <a:schemeClr val="bg1"/>
                </a:solidFill>
                <a:cs typeface="Arial" panose="020B0604020202020204" pitchFamily="34" charset="0"/>
              </a:rPr>
              <a:t>với xây dựng và củng cố </a:t>
            </a:r>
          </a:p>
          <a:p>
            <a:pPr algn="ctr" eaLnBrk="1" hangingPunct="1"/>
            <a:r>
              <a:rPr lang="en-US" altLang="vi-VN" sz="2400">
                <a:solidFill>
                  <a:schemeClr val="bg1"/>
                </a:solidFill>
                <a:cs typeface="Arial" panose="020B0604020202020204" pitchFamily="34" charset="0"/>
              </a:rPr>
              <a:t>căn cứ địa vững chắc</a:t>
            </a:r>
            <a:endParaRPr lang="vi-VN" altLang="vi-VN" sz="2200" b="1">
              <a:solidFill>
                <a:schemeClr val="bg1"/>
              </a:solidFill>
            </a:endParaRPr>
          </a:p>
        </p:txBody>
      </p:sp>
      <p:sp>
        <p:nvSpPr>
          <p:cNvPr id="28" name="AutoShape 10">
            <a:extLst>
              <a:ext uri="{FF2B5EF4-FFF2-40B4-BE49-F238E27FC236}">
                <a16:creationId xmlns:a16="http://schemas.microsoft.com/office/drawing/2014/main" id="{1336B937-BE75-4011-A50F-6FFD9DBBFA10}"/>
              </a:ext>
            </a:extLst>
          </p:cNvPr>
          <p:cNvSpPr>
            <a:spLocks noChangeArrowheads="1"/>
          </p:cNvSpPr>
          <p:nvPr/>
        </p:nvSpPr>
        <p:spPr bwMode="auto">
          <a:xfrm>
            <a:off x="228600" y="4191000"/>
            <a:ext cx="41910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C. Xây dựng trận địa </a:t>
            </a:r>
          </a:p>
          <a:p>
            <a:pPr algn="ctr" eaLnBrk="1" hangingPunct="1"/>
            <a:r>
              <a:rPr lang="en-US" altLang="vi-VN" sz="2400">
                <a:solidFill>
                  <a:schemeClr val="bg1"/>
                </a:solidFill>
                <a:cs typeface="Arial" panose="020B0604020202020204" pitchFamily="34" charset="0"/>
              </a:rPr>
              <a:t>QPTD, ANND vững chắc </a:t>
            </a:r>
            <a:endParaRPr lang="vi-VN" altLang="vi-VN" sz="2200" b="1">
              <a:solidFill>
                <a:schemeClr val="bg1"/>
              </a:solidFill>
            </a:endParaRPr>
          </a:p>
        </p:txBody>
      </p:sp>
      <p:sp>
        <p:nvSpPr>
          <p:cNvPr id="20" name="Rectangle: Rounded Corners 19">
            <a:extLst>
              <a:ext uri="{FF2B5EF4-FFF2-40B4-BE49-F238E27FC236}">
                <a16:creationId xmlns:a16="http://schemas.microsoft.com/office/drawing/2014/main" id="{C94CF4DF-B1B5-40A5-A51D-385652E534D4}"/>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62</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28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seq concurrent="1" nextAc="seek">
              <p:cTn id="34" restart="whenNotActive" fill="hold" evtFilter="cancelBubble" nodeType="interactiveSeq">
                <p:stCondLst>
                  <p:cond evt="onClick" delay="0">
                    <p:tgtEl>
                      <p:spTgt spid="1229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29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2906"/>
                                        </p:tgtEl>
                                      </p:cBhvr>
                                    </p:animEffect>
                                    <p:set>
                                      <p:cBhvr>
                                        <p:cTn id="42"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2905"/>
                                        </p:tgtEl>
                                      </p:cBhvr>
                                    </p:animEffect>
                                    <p:set>
                                      <p:cBhvr>
                                        <p:cTn id="46"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2904"/>
                                        </p:tgtEl>
                                      </p:cBhvr>
                                    </p:animEffect>
                                    <p:set>
                                      <p:cBhvr>
                                        <p:cTn id="50"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2903"/>
                                        </p:tgtEl>
                                      </p:cBhvr>
                                    </p:animEffect>
                                    <p:set>
                                      <p:cBhvr>
                                        <p:cTn id="54"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2902"/>
                                        </p:tgtEl>
                                      </p:cBhvr>
                                    </p:animEffect>
                                    <p:set>
                                      <p:cBhvr>
                                        <p:cTn id="58"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2901"/>
                                        </p:tgtEl>
                                      </p:cBhvr>
                                    </p:animEffect>
                                    <p:set>
                                      <p:cBhvr>
                                        <p:cTn id="62"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2899"/>
                                        </p:tgtEl>
                                      </p:cBhvr>
                                    </p:animEffect>
                                    <p:set>
                                      <p:cBhvr>
                                        <p:cTn id="66"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2882"/>
                                        </p:tgtEl>
                                      </p:cBhvr>
                                    </p:animEffect>
                                    <p:set>
                                      <p:cBhvr>
                                        <p:cTn id="70"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11AF4146-8E9D-41A4-92AB-918EF3DF8650}"/>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22885" name="Picture 15" descr="people008">
            <a:extLst>
              <a:ext uri="{FF2B5EF4-FFF2-40B4-BE49-F238E27FC236}">
                <a16:creationId xmlns:a16="http://schemas.microsoft.com/office/drawing/2014/main" id="{F8FF9C08-F7F3-4A0D-A05C-2C7AAEC5648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1D6E6AD-149A-492A-9317-EE03FDE9BB77}"/>
              </a:ext>
            </a:extLst>
          </p:cNvPr>
          <p:cNvSpPr txBox="1">
            <a:spLocks noChangeArrowheads="1"/>
          </p:cNvSpPr>
          <p:nvPr/>
        </p:nvSpPr>
        <p:spPr bwMode="auto">
          <a:xfrm>
            <a:off x="1536700" y="1130300"/>
            <a:ext cx="73406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Học thuyết Mác-Lênin, tư tưởng Hồ Chí Minh</a:t>
            </a:r>
          </a:p>
          <a:p>
            <a:pPr algn="ctr" eaLnBrk="1" hangingPunct="1">
              <a:spcBef>
                <a:spcPct val="20000"/>
              </a:spcBef>
            </a:pPr>
            <a:r>
              <a:rPr lang="en-US" altLang="en-US" sz="2400" i="1">
                <a:cs typeface="Arial" panose="020B0604020202020204" pitchFamily="34" charset="0"/>
              </a:rPr>
              <a:t>về chiến tranh, quân đội và bảo vệ Tổ quốc XHCN:</a:t>
            </a:r>
          </a:p>
        </p:txBody>
      </p:sp>
      <p:sp>
        <p:nvSpPr>
          <p:cNvPr id="65541" name="AutoShape 5">
            <a:extLst>
              <a:ext uri="{FF2B5EF4-FFF2-40B4-BE49-F238E27FC236}">
                <a16:creationId xmlns:a16="http://schemas.microsoft.com/office/drawing/2014/main" id="{0919C5A7-14D0-407D-8AF8-64120F920B89}"/>
              </a:ext>
            </a:extLst>
          </p:cNvPr>
          <p:cNvSpPr>
            <a:spLocks noChangeArrowheads="1"/>
          </p:cNvSpPr>
          <p:nvPr/>
        </p:nvSpPr>
        <p:spPr bwMode="auto">
          <a:xfrm>
            <a:off x="4648200" y="2438400"/>
            <a:ext cx="4281488"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B. Mang tính cách mạng </a:t>
            </a:r>
          </a:p>
          <a:p>
            <a:pPr algn="ctr">
              <a:spcBef>
                <a:spcPct val="20000"/>
              </a:spcBef>
            </a:pPr>
            <a:r>
              <a:rPr lang="en-US" altLang="en-US" sz="2400">
                <a:cs typeface="Arial" panose="020B0604020202020204" pitchFamily="34" charset="0"/>
              </a:rPr>
              <a:t>và khoa học sâu sắc</a:t>
            </a:r>
          </a:p>
        </p:txBody>
      </p:sp>
      <p:sp>
        <p:nvSpPr>
          <p:cNvPr id="65546" name="AutoShape 10">
            <a:extLst>
              <a:ext uri="{FF2B5EF4-FFF2-40B4-BE49-F238E27FC236}">
                <a16:creationId xmlns:a16="http://schemas.microsoft.com/office/drawing/2014/main" id="{00ECE36F-A00A-42D6-865F-2CA027EC8947}"/>
              </a:ext>
            </a:extLst>
          </p:cNvPr>
          <p:cNvSpPr>
            <a:spLocks noChangeArrowheads="1"/>
          </p:cNvSpPr>
          <p:nvPr/>
        </p:nvSpPr>
        <p:spPr bwMode="auto">
          <a:xfrm>
            <a:off x="4648200" y="4191000"/>
            <a:ext cx="4267200" cy="1349375"/>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D. </a:t>
            </a:r>
            <a:r>
              <a:rPr lang="en-US" sz="2400" dirty="0" err="1">
                <a:solidFill>
                  <a:schemeClr val="bg1"/>
                </a:solidFill>
                <a:latin typeface="Arial" charset="0"/>
                <a:cs typeface="Arial" charset="0"/>
              </a:rPr>
              <a:t>Là</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cơ</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sở</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để</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tiến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hành</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chiến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tranh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giải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phóng</a:t>
            </a:r>
            <a:endParaRPr lang="en-US" sz="2200" b="1" dirty="0">
              <a:solidFill>
                <a:schemeClr val="bg1"/>
              </a:solidFill>
              <a:latin typeface="+mn-lt"/>
              <a:cs typeface="Times New Roman" pitchFamily="18" charset="0"/>
            </a:endParaRPr>
          </a:p>
        </p:txBody>
      </p:sp>
      <p:sp>
        <p:nvSpPr>
          <p:cNvPr id="122899" name="Oval 19">
            <a:extLst>
              <a:ext uri="{FF2B5EF4-FFF2-40B4-BE49-F238E27FC236}">
                <a16:creationId xmlns:a16="http://schemas.microsoft.com/office/drawing/2014/main" id="{86135195-E4C5-4C13-9877-57D2BD361CC9}"/>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41320" name="Picture 20" descr="ani32">
            <a:hlinkClick r:id="rId7" action="ppaction://hlinksldjump"/>
            <a:extLst>
              <a:ext uri="{FF2B5EF4-FFF2-40B4-BE49-F238E27FC236}">
                <a16:creationId xmlns:a16="http://schemas.microsoft.com/office/drawing/2014/main" id="{8E3F3B1F-B081-437D-9972-47D0C769DA4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43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BFA479B0-645E-46F2-B5ED-05A871C88FD2}"/>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22902" name="Oval 22">
            <a:extLst>
              <a:ext uri="{FF2B5EF4-FFF2-40B4-BE49-F238E27FC236}">
                <a16:creationId xmlns:a16="http://schemas.microsoft.com/office/drawing/2014/main" id="{75B5904A-C129-410A-97E1-7CE70D9FCB84}"/>
              </a:ext>
            </a:extLst>
          </p:cNvPr>
          <p:cNvSpPr>
            <a:spLocks noChangeArrowheads="1"/>
          </p:cNvSpPr>
          <p:nvPr/>
        </p:nvSpPr>
        <p:spPr bwMode="auto">
          <a:xfrm>
            <a:off x="4976813"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22903" name="Oval 23">
            <a:extLst>
              <a:ext uri="{FF2B5EF4-FFF2-40B4-BE49-F238E27FC236}">
                <a16:creationId xmlns:a16="http://schemas.microsoft.com/office/drawing/2014/main" id="{D9E4348E-F6AD-41F6-9C82-A8C3BC9F0965}"/>
              </a:ext>
            </a:extLst>
          </p:cNvPr>
          <p:cNvSpPr>
            <a:spLocks noChangeArrowheads="1"/>
          </p:cNvSpPr>
          <p:nvPr/>
        </p:nvSpPr>
        <p:spPr bwMode="auto">
          <a:xfrm>
            <a:off x="4965700" y="6157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22904" name="Oval 24">
            <a:extLst>
              <a:ext uri="{FF2B5EF4-FFF2-40B4-BE49-F238E27FC236}">
                <a16:creationId xmlns:a16="http://schemas.microsoft.com/office/drawing/2014/main" id="{9D030F7D-B11B-48D5-B85C-935CAB624011}"/>
              </a:ext>
            </a:extLst>
          </p:cNvPr>
          <p:cNvSpPr>
            <a:spLocks noChangeArrowheads="1"/>
          </p:cNvSpPr>
          <p:nvPr/>
        </p:nvSpPr>
        <p:spPr bwMode="auto">
          <a:xfrm>
            <a:off x="49530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22905" name="Oval 25">
            <a:extLst>
              <a:ext uri="{FF2B5EF4-FFF2-40B4-BE49-F238E27FC236}">
                <a16:creationId xmlns:a16="http://schemas.microsoft.com/office/drawing/2014/main" id="{3889933E-1A29-48EF-84DA-AE0D8C90EAEC}"/>
              </a:ext>
            </a:extLst>
          </p:cNvPr>
          <p:cNvSpPr>
            <a:spLocks noChangeArrowheads="1"/>
          </p:cNvSpPr>
          <p:nvPr/>
        </p:nvSpPr>
        <p:spPr bwMode="auto">
          <a:xfrm>
            <a:off x="49657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22906" name="Oval 26">
            <a:extLst>
              <a:ext uri="{FF2B5EF4-FFF2-40B4-BE49-F238E27FC236}">
                <a16:creationId xmlns:a16="http://schemas.microsoft.com/office/drawing/2014/main" id="{5B02E8D4-544C-4E5A-9158-2C1173617EE7}"/>
              </a:ext>
            </a:extLst>
          </p:cNvPr>
          <p:cNvSpPr>
            <a:spLocks noChangeArrowheads="1"/>
          </p:cNvSpPr>
          <p:nvPr/>
        </p:nvSpPr>
        <p:spPr bwMode="auto">
          <a:xfrm>
            <a:off x="49657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22907" name="Text Box 27">
            <a:extLst>
              <a:ext uri="{FF2B5EF4-FFF2-40B4-BE49-F238E27FC236}">
                <a16:creationId xmlns:a16="http://schemas.microsoft.com/office/drawing/2014/main" id="{3D8DAADF-3358-4E2F-997F-CF89AC1DB35B}"/>
              </a:ext>
            </a:extLst>
          </p:cNvPr>
          <p:cNvSpPr txBox="1">
            <a:spLocks noChangeArrowheads="1"/>
          </p:cNvSpPr>
          <p:nvPr/>
        </p:nvSpPr>
        <p:spPr bwMode="auto">
          <a:xfrm>
            <a:off x="3429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22908" name="Text Box 28">
            <a:extLst>
              <a:ext uri="{FF2B5EF4-FFF2-40B4-BE49-F238E27FC236}">
                <a16:creationId xmlns:a16="http://schemas.microsoft.com/office/drawing/2014/main" id="{CD372B0F-6407-4EED-ABB7-C54B4422FEB7}"/>
              </a:ext>
            </a:extLst>
          </p:cNvPr>
          <p:cNvSpPr txBox="1">
            <a:spLocks noChangeArrowheads="1"/>
          </p:cNvSpPr>
          <p:nvPr/>
        </p:nvSpPr>
        <p:spPr bwMode="auto">
          <a:xfrm>
            <a:off x="48006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FB6265A0-E762-4B95-9B0B-00AA05D82BA5}"/>
              </a:ext>
            </a:extLst>
          </p:cNvPr>
          <p:cNvSpPr>
            <a:spLocks noChangeArrowheads="1"/>
          </p:cNvSpPr>
          <p:nvPr/>
        </p:nvSpPr>
        <p:spPr bwMode="auto">
          <a:xfrm>
            <a:off x="228600" y="2438400"/>
            <a:ext cx="41910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A. Là con đường giải phóng</a:t>
            </a:r>
          </a:p>
          <a:p>
            <a:pPr algn="ctr" eaLnBrk="1" hangingPunct="1"/>
            <a:r>
              <a:rPr lang="en-US" altLang="vi-VN" sz="2400">
                <a:solidFill>
                  <a:schemeClr val="bg1"/>
                </a:solidFill>
                <a:cs typeface="Arial" panose="020B0604020202020204" pitchFamily="34" charset="0"/>
              </a:rPr>
              <a:t> nhân dân thế giới</a:t>
            </a:r>
            <a:endParaRPr lang="vi-VN" altLang="vi-VN" sz="2200" b="1">
              <a:solidFill>
                <a:schemeClr val="bg1"/>
              </a:solidFill>
            </a:endParaRPr>
          </a:p>
        </p:txBody>
      </p:sp>
      <p:sp>
        <p:nvSpPr>
          <p:cNvPr id="28" name="AutoShape 10">
            <a:extLst>
              <a:ext uri="{FF2B5EF4-FFF2-40B4-BE49-F238E27FC236}">
                <a16:creationId xmlns:a16="http://schemas.microsoft.com/office/drawing/2014/main" id="{F4A05E2A-FE05-4DF8-8D43-7F0384238E04}"/>
              </a:ext>
            </a:extLst>
          </p:cNvPr>
          <p:cNvSpPr>
            <a:spLocks noChangeArrowheads="1"/>
          </p:cNvSpPr>
          <p:nvPr/>
        </p:nvSpPr>
        <p:spPr bwMode="auto">
          <a:xfrm>
            <a:off x="228600" y="4213225"/>
            <a:ext cx="4191000" cy="1349375"/>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C. Mang tính cách mạng </a:t>
            </a:r>
          </a:p>
          <a:p>
            <a:pPr algn="ctr" eaLnBrk="1" hangingPunct="1"/>
            <a:r>
              <a:rPr lang="en-US" altLang="vi-VN" sz="2400">
                <a:solidFill>
                  <a:schemeClr val="bg1"/>
                </a:solidFill>
                <a:cs typeface="Arial" panose="020B0604020202020204" pitchFamily="34" charset="0"/>
              </a:rPr>
              <a:t>sâu sắc, triệt để </a:t>
            </a:r>
            <a:endParaRPr lang="vi-VN" altLang="vi-VN" sz="2200" b="1">
              <a:solidFill>
                <a:schemeClr val="bg1"/>
              </a:solidFill>
            </a:endParaRPr>
          </a:p>
        </p:txBody>
      </p:sp>
      <p:sp>
        <p:nvSpPr>
          <p:cNvPr id="20" name="Rectangle: Rounded Corners 19">
            <a:extLst>
              <a:ext uri="{FF2B5EF4-FFF2-40B4-BE49-F238E27FC236}">
                <a16:creationId xmlns:a16="http://schemas.microsoft.com/office/drawing/2014/main" id="{7FDE2263-0CE4-458F-ABF2-57510A00354D}"/>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63</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9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9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9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28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seq concurrent="1" nextAc="seek">
              <p:cTn id="34" restart="whenNotActive" fill="hold" evtFilter="cancelBubble" nodeType="interactiveSeq">
                <p:stCondLst>
                  <p:cond evt="onClick" delay="0">
                    <p:tgtEl>
                      <p:spTgt spid="1229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29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2906"/>
                                        </p:tgtEl>
                                      </p:cBhvr>
                                    </p:animEffect>
                                    <p:set>
                                      <p:cBhvr>
                                        <p:cTn id="42"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2905"/>
                                        </p:tgtEl>
                                      </p:cBhvr>
                                    </p:animEffect>
                                    <p:set>
                                      <p:cBhvr>
                                        <p:cTn id="46"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2904"/>
                                        </p:tgtEl>
                                      </p:cBhvr>
                                    </p:animEffect>
                                    <p:set>
                                      <p:cBhvr>
                                        <p:cTn id="50"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2903"/>
                                        </p:tgtEl>
                                      </p:cBhvr>
                                    </p:animEffect>
                                    <p:set>
                                      <p:cBhvr>
                                        <p:cTn id="54"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2902"/>
                                        </p:tgtEl>
                                      </p:cBhvr>
                                    </p:animEffect>
                                    <p:set>
                                      <p:cBhvr>
                                        <p:cTn id="58"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2901"/>
                                        </p:tgtEl>
                                      </p:cBhvr>
                                    </p:animEffect>
                                    <p:set>
                                      <p:cBhvr>
                                        <p:cTn id="62"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2899"/>
                                        </p:tgtEl>
                                      </p:cBhvr>
                                    </p:animEffect>
                                    <p:set>
                                      <p:cBhvr>
                                        <p:cTn id="66"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2882"/>
                                        </p:tgtEl>
                                      </p:cBhvr>
                                    </p:animEffect>
                                    <p:set>
                                      <p:cBhvr>
                                        <p:cTn id="70"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8DD426AC-0D68-451D-8529-3FC994FF16F3}"/>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22885" name="Picture 15" descr="people008">
            <a:extLst>
              <a:ext uri="{FF2B5EF4-FFF2-40B4-BE49-F238E27FC236}">
                <a16:creationId xmlns:a16="http://schemas.microsoft.com/office/drawing/2014/main" id="{688AC558-B236-4996-8B2A-38DD9010472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523504F-A07C-430B-9145-0AEF2E0DDB7E}"/>
              </a:ext>
            </a:extLst>
          </p:cNvPr>
          <p:cNvSpPr txBox="1">
            <a:spLocks noChangeArrowheads="1"/>
          </p:cNvSpPr>
          <p:nvPr/>
        </p:nvSpPr>
        <p:spPr bwMode="auto">
          <a:xfrm>
            <a:off x="1574800" y="914400"/>
            <a:ext cx="70358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Chủ nghĩa Mác-Lênin đã chứng minh</a:t>
            </a:r>
          </a:p>
          <a:p>
            <a:pPr algn="ctr" eaLnBrk="1" hangingPunct="1">
              <a:spcBef>
                <a:spcPct val="20000"/>
              </a:spcBef>
            </a:pPr>
            <a:r>
              <a:rPr lang="en-US" altLang="en-US" sz="2400" i="1">
                <a:cs typeface="Arial" panose="020B0604020202020204" pitchFamily="34" charset="0"/>
              </a:rPr>
              <a:t>một cách khoa học về nguồn gốc ra đời của</a:t>
            </a:r>
          </a:p>
          <a:p>
            <a:pPr algn="ctr" eaLnBrk="1" hangingPunct="1">
              <a:spcBef>
                <a:spcPct val="20000"/>
              </a:spcBef>
            </a:pPr>
            <a:r>
              <a:rPr lang="en-US" altLang="en-US" sz="2400" i="1">
                <a:cs typeface="Arial" panose="020B0604020202020204" pitchFamily="34" charset="0"/>
              </a:rPr>
              <a:t>quân đội, vì vậy quân đội chỉ mất đi khi:</a:t>
            </a:r>
          </a:p>
        </p:txBody>
      </p:sp>
      <p:sp>
        <p:nvSpPr>
          <p:cNvPr id="65541" name="AutoShape 5">
            <a:extLst>
              <a:ext uri="{FF2B5EF4-FFF2-40B4-BE49-F238E27FC236}">
                <a16:creationId xmlns:a16="http://schemas.microsoft.com/office/drawing/2014/main" id="{73561CCC-88B0-4035-9E63-A677DC399147}"/>
              </a:ext>
            </a:extLst>
          </p:cNvPr>
          <p:cNvSpPr>
            <a:spLocks noChangeArrowheads="1"/>
          </p:cNvSpPr>
          <p:nvPr/>
        </p:nvSpPr>
        <p:spPr bwMode="auto">
          <a:xfrm>
            <a:off x="228600" y="2438400"/>
            <a:ext cx="41910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2400">
                <a:cs typeface="Arial" panose="020B0604020202020204" pitchFamily="34" charset="0"/>
              </a:rPr>
              <a:t>Giai cấp, nhà nước </a:t>
            </a:r>
          </a:p>
          <a:p>
            <a:pPr algn="ctr">
              <a:spcBef>
                <a:spcPct val="20000"/>
              </a:spcBef>
            </a:pPr>
            <a:r>
              <a:rPr lang="en-US" altLang="vi-VN" sz="2400">
                <a:cs typeface="Arial" panose="020B0604020202020204" pitchFamily="34" charset="0"/>
              </a:rPr>
              <a:t>và những điều kiện </a:t>
            </a:r>
          </a:p>
          <a:p>
            <a:pPr algn="ctr">
              <a:spcBef>
                <a:spcPct val="20000"/>
              </a:spcBef>
            </a:pPr>
            <a:r>
              <a:rPr lang="en-US" altLang="vi-VN" sz="2400">
                <a:cs typeface="Arial" panose="020B0604020202020204" pitchFamily="34" charset="0"/>
              </a:rPr>
              <a:t>sinh ra nó tiêu vong</a:t>
            </a:r>
          </a:p>
        </p:txBody>
      </p:sp>
      <p:sp>
        <p:nvSpPr>
          <p:cNvPr id="65546" name="AutoShape 10">
            <a:extLst>
              <a:ext uri="{FF2B5EF4-FFF2-40B4-BE49-F238E27FC236}">
                <a16:creationId xmlns:a16="http://schemas.microsoft.com/office/drawing/2014/main" id="{458D5315-DC29-4E92-9C8A-2C0721711C6F}"/>
              </a:ext>
            </a:extLst>
          </p:cNvPr>
          <p:cNvSpPr>
            <a:spLocks noChangeArrowheads="1"/>
          </p:cNvSpPr>
          <p:nvPr/>
        </p:nvSpPr>
        <p:spPr bwMode="auto">
          <a:xfrm>
            <a:off x="4645025" y="4191000"/>
            <a:ext cx="42672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D. </a:t>
            </a:r>
            <a:r>
              <a:rPr lang="en-US" sz="2400" dirty="0" err="1">
                <a:solidFill>
                  <a:schemeClr val="bg1"/>
                </a:solidFill>
                <a:latin typeface="Arial" charset="0"/>
                <a:cs typeface="Arial" charset="0"/>
              </a:rPr>
              <a:t>Xã</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hội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hoàn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toàn</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dân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chủ</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không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còn</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nhà</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nước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thống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trị</a:t>
            </a:r>
            <a:r>
              <a:rPr lang="en-US" sz="2400" dirty="0">
                <a:solidFill>
                  <a:schemeClr val="bg1"/>
                </a:solidFill>
                <a:latin typeface="Arial" charset="0"/>
                <a:cs typeface="Arial" charset="0"/>
              </a:rPr>
              <a:t>  </a:t>
            </a:r>
            <a:endParaRPr lang="en-US" sz="2200" b="1" dirty="0">
              <a:solidFill>
                <a:schemeClr val="bg1"/>
              </a:solidFill>
              <a:latin typeface="+mn-lt"/>
              <a:cs typeface="Times New Roman" pitchFamily="18" charset="0"/>
            </a:endParaRPr>
          </a:p>
        </p:txBody>
      </p:sp>
      <p:sp>
        <p:nvSpPr>
          <p:cNvPr id="122899" name="Oval 19">
            <a:extLst>
              <a:ext uri="{FF2B5EF4-FFF2-40B4-BE49-F238E27FC236}">
                <a16:creationId xmlns:a16="http://schemas.microsoft.com/office/drawing/2014/main" id="{1B51F16E-5197-406E-AC59-B1180218CBB0}"/>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43368" name="Picture 20" descr="ani32">
            <a:hlinkClick r:id="rId7" action="ppaction://hlinksldjump"/>
            <a:extLst>
              <a:ext uri="{FF2B5EF4-FFF2-40B4-BE49-F238E27FC236}">
                <a16:creationId xmlns:a16="http://schemas.microsoft.com/office/drawing/2014/main" id="{4ABB21B0-84C0-4FF8-8DF8-E1A61C6124CB}"/>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43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26A5EF44-627A-41E5-99D2-D74E4897418E}"/>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22902" name="Oval 22">
            <a:extLst>
              <a:ext uri="{FF2B5EF4-FFF2-40B4-BE49-F238E27FC236}">
                <a16:creationId xmlns:a16="http://schemas.microsoft.com/office/drawing/2014/main" id="{1F35218D-66AE-43F6-8B37-C9D15E2CF52E}"/>
              </a:ext>
            </a:extLst>
          </p:cNvPr>
          <p:cNvSpPr>
            <a:spLocks noChangeArrowheads="1"/>
          </p:cNvSpPr>
          <p:nvPr/>
        </p:nvSpPr>
        <p:spPr bwMode="auto">
          <a:xfrm>
            <a:off x="4976813"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22903" name="Oval 23">
            <a:extLst>
              <a:ext uri="{FF2B5EF4-FFF2-40B4-BE49-F238E27FC236}">
                <a16:creationId xmlns:a16="http://schemas.microsoft.com/office/drawing/2014/main" id="{857E70C0-9694-4700-8F1E-2C8B9675F1A7}"/>
              </a:ext>
            </a:extLst>
          </p:cNvPr>
          <p:cNvSpPr>
            <a:spLocks noChangeArrowheads="1"/>
          </p:cNvSpPr>
          <p:nvPr/>
        </p:nvSpPr>
        <p:spPr bwMode="auto">
          <a:xfrm>
            <a:off x="4965700" y="6157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22904" name="Oval 24">
            <a:extLst>
              <a:ext uri="{FF2B5EF4-FFF2-40B4-BE49-F238E27FC236}">
                <a16:creationId xmlns:a16="http://schemas.microsoft.com/office/drawing/2014/main" id="{3C7EF0E6-72FD-44E9-BF59-EF377B5EEADA}"/>
              </a:ext>
            </a:extLst>
          </p:cNvPr>
          <p:cNvSpPr>
            <a:spLocks noChangeArrowheads="1"/>
          </p:cNvSpPr>
          <p:nvPr/>
        </p:nvSpPr>
        <p:spPr bwMode="auto">
          <a:xfrm>
            <a:off x="49530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22905" name="Oval 25">
            <a:extLst>
              <a:ext uri="{FF2B5EF4-FFF2-40B4-BE49-F238E27FC236}">
                <a16:creationId xmlns:a16="http://schemas.microsoft.com/office/drawing/2014/main" id="{AADD5A74-DFAE-432B-95FB-C995B1A9EC4B}"/>
              </a:ext>
            </a:extLst>
          </p:cNvPr>
          <p:cNvSpPr>
            <a:spLocks noChangeArrowheads="1"/>
          </p:cNvSpPr>
          <p:nvPr/>
        </p:nvSpPr>
        <p:spPr bwMode="auto">
          <a:xfrm>
            <a:off x="49657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22906" name="Oval 26">
            <a:extLst>
              <a:ext uri="{FF2B5EF4-FFF2-40B4-BE49-F238E27FC236}">
                <a16:creationId xmlns:a16="http://schemas.microsoft.com/office/drawing/2014/main" id="{9D9052CD-B11C-41E9-B164-379DFD9CA512}"/>
              </a:ext>
            </a:extLst>
          </p:cNvPr>
          <p:cNvSpPr>
            <a:spLocks noChangeArrowheads="1"/>
          </p:cNvSpPr>
          <p:nvPr/>
        </p:nvSpPr>
        <p:spPr bwMode="auto">
          <a:xfrm>
            <a:off x="49657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22907" name="Text Box 27">
            <a:extLst>
              <a:ext uri="{FF2B5EF4-FFF2-40B4-BE49-F238E27FC236}">
                <a16:creationId xmlns:a16="http://schemas.microsoft.com/office/drawing/2014/main" id="{55AE7446-7CA6-49E1-B0B8-99045079AEC4}"/>
              </a:ext>
            </a:extLst>
          </p:cNvPr>
          <p:cNvSpPr txBox="1">
            <a:spLocks noChangeArrowheads="1"/>
          </p:cNvSpPr>
          <p:nvPr/>
        </p:nvSpPr>
        <p:spPr bwMode="auto">
          <a:xfrm>
            <a:off x="3429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22908" name="Text Box 28">
            <a:extLst>
              <a:ext uri="{FF2B5EF4-FFF2-40B4-BE49-F238E27FC236}">
                <a16:creationId xmlns:a16="http://schemas.microsoft.com/office/drawing/2014/main" id="{312BE184-8FAB-4BA7-9B60-0D64C3DE7BE1}"/>
              </a:ext>
            </a:extLst>
          </p:cNvPr>
          <p:cNvSpPr txBox="1">
            <a:spLocks noChangeArrowheads="1"/>
          </p:cNvSpPr>
          <p:nvPr/>
        </p:nvSpPr>
        <p:spPr bwMode="auto">
          <a:xfrm>
            <a:off x="48006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4BB423D4-A75E-4153-B66A-8D631438AA19}"/>
              </a:ext>
            </a:extLst>
          </p:cNvPr>
          <p:cNvSpPr>
            <a:spLocks noChangeArrowheads="1"/>
          </p:cNvSpPr>
          <p:nvPr/>
        </p:nvSpPr>
        <p:spPr bwMode="auto">
          <a:xfrm>
            <a:off x="4648200" y="2452688"/>
            <a:ext cx="4267200" cy="13589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B. Không còn đối kháng, </a:t>
            </a:r>
          </a:p>
          <a:p>
            <a:pPr algn="ctr" eaLnBrk="1" hangingPunct="1"/>
            <a:r>
              <a:rPr lang="en-US" altLang="vi-VN" sz="2400">
                <a:solidFill>
                  <a:schemeClr val="bg1"/>
                </a:solidFill>
                <a:cs typeface="Arial" panose="020B0604020202020204" pitchFamily="34" charset="0"/>
              </a:rPr>
              <a:t>không còn chiến tranh </a:t>
            </a:r>
          </a:p>
          <a:p>
            <a:pPr algn="ctr" eaLnBrk="1" hangingPunct="1"/>
            <a:r>
              <a:rPr lang="en-US" altLang="vi-VN" sz="2400">
                <a:solidFill>
                  <a:schemeClr val="bg1"/>
                </a:solidFill>
                <a:cs typeface="Arial" panose="020B0604020202020204" pitchFamily="34" charset="0"/>
              </a:rPr>
              <a:t>và nghèo đói</a:t>
            </a:r>
            <a:endParaRPr lang="vi-VN" altLang="vi-VN" sz="2200" b="1">
              <a:solidFill>
                <a:schemeClr val="bg1"/>
              </a:solidFill>
            </a:endParaRPr>
          </a:p>
        </p:txBody>
      </p:sp>
      <p:sp>
        <p:nvSpPr>
          <p:cNvPr id="28" name="AutoShape 10">
            <a:extLst>
              <a:ext uri="{FF2B5EF4-FFF2-40B4-BE49-F238E27FC236}">
                <a16:creationId xmlns:a16="http://schemas.microsoft.com/office/drawing/2014/main" id="{727627EC-E3BC-4630-A556-F8E95FDD2147}"/>
              </a:ext>
            </a:extLst>
          </p:cNvPr>
          <p:cNvSpPr>
            <a:spLocks noChangeArrowheads="1"/>
          </p:cNvSpPr>
          <p:nvPr/>
        </p:nvSpPr>
        <p:spPr bwMode="auto">
          <a:xfrm>
            <a:off x="228600" y="4191000"/>
            <a:ext cx="41910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C. Không còn nghèo đói, </a:t>
            </a:r>
          </a:p>
          <a:p>
            <a:pPr algn="ctr" eaLnBrk="1" hangingPunct="1"/>
            <a:r>
              <a:rPr lang="en-US" altLang="vi-VN" sz="2400">
                <a:solidFill>
                  <a:schemeClr val="bg1"/>
                </a:solidFill>
                <a:cs typeface="Arial" panose="020B0604020202020204" pitchFamily="34" charset="0"/>
              </a:rPr>
              <a:t>lạc hậu, áp bức , bóc lột </a:t>
            </a:r>
          </a:p>
          <a:p>
            <a:pPr algn="ctr" eaLnBrk="1" hangingPunct="1"/>
            <a:r>
              <a:rPr lang="en-US" altLang="vi-VN" sz="2400">
                <a:solidFill>
                  <a:schemeClr val="bg1"/>
                </a:solidFill>
                <a:cs typeface="Arial" panose="020B0604020202020204" pitchFamily="34" charset="0"/>
              </a:rPr>
              <a:t>bị tiêu vong</a:t>
            </a:r>
            <a:endParaRPr lang="vi-VN" altLang="vi-VN" sz="2200" b="1">
              <a:solidFill>
                <a:schemeClr val="bg1"/>
              </a:solidFill>
            </a:endParaRPr>
          </a:p>
        </p:txBody>
      </p:sp>
      <p:sp>
        <p:nvSpPr>
          <p:cNvPr id="20" name="Rectangle: Rounded Corners 19">
            <a:extLst>
              <a:ext uri="{FF2B5EF4-FFF2-40B4-BE49-F238E27FC236}">
                <a16:creationId xmlns:a16="http://schemas.microsoft.com/office/drawing/2014/main" id="{8DBB3DFD-8A72-4CF2-A9C8-C0494338EB32}"/>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64</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7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7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7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28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seq concurrent="1" nextAc="seek">
              <p:cTn id="34" restart="whenNotActive" fill="hold" evtFilter="cancelBubble" nodeType="interactiveSeq">
                <p:stCondLst>
                  <p:cond evt="onClick" delay="0">
                    <p:tgtEl>
                      <p:spTgt spid="1229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29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2906"/>
                                        </p:tgtEl>
                                      </p:cBhvr>
                                    </p:animEffect>
                                    <p:set>
                                      <p:cBhvr>
                                        <p:cTn id="42"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2905"/>
                                        </p:tgtEl>
                                      </p:cBhvr>
                                    </p:animEffect>
                                    <p:set>
                                      <p:cBhvr>
                                        <p:cTn id="46"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2904"/>
                                        </p:tgtEl>
                                      </p:cBhvr>
                                    </p:animEffect>
                                    <p:set>
                                      <p:cBhvr>
                                        <p:cTn id="50"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2903"/>
                                        </p:tgtEl>
                                      </p:cBhvr>
                                    </p:animEffect>
                                    <p:set>
                                      <p:cBhvr>
                                        <p:cTn id="54"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2902"/>
                                        </p:tgtEl>
                                      </p:cBhvr>
                                    </p:animEffect>
                                    <p:set>
                                      <p:cBhvr>
                                        <p:cTn id="58"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2901"/>
                                        </p:tgtEl>
                                      </p:cBhvr>
                                    </p:animEffect>
                                    <p:set>
                                      <p:cBhvr>
                                        <p:cTn id="62"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2899"/>
                                        </p:tgtEl>
                                      </p:cBhvr>
                                    </p:animEffect>
                                    <p:set>
                                      <p:cBhvr>
                                        <p:cTn id="66"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2882"/>
                                        </p:tgtEl>
                                      </p:cBhvr>
                                    </p:animEffect>
                                    <p:set>
                                      <p:cBhvr>
                                        <p:cTn id="70"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0D4FB0D4-D24D-44CB-BFD6-9422EC3D2E17}"/>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22885" name="Picture 15" descr="people008">
            <a:extLst>
              <a:ext uri="{FF2B5EF4-FFF2-40B4-BE49-F238E27FC236}">
                <a16:creationId xmlns:a16="http://schemas.microsoft.com/office/drawing/2014/main" id="{B640095E-A20E-4A70-8697-351E13126A17}"/>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142FB4E-B043-4504-BC81-BE039D3A5F79}"/>
              </a:ext>
            </a:extLst>
          </p:cNvPr>
          <p:cNvSpPr txBox="1">
            <a:spLocks noChangeArrowheads="1"/>
          </p:cNvSpPr>
          <p:nvPr/>
        </p:nvSpPr>
        <p:spPr bwMode="auto">
          <a:xfrm>
            <a:off x="1574800" y="1104900"/>
            <a:ext cx="7264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Một trong những nguyên tắc cơ bản xây dựng</a:t>
            </a:r>
          </a:p>
          <a:p>
            <a:pPr algn="ctr" eaLnBrk="1" hangingPunct="1">
              <a:spcBef>
                <a:spcPct val="20000"/>
              </a:spcBef>
            </a:pPr>
            <a:r>
              <a:rPr lang="en-US" altLang="en-US" sz="2400" i="1">
                <a:cs typeface="Arial" panose="020B0604020202020204" pitchFamily="34" charset="0"/>
              </a:rPr>
              <a:t>quân đội kiểu mới của V.I.Lênin là:</a:t>
            </a:r>
          </a:p>
        </p:txBody>
      </p:sp>
      <p:sp>
        <p:nvSpPr>
          <p:cNvPr id="65541" name="AutoShape 5">
            <a:extLst>
              <a:ext uri="{FF2B5EF4-FFF2-40B4-BE49-F238E27FC236}">
                <a16:creationId xmlns:a16="http://schemas.microsoft.com/office/drawing/2014/main" id="{7E90AE1C-52D6-41A8-8493-8F592A3DA992}"/>
              </a:ext>
            </a:extLst>
          </p:cNvPr>
          <p:cNvSpPr>
            <a:spLocks noChangeArrowheads="1"/>
          </p:cNvSpPr>
          <p:nvPr/>
        </p:nvSpPr>
        <p:spPr bwMode="auto">
          <a:xfrm>
            <a:off x="228600" y="4191000"/>
            <a:ext cx="41910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C. Xây dựng quân đội </a:t>
            </a:r>
          </a:p>
          <a:p>
            <a:pPr algn="ctr">
              <a:spcBef>
                <a:spcPct val="20000"/>
              </a:spcBef>
            </a:pPr>
            <a:r>
              <a:rPr lang="en-US" altLang="en-US" sz="2400">
                <a:cs typeface="Arial" panose="020B0604020202020204" pitchFamily="34" charset="0"/>
              </a:rPr>
              <a:t>chính qui </a:t>
            </a:r>
          </a:p>
        </p:txBody>
      </p:sp>
      <p:sp>
        <p:nvSpPr>
          <p:cNvPr id="65546" name="AutoShape 10">
            <a:extLst>
              <a:ext uri="{FF2B5EF4-FFF2-40B4-BE49-F238E27FC236}">
                <a16:creationId xmlns:a16="http://schemas.microsoft.com/office/drawing/2014/main" id="{D6B7ED2E-ABC4-40A5-846E-C0339D252A46}"/>
              </a:ext>
            </a:extLst>
          </p:cNvPr>
          <p:cNvSpPr>
            <a:spLocks noChangeArrowheads="1"/>
          </p:cNvSpPr>
          <p:nvPr/>
        </p:nvSpPr>
        <p:spPr bwMode="auto">
          <a:xfrm>
            <a:off x="4648200" y="4191000"/>
            <a:ext cx="4281488"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D. </a:t>
            </a:r>
            <a:r>
              <a:rPr lang="en-US" sz="2400" dirty="0" err="1">
                <a:solidFill>
                  <a:schemeClr val="bg1"/>
                </a:solidFill>
                <a:latin typeface="Arial" charset="0"/>
                <a:cs typeface="Arial" charset="0"/>
              </a:rPr>
              <a:t>Xây</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dựng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quân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đội</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chất</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lượng</a:t>
            </a:r>
            <a:endParaRPr lang="en-US" sz="2200" b="1" dirty="0">
              <a:solidFill>
                <a:schemeClr val="bg1"/>
              </a:solidFill>
              <a:latin typeface="+mn-lt"/>
              <a:cs typeface="Times New Roman" pitchFamily="18" charset="0"/>
            </a:endParaRPr>
          </a:p>
        </p:txBody>
      </p:sp>
      <p:sp>
        <p:nvSpPr>
          <p:cNvPr id="122899" name="Oval 19">
            <a:extLst>
              <a:ext uri="{FF2B5EF4-FFF2-40B4-BE49-F238E27FC236}">
                <a16:creationId xmlns:a16="http://schemas.microsoft.com/office/drawing/2014/main" id="{27719788-4FCC-4ED3-A90C-CB86C2E7FFE3}"/>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45416" name="Picture 20" descr="ani32">
            <a:hlinkClick r:id="rId7" action="ppaction://hlinksldjump"/>
            <a:extLst>
              <a:ext uri="{FF2B5EF4-FFF2-40B4-BE49-F238E27FC236}">
                <a16:creationId xmlns:a16="http://schemas.microsoft.com/office/drawing/2014/main" id="{E67F26DD-8E16-4C16-A73A-51FD7AA0BCC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43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8F5CE34C-7469-48CD-B58D-0EA9D5B38DCC}"/>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22902" name="Oval 22">
            <a:extLst>
              <a:ext uri="{FF2B5EF4-FFF2-40B4-BE49-F238E27FC236}">
                <a16:creationId xmlns:a16="http://schemas.microsoft.com/office/drawing/2014/main" id="{C3B36198-48DB-457A-8AFC-D395C4D9886B}"/>
              </a:ext>
            </a:extLst>
          </p:cNvPr>
          <p:cNvSpPr>
            <a:spLocks noChangeArrowheads="1"/>
          </p:cNvSpPr>
          <p:nvPr/>
        </p:nvSpPr>
        <p:spPr bwMode="auto">
          <a:xfrm>
            <a:off x="4976813"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22903" name="Oval 23">
            <a:extLst>
              <a:ext uri="{FF2B5EF4-FFF2-40B4-BE49-F238E27FC236}">
                <a16:creationId xmlns:a16="http://schemas.microsoft.com/office/drawing/2014/main" id="{0471A124-18B8-4EE5-9AF6-64C287C36537}"/>
              </a:ext>
            </a:extLst>
          </p:cNvPr>
          <p:cNvSpPr>
            <a:spLocks noChangeArrowheads="1"/>
          </p:cNvSpPr>
          <p:nvPr/>
        </p:nvSpPr>
        <p:spPr bwMode="auto">
          <a:xfrm>
            <a:off x="4965700" y="6157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22904" name="Oval 24">
            <a:extLst>
              <a:ext uri="{FF2B5EF4-FFF2-40B4-BE49-F238E27FC236}">
                <a16:creationId xmlns:a16="http://schemas.microsoft.com/office/drawing/2014/main" id="{40D3E18D-998B-4946-B4E2-761D1C2E8EB0}"/>
              </a:ext>
            </a:extLst>
          </p:cNvPr>
          <p:cNvSpPr>
            <a:spLocks noChangeArrowheads="1"/>
          </p:cNvSpPr>
          <p:nvPr/>
        </p:nvSpPr>
        <p:spPr bwMode="auto">
          <a:xfrm>
            <a:off x="49530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22905" name="Oval 25">
            <a:extLst>
              <a:ext uri="{FF2B5EF4-FFF2-40B4-BE49-F238E27FC236}">
                <a16:creationId xmlns:a16="http://schemas.microsoft.com/office/drawing/2014/main" id="{05507264-4E4F-488F-90E8-1E8A43102AEB}"/>
              </a:ext>
            </a:extLst>
          </p:cNvPr>
          <p:cNvSpPr>
            <a:spLocks noChangeArrowheads="1"/>
          </p:cNvSpPr>
          <p:nvPr/>
        </p:nvSpPr>
        <p:spPr bwMode="auto">
          <a:xfrm>
            <a:off x="49657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22906" name="Oval 26">
            <a:extLst>
              <a:ext uri="{FF2B5EF4-FFF2-40B4-BE49-F238E27FC236}">
                <a16:creationId xmlns:a16="http://schemas.microsoft.com/office/drawing/2014/main" id="{06CEB387-FEB8-49B5-81A1-C0E6A488E43A}"/>
              </a:ext>
            </a:extLst>
          </p:cNvPr>
          <p:cNvSpPr>
            <a:spLocks noChangeArrowheads="1"/>
          </p:cNvSpPr>
          <p:nvPr/>
        </p:nvSpPr>
        <p:spPr bwMode="auto">
          <a:xfrm>
            <a:off x="49657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22907" name="Text Box 27">
            <a:extLst>
              <a:ext uri="{FF2B5EF4-FFF2-40B4-BE49-F238E27FC236}">
                <a16:creationId xmlns:a16="http://schemas.microsoft.com/office/drawing/2014/main" id="{6530476C-5260-4C09-8290-64A8EDAE7352}"/>
              </a:ext>
            </a:extLst>
          </p:cNvPr>
          <p:cNvSpPr txBox="1">
            <a:spLocks noChangeArrowheads="1"/>
          </p:cNvSpPr>
          <p:nvPr/>
        </p:nvSpPr>
        <p:spPr bwMode="auto">
          <a:xfrm>
            <a:off x="3429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22908" name="Text Box 28">
            <a:extLst>
              <a:ext uri="{FF2B5EF4-FFF2-40B4-BE49-F238E27FC236}">
                <a16:creationId xmlns:a16="http://schemas.microsoft.com/office/drawing/2014/main" id="{BE67AC43-F2B7-4A4C-9C16-3D21275CE517}"/>
              </a:ext>
            </a:extLst>
          </p:cNvPr>
          <p:cNvSpPr txBox="1">
            <a:spLocks noChangeArrowheads="1"/>
          </p:cNvSpPr>
          <p:nvPr/>
        </p:nvSpPr>
        <p:spPr bwMode="auto">
          <a:xfrm>
            <a:off x="48006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6DF6C983-1A6D-4DEC-BB6E-A981511D2760}"/>
              </a:ext>
            </a:extLst>
          </p:cNvPr>
          <p:cNvSpPr>
            <a:spLocks noChangeArrowheads="1"/>
          </p:cNvSpPr>
          <p:nvPr/>
        </p:nvSpPr>
        <p:spPr bwMode="auto">
          <a:xfrm>
            <a:off x="4648200" y="2438400"/>
            <a:ext cx="4281488"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B. Xây dựng quân đội </a:t>
            </a:r>
          </a:p>
          <a:p>
            <a:pPr algn="ctr" eaLnBrk="1" hangingPunct="1"/>
            <a:r>
              <a:rPr lang="en-US" altLang="vi-VN" sz="2400">
                <a:solidFill>
                  <a:schemeClr val="bg1"/>
                </a:solidFill>
                <a:cs typeface="Arial" panose="020B0604020202020204" pitchFamily="34" charset="0"/>
              </a:rPr>
              <a:t>kỷ luật </a:t>
            </a:r>
            <a:endParaRPr lang="vi-VN" altLang="vi-VN" sz="2200" b="1">
              <a:solidFill>
                <a:schemeClr val="bg1"/>
              </a:solidFill>
            </a:endParaRPr>
          </a:p>
        </p:txBody>
      </p:sp>
      <p:sp>
        <p:nvSpPr>
          <p:cNvPr id="28" name="AutoShape 10">
            <a:extLst>
              <a:ext uri="{FF2B5EF4-FFF2-40B4-BE49-F238E27FC236}">
                <a16:creationId xmlns:a16="http://schemas.microsoft.com/office/drawing/2014/main" id="{CC505BC2-A37F-40CA-A145-272E1109B31D}"/>
              </a:ext>
            </a:extLst>
          </p:cNvPr>
          <p:cNvSpPr>
            <a:spLocks noChangeArrowheads="1"/>
          </p:cNvSpPr>
          <p:nvPr/>
        </p:nvSpPr>
        <p:spPr bwMode="auto">
          <a:xfrm>
            <a:off x="228600" y="2438400"/>
            <a:ext cx="41910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A. Xây dựng quân đội </a:t>
            </a:r>
          </a:p>
          <a:p>
            <a:pPr algn="ctr" eaLnBrk="1" hangingPunct="1"/>
            <a:r>
              <a:rPr lang="en-US" altLang="vi-VN" sz="2400">
                <a:solidFill>
                  <a:schemeClr val="bg1"/>
                </a:solidFill>
                <a:cs typeface="Arial" panose="020B0604020202020204" pitchFamily="34" charset="0"/>
              </a:rPr>
              <a:t>vững vàng  </a:t>
            </a:r>
            <a:endParaRPr lang="vi-VN" altLang="vi-VN" sz="2200" b="1">
              <a:solidFill>
                <a:schemeClr val="bg1"/>
              </a:solidFill>
            </a:endParaRPr>
          </a:p>
        </p:txBody>
      </p:sp>
      <p:sp>
        <p:nvSpPr>
          <p:cNvPr id="20" name="Rectangle: Rounded Corners 19">
            <a:extLst>
              <a:ext uri="{FF2B5EF4-FFF2-40B4-BE49-F238E27FC236}">
                <a16:creationId xmlns:a16="http://schemas.microsoft.com/office/drawing/2014/main" id="{B84FBCA9-D522-4EA1-A658-D569ABCB7094}"/>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65</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5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5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5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28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seq concurrent="1" nextAc="seek">
              <p:cTn id="34" restart="whenNotActive" fill="hold" evtFilter="cancelBubble" nodeType="interactiveSeq">
                <p:stCondLst>
                  <p:cond evt="onClick" delay="0">
                    <p:tgtEl>
                      <p:spTgt spid="1229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29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2906"/>
                                        </p:tgtEl>
                                      </p:cBhvr>
                                    </p:animEffect>
                                    <p:set>
                                      <p:cBhvr>
                                        <p:cTn id="42"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2905"/>
                                        </p:tgtEl>
                                      </p:cBhvr>
                                    </p:animEffect>
                                    <p:set>
                                      <p:cBhvr>
                                        <p:cTn id="46"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2904"/>
                                        </p:tgtEl>
                                      </p:cBhvr>
                                    </p:animEffect>
                                    <p:set>
                                      <p:cBhvr>
                                        <p:cTn id="50"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2903"/>
                                        </p:tgtEl>
                                      </p:cBhvr>
                                    </p:animEffect>
                                    <p:set>
                                      <p:cBhvr>
                                        <p:cTn id="54"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2902"/>
                                        </p:tgtEl>
                                      </p:cBhvr>
                                    </p:animEffect>
                                    <p:set>
                                      <p:cBhvr>
                                        <p:cTn id="58"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2901"/>
                                        </p:tgtEl>
                                      </p:cBhvr>
                                    </p:animEffect>
                                    <p:set>
                                      <p:cBhvr>
                                        <p:cTn id="62"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2899"/>
                                        </p:tgtEl>
                                      </p:cBhvr>
                                    </p:animEffect>
                                    <p:set>
                                      <p:cBhvr>
                                        <p:cTn id="66"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2882"/>
                                        </p:tgtEl>
                                      </p:cBhvr>
                                    </p:animEffect>
                                    <p:set>
                                      <p:cBhvr>
                                        <p:cTn id="70"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55872F46-3127-4838-8A7F-086A0620774B}"/>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22885" name="Picture 15" descr="people008">
            <a:extLst>
              <a:ext uri="{FF2B5EF4-FFF2-40B4-BE49-F238E27FC236}">
                <a16:creationId xmlns:a16="http://schemas.microsoft.com/office/drawing/2014/main" id="{ED03EA03-BE93-4D6E-A104-F9C6A89CEEC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6CFA6A3-3FCF-4F33-BBF0-A1416CC1B06C}"/>
              </a:ext>
            </a:extLst>
          </p:cNvPr>
          <p:cNvSpPr txBox="1">
            <a:spLocks noChangeArrowheads="1"/>
          </p:cNvSpPr>
          <p:nvPr/>
        </p:nvSpPr>
        <p:spPr bwMode="auto">
          <a:xfrm>
            <a:off x="1574800" y="1219200"/>
            <a:ext cx="7264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Bản chất của chiến tranh theo quan điểm</a:t>
            </a:r>
          </a:p>
          <a:p>
            <a:pPr algn="ctr" eaLnBrk="1" hangingPunct="1">
              <a:spcBef>
                <a:spcPct val="20000"/>
              </a:spcBef>
            </a:pPr>
            <a:r>
              <a:rPr lang="en-US" altLang="en-US" sz="2400" i="1">
                <a:cs typeface="Arial" panose="020B0604020202020204" pitchFamily="34" charset="0"/>
              </a:rPr>
              <a:t>của chủ nghĩa Mác-Lênin là:</a:t>
            </a:r>
          </a:p>
        </p:txBody>
      </p:sp>
      <p:sp>
        <p:nvSpPr>
          <p:cNvPr id="65541" name="AutoShape 5">
            <a:extLst>
              <a:ext uri="{FF2B5EF4-FFF2-40B4-BE49-F238E27FC236}">
                <a16:creationId xmlns:a16="http://schemas.microsoft.com/office/drawing/2014/main" id="{3391AA39-C6AF-4FBB-B3CC-C4E7B419109F}"/>
              </a:ext>
            </a:extLst>
          </p:cNvPr>
          <p:cNvSpPr>
            <a:spLocks noChangeArrowheads="1"/>
          </p:cNvSpPr>
          <p:nvPr/>
        </p:nvSpPr>
        <p:spPr bwMode="auto">
          <a:xfrm>
            <a:off x="4648200" y="2438400"/>
            <a:ext cx="4267200" cy="13716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B. Sự tiếp tục của chính trị </a:t>
            </a:r>
          </a:p>
          <a:p>
            <a:pPr algn="ctr">
              <a:spcBef>
                <a:spcPct val="20000"/>
              </a:spcBef>
            </a:pPr>
            <a:r>
              <a:rPr lang="en-US" altLang="en-US" sz="2400">
                <a:cs typeface="Arial" panose="020B0604020202020204" pitchFamily="34" charset="0"/>
              </a:rPr>
              <a:t>bằng biện pháp bạo lực</a:t>
            </a:r>
          </a:p>
        </p:txBody>
      </p:sp>
      <p:sp>
        <p:nvSpPr>
          <p:cNvPr id="65546" name="AutoShape 10">
            <a:extLst>
              <a:ext uri="{FF2B5EF4-FFF2-40B4-BE49-F238E27FC236}">
                <a16:creationId xmlns:a16="http://schemas.microsoft.com/office/drawing/2014/main" id="{BA159EB0-BF8E-460A-A7A5-C950937E2179}"/>
              </a:ext>
            </a:extLst>
          </p:cNvPr>
          <p:cNvSpPr>
            <a:spLocks noChangeArrowheads="1"/>
          </p:cNvSpPr>
          <p:nvPr/>
        </p:nvSpPr>
        <p:spPr bwMode="auto">
          <a:xfrm>
            <a:off x="4648200" y="4191000"/>
            <a:ext cx="4267200"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D. </a:t>
            </a:r>
            <a:r>
              <a:rPr lang="en-US" sz="2400" dirty="0" err="1">
                <a:solidFill>
                  <a:schemeClr val="bg1"/>
                </a:solidFill>
                <a:latin typeface="Arial" charset="0"/>
                <a:cs typeface="Arial" charset="0"/>
              </a:rPr>
              <a:t>Biện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pháp</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bạo</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lực</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gắn</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liền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với</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thủ</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đoạn</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chính</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trị</a:t>
            </a:r>
            <a:endParaRPr lang="en-US" sz="2200" b="1" dirty="0">
              <a:solidFill>
                <a:schemeClr val="bg1"/>
              </a:solidFill>
              <a:latin typeface="+mn-lt"/>
              <a:cs typeface="Times New Roman" pitchFamily="18" charset="0"/>
            </a:endParaRPr>
          </a:p>
        </p:txBody>
      </p:sp>
      <p:sp>
        <p:nvSpPr>
          <p:cNvPr id="122899" name="Oval 19">
            <a:extLst>
              <a:ext uri="{FF2B5EF4-FFF2-40B4-BE49-F238E27FC236}">
                <a16:creationId xmlns:a16="http://schemas.microsoft.com/office/drawing/2014/main" id="{19781A78-4FC6-49E1-B234-1C8535ADBC06}"/>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47464" name="Picture 20" descr="ani32">
            <a:hlinkClick r:id="rId7" action="ppaction://hlinksldjump"/>
            <a:extLst>
              <a:ext uri="{FF2B5EF4-FFF2-40B4-BE49-F238E27FC236}">
                <a16:creationId xmlns:a16="http://schemas.microsoft.com/office/drawing/2014/main" id="{3F906062-820A-4C0F-8177-1BCA5DBDB74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43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284D939A-44CB-43CF-8A18-27C4242A2A8F}"/>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22902" name="Oval 22">
            <a:extLst>
              <a:ext uri="{FF2B5EF4-FFF2-40B4-BE49-F238E27FC236}">
                <a16:creationId xmlns:a16="http://schemas.microsoft.com/office/drawing/2014/main" id="{451A7082-91F9-4AD9-B2D9-9F4439F816FC}"/>
              </a:ext>
            </a:extLst>
          </p:cNvPr>
          <p:cNvSpPr>
            <a:spLocks noChangeArrowheads="1"/>
          </p:cNvSpPr>
          <p:nvPr/>
        </p:nvSpPr>
        <p:spPr bwMode="auto">
          <a:xfrm>
            <a:off x="4976813"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22903" name="Oval 23">
            <a:extLst>
              <a:ext uri="{FF2B5EF4-FFF2-40B4-BE49-F238E27FC236}">
                <a16:creationId xmlns:a16="http://schemas.microsoft.com/office/drawing/2014/main" id="{3C4A4808-98A9-47AF-9570-5BE75A3AB75C}"/>
              </a:ext>
            </a:extLst>
          </p:cNvPr>
          <p:cNvSpPr>
            <a:spLocks noChangeArrowheads="1"/>
          </p:cNvSpPr>
          <p:nvPr/>
        </p:nvSpPr>
        <p:spPr bwMode="auto">
          <a:xfrm>
            <a:off x="4965700" y="6157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22904" name="Oval 24">
            <a:extLst>
              <a:ext uri="{FF2B5EF4-FFF2-40B4-BE49-F238E27FC236}">
                <a16:creationId xmlns:a16="http://schemas.microsoft.com/office/drawing/2014/main" id="{9BF8B78B-5AEB-449D-BD00-537A5597F14A}"/>
              </a:ext>
            </a:extLst>
          </p:cNvPr>
          <p:cNvSpPr>
            <a:spLocks noChangeArrowheads="1"/>
          </p:cNvSpPr>
          <p:nvPr/>
        </p:nvSpPr>
        <p:spPr bwMode="auto">
          <a:xfrm>
            <a:off x="49530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22905" name="Oval 25">
            <a:extLst>
              <a:ext uri="{FF2B5EF4-FFF2-40B4-BE49-F238E27FC236}">
                <a16:creationId xmlns:a16="http://schemas.microsoft.com/office/drawing/2014/main" id="{FBC5342C-68A6-4C6E-98AC-30F2BA5F1898}"/>
              </a:ext>
            </a:extLst>
          </p:cNvPr>
          <p:cNvSpPr>
            <a:spLocks noChangeArrowheads="1"/>
          </p:cNvSpPr>
          <p:nvPr/>
        </p:nvSpPr>
        <p:spPr bwMode="auto">
          <a:xfrm>
            <a:off x="49657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22906" name="Oval 26">
            <a:extLst>
              <a:ext uri="{FF2B5EF4-FFF2-40B4-BE49-F238E27FC236}">
                <a16:creationId xmlns:a16="http://schemas.microsoft.com/office/drawing/2014/main" id="{3F33029F-953F-4FE9-BCCC-6DB72DDA5D2A}"/>
              </a:ext>
            </a:extLst>
          </p:cNvPr>
          <p:cNvSpPr>
            <a:spLocks noChangeArrowheads="1"/>
          </p:cNvSpPr>
          <p:nvPr/>
        </p:nvSpPr>
        <p:spPr bwMode="auto">
          <a:xfrm>
            <a:off x="49657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22907" name="Text Box 27">
            <a:extLst>
              <a:ext uri="{FF2B5EF4-FFF2-40B4-BE49-F238E27FC236}">
                <a16:creationId xmlns:a16="http://schemas.microsoft.com/office/drawing/2014/main" id="{0003C73B-1260-4B97-AB43-A9AF72B07CCD}"/>
              </a:ext>
            </a:extLst>
          </p:cNvPr>
          <p:cNvSpPr txBox="1">
            <a:spLocks noChangeArrowheads="1"/>
          </p:cNvSpPr>
          <p:nvPr/>
        </p:nvSpPr>
        <p:spPr bwMode="auto">
          <a:xfrm>
            <a:off x="3429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22908" name="Text Box 28">
            <a:extLst>
              <a:ext uri="{FF2B5EF4-FFF2-40B4-BE49-F238E27FC236}">
                <a16:creationId xmlns:a16="http://schemas.microsoft.com/office/drawing/2014/main" id="{F5A18C08-1BA4-42D7-B5D2-E08F01242AB4}"/>
              </a:ext>
            </a:extLst>
          </p:cNvPr>
          <p:cNvSpPr txBox="1">
            <a:spLocks noChangeArrowheads="1"/>
          </p:cNvSpPr>
          <p:nvPr/>
        </p:nvSpPr>
        <p:spPr bwMode="auto">
          <a:xfrm>
            <a:off x="48006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72C5D6A3-0AB6-4BD8-AA8B-2E7400032C18}"/>
              </a:ext>
            </a:extLst>
          </p:cNvPr>
          <p:cNvSpPr>
            <a:spLocks noChangeArrowheads="1"/>
          </p:cNvSpPr>
          <p:nvPr/>
        </p:nvSpPr>
        <p:spPr bwMode="auto">
          <a:xfrm>
            <a:off x="228600" y="4191000"/>
            <a:ext cx="41910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C. Thủ đoạn để đạt được </a:t>
            </a:r>
          </a:p>
          <a:p>
            <a:pPr algn="ctr" eaLnBrk="1" hangingPunct="1"/>
            <a:r>
              <a:rPr lang="en-US" altLang="vi-VN" sz="2400">
                <a:solidFill>
                  <a:schemeClr val="bg1"/>
                </a:solidFill>
                <a:cs typeface="Arial" panose="020B0604020202020204" pitchFamily="34" charset="0"/>
              </a:rPr>
              <a:t>mục tiêu chính trị </a:t>
            </a:r>
            <a:endParaRPr lang="vi-VN" altLang="vi-VN" sz="2200" b="1">
              <a:solidFill>
                <a:schemeClr val="bg1"/>
              </a:solidFill>
            </a:endParaRPr>
          </a:p>
        </p:txBody>
      </p:sp>
      <p:sp>
        <p:nvSpPr>
          <p:cNvPr id="28" name="AutoShape 10">
            <a:extLst>
              <a:ext uri="{FF2B5EF4-FFF2-40B4-BE49-F238E27FC236}">
                <a16:creationId xmlns:a16="http://schemas.microsoft.com/office/drawing/2014/main" id="{F4BB7B4A-D8D2-4ECB-A8BD-8192E5C3B87D}"/>
              </a:ext>
            </a:extLst>
          </p:cNvPr>
          <p:cNvSpPr>
            <a:spLocks noChangeArrowheads="1"/>
          </p:cNvSpPr>
          <p:nvPr/>
        </p:nvSpPr>
        <p:spPr bwMode="auto">
          <a:xfrm>
            <a:off x="228600" y="2438400"/>
            <a:ext cx="41910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A. Kế tục mục tiêu chính trị </a:t>
            </a:r>
          </a:p>
          <a:p>
            <a:pPr algn="ctr" eaLnBrk="1" hangingPunct="1"/>
            <a:r>
              <a:rPr lang="en-US" altLang="vi-VN" sz="2400">
                <a:solidFill>
                  <a:schemeClr val="bg1"/>
                </a:solidFill>
                <a:cs typeface="Arial" panose="020B0604020202020204" pitchFamily="34" charset="0"/>
              </a:rPr>
              <a:t>bằng nhiều thủ đoạn </a:t>
            </a:r>
            <a:endParaRPr lang="vi-VN" altLang="vi-VN" sz="2200" b="1">
              <a:solidFill>
                <a:schemeClr val="bg1"/>
              </a:solidFill>
            </a:endParaRPr>
          </a:p>
        </p:txBody>
      </p:sp>
      <p:sp>
        <p:nvSpPr>
          <p:cNvPr id="20" name="Rectangle: Rounded Corners 19">
            <a:extLst>
              <a:ext uri="{FF2B5EF4-FFF2-40B4-BE49-F238E27FC236}">
                <a16:creationId xmlns:a16="http://schemas.microsoft.com/office/drawing/2014/main" id="{5710A0F7-FF30-4503-A559-71BB7E3DD2B4}"/>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66</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28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seq concurrent="1" nextAc="seek">
              <p:cTn id="34" restart="whenNotActive" fill="hold" evtFilter="cancelBubble" nodeType="interactiveSeq">
                <p:stCondLst>
                  <p:cond evt="onClick" delay="0">
                    <p:tgtEl>
                      <p:spTgt spid="1229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29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2906"/>
                                        </p:tgtEl>
                                      </p:cBhvr>
                                    </p:animEffect>
                                    <p:set>
                                      <p:cBhvr>
                                        <p:cTn id="42"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2905"/>
                                        </p:tgtEl>
                                      </p:cBhvr>
                                    </p:animEffect>
                                    <p:set>
                                      <p:cBhvr>
                                        <p:cTn id="46"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2904"/>
                                        </p:tgtEl>
                                      </p:cBhvr>
                                    </p:animEffect>
                                    <p:set>
                                      <p:cBhvr>
                                        <p:cTn id="50"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2903"/>
                                        </p:tgtEl>
                                      </p:cBhvr>
                                    </p:animEffect>
                                    <p:set>
                                      <p:cBhvr>
                                        <p:cTn id="54"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2902"/>
                                        </p:tgtEl>
                                      </p:cBhvr>
                                    </p:animEffect>
                                    <p:set>
                                      <p:cBhvr>
                                        <p:cTn id="58"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2901"/>
                                        </p:tgtEl>
                                      </p:cBhvr>
                                    </p:animEffect>
                                    <p:set>
                                      <p:cBhvr>
                                        <p:cTn id="62"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2899"/>
                                        </p:tgtEl>
                                      </p:cBhvr>
                                    </p:animEffect>
                                    <p:set>
                                      <p:cBhvr>
                                        <p:cTn id="66"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2882"/>
                                        </p:tgtEl>
                                      </p:cBhvr>
                                    </p:animEffect>
                                    <p:set>
                                      <p:cBhvr>
                                        <p:cTn id="70"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13D55A74-3781-4A5B-B112-4732EBAB3FFE}"/>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00</a:t>
            </a:r>
          </a:p>
        </p:txBody>
      </p:sp>
      <p:pic>
        <p:nvPicPr>
          <p:cNvPr id="122885" name="Picture 15" descr="people008">
            <a:extLst>
              <a:ext uri="{FF2B5EF4-FFF2-40B4-BE49-F238E27FC236}">
                <a16:creationId xmlns:a16="http://schemas.microsoft.com/office/drawing/2014/main" id="{A8434D3D-D846-41AC-96AB-26D942D1580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A17A5D0A-AA8A-483F-AC4E-E6362F2B0153}"/>
              </a:ext>
            </a:extLst>
          </p:cNvPr>
          <p:cNvSpPr txBox="1">
            <a:spLocks noChangeArrowheads="1"/>
          </p:cNvSpPr>
          <p:nvPr/>
        </p:nvSpPr>
        <p:spPr bwMode="auto">
          <a:xfrm>
            <a:off x="1562100" y="1130300"/>
            <a:ext cx="7264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400" i="1">
                <a:cs typeface="Arial" panose="020B0604020202020204" pitchFamily="34" charset="0"/>
              </a:rPr>
              <a:t>Theo tư tưởng Hồ Chí Minh nhất thiết</a:t>
            </a:r>
          </a:p>
          <a:p>
            <a:pPr algn="ctr" eaLnBrk="1" hangingPunct="1">
              <a:spcBef>
                <a:spcPct val="20000"/>
              </a:spcBef>
            </a:pPr>
            <a:r>
              <a:rPr lang="en-US" altLang="en-US" sz="2400" i="1">
                <a:cs typeface="Arial" panose="020B0604020202020204" pitchFamily="34" charset="0"/>
              </a:rPr>
              <a:t>phải sử dụng bạo lực cách mạng để:</a:t>
            </a:r>
          </a:p>
        </p:txBody>
      </p:sp>
      <p:sp>
        <p:nvSpPr>
          <p:cNvPr id="65541" name="AutoShape 5">
            <a:extLst>
              <a:ext uri="{FF2B5EF4-FFF2-40B4-BE49-F238E27FC236}">
                <a16:creationId xmlns:a16="http://schemas.microsoft.com/office/drawing/2014/main" id="{D86CB02D-AAD7-45AD-9DC3-3E7CB5D977EE}"/>
              </a:ext>
            </a:extLst>
          </p:cNvPr>
          <p:cNvSpPr>
            <a:spLocks noChangeArrowheads="1"/>
          </p:cNvSpPr>
          <p:nvPr/>
        </p:nvSpPr>
        <p:spPr bwMode="auto">
          <a:xfrm>
            <a:off x="4724400" y="4222750"/>
            <a:ext cx="4205288" cy="133985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cs typeface="Arial" panose="020B0604020202020204" pitchFamily="34" charset="0"/>
              </a:rPr>
              <a:t>D. Giành chính quyền </a:t>
            </a:r>
          </a:p>
          <a:p>
            <a:pPr algn="ctr">
              <a:spcBef>
                <a:spcPct val="20000"/>
              </a:spcBef>
            </a:pPr>
            <a:r>
              <a:rPr lang="en-US" altLang="en-US" sz="2400">
                <a:cs typeface="Arial" panose="020B0604020202020204" pitchFamily="34" charset="0"/>
              </a:rPr>
              <a:t>và giữ chính quyền</a:t>
            </a:r>
          </a:p>
        </p:txBody>
      </p:sp>
      <p:sp>
        <p:nvSpPr>
          <p:cNvPr id="65546" name="AutoShape 10">
            <a:extLst>
              <a:ext uri="{FF2B5EF4-FFF2-40B4-BE49-F238E27FC236}">
                <a16:creationId xmlns:a16="http://schemas.microsoft.com/office/drawing/2014/main" id="{40D9C6CF-F574-40CF-ADA9-8D1DC6031D22}"/>
              </a:ext>
            </a:extLst>
          </p:cNvPr>
          <p:cNvSpPr>
            <a:spLocks noChangeArrowheads="1"/>
          </p:cNvSpPr>
          <p:nvPr/>
        </p:nvSpPr>
        <p:spPr bwMode="auto">
          <a:xfrm>
            <a:off x="4648200" y="2438400"/>
            <a:ext cx="4281488" cy="1371600"/>
          </a:xfrm>
          <a:prstGeom prst="flowChartTerminator">
            <a:avLst/>
          </a:prstGeom>
          <a:solidFill>
            <a:schemeClr val="accent2"/>
          </a:solidFill>
          <a:ln w="9525">
            <a:solidFill>
              <a:srgbClr val="3366FF"/>
            </a:solidFill>
            <a:miter lim="800000"/>
            <a:headEnd/>
            <a:tailEnd/>
          </a:ln>
        </p:spPr>
        <p:txBody>
          <a:bodyPr wrap="none" anchor="ctr"/>
          <a:lstStyle/>
          <a:p>
            <a:pPr algn="ctr" eaLnBrk="1" hangingPunct="1">
              <a:defRPr/>
            </a:pPr>
            <a:r>
              <a:rPr lang="en-US" sz="2400" dirty="0">
                <a:solidFill>
                  <a:schemeClr val="bg1"/>
                </a:solidFill>
                <a:latin typeface="Arial" charset="0"/>
                <a:cs typeface="Arial" charset="0"/>
              </a:rPr>
              <a:t> B. </a:t>
            </a:r>
            <a:r>
              <a:rPr lang="en-US" sz="2400" dirty="0" err="1">
                <a:solidFill>
                  <a:schemeClr val="bg1"/>
                </a:solidFill>
                <a:latin typeface="Arial" charset="0"/>
                <a:cs typeface="Arial" charset="0"/>
              </a:rPr>
              <a:t>Xóa</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bỏ</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chế</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độ</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cũ</a:t>
            </a:r>
            <a:r>
              <a:rPr lang="en-US" sz="2400" dirty="0">
                <a:solidFill>
                  <a:schemeClr val="bg1"/>
                </a:solidFill>
                <a:latin typeface="Arial" charset="0"/>
                <a:cs typeface="Arial" charset="0"/>
              </a:rPr>
              <a:t>, </a:t>
            </a:r>
          </a:p>
          <a:p>
            <a:pPr algn="ctr" eaLnBrk="1" hangingPunct="1">
              <a:defRPr/>
            </a:pPr>
            <a:r>
              <a:rPr lang="en-US" sz="2400" dirty="0" err="1">
                <a:solidFill>
                  <a:schemeClr val="bg1"/>
                </a:solidFill>
                <a:latin typeface="Arial" charset="0"/>
                <a:cs typeface="Arial" charset="0"/>
              </a:rPr>
              <a:t>xây</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dựng</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chế</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độ</a:t>
            </a:r>
            <a:r>
              <a:rPr lang="en-US" sz="2400" dirty="0">
                <a:solidFill>
                  <a:schemeClr val="bg1"/>
                </a:solidFill>
                <a:latin typeface="Arial" charset="0"/>
                <a:cs typeface="Arial" charset="0"/>
              </a:rPr>
              <a:t> </a:t>
            </a:r>
            <a:r>
              <a:rPr lang="en-US" sz="2400" dirty="0" err="1">
                <a:solidFill>
                  <a:schemeClr val="bg1"/>
                </a:solidFill>
                <a:latin typeface="Arial" charset="0"/>
                <a:cs typeface="Arial" charset="0"/>
              </a:rPr>
              <a:t>mới</a:t>
            </a:r>
            <a:r>
              <a:rPr lang="en-US" sz="2400" dirty="0">
                <a:solidFill>
                  <a:schemeClr val="bg1"/>
                </a:solidFill>
                <a:latin typeface="Arial" charset="0"/>
                <a:cs typeface="Arial" charset="0"/>
              </a:rPr>
              <a:t> </a:t>
            </a:r>
            <a:endParaRPr lang="en-US" sz="2200" b="1" dirty="0">
              <a:solidFill>
                <a:schemeClr val="bg1"/>
              </a:solidFill>
              <a:latin typeface="+mn-lt"/>
              <a:cs typeface="Times New Roman" pitchFamily="18" charset="0"/>
            </a:endParaRPr>
          </a:p>
        </p:txBody>
      </p:sp>
      <p:sp>
        <p:nvSpPr>
          <p:cNvPr id="122899" name="Oval 19">
            <a:extLst>
              <a:ext uri="{FF2B5EF4-FFF2-40B4-BE49-F238E27FC236}">
                <a16:creationId xmlns:a16="http://schemas.microsoft.com/office/drawing/2014/main" id="{1AAC86CE-B4B9-4082-B123-D64219C798AD}"/>
              </a:ext>
            </a:extLst>
          </p:cNvPr>
          <p:cNvSpPr>
            <a:spLocks noChangeArrowheads="1"/>
          </p:cNvSpPr>
          <p:nvPr/>
        </p:nvSpPr>
        <p:spPr bwMode="auto">
          <a:xfrm>
            <a:off x="4953000" y="6140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1</a:t>
            </a:r>
          </a:p>
        </p:txBody>
      </p:sp>
      <p:pic>
        <p:nvPicPr>
          <p:cNvPr id="149512" name="Picture 20" descr="ani32">
            <a:hlinkClick r:id="rId7" action="ppaction://hlinksldjump"/>
            <a:extLst>
              <a:ext uri="{FF2B5EF4-FFF2-40B4-BE49-F238E27FC236}">
                <a16:creationId xmlns:a16="http://schemas.microsoft.com/office/drawing/2014/main" id="{A3342D0E-8838-4D96-A4B8-FBC4264E5C6B}"/>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43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29D99557-B9B0-4C12-984D-488C31FC5B6B}"/>
              </a:ext>
            </a:extLst>
          </p:cNvPr>
          <p:cNvSpPr>
            <a:spLocks noChangeArrowheads="1"/>
          </p:cNvSpPr>
          <p:nvPr/>
        </p:nvSpPr>
        <p:spPr bwMode="auto">
          <a:xfrm>
            <a:off x="4953000"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2</a:t>
            </a:r>
          </a:p>
        </p:txBody>
      </p:sp>
      <p:sp>
        <p:nvSpPr>
          <p:cNvPr id="122902" name="Oval 22">
            <a:extLst>
              <a:ext uri="{FF2B5EF4-FFF2-40B4-BE49-F238E27FC236}">
                <a16:creationId xmlns:a16="http://schemas.microsoft.com/office/drawing/2014/main" id="{0B51F12E-AC38-4B59-B0F3-786B16A4E645}"/>
              </a:ext>
            </a:extLst>
          </p:cNvPr>
          <p:cNvSpPr>
            <a:spLocks noChangeArrowheads="1"/>
          </p:cNvSpPr>
          <p:nvPr/>
        </p:nvSpPr>
        <p:spPr bwMode="auto">
          <a:xfrm>
            <a:off x="4976813"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3</a:t>
            </a:r>
          </a:p>
        </p:txBody>
      </p:sp>
      <p:sp>
        <p:nvSpPr>
          <p:cNvPr id="122903" name="Oval 23">
            <a:extLst>
              <a:ext uri="{FF2B5EF4-FFF2-40B4-BE49-F238E27FC236}">
                <a16:creationId xmlns:a16="http://schemas.microsoft.com/office/drawing/2014/main" id="{E4874929-E63D-41B5-9953-FDDF37686195}"/>
              </a:ext>
            </a:extLst>
          </p:cNvPr>
          <p:cNvSpPr>
            <a:spLocks noChangeArrowheads="1"/>
          </p:cNvSpPr>
          <p:nvPr/>
        </p:nvSpPr>
        <p:spPr bwMode="auto">
          <a:xfrm>
            <a:off x="4965700" y="6157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4</a:t>
            </a:r>
          </a:p>
        </p:txBody>
      </p:sp>
      <p:sp>
        <p:nvSpPr>
          <p:cNvPr id="122904" name="Oval 24">
            <a:extLst>
              <a:ext uri="{FF2B5EF4-FFF2-40B4-BE49-F238E27FC236}">
                <a16:creationId xmlns:a16="http://schemas.microsoft.com/office/drawing/2014/main" id="{70362140-7445-4B32-A1DD-0D16C473D618}"/>
              </a:ext>
            </a:extLst>
          </p:cNvPr>
          <p:cNvSpPr>
            <a:spLocks noChangeArrowheads="1"/>
          </p:cNvSpPr>
          <p:nvPr/>
        </p:nvSpPr>
        <p:spPr bwMode="auto">
          <a:xfrm>
            <a:off x="49530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5</a:t>
            </a:r>
          </a:p>
        </p:txBody>
      </p:sp>
      <p:sp>
        <p:nvSpPr>
          <p:cNvPr id="122905" name="Oval 25">
            <a:extLst>
              <a:ext uri="{FF2B5EF4-FFF2-40B4-BE49-F238E27FC236}">
                <a16:creationId xmlns:a16="http://schemas.microsoft.com/office/drawing/2014/main" id="{DEBC04E3-5DC8-4908-87E9-F29C1B158B32}"/>
              </a:ext>
            </a:extLst>
          </p:cNvPr>
          <p:cNvSpPr>
            <a:spLocks noChangeArrowheads="1"/>
          </p:cNvSpPr>
          <p:nvPr/>
        </p:nvSpPr>
        <p:spPr bwMode="auto">
          <a:xfrm>
            <a:off x="49657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6</a:t>
            </a:r>
          </a:p>
        </p:txBody>
      </p:sp>
      <p:sp>
        <p:nvSpPr>
          <p:cNvPr id="122906" name="Oval 26">
            <a:extLst>
              <a:ext uri="{FF2B5EF4-FFF2-40B4-BE49-F238E27FC236}">
                <a16:creationId xmlns:a16="http://schemas.microsoft.com/office/drawing/2014/main" id="{D0F76978-47DD-40E1-BFED-211FD0C32813}"/>
              </a:ext>
            </a:extLst>
          </p:cNvPr>
          <p:cNvSpPr>
            <a:spLocks noChangeArrowheads="1"/>
          </p:cNvSpPr>
          <p:nvPr/>
        </p:nvSpPr>
        <p:spPr bwMode="auto">
          <a:xfrm>
            <a:off x="4965700" y="61595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cs typeface="Arial" panose="020B0604020202020204" pitchFamily="34" charset="0"/>
              </a:rPr>
              <a:t>7</a:t>
            </a:r>
          </a:p>
        </p:txBody>
      </p:sp>
      <p:sp>
        <p:nvSpPr>
          <p:cNvPr id="122907" name="Text Box 27">
            <a:extLst>
              <a:ext uri="{FF2B5EF4-FFF2-40B4-BE49-F238E27FC236}">
                <a16:creationId xmlns:a16="http://schemas.microsoft.com/office/drawing/2014/main" id="{BEB7A407-3ECE-41C4-82B9-C58DAEAED23E}"/>
              </a:ext>
            </a:extLst>
          </p:cNvPr>
          <p:cNvSpPr txBox="1">
            <a:spLocks noChangeArrowheads="1"/>
          </p:cNvSpPr>
          <p:nvPr/>
        </p:nvSpPr>
        <p:spPr bwMode="auto">
          <a:xfrm>
            <a:off x="3429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cs typeface="Arial" panose="020B0604020202020204" pitchFamily="34" charset="0"/>
              </a:rPr>
              <a:t>Times</a:t>
            </a:r>
          </a:p>
        </p:txBody>
      </p:sp>
      <p:sp>
        <p:nvSpPr>
          <p:cNvPr id="122908" name="Text Box 28">
            <a:extLst>
              <a:ext uri="{FF2B5EF4-FFF2-40B4-BE49-F238E27FC236}">
                <a16:creationId xmlns:a16="http://schemas.microsoft.com/office/drawing/2014/main" id="{9A52FAC1-ED8C-457A-92F0-3538C5ACD5F1}"/>
              </a:ext>
            </a:extLst>
          </p:cNvPr>
          <p:cNvSpPr txBox="1">
            <a:spLocks noChangeArrowheads="1"/>
          </p:cNvSpPr>
          <p:nvPr/>
        </p:nvSpPr>
        <p:spPr bwMode="auto">
          <a:xfrm>
            <a:off x="48006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cs typeface="Arial" panose="020B0604020202020204" pitchFamily="34" charset="0"/>
            </a:endParaRPr>
          </a:p>
          <a:p>
            <a:pPr algn="ctr" eaLnBrk="1" hangingPunct="1">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0865C24B-7DD9-461F-BFA6-56BA095D3C25}"/>
              </a:ext>
            </a:extLst>
          </p:cNvPr>
          <p:cNvSpPr>
            <a:spLocks noChangeArrowheads="1"/>
          </p:cNvSpPr>
          <p:nvPr/>
        </p:nvSpPr>
        <p:spPr bwMode="auto">
          <a:xfrm>
            <a:off x="254000" y="4191000"/>
            <a:ext cx="41656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C. Trấn áp bọn phản động, </a:t>
            </a:r>
          </a:p>
          <a:p>
            <a:pPr algn="ctr" eaLnBrk="1" hangingPunct="1"/>
            <a:r>
              <a:rPr lang="en-US" altLang="vi-VN" sz="2400">
                <a:solidFill>
                  <a:schemeClr val="bg1"/>
                </a:solidFill>
                <a:cs typeface="Arial" panose="020B0604020202020204" pitchFamily="34" charset="0"/>
              </a:rPr>
              <a:t>xây dựng chế độ mới </a:t>
            </a:r>
            <a:endParaRPr lang="vi-VN" altLang="vi-VN" sz="2200" b="1">
              <a:solidFill>
                <a:schemeClr val="bg1"/>
              </a:solidFill>
            </a:endParaRPr>
          </a:p>
        </p:txBody>
      </p:sp>
      <p:sp>
        <p:nvSpPr>
          <p:cNvPr id="28" name="AutoShape 10">
            <a:extLst>
              <a:ext uri="{FF2B5EF4-FFF2-40B4-BE49-F238E27FC236}">
                <a16:creationId xmlns:a16="http://schemas.microsoft.com/office/drawing/2014/main" id="{519A0755-76C6-4748-8661-B49E37A00DE0}"/>
              </a:ext>
            </a:extLst>
          </p:cNvPr>
          <p:cNvSpPr>
            <a:spLocks noChangeArrowheads="1"/>
          </p:cNvSpPr>
          <p:nvPr/>
        </p:nvSpPr>
        <p:spPr bwMode="auto">
          <a:xfrm>
            <a:off x="228600" y="2438400"/>
            <a:ext cx="4165600" cy="1371600"/>
          </a:xfrm>
          <a:prstGeom prst="flowChartTerminator">
            <a:avLst/>
          </a:prstGeom>
          <a:solidFill>
            <a:schemeClr val="accent2"/>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solidFill>
                  <a:schemeClr val="bg1"/>
                </a:solidFill>
                <a:cs typeface="Arial" panose="020B0604020202020204" pitchFamily="34" charset="0"/>
              </a:rPr>
              <a:t> A. Lật đổ chế độ cũ, </a:t>
            </a:r>
          </a:p>
          <a:p>
            <a:pPr algn="ctr" eaLnBrk="1" hangingPunct="1"/>
            <a:r>
              <a:rPr lang="en-US" altLang="vi-VN" sz="2400">
                <a:solidFill>
                  <a:schemeClr val="bg1"/>
                </a:solidFill>
                <a:cs typeface="Arial" panose="020B0604020202020204" pitchFamily="34" charset="0"/>
              </a:rPr>
              <a:t>thành lập chế độ mới </a:t>
            </a:r>
            <a:endParaRPr lang="vi-VN" altLang="vi-VN" sz="2200" b="1">
              <a:solidFill>
                <a:schemeClr val="bg1"/>
              </a:solidFill>
            </a:endParaRPr>
          </a:p>
        </p:txBody>
      </p:sp>
      <p:sp>
        <p:nvSpPr>
          <p:cNvPr id="20" name="Rectangle: Rounded Corners 19">
            <a:extLst>
              <a:ext uri="{FF2B5EF4-FFF2-40B4-BE49-F238E27FC236}">
                <a16:creationId xmlns:a16="http://schemas.microsoft.com/office/drawing/2014/main" id="{3A977409-8506-4943-8248-803C9F16529F}"/>
              </a:ext>
            </a:extLst>
          </p:cNvPr>
          <p:cNvSpPr/>
          <p:nvPr/>
        </p:nvSpPr>
        <p:spPr bwMode="auto">
          <a:xfrm>
            <a:off x="122238" y="1050925"/>
            <a:ext cx="1173162" cy="1033463"/>
          </a:xfrm>
          <a:prstGeom prst="roundRect">
            <a:avLst/>
          </a:prstGeom>
          <a:blipFill>
            <a:blip r:embed="rId9"/>
            <a:tile tx="0" ty="0" sx="100000" sy="100000" flip="none" algn="tl"/>
          </a:blipFill>
          <a:ln w="25400" cap="flat" cmpd="sng" algn="ctr">
            <a:solidFill>
              <a:schemeClr val="accent2">
                <a:lumMod val="60000"/>
                <a:lumOff val="40000"/>
              </a:schemeClr>
            </a:solidFill>
            <a:prstDash val="solid"/>
            <a:round/>
            <a:headEnd type="none" w="med" len="med"/>
            <a:tailEnd type="none" w="med" len="med"/>
          </a:ln>
          <a:effectLst/>
        </p:spPr>
        <p:txBody>
          <a:bodyPr wrap="none" anchor="ctr"/>
          <a:lstStyle/>
          <a:p>
            <a:pPr algn="ctr" eaLnBrk="1" hangingPunct="1">
              <a:defRPr/>
            </a:pPr>
            <a:r>
              <a:rPr lang="en-US" sz="2600" b="1">
                <a:latin typeface="Times New Roman" panose="02020603050405020304" pitchFamily="18" charset="0"/>
                <a:cs typeface="Times New Roman" panose="02020603050405020304" pitchFamily="18" charset="0"/>
              </a:rPr>
              <a:t>CÂU</a:t>
            </a:r>
          </a:p>
          <a:p>
            <a:pPr algn="ctr" eaLnBrk="1" hangingPunct="1">
              <a:defRPr/>
            </a:pPr>
            <a:r>
              <a:rPr lang="en-US" sz="2600" b="1">
                <a:latin typeface="Times New Roman" panose="02020603050405020304" pitchFamily="18" charset="0"/>
                <a:cs typeface="Times New Roman" panose="02020603050405020304" pitchFamily="18" charset="0"/>
              </a:rPr>
              <a:t>67</a:t>
            </a:r>
            <a:endParaRPr lang="vi-VN" sz="2600" b="1">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2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2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28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seq concurrent="1" nextAc="seek">
              <p:cTn id="34" restart="whenNotActive" fill="hold" evtFilter="cancelBubble" nodeType="interactiveSeq">
                <p:stCondLst>
                  <p:cond evt="onClick" delay="0">
                    <p:tgtEl>
                      <p:spTgt spid="1229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29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2906"/>
                                        </p:tgtEl>
                                      </p:cBhvr>
                                    </p:animEffect>
                                    <p:set>
                                      <p:cBhvr>
                                        <p:cTn id="42"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2905"/>
                                        </p:tgtEl>
                                      </p:cBhvr>
                                    </p:animEffect>
                                    <p:set>
                                      <p:cBhvr>
                                        <p:cTn id="46"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2904"/>
                                        </p:tgtEl>
                                      </p:cBhvr>
                                    </p:animEffect>
                                    <p:set>
                                      <p:cBhvr>
                                        <p:cTn id="50"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2903"/>
                                        </p:tgtEl>
                                      </p:cBhvr>
                                    </p:animEffect>
                                    <p:set>
                                      <p:cBhvr>
                                        <p:cTn id="54"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2902"/>
                                        </p:tgtEl>
                                      </p:cBhvr>
                                    </p:animEffect>
                                    <p:set>
                                      <p:cBhvr>
                                        <p:cTn id="58"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2901"/>
                                        </p:tgtEl>
                                      </p:cBhvr>
                                    </p:animEffect>
                                    <p:set>
                                      <p:cBhvr>
                                        <p:cTn id="62"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2899"/>
                                        </p:tgtEl>
                                      </p:cBhvr>
                                    </p:animEffect>
                                    <p:set>
                                      <p:cBhvr>
                                        <p:cTn id="66"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2882"/>
                                        </p:tgtEl>
                                      </p:cBhvr>
                                    </p:animEffect>
                                    <p:set>
                                      <p:cBhvr>
                                        <p:cTn id="70"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ext Box 4">
            <a:extLst>
              <a:ext uri="{FF2B5EF4-FFF2-40B4-BE49-F238E27FC236}">
                <a16:creationId xmlns:a16="http://schemas.microsoft.com/office/drawing/2014/main" id="{8ADC7B29-9F50-40C8-B213-9C04B613275D}"/>
              </a:ext>
            </a:extLst>
          </p:cNvPr>
          <p:cNvSpPr txBox="1">
            <a:spLocks noChangeArrowheads="1"/>
          </p:cNvSpPr>
          <p:nvPr/>
        </p:nvSpPr>
        <p:spPr bwMode="auto">
          <a:xfrm>
            <a:off x="1681163" y="1155700"/>
            <a:ext cx="71040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Nguồn gốc sâu xa nảy sinh chiến tranh theo quan điểm chủ nghĩa Mác-Lênin là:</a:t>
            </a:r>
          </a:p>
        </p:txBody>
      </p:sp>
      <p:sp>
        <p:nvSpPr>
          <p:cNvPr id="26627" name="AutoShape 5">
            <a:extLst>
              <a:ext uri="{FF2B5EF4-FFF2-40B4-BE49-F238E27FC236}">
                <a16:creationId xmlns:a16="http://schemas.microsoft.com/office/drawing/2014/main" id="{69653AE4-2F0F-42EF-A3A1-28CEC1E51358}"/>
              </a:ext>
            </a:extLst>
          </p:cNvPr>
          <p:cNvSpPr>
            <a:spLocks noChangeArrowheads="1"/>
          </p:cNvSpPr>
          <p:nvPr/>
        </p:nvSpPr>
        <p:spPr bwMode="auto">
          <a:xfrm>
            <a:off x="95250" y="4191000"/>
            <a:ext cx="43180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C. Nguồn gốc kinh tế </a:t>
            </a:r>
          </a:p>
        </p:txBody>
      </p:sp>
      <p:sp>
        <p:nvSpPr>
          <p:cNvPr id="26628" name="AutoShape 13">
            <a:extLst>
              <a:ext uri="{FF2B5EF4-FFF2-40B4-BE49-F238E27FC236}">
                <a16:creationId xmlns:a16="http://schemas.microsoft.com/office/drawing/2014/main" id="{CAA52239-9D59-47FA-A258-D0CD5B6404E0}"/>
              </a:ext>
            </a:extLst>
          </p:cNvPr>
          <p:cNvSpPr>
            <a:spLocks noChangeArrowheads="1"/>
          </p:cNvSpPr>
          <p:nvPr/>
        </p:nvSpPr>
        <p:spPr bwMode="auto">
          <a:xfrm>
            <a:off x="95250" y="2514600"/>
            <a:ext cx="43180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3000">
                <a:cs typeface="Arial" panose="020B0604020202020204" pitchFamily="34" charset="0"/>
              </a:rPr>
              <a:t> A. Nguồn gốc giai cấp</a:t>
            </a:r>
            <a:endParaRPr lang="vi-VN" altLang="vi-VN" sz="3000" b="1"/>
          </a:p>
        </p:txBody>
      </p:sp>
      <p:sp>
        <p:nvSpPr>
          <p:cNvPr id="26" name="AutoShape 13">
            <a:extLst>
              <a:ext uri="{FF2B5EF4-FFF2-40B4-BE49-F238E27FC236}">
                <a16:creationId xmlns:a16="http://schemas.microsoft.com/office/drawing/2014/main" id="{BD527566-A8EE-47F7-8800-975DDEF68FFD}"/>
              </a:ext>
            </a:extLst>
          </p:cNvPr>
          <p:cNvSpPr>
            <a:spLocks noChangeArrowheads="1"/>
          </p:cNvSpPr>
          <p:nvPr/>
        </p:nvSpPr>
        <p:spPr bwMode="auto">
          <a:xfrm>
            <a:off x="4648200" y="2514600"/>
            <a:ext cx="43434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3000" dirty="0">
                <a:latin typeface="Arial" charset="0"/>
                <a:cs typeface="Arial" charset="0"/>
              </a:rPr>
              <a:t> B. </a:t>
            </a:r>
            <a:r>
              <a:rPr lang="en-US" sz="3000" dirty="0" err="1">
                <a:latin typeface="Arial" charset="0"/>
                <a:cs typeface="Arial" charset="0"/>
              </a:rPr>
              <a:t>Nguồn</a:t>
            </a:r>
            <a:r>
              <a:rPr lang="en-US" sz="3000" dirty="0">
                <a:latin typeface="Arial" charset="0"/>
                <a:cs typeface="Arial" charset="0"/>
              </a:rPr>
              <a:t> </a:t>
            </a:r>
            <a:r>
              <a:rPr lang="en-US" sz="3000" dirty="0" err="1">
                <a:latin typeface="Arial" charset="0"/>
                <a:cs typeface="Arial" charset="0"/>
              </a:rPr>
              <a:t>gốc</a:t>
            </a:r>
            <a:r>
              <a:rPr lang="en-US" sz="3000" dirty="0">
                <a:latin typeface="Arial" charset="0"/>
                <a:cs typeface="Arial" charset="0"/>
              </a:rPr>
              <a:t> </a:t>
            </a:r>
            <a:r>
              <a:rPr lang="en-US" sz="3000" err="1">
                <a:latin typeface="Arial" charset="0"/>
                <a:cs typeface="Arial" charset="0"/>
              </a:rPr>
              <a:t>xã</a:t>
            </a:r>
            <a:r>
              <a:rPr lang="en-US" sz="3000">
                <a:latin typeface="Arial" charset="0"/>
                <a:cs typeface="Arial" charset="0"/>
              </a:rPr>
              <a:t> hội</a:t>
            </a:r>
            <a:endParaRPr lang="en-US" sz="3000" b="1" dirty="0">
              <a:latin typeface="+mn-lt"/>
              <a:cs typeface="Times New Roman" pitchFamily="18" charset="0"/>
            </a:endParaRPr>
          </a:p>
        </p:txBody>
      </p:sp>
      <p:sp>
        <p:nvSpPr>
          <p:cNvPr id="26630" name="AutoShape 13">
            <a:extLst>
              <a:ext uri="{FF2B5EF4-FFF2-40B4-BE49-F238E27FC236}">
                <a16:creationId xmlns:a16="http://schemas.microsoft.com/office/drawing/2014/main" id="{546C2B92-693A-4E06-B70D-3F2239C9A9C2}"/>
              </a:ext>
            </a:extLst>
          </p:cNvPr>
          <p:cNvSpPr>
            <a:spLocks noChangeArrowheads="1"/>
          </p:cNvSpPr>
          <p:nvPr/>
        </p:nvSpPr>
        <p:spPr bwMode="auto">
          <a:xfrm>
            <a:off x="4648200" y="4191000"/>
            <a:ext cx="43434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3000">
                <a:cs typeface="Arial" panose="020B0604020202020204" pitchFamily="34" charset="0"/>
              </a:rPr>
              <a:t> D. Nguồn gốc chính trị  </a:t>
            </a:r>
            <a:endParaRPr lang="vi-VN" altLang="vi-VN" sz="3000" b="1"/>
          </a:p>
        </p:txBody>
      </p:sp>
      <p:sp>
        <p:nvSpPr>
          <p:cNvPr id="26631" name="Text Box 15">
            <a:extLst>
              <a:ext uri="{FF2B5EF4-FFF2-40B4-BE49-F238E27FC236}">
                <a16:creationId xmlns:a16="http://schemas.microsoft.com/office/drawing/2014/main" id="{50C4469C-0033-4634-A327-AC0B8455F9F9}"/>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07</a:t>
            </a:r>
          </a:p>
        </p:txBody>
      </p:sp>
    </p:spTree>
  </p:cSld>
  <p:clrMapOvr>
    <a:masterClrMapping/>
  </p:clrMapOvr>
  <p:transition spd="slow" advClick="0"/>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8DD104C1-3025-4327-89C9-82CBFC739E61}"/>
              </a:ext>
            </a:extLst>
          </p:cNvPr>
          <p:cNvSpPr txBox="1">
            <a:spLocks noChangeArrowheads="1"/>
          </p:cNvSpPr>
          <p:nvPr/>
        </p:nvSpPr>
        <p:spPr bwMode="auto">
          <a:xfrm>
            <a:off x="1406525" y="1146175"/>
            <a:ext cx="75311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cs typeface="Arial" panose="020B0604020202020204" pitchFamily="34" charset="0"/>
              </a:rPr>
              <a:t>Theo quan điểm của chủ nghĩa</a:t>
            </a:r>
          </a:p>
          <a:p>
            <a:pPr algn="ctr"/>
            <a:r>
              <a:rPr lang="en-US" altLang="en-US" sz="3000">
                <a:cs typeface="Arial" panose="020B0604020202020204" pitchFamily="34" charset="0"/>
              </a:rPr>
              <a:t>Mác-Lênin, bảo vệ Tổ quốc XHCN là:</a:t>
            </a:r>
          </a:p>
        </p:txBody>
      </p:sp>
      <p:sp>
        <p:nvSpPr>
          <p:cNvPr id="28675" name="AutoShape 5">
            <a:extLst>
              <a:ext uri="{FF2B5EF4-FFF2-40B4-BE49-F238E27FC236}">
                <a16:creationId xmlns:a16="http://schemas.microsoft.com/office/drawing/2014/main" id="{6BEBF01F-D462-479B-9DC5-E35942968983}"/>
              </a:ext>
            </a:extLst>
          </p:cNvPr>
          <p:cNvSpPr>
            <a:spLocks noChangeArrowheads="1"/>
          </p:cNvSpPr>
          <p:nvPr/>
        </p:nvSpPr>
        <p:spPr bwMode="auto">
          <a:xfrm>
            <a:off x="4705350" y="2514600"/>
            <a:ext cx="430530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vi-VN" sz="3000">
                <a:cs typeface="Arial" panose="020B0604020202020204" pitchFamily="34" charset="0"/>
              </a:rPr>
              <a:t>B. Một tất yếu</a:t>
            </a:r>
          </a:p>
          <a:p>
            <a:pPr algn="ctr">
              <a:spcBef>
                <a:spcPct val="20000"/>
              </a:spcBef>
            </a:pPr>
            <a:r>
              <a:rPr lang="en-US" altLang="vi-VN" sz="3000">
                <a:cs typeface="Arial" panose="020B0604020202020204" pitchFamily="34" charset="0"/>
              </a:rPr>
              <a:t>khách quan</a:t>
            </a:r>
          </a:p>
        </p:txBody>
      </p:sp>
      <p:sp>
        <p:nvSpPr>
          <p:cNvPr id="65546" name="AutoShape 10">
            <a:extLst>
              <a:ext uri="{FF2B5EF4-FFF2-40B4-BE49-F238E27FC236}">
                <a16:creationId xmlns:a16="http://schemas.microsoft.com/office/drawing/2014/main" id="{09B851E7-2410-4538-8DBB-924874C59A7C}"/>
              </a:ext>
            </a:extLst>
          </p:cNvPr>
          <p:cNvSpPr>
            <a:spLocks noChangeArrowheads="1"/>
          </p:cNvSpPr>
          <p:nvPr/>
        </p:nvSpPr>
        <p:spPr bwMode="auto">
          <a:xfrm>
            <a:off x="133350" y="2514600"/>
            <a:ext cx="4216400" cy="1258888"/>
          </a:xfrm>
          <a:prstGeom prst="flowChartTerminator">
            <a:avLst/>
          </a:prstGeom>
          <a:solidFill>
            <a:schemeClr val="bg1"/>
          </a:solidFill>
          <a:ln w="12700">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3000" dirty="0">
                <a:solidFill>
                  <a:schemeClr val="tx1"/>
                </a:solidFill>
              </a:rPr>
              <a:t> A. </a:t>
            </a:r>
            <a:r>
              <a:rPr lang="en-US" sz="3000" err="1">
                <a:solidFill>
                  <a:schemeClr val="tx1"/>
                </a:solidFill>
              </a:rPr>
              <a:t>Nhiệm</a:t>
            </a:r>
            <a:r>
              <a:rPr lang="en-US" sz="3000">
                <a:solidFill>
                  <a:schemeClr val="tx1"/>
                </a:solidFill>
              </a:rPr>
              <a:t> vụ</a:t>
            </a:r>
            <a:endParaRPr lang="en-US" sz="3000" dirty="0">
              <a:solidFill>
                <a:schemeClr val="tx1"/>
              </a:solidFill>
            </a:endParaRPr>
          </a:p>
          <a:p>
            <a:pPr algn="ctr" eaLnBrk="1" hangingPunct="1">
              <a:defRPr/>
            </a:pPr>
            <a:r>
              <a:rPr lang="en-US" sz="3000">
                <a:solidFill>
                  <a:schemeClr val="tx1"/>
                </a:solidFill>
              </a:rPr>
              <a:t>thường </a:t>
            </a:r>
            <a:r>
              <a:rPr lang="en-US" sz="3000" dirty="0" err="1">
                <a:solidFill>
                  <a:schemeClr val="tx1"/>
                </a:solidFill>
              </a:rPr>
              <a:t>xuyên</a:t>
            </a:r>
            <a:endParaRPr lang="en-US" sz="3000" b="1" dirty="0">
              <a:solidFill>
                <a:schemeClr val="tx1"/>
              </a:solidFill>
            </a:endParaRPr>
          </a:p>
        </p:txBody>
      </p:sp>
      <p:sp>
        <p:nvSpPr>
          <p:cNvPr id="27" name="AutoShape 10">
            <a:extLst>
              <a:ext uri="{FF2B5EF4-FFF2-40B4-BE49-F238E27FC236}">
                <a16:creationId xmlns:a16="http://schemas.microsoft.com/office/drawing/2014/main" id="{C3C0BEDA-BCC3-4437-AA34-5979E0AE65B7}"/>
              </a:ext>
            </a:extLst>
          </p:cNvPr>
          <p:cNvSpPr>
            <a:spLocks noChangeArrowheads="1"/>
          </p:cNvSpPr>
          <p:nvPr/>
        </p:nvSpPr>
        <p:spPr bwMode="auto">
          <a:xfrm>
            <a:off x="123825" y="4191000"/>
            <a:ext cx="4225925" cy="1295400"/>
          </a:xfrm>
          <a:prstGeom prst="flowChartTerminator">
            <a:avLst/>
          </a:prstGeom>
          <a:solidFill>
            <a:schemeClr val="bg1"/>
          </a:solidFill>
          <a:ln w="12700">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3000" dirty="0">
                <a:solidFill>
                  <a:schemeClr val="tx1"/>
                </a:solidFill>
              </a:rPr>
              <a:t> C. </a:t>
            </a:r>
            <a:r>
              <a:rPr lang="en-US" sz="3000" err="1">
                <a:solidFill>
                  <a:schemeClr val="tx1"/>
                </a:solidFill>
              </a:rPr>
              <a:t>Cấp</a:t>
            </a:r>
            <a:r>
              <a:rPr lang="en-US" sz="3000">
                <a:solidFill>
                  <a:schemeClr val="tx1"/>
                </a:solidFill>
              </a:rPr>
              <a:t> thiết</a:t>
            </a:r>
            <a:endParaRPr lang="en-US" sz="3000" dirty="0">
              <a:solidFill>
                <a:schemeClr val="tx1"/>
              </a:solidFill>
            </a:endParaRPr>
          </a:p>
          <a:p>
            <a:pPr algn="ctr">
              <a:defRPr/>
            </a:pPr>
            <a:r>
              <a:rPr lang="en-US" sz="3000">
                <a:solidFill>
                  <a:schemeClr val="tx1"/>
                </a:solidFill>
              </a:rPr>
              <a:t>trước </a:t>
            </a:r>
            <a:r>
              <a:rPr lang="en-US" sz="3000" dirty="0" err="1">
                <a:solidFill>
                  <a:schemeClr val="tx1"/>
                </a:solidFill>
              </a:rPr>
              <a:t>mắt</a:t>
            </a:r>
            <a:endParaRPr lang="vi-VN" sz="3000" b="1" dirty="0">
              <a:solidFill>
                <a:schemeClr val="tx1"/>
              </a:solidFill>
            </a:endParaRPr>
          </a:p>
        </p:txBody>
      </p:sp>
      <p:sp>
        <p:nvSpPr>
          <p:cNvPr id="28" name="AutoShape 10">
            <a:extLst>
              <a:ext uri="{FF2B5EF4-FFF2-40B4-BE49-F238E27FC236}">
                <a16:creationId xmlns:a16="http://schemas.microsoft.com/office/drawing/2014/main" id="{19D44F67-78D4-4710-93BC-FDF8B891AC5F}"/>
              </a:ext>
            </a:extLst>
          </p:cNvPr>
          <p:cNvSpPr>
            <a:spLocks noChangeArrowheads="1"/>
          </p:cNvSpPr>
          <p:nvPr/>
        </p:nvSpPr>
        <p:spPr bwMode="auto">
          <a:xfrm>
            <a:off x="4705350" y="4191000"/>
            <a:ext cx="4305300" cy="1295400"/>
          </a:xfrm>
          <a:prstGeom prst="flowChartTerminator">
            <a:avLst/>
          </a:prstGeom>
          <a:solidFill>
            <a:schemeClr val="bg1"/>
          </a:solidFill>
          <a:ln w="12700">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3000" dirty="0">
                <a:solidFill>
                  <a:schemeClr val="tx1"/>
                </a:solidFill>
              </a:rPr>
              <a:t> D. </a:t>
            </a:r>
            <a:r>
              <a:rPr lang="en-US" sz="3000" err="1">
                <a:solidFill>
                  <a:schemeClr val="tx1"/>
                </a:solidFill>
              </a:rPr>
              <a:t>Nhiệm</a:t>
            </a:r>
            <a:r>
              <a:rPr lang="en-US" sz="3000">
                <a:solidFill>
                  <a:schemeClr val="tx1"/>
                </a:solidFill>
              </a:rPr>
              <a:t> vụ</a:t>
            </a:r>
            <a:endParaRPr lang="en-US" sz="3000" dirty="0">
              <a:solidFill>
                <a:schemeClr val="tx1"/>
              </a:solidFill>
            </a:endParaRPr>
          </a:p>
          <a:p>
            <a:pPr algn="ctr" eaLnBrk="1" hangingPunct="1">
              <a:defRPr/>
            </a:pPr>
            <a:r>
              <a:rPr lang="en-US" sz="3000">
                <a:solidFill>
                  <a:schemeClr val="tx1"/>
                </a:solidFill>
              </a:rPr>
              <a:t>khách </a:t>
            </a:r>
            <a:r>
              <a:rPr lang="en-US" sz="3000" dirty="0" err="1">
                <a:solidFill>
                  <a:schemeClr val="tx1"/>
                </a:solidFill>
              </a:rPr>
              <a:t>quan</a:t>
            </a:r>
            <a:endParaRPr lang="en-US" sz="3000" dirty="0">
              <a:solidFill>
                <a:schemeClr val="tx1"/>
              </a:solidFill>
            </a:endParaRPr>
          </a:p>
        </p:txBody>
      </p:sp>
      <p:sp>
        <p:nvSpPr>
          <p:cNvPr id="28679" name="Text Box 15">
            <a:extLst>
              <a:ext uri="{FF2B5EF4-FFF2-40B4-BE49-F238E27FC236}">
                <a16:creationId xmlns:a16="http://schemas.microsoft.com/office/drawing/2014/main" id="{7F098C13-3A8F-4259-BC7C-A60ADC27D33D}"/>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08</a:t>
            </a:r>
          </a:p>
        </p:txBody>
      </p:sp>
    </p:spTree>
  </p:cSld>
  <p:clrMapOvr>
    <a:masterClrMapping/>
  </p:clrMapOvr>
  <p:transition spd="slow" advClick="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ext Box 4">
            <a:extLst>
              <a:ext uri="{FF2B5EF4-FFF2-40B4-BE49-F238E27FC236}">
                <a16:creationId xmlns:a16="http://schemas.microsoft.com/office/drawing/2014/main" id="{FEA0FA38-47D8-44EA-AF38-C066C723B5C8}"/>
              </a:ext>
            </a:extLst>
          </p:cNvPr>
          <p:cNvSpPr txBox="1">
            <a:spLocks noChangeArrowheads="1"/>
          </p:cNvSpPr>
          <p:nvPr/>
        </p:nvSpPr>
        <p:spPr bwMode="auto">
          <a:xfrm>
            <a:off x="1427163" y="1154113"/>
            <a:ext cx="73152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cs typeface="Arial" panose="020B0604020202020204" pitchFamily="34" charset="0"/>
              </a:rPr>
              <a:t>Nguyên tắc cơ bản về xây dựng</a:t>
            </a:r>
          </a:p>
          <a:p>
            <a:pPr algn="ctr"/>
            <a:r>
              <a:rPr lang="en-US" altLang="en-US" sz="3200">
                <a:cs typeface="Arial" panose="020B0604020202020204" pitchFamily="34" charset="0"/>
              </a:rPr>
              <a:t>quân đội kiểu mới của V.I.Lênin:</a:t>
            </a:r>
          </a:p>
        </p:txBody>
      </p:sp>
      <p:sp>
        <p:nvSpPr>
          <p:cNvPr id="30723" name="AutoShape 5">
            <a:extLst>
              <a:ext uri="{FF2B5EF4-FFF2-40B4-BE49-F238E27FC236}">
                <a16:creationId xmlns:a16="http://schemas.microsoft.com/office/drawing/2014/main" id="{640A6ACC-433A-4259-AA99-5BF151845CAB}"/>
              </a:ext>
            </a:extLst>
          </p:cNvPr>
          <p:cNvSpPr>
            <a:spLocks noChangeArrowheads="1"/>
          </p:cNvSpPr>
          <p:nvPr/>
        </p:nvSpPr>
        <p:spPr bwMode="auto">
          <a:xfrm>
            <a:off x="476250" y="2667000"/>
            <a:ext cx="4095750" cy="1295400"/>
          </a:xfrm>
          <a:prstGeom prst="flowChartTerminator">
            <a:avLst/>
          </a:prstGeom>
          <a:solidFill>
            <a:srgbClr val="92D050"/>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cs typeface="Arial" panose="020B0604020202020204" pitchFamily="34" charset="0"/>
              </a:rPr>
              <a:t>A. Đảng cộng sản lãnh đạo </a:t>
            </a:r>
          </a:p>
          <a:p>
            <a:pPr algn="ctr">
              <a:spcBef>
                <a:spcPct val="20000"/>
              </a:spcBef>
            </a:pPr>
            <a:r>
              <a:rPr lang="en-US" altLang="en-US" sz="3000">
                <a:cs typeface="Arial" panose="020B0604020202020204" pitchFamily="34" charset="0"/>
              </a:rPr>
              <a:t>Hồng quân tăng cường bản </a:t>
            </a:r>
          </a:p>
          <a:p>
            <a:pPr algn="ctr">
              <a:spcBef>
                <a:spcPct val="20000"/>
              </a:spcBef>
            </a:pPr>
            <a:r>
              <a:rPr lang="en-US" altLang="en-US" sz="3000">
                <a:cs typeface="Arial" panose="020B0604020202020204" pitchFamily="34" charset="0"/>
              </a:rPr>
              <a:t>chất giai cấp công nhân </a:t>
            </a:r>
          </a:p>
        </p:txBody>
      </p:sp>
      <p:sp>
        <p:nvSpPr>
          <p:cNvPr id="65549" name="AutoShape 13">
            <a:extLst>
              <a:ext uri="{FF2B5EF4-FFF2-40B4-BE49-F238E27FC236}">
                <a16:creationId xmlns:a16="http://schemas.microsoft.com/office/drawing/2014/main" id="{48DFAC43-F676-409B-B0B7-F9705B9ABE61}"/>
              </a:ext>
            </a:extLst>
          </p:cNvPr>
          <p:cNvSpPr>
            <a:spLocks noChangeArrowheads="1"/>
          </p:cNvSpPr>
          <p:nvPr/>
        </p:nvSpPr>
        <p:spPr bwMode="auto">
          <a:xfrm>
            <a:off x="4803775" y="2514600"/>
            <a:ext cx="400050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Giữ</a:t>
            </a:r>
            <a:r>
              <a:rPr lang="en-US" sz="2400" dirty="0">
                <a:latin typeface="Arial" charset="0"/>
                <a:cs typeface="Arial" charset="0"/>
              </a:rPr>
              <a:t> </a:t>
            </a:r>
            <a:r>
              <a:rPr lang="en-US" sz="2400" dirty="0" err="1">
                <a:latin typeface="Arial" charset="0"/>
                <a:cs typeface="Arial" charset="0"/>
              </a:rPr>
              <a:t>vững</a:t>
            </a:r>
            <a:r>
              <a:rPr lang="en-US" sz="2400" dirty="0">
                <a:latin typeface="Arial" charset="0"/>
                <a:cs typeface="Arial" charset="0"/>
              </a:rPr>
              <a:t> </a:t>
            </a:r>
            <a:r>
              <a:rPr lang="en-US" sz="2400" dirty="0" err="1">
                <a:latin typeface="Arial" charset="0"/>
                <a:cs typeface="Arial" charset="0"/>
              </a:rPr>
              <a:t>quan</a:t>
            </a:r>
            <a:r>
              <a:rPr lang="en-US" sz="2400" dirty="0">
                <a:latin typeface="Arial" charset="0"/>
                <a:cs typeface="Arial" charset="0"/>
              </a:rPr>
              <a:t> </a:t>
            </a:r>
            <a:r>
              <a:rPr lang="en-US" sz="2400" dirty="0" err="1">
                <a:latin typeface="Arial" charset="0"/>
                <a:cs typeface="Arial" charset="0"/>
              </a:rPr>
              <a:t>điểm</a:t>
            </a:r>
            <a:r>
              <a:rPr lang="en-US" sz="2400" dirty="0">
                <a:latin typeface="Arial" charset="0"/>
                <a:cs typeface="Arial" charset="0"/>
              </a:rPr>
              <a:t> </a:t>
            </a:r>
          </a:p>
          <a:p>
            <a:pPr algn="ctr" eaLnBrk="1" hangingPunct="1">
              <a:defRPr/>
            </a:pP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p>
          <a:p>
            <a:pPr algn="ctr" eaLnBrk="1" hangingPunct="1">
              <a:defRPr/>
            </a:pP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Xô</a:t>
            </a:r>
            <a:r>
              <a:rPr lang="en-US" sz="2400" dirty="0">
                <a:latin typeface="Arial" charset="0"/>
                <a:cs typeface="Arial" charset="0"/>
              </a:rPr>
              <a:t> </a:t>
            </a:r>
            <a:r>
              <a:rPr lang="en-US" sz="2400" dirty="0" err="1">
                <a:latin typeface="Arial" charset="0"/>
                <a:cs typeface="Arial" charset="0"/>
              </a:rPr>
              <a:t>viết</a:t>
            </a:r>
            <a:r>
              <a:rPr lang="en-US" sz="2400" dirty="0">
                <a:latin typeface="Arial" charset="0"/>
                <a:cs typeface="Arial" charset="0"/>
              </a:rPr>
              <a:t> </a:t>
            </a:r>
            <a:endParaRPr lang="en-US" sz="2300" b="1" dirty="0">
              <a:latin typeface="+mn-lt"/>
              <a:cs typeface="Times New Roman" pitchFamily="18" charset="0"/>
            </a:endParaRPr>
          </a:p>
        </p:txBody>
      </p:sp>
      <p:sp>
        <p:nvSpPr>
          <p:cNvPr id="30725" name="AutoShape 13">
            <a:extLst>
              <a:ext uri="{FF2B5EF4-FFF2-40B4-BE49-F238E27FC236}">
                <a16:creationId xmlns:a16="http://schemas.microsoft.com/office/drawing/2014/main" id="{D5FDB25A-54F9-43BB-8613-C9B9D9C3AC39}"/>
              </a:ext>
            </a:extLst>
          </p:cNvPr>
          <p:cNvSpPr>
            <a:spLocks noChangeArrowheads="1"/>
          </p:cNvSpPr>
          <p:nvPr/>
        </p:nvSpPr>
        <p:spPr bwMode="auto">
          <a:xfrm>
            <a:off x="4829175" y="4191000"/>
            <a:ext cx="4000500" cy="1295400"/>
          </a:xfrm>
          <a:prstGeom prst="flowChartTerminator">
            <a:avLst/>
          </a:prstGeom>
          <a:solidFill>
            <a:schemeClr val="bg1"/>
          </a:solidFill>
          <a:ln w="9525">
            <a:solidFill>
              <a:srgbClr val="3366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2400">
                <a:cs typeface="Arial" panose="020B0604020202020204" pitchFamily="34" charset="0"/>
              </a:rPr>
              <a:t> D. Quân đội chính quy, hiện </a:t>
            </a:r>
          </a:p>
          <a:p>
            <a:pPr algn="ctr"/>
            <a:r>
              <a:rPr lang="en-US" altLang="vi-VN" sz="2400">
                <a:cs typeface="Arial" panose="020B0604020202020204" pitchFamily="34" charset="0"/>
              </a:rPr>
              <a:t>đại, phải luôn trung thành </a:t>
            </a:r>
          </a:p>
          <a:p>
            <a:pPr algn="ctr"/>
            <a:r>
              <a:rPr lang="en-US" altLang="vi-VN" sz="2400">
                <a:cs typeface="Arial" panose="020B0604020202020204" pitchFamily="34" charset="0"/>
              </a:rPr>
              <a:t>với giai cấp lãnh đạo</a:t>
            </a:r>
            <a:endParaRPr lang="vi-VN" altLang="vi-VN" sz="2300" b="1"/>
          </a:p>
        </p:txBody>
      </p:sp>
      <p:sp>
        <p:nvSpPr>
          <p:cNvPr id="28" name="AutoShape 13">
            <a:extLst>
              <a:ext uri="{FF2B5EF4-FFF2-40B4-BE49-F238E27FC236}">
                <a16:creationId xmlns:a16="http://schemas.microsoft.com/office/drawing/2014/main" id="{09171189-ADFA-461E-8FE9-CA496AE09A1E}"/>
              </a:ext>
            </a:extLst>
          </p:cNvPr>
          <p:cNvSpPr>
            <a:spLocks noChangeArrowheads="1"/>
          </p:cNvSpPr>
          <p:nvPr/>
        </p:nvSpPr>
        <p:spPr bwMode="auto">
          <a:xfrm>
            <a:off x="288925" y="4191000"/>
            <a:ext cx="4095750" cy="1295400"/>
          </a:xfrm>
          <a:prstGeom prst="flowChartTerminator">
            <a:avLst/>
          </a:prstGeom>
          <a:solidFill>
            <a:schemeClr val="bg1"/>
          </a:solid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kỷ</a:t>
            </a:r>
            <a:r>
              <a:rPr lang="en-US" sz="2400" dirty="0">
                <a:latin typeface="Arial" charset="0"/>
                <a:cs typeface="Arial" charset="0"/>
              </a:rPr>
              <a:t> </a:t>
            </a:r>
            <a:r>
              <a:rPr lang="en-US" sz="2400" dirty="0" err="1">
                <a:latin typeface="Arial" charset="0"/>
                <a:cs typeface="Arial" charset="0"/>
              </a:rPr>
              <a:t>luật</a:t>
            </a:r>
            <a:r>
              <a:rPr lang="en-US" sz="2400" dirty="0">
                <a:latin typeface="Arial" charset="0"/>
                <a:cs typeface="Arial" charset="0"/>
              </a:rPr>
              <a:t> </a:t>
            </a:r>
            <a:r>
              <a:rPr lang="en-US" sz="2400" dirty="0" err="1">
                <a:latin typeface="Arial" charset="0"/>
                <a:cs typeface="Arial" charset="0"/>
              </a:rPr>
              <a:t>cao</a:t>
            </a:r>
            <a:r>
              <a:rPr lang="en-US" sz="2400" dirty="0">
                <a:latin typeface="Arial" charset="0"/>
                <a:cs typeface="Arial" charset="0"/>
              </a:rPr>
              <a:t> </a:t>
            </a:r>
            <a:r>
              <a:rPr lang="en-US" sz="2400" dirty="0" err="1">
                <a:latin typeface="Arial" charset="0"/>
                <a:cs typeface="Arial" charset="0"/>
              </a:rPr>
              <a:t>là</a:t>
            </a:r>
            <a:r>
              <a:rPr lang="en-US" sz="2400" dirty="0">
                <a:latin typeface="Arial" charset="0"/>
                <a:cs typeface="Arial" charset="0"/>
              </a:rPr>
              <a:t> </a:t>
            </a:r>
          </a:p>
          <a:p>
            <a:pPr algn="ctr" eaLnBrk="1" hangingPunct="1">
              <a:defRPr/>
            </a:pPr>
            <a:r>
              <a:rPr lang="en-US" sz="2400" dirty="0" err="1">
                <a:latin typeface="Arial" charset="0"/>
                <a:cs typeface="Arial" charset="0"/>
              </a:rPr>
              <a:t>yếu</a:t>
            </a:r>
            <a:r>
              <a:rPr lang="en-US" sz="2400" dirty="0">
                <a:latin typeface="Arial" charset="0"/>
                <a:cs typeface="Arial" charset="0"/>
              </a:rPr>
              <a:t> </a:t>
            </a:r>
            <a:r>
              <a:rPr lang="en-US" sz="2400" dirty="0" err="1">
                <a:latin typeface="Arial" charset="0"/>
                <a:cs typeface="Arial" charset="0"/>
              </a:rPr>
              <a:t>tố</a:t>
            </a:r>
            <a:r>
              <a:rPr lang="en-US" sz="2400" dirty="0">
                <a:latin typeface="Arial" charset="0"/>
                <a:cs typeface="Arial" charset="0"/>
              </a:rPr>
              <a:t> </a:t>
            </a:r>
            <a:r>
              <a:rPr lang="en-US" sz="2400" dirty="0" err="1">
                <a:latin typeface="Arial" charset="0"/>
                <a:cs typeface="Arial" charset="0"/>
              </a:rPr>
              <a:t>quyết</a:t>
            </a:r>
            <a:r>
              <a:rPr lang="en-US" sz="2400" dirty="0">
                <a:latin typeface="Arial" charset="0"/>
                <a:cs typeface="Arial" charset="0"/>
              </a:rPr>
              <a:t> </a:t>
            </a:r>
            <a:r>
              <a:rPr lang="en-US" sz="2400" dirty="0" err="1">
                <a:latin typeface="Arial" charset="0"/>
                <a:cs typeface="Arial" charset="0"/>
              </a:rPr>
              <a:t>định</a:t>
            </a:r>
            <a:r>
              <a:rPr lang="en-US" sz="2400" dirty="0">
                <a:latin typeface="Arial" charset="0"/>
                <a:cs typeface="Arial" charset="0"/>
              </a:rPr>
              <a:t>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a:t>
            </a:r>
          </a:p>
          <a:p>
            <a:pPr algn="ctr" eaLnBrk="1" hangingPunct="1">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đấu</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Hồng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endParaRPr lang="en-US" sz="2300" b="1" dirty="0">
              <a:latin typeface="+mn-lt"/>
              <a:cs typeface="Times New Roman" pitchFamily="18" charset="0"/>
            </a:endParaRPr>
          </a:p>
        </p:txBody>
      </p:sp>
      <p:sp>
        <p:nvSpPr>
          <p:cNvPr id="30727" name="Text Box 15">
            <a:extLst>
              <a:ext uri="{FF2B5EF4-FFF2-40B4-BE49-F238E27FC236}">
                <a16:creationId xmlns:a16="http://schemas.microsoft.com/office/drawing/2014/main" id="{4F2A48BF-5E97-4806-9DFE-D9369B60F307}"/>
              </a:ext>
            </a:extLst>
          </p:cNvPr>
          <p:cNvSpPr txBox="1">
            <a:spLocks noChangeArrowheads="1"/>
          </p:cNvSpPr>
          <p:nvPr/>
        </p:nvSpPr>
        <p:spPr bwMode="auto">
          <a:xfrm>
            <a:off x="152400" y="1155700"/>
            <a:ext cx="12954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000" b="1">
                <a:solidFill>
                  <a:srgbClr val="FFFFFF"/>
                </a:solidFill>
                <a:latin typeface="Times New Roman" panose="02020603050405020304" pitchFamily="18" charset="0"/>
                <a:cs typeface="Times New Roman" panose="02020603050405020304" pitchFamily="18" charset="0"/>
              </a:rPr>
              <a:t>CÂU 09</a:t>
            </a:r>
          </a:p>
        </p:txBody>
      </p:sp>
    </p:spTree>
  </p:cSld>
  <p:clrMapOvr>
    <a:masterClrMapping/>
  </p:clrMapOvr>
  <p:transition spd="slow" advClick="0"/>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4411</TotalTime>
  <Words>5746</Words>
  <Application>Microsoft Office PowerPoint</Application>
  <PresentationFormat>Trình chiếu Trên màn hình (4:3)</PresentationFormat>
  <Paragraphs>1286</Paragraphs>
  <Slides>67</Slides>
  <Notes>67</Notes>
  <HiddenSlides>0</HiddenSlides>
  <MMClips>0</MMClips>
  <ScaleCrop>false</ScaleCrop>
  <HeadingPairs>
    <vt:vector size="4" baseType="variant">
      <vt:variant>
        <vt:lpstr>Chủ đề</vt:lpstr>
      </vt:variant>
      <vt:variant>
        <vt:i4>1</vt:i4>
      </vt:variant>
      <vt:variant>
        <vt:lpstr>Tiêu đề Bản chiếu</vt:lpstr>
      </vt:variant>
      <vt:variant>
        <vt:i4>67</vt:i4>
      </vt:variant>
    </vt:vector>
  </HeadingPairs>
  <TitlesOfParts>
    <vt:vector size="68" baseType="lpstr">
      <vt:lpstr>Default Design</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Huy Nguyen</cp:lastModifiedBy>
  <cp:revision>579</cp:revision>
  <dcterms:created xsi:type="dcterms:W3CDTF">2009-03-12T15:37:18Z</dcterms:created>
  <dcterms:modified xsi:type="dcterms:W3CDTF">2021-04-01T01:04:41Z</dcterms:modified>
</cp:coreProperties>
</file>