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311" r:id="rId2"/>
    <p:sldId id="313" r:id="rId3"/>
    <p:sldId id="369"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56" r:id="rId18"/>
    <p:sldId id="328" r:id="rId19"/>
    <p:sldId id="329" r:id="rId20"/>
    <p:sldId id="330" r:id="rId21"/>
    <p:sldId id="331" r:id="rId22"/>
    <p:sldId id="332" r:id="rId23"/>
    <p:sldId id="333"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34" r:id="rId48"/>
    <p:sldId id="335" r:id="rId49"/>
    <p:sldId id="336" r:id="rId50"/>
    <p:sldId id="337" r:id="rId51"/>
    <p:sldId id="358" r:id="rId52"/>
    <p:sldId id="359" r:id="rId53"/>
    <p:sldId id="360" r:id="rId54"/>
    <p:sldId id="361" r:id="rId55"/>
    <p:sldId id="362" r:id="rId56"/>
    <p:sldId id="363" r:id="rId57"/>
    <p:sldId id="364" r:id="rId58"/>
    <p:sldId id="365" r:id="rId59"/>
    <p:sldId id="366" r:id="rId60"/>
  </p:sldIdLst>
  <p:sldSz cx="9144000" cy="6858000" type="screen4x3"/>
  <p:notesSz cx="6858000" cy="9144000"/>
  <p:embeddedFontLst>
    <p:embeddedFont>
      <p:font typeface="Calibri" panose="020F0502020204030204" pitchFamily="3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Lst>
  <p:custDataLst>
    <p:tags r:id="rId7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5616">
          <p15:clr>
            <a:srgbClr val="A4A3A4"/>
          </p15:clr>
        </p15:guide>
        <p15:guide id="2" pos="2880">
          <p15:clr>
            <a:srgbClr val="A4A3A4"/>
          </p15:clr>
        </p15:guide>
        <p15:guide id="3" orient="horz"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99"/>
    <a:srgbClr val="FFCC66"/>
    <a:srgbClr val="FF9966"/>
    <a:srgbClr val="CC3300"/>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9428" autoAdjust="0"/>
  </p:normalViewPr>
  <p:slideViewPr>
    <p:cSldViewPr>
      <p:cViewPr varScale="1">
        <p:scale>
          <a:sx n="40" d="100"/>
          <a:sy n="40" d="100"/>
        </p:scale>
        <p:origin x="714" y="54"/>
      </p:cViewPr>
      <p:guideLst>
        <p:guide pos="5616"/>
        <p:guide pos="2880"/>
        <p:guide orient="horz" pos="23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5EE7F7-25FC-4751-9F47-5D0CA286B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6A73E934-CEAE-42A7-8C73-3BD65FD8397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C32766C-85B4-40D1-BBD2-D901165F9F2C}" type="datetimeFigureOut">
              <a:rPr lang="vi-VN"/>
              <a:pPr>
                <a:defRPr/>
              </a:pPr>
              <a:t>24/05/2021</a:t>
            </a:fld>
            <a:endParaRPr lang="vi-VN"/>
          </a:p>
        </p:txBody>
      </p:sp>
      <p:sp>
        <p:nvSpPr>
          <p:cNvPr id="4" name="Slide Image Placeholder 3">
            <a:extLst>
              <a:ext uri="{FF2B5EF4-FFF2-40B4-BE49-F238E27FC236}">
                <a16:creationId xmlns:a16="http://schemas.microsoft.com/office/drawing/2014/main" id="{3044A55A-CFCA-4052-B1F5-E3395EE3E64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A4E1809A-1489-41EF-B00B-817AF94F432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08E760ED-6069-48C8-9334-C080B2FE29A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B8A9EFCE-8A93-402D-8349-296EA208831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51BFD7B-2471-4DB6-912F-FC691EE78021}" type="slidenum">
              <a:rPr lang="vi-VN" altLang="en-US"/>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26914E14-7FA2-4CFA-89B6-5DBBF9138A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DED9EC61-E706-4C03-9FEC-D8CFFAD25F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 (Từ Câu 01 - Câu 59)</a:t>
            </a:r>
            <a:endParaRPr lang="vi-VN" altLang="vi-VN"/>
          </a:p>
        </p:txBody>
      </p:sp>
      <p:sp>
        <p:nvSpPr>
          <p:cNvPr id="15364" name="Slide Number Placeholder 3">
            <a:extLst>
              <a:ext uri="{FF2B5EF4-FFF2-40B4-BE49-F238E27FC236}">
                <a16:creationId xmlns:a16="http://schemas.microsoft.com/office/drawing/2014/main" id="{01A561CA-63EF-4C6E-B905-0E9B248B45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CE18BA-C416-4843-AB62-A1E8951B4672}" type="slidenum">
              <a:rPr lang="vi-VN" altLang="vi-VN"/>
              <a:pPr/>
              <a:t>1</a:t>
            </a:fld>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F9A8C43C-6C1E-4E73-BA84-6DA24C7DF4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4C187B5C-C08E-4900-B0A3-BF2FEE0CF5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33796" name="Slide Number Placeholder 3">
            <a:extLst>
              <a:ext uri="{FF2B5EF4-FFF2-40B4-BE49-F238E27FC236}">
                <a16:creationId xmlns:a16="http://schemas.microsoft.com/office/drawing/2014/main" id="{1C5C889D-C3DD-48BC-9BD4-BACDD952A2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E96FD6-5DB3-48D7-86AB-B49C95C993BD}" type="slidenum">
              <a:rPr lang="vi-VN" altLang="vi-VN"/>
              <a:pPr/>
              <a:t>10</a:t>
            </a:fld>
            <a:endParaRPr lang="vi-VN"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21AB5A8-5117-4259-93CF-C44C019297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18C59952-338B-44E3-A2D4-D6333E38A8D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5844" name="Slide Number Placeholder 3">
            <a:extLst>
              <a:ext uri="{FF2B5EF4-FFF2-40B4-BE49-F238E27FC236}">
                <a16:creationId xmlns:a16="http://schemas.microsoft.com/office/drawing/2014/main" id="{D176ECED-315C-49B0-B243-A9EF2D379A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BE68D7-B583-44D0-BE64-2DA0A2C09A49}" type="slidenum">
              <a:rPr lang="vi-VN" altLang="vi-VN"/>
              <a:pPr/>
              <a:t>11</a:t>
            </a:fld>
            <a:endParaRPr lang="vi-VN"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E5576141-8F3A-425B-8A3A-DC5A95F5D1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F4755C46-E7C5-40CD-B91C-546D9B25D7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7892" name="Slide Number Placeholder 3">
            <a:extLst>
              <a:ext uri="{FF2B5EF4-FFF2-40B4-BE49-F238E27FC236}">
                <a16:creationId xmlns:a16="http://schemas.microsoft.com/office/drawing/2014/main" id="{3003FD4A-E0DD-4AAA-BA79-CED070A045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D63B7A-07A4-472D-B086-14D7E047CF3F}" type="slidenum">
              <a:rPr lang="vi-VN" altLang="vi-VN"/>
              <a:pPr/>
              <a:t>12</a:t>
            </a:fld>
            <a:endParaRPr lang="vi-VN"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9154FA56-8857-4DF6-B1BC-7507FDC46A1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BCB6715-EB25-4746-B5EF-C5E92E939C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39940" name="Slide Number Placeholder 3">
            <a:extLst>
              <a:ext uri="{FF2B5EF4-FFF2-40B4-BE49-F238E27FC236}">
                <a16:creationId xmlns:a16="http://schemas.microsoft.com/office/drawing/2014/main" id="{34584813-05E7-4E02-9625-3BE3608856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516C83-1561-4033-9B4A-BE60199805CE}" type="slidenum">
              <a:rPr lang="vi-VN" altLang="vi-VN"/>
              <a:pPr/>
              <a:t>13</a:t>
            </a:fld>
            <a:endParaRPr lang="vi-VN"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1AEE4204-E842-4F50-A9EB-EC458A674A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390ECEB0-2186-4BBC-B8CA-9149DEECB0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41988" name="Slide Number Placeholder 3">
            <a:extLst>
              <a:ext uri="{FF2B5EF4-FFF2-40B4-BE49-F238E27FC236}">
                <a16:creationId xmlns:a16="http://schemas.microsoft.com/office/drawing/2014/main" id="{80C0CBB8-8509-4C24-9B18-121FB7E397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5B654-ACD5-415D-B690-0127512D6416}" type="slidenum">
              <a:rPr lang="vi-VN" altLang="vi-VN"/>
              <a:pPr/>
              <a:t>14</a:t>
            </a:fld>
            <a:endParaRPr lang="vi-VN"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E9E7435-F696-4C5F-846F-343598288C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5D663C6F-7872-44E5-B276-C9140C801C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44036" name="Slide Number Placeholder 3">
            <a:extLst>
              <a:ext uri="{FF2B5EF4-FFF2-40B4-BE49-F238E27FC236}">
                <a16:creationId xmlns:a16="http://schemas.microsoft.com/office/drawing/2014/main" id="{D412E87E-C29E-4841-A9C6-F6FF594D59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674B12-92B2-4F16-8B18-6736D469AF8F}" type="slidenum">
              <a:rPr lang="vi-VN" altLang="vi-VN"/>
              <a:pPr/>
              <a:t>15</a:t>
            </a:fld>
            <a:endParaRPr lang="vi-VN"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93823769-DCD0-43BC-8D08-814216E740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664CAB6D-E4DF-457E-9036-A224395728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46084" name="Slide Number Placeholder 3">
            <a:extLst>
              <a:ext uri="{FF2B5EF4-FFF2-40B4-BE49-F238E27FC236}">
                <a16:creationId xmlns:a16="http://schemas.microsoft.com/office/drawing/2014/main" id="{F853274B-52F2-4C55-AD50-5DEE896ADF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3D138E-24C2-472E-B534-204D22168FAA}" type="slidenum">
              <a:rPr lang="vi-VN" altLang="vi-VN"/>
              <a:pPr/>
              <a:t>16</a:t>
            </a:fld>
            <a:endParaRPr lang="vi-VN"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94BCC79-BFF4-4090-91C1-E5715FF68D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394FF215-4590-44E7-9459-C62E40D665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48132" name="Slide Number Placeholder 3">
            <a:extLst>
              <a:ext uri="{FF2B5EF4-FFF2-40B4-BE49-F238E27FC236}">
                <a16:creationId xmlns:a16="http://schemas.microsoft.com/office/drawing/2014/main" id="{A7BEF365-81DD-4825-8D6D-F1ABB0119B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689DFD-AE98-48D1-8276-A024AC28B0A5}" type="slidenum">
              <a:rPr lang="vi-VN" altLang="vi-VN"/>
              <a:pPr/>
              <a:t>17</a:t>
            </a:fld>
            <a:endParaRPr lang="vi-VN"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E43B9B61-994E-47F6-B92C-253FEE3A8F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8385BE7B-1C36-412C-BF09-8B9CF0E857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50180" name="Slide Number Placeholder 3">
            <a:extLst>
              <a:ext uri="{FF2B5EF4-FFF2-40B4-BE49-F238E27FC236}">
                <a16:creationId xmlns:a16="http://schemas.microsoft.com/office/drawing/2014/main" id="{9F46DE6C-78D8-4D9F-96EF-521A8EE378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2B2AA3-6259-44FE-BB33-65EA45FEAB69}" type="slidenum">
              <a:rPr lang="vi-VN" altLang="vi-VN"/>
              <a:pPr/>
              <a:t>18</a:t>
            </a:fld>
            <a:endParaRPr lang="vi-VN"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55076F32-9CC1-40B6-8A15-9A96B76C02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444943F9-9A25-4FFD-8FE8-4DFBE661E2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52228" name="Slide Number Placeholder 3">
            <a:extLst>
              <a:ext uri="{FF2B5EF4-FFF2-40B4-BE49-F238E27FC236}">
                <a16:creationId xmlns:a16="http://schemas.microsoft.com/office/drawing/2014/main" id="{B812F90D-9371-4AF7-AD99-9BCA87F0AD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48701D-41F7-42B2-9049-CB9ADF9FBAA9}" type="slidenum">
              <a:rPr lang="vi-VN" altLang="vi-VN"/>
              <a:pPr/>
              <a:t>19</a:t>
            </a:fld>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4A1B5B39-5C12-4CA3-B5D5-5A6AAC88A7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455F76F7-CC58-43CE-91C0-04F47C8B2C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7412" name="Slide Number Placeholder 3">
            <a:extLst>
              <a:ext uri="{FF2B5EF4-FFF2-40B4-BE49-F238E27FC236}">
                <a16:creationId xmlns:a16="http://schemas.microsoft.com/office/drawing/2014/main" id="{4DABA4F6-30B6-43DA-B15C-BE751DE827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9F1084-2D2A-4FA9-99C8-708271A8DD3B}" type="slidenum">
              <a:rPr lang="vi-VN" altLang="vi-VN"/>
              <a:pPr/>
              <a:t>2</a:t>
            </a:fld>
            <a:endParaRPr lang="vi-VN"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40FA4BD9-C5FE-4377-9D42-8D8442BB9F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9EAD261F-741D-47EB-A135-A93C70C36B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54276" name="Slide Number Placeholder 3">
            <a:extLst>
              <a:ext uri="{FF2B5EF4-FFF2-40B4-BE49-F238E27FC236}">
                <a16:creationId xmlns:a16="http://schemas.microsoft.com/office/drawing/2014/main" id="{9A545656-E0D1-4221-8039-6BEDB50ACE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834841-305A-43B3-B1F0-2688EE5BC610}" type="slidenum">
              <a:rPr lang="vi-VN" altLang="vi-VN"/>
              <a:pPr/>
              <a:t>20</a:t>
            </a:fld>
            <a:endParaRPr lang="vi-VN" altLang="vi-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B7D994E3-39F2-456C-911C-B316FAF9CE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1952A54A-13B1-4DDE-8170-6CCFEBBC7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56324" name="Slide Number Placeholder 3">
            <a:extLst>
              <a:ext uri="{FF2B5EF4-FFF2-40B4-BE49-F238E27FC236}">
                <a16:creationId xmlns:a16="http://schemas.microsoft.com/office/drawing/2014/main" id="{F21C6D7B-15D6-4CF7-8559-D39D419056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3DD953-FB4B-4978-A9C3-F130D6F8E701}" type="slidenum">
              <a:rPr lang="vi-VN" altLang="vi-VN"/>
              <a:pPr/>
              <a:t>21</a:t>
            </a:fld>
            <a:endParaRPr lang="vi-VN" alt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F1D274E-4651-444C-85E3-5A5B9F3928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263AA8F5-5D22-4CBA-A6D7-0F50483F81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58372" name="Slide Number Placeholder 3">
            <a:extLst>
              <a:ext uri="{FF2B5EF4-FFF2-40B4-BE49-F238E27FC236}">
                <a16:creationId xmlns:a16="http://schemas.microsoft.com/office/drawing/2014/main" id="{2E1A2D9B-1AAC-46CD-9E4B-96F377710F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E6777E-8B98-401B-9EDA-23776DC9C2F5}" type="slidenum">
              <a:rPr lang="vi-VN" altLang="vi-VN"/>
              <a:pPr/>
              <a:t>22</a:t>
            </a:fld>
            <a:endParaRPr lang="vi-VN" alt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C1419D32-BC3E-421C-9C4F-3357C9A7CF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45173905-D831-4441-8A61-C3E8BECFAF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60420" name="Slide Number Placeholder 3">
            <a:extLst>
              <a:ext uri="{FF2B5EF4-FFF2-40B4-BE49-F238E27FC236}">
                <a16:creationId xmlns:a16="http://schemas.microsoft.com/office/drawing/2014/main" id="{33270B19-BD7F-472E-8752-946AFF5BC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1A6563-4FFB-49D8-8B1B-13CFB7928E5D}" type="slidenum">
              <a:rPr lang="vi-VN" altLang="vi-VN"/>
              <a:pPr/>
              <a:t>23</a:t>
            </a:fld>
            <a:endParaRPr lang="vi-VN" alt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1E9275E6-0999-4427-9B7D-DC6992DA87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05CC9C29-D055-427C-A8CE-A9B35C5B47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62468" name="Slide Number Placeholder 3">
            <a:extLst>
              <a:ext uri="{FF2B5EF4-FFF2-40B4-BE49-F238E27FC236}">
                <a16:creationId xmlns:a16="http://schemas.microsoft.com/office/drawing/2014/main" id="{18B359EA-7A81-42DE-9FE0-74336BD763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027A6C-236C-4CDA-8FC3-EF2337DCA579}" type="slidenum">
              <a:rPr lang="vi-VN" altLang="vi-VN">
                <a:solidFill>
                  <a:srgbClr val="000000"/>
                </a:solidFill>
              </a:rPr>
              <a:pPr/>
              <a:t>24</a:t>
            </a:fld>
            <a:endParaRPr lang="vi-VN" altLang="vi-VN">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AF570B5-0AAC-406F-828D-FE5F205B80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174A260B-F761-4B45-AE30-43D1A63280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64516" name="Slide Number Placeholder 3">
            <a:extLst>
              <a:ext uri="{FF2B5EF4-FFF2-40B4-BE49-F238E27FC236}">
                <a16:creationId xmlns:a16="http://schemas.microsoft.com/office/drawing/2014/main" id="{8A542919-27AE-4AF5-87F2-735F36BFAE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BAD188-8FCD-417F-B5DE-2DBF1D20BA91}" type="slidenum">
              <a:rPr lang="vi-VN" altLang="vi-VN">
                <a:solidFill>
                  <a:srgbClr val="000000"/>
                </a:solidFill>
              </a:rPr>
              <a:pPr/>
              <a:t>25</a:t>
            </a:fld>
            <a:endParaRPr lang="vi-VN" altLang="vi-VN">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8406FD33-B82D-4CA2-8124-46D5D0BE86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B382DFA2-ED57-47C9-9EEC-02BF485272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66564" name="Slide Number Placeholder 3">
            <a:extLst>
              <a:ext uri="{FF2B5EF4-FFF2-40B4-BE49-F238E27FC236}">
                <a16:creationId xmlns:a16="http://schemas.microsoft.com/office/drawing/2014/main" id="{3404A3EF-CF46-4098-8C25-B937919E8C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D8B70A-A68F-4CAA-8D1C-30141156CFDC}" type="slidenum">
              <a:rPr lang="vi-VN" altLang="vi-VN">
                <a:solidFill>
                  <a:srgbClr val="000000"/>
                </a:solidFill>
              </a:rPr>
              <a:pPr/>
              <a:t>26</a:t>
            </a:fld>
            <a:endParaRPr lang="vi-VN" altLang="vi-VN">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779BFE44-8CDC-4933-B556-8E2790DAD8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17A1097E-9F6B-43CB-8BAD-2D97FF616E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68612" name="Slide Number Placeholder 3">
            <a:extLst>
              <a:ext uri="{FF2B5EF4-FFF2-40B4-BE49-F238E27FC236}">
                <a16:creationId xmlns:a16="http://schemas.microsoft.com/office/drawing/2014/main" id="{9EBA20D3-A49D-412B-9FDC-715AA8F7BA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9BEACD-6FBE-4B42-8108-EA48040BA5A5}" type="slidenum">
              <a:rPr lang="vi-VN" altLang="vi-VN">
                <a:solidFill>
                  <a:srgbClr val="000000"/>
                </a:solidFill>
              </a:rPr>
              <a:pPr/>
              <a:t>27</a:t>
            </a:fld>
            <a:endParaRPr lang="vi-VN" altLang="vi-VN">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64BF723D-3576-4316-B0D1-6B0077ECD8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C6FA3AAC-40AB-47D6-87D4-C704A602C69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70660" name="Slide Number Placeholder 3">
            <a:extLst>
              <a:ext uri="{FF2B5EF4-FFF2-40B4-BE49-F238E27FC236}">
                <a16:creationId xmlns:a16="http://schemas.microsoft.com/office/drawing/2014/main" id="{38BF4A04-6401-4A43-BF26-9B9A728E51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7B0045-4FC8-4C6E-A64C-529067FF03A0}" type="slidenum">
              <a:rPr lang="vi-VN" altLang="vi-VN">
                <a:solidFill>
                  <a:srgbClr val="000000"/>
                </a:solidFill>
              </a:rPr>
              <a:pPr/>
              <a:t>28</a:t>
            </a:fld>
            <a:endParaRPr lang="vi-VN" altLang="vi-VN">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B210836-5B00-432B-8A29-CF79ACCF4F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CE210CE0-8DF7-4D45-B3FE-A3A95ECC77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72708" name="Slide Number Placeholder 3">
            <a:extLst>
              <a:ext uri="{FF2B5EF4-FFF2-40B4-BE49-F238E27FC236}">
                <a16:creationId xmlns:a16="http://schemas.microsoft.com/office/drawing/2014/main" id="{56F24084-C062-472B-903D-B67DBB4774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298368-D968-4D77-9C90-2B03AA634FEB}" type="slidenum">
              <a:rPr lang="vi-VN" altLang="vi-VN">
                <a:solidFill>
                  <a:srgbClr val="000000"/>
                </a:solidFill>
              </a:rPr>
              <a:pPr/>
              <a:t>29</a:t>
            </a:fld>
            <a:endParaRPr lang="vi-VN" altLang="vi-V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2C0ED61-B3A4-431A-83A1-30F3EF15D2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3D25AA64-FF63-40DD-AFE9-15953FEFE2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9460" name="Slide Number Placeholder 3">
            <a:extLst>
              <a:ext uri="{FF2B5EF4-FFF2-40B4-BE49-F238E27FC236}">
                <a16:creationId xmlns:a16="http://schemas.microsoft.com/office/drawing/2014/main" id="{4DA21B69-8635-4CFB-B9D9-538C4792CA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8A5B46-BB14-483E-85D2-28E8C2C602C4}" type="slidenum">
              <a:rPr lang="vi-VN" altLang="vi-VN"/>
              <a:pPr/>
              <a:t>3</a:t>
            </a:fld>
            <a:endParaRPr lang="vi-VN" altLang="vi-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FA739F8F-0FAE-44AD-B94A-8D0D27CB75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C4C984FD-9572-4AAF-BBB6-14401886BE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74756" name="Slide Number Placeholder 3">
            <a:extLst>
              <a:ext uri="{FF2B5EF4-FFF2-40B4-BE49-F238E27FC236}">
                <a16:creationId xmlns:a16="http://schemas.microsoft.com/office/drawing/2014/main" id="{ECF11CA0-EC01-48BE-8C8E-3364E9C316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E7747F-24E8-44F8-9623-BC57EF4C2C2E}" type="slidenum">
              <a:rPr lang="vi-VN" altLang="vi-VN">
                <a:solidFill>
                  <a:srgbClr val="000000"/>
                </a:solidFill>
              </a:rPr>
              <a:pPr/>
              <a:t>30</a:t>
            </a:fld>
            <a:endParaRPr lang="vi-VN" altLang="vi-VN">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9644627-9839-49B0-A455-1F1C603B50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DBB69D78-25C5-45B3-8D36-3945CBBE89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76804" name="Slide Number Placeholder 3">
            <a:extLst>
              <a:ext uri="{FF2B5EF4-FFF2-40B4-BE49-F238E27FC236}">
                <a16:creationId xmlns:a16="http://schemas.microsoft.com/office/drawing/2014/main" id="{FA705219-6F3A-4BED-A389-BF299A3A41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66FCDE-467B-451A-8727-52681FBC9C9E}" type="slidenum">
              <a:rPr lang="vi-VN" altLang="vi-VN">
                <a:solidFill>
                  <a:srgbClr val="000000"/>
                </a:solidFill>
              </a:rPr>
              <a:pPr/>
              <a:t>31</a:t>
            </a:fld>
            <a:endParaRPr lang="vi-VN" altLang="vi-VN">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A1A45035-8E72-4021-A939-2462AD944D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5E2F8BFA-0881-4297-8DE9-8B48FC2A10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78852" name="Slide Number Placeholder 3">
            <a:extLst>
              <a:ext uri="{FF2B5EF4-FFF2-40B4-BE49-F238E27FC236}">
                <a16:creationId xmlns:a16="http://schemas.microsoft.com/office/drawing/2014/main" id="{C065DC74-BFDD-4DD9-A19C-C8FDA11AF5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6A96C5-06AE-4C6E-ADB5-B0A29A5775D0}" type="slidenum">
              <a:rPr lang="vi-VN" altLang="vi-VN">
                <a:solidFill>
                  <a:srgbClr val="000000"/>
                </a:solidFill>
              </a:rPr>
              <a:pPr/>
              <a:t>32</a:t>
            </a:fld>
            <a:endParaRPr lang="vi-VN" altLang="vi-VN">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AF8F2A8-497F-434F-8E48-B223B441D6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F3A0DDB6-5D98-48BE-85E6-50EAC75192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0900" name="Slide Number Placeholder 3">
            <a:extLst>
              <a:ext uri="{FF2B5EF4-FFF2-40B4-BE49-F238E27FC236}">
                <a16:creationId xmlns:a16="http://schemas.microsoft.com/office/drawing/2014/main" id="{6D63418D-DB6E-432B-B483-93F9498B47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5AAABA-1433-4B9A-B19B-F04B626FF8FD}" type="slidenum">
              <a:rPr lang="vi-VN" altLang="vi-VN">
                <a:solidFill>
                  <a:srgbClr val="000000"/>
                </a:solidFill>
              </a:rPr>
              <a:pPr/>
              <a:t>33</a:t>
            </a:fld>
            <a:endParaRPr lang="vi-VN" altLang="vi-VN">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28DF1842-4223-49C0-84FD-F1CFD24520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B181748F-0E2D-40E7-ADA3-1F244A4F35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82948" name="Slide Number Placeholder 3">
            <a:extLst>
              <a:ext uri="{FF2B5EF4-FFF2-40B4-BE49-F238E27FC236}">
                <a16:creationId xmlns:a16="http://schemas.microsoft.com/office/drawing/2014/main" id="{DCDE3A0B-5886-4D62-8310-3EC25CC248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188039-79F9-4A61-A8DC-03FBE83C88AE}" type="slidenum">
              <a:rPr lang="vi-VN" altLang="vi-VN">
                <a:solidFill>
                  <a:srgbClr val="000000"/>
                </a:solidFill>
              </a:rPr>
              <a:pPr/>
              <a:t>34</a:t>
            </a:fld>
            <a:endParaRPr lang="vi-VN" altLang="vi-VN">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0CEF1DA7-F357-4DD2-BE0C-3238541DD5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66A6EF60-33EB-49E1-9FEF-4D695DEB4E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84996" name="Slide Number Placeholder 3">
            <a:extLst>
              <a:ext uri="{FF2B5EF4-FFF2-40B4-BE49-F238E27FC236}">
                <a16:creationId xmlns:a16="http://schemas.microsoft.com/office/drawing/2014/main" id="{274AE27F-D0C6-49CE-B317-3D960B6D77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C85BD7-2715-431A-9B9C-6576918A219C}" type="slidenum">
              <a:rPr lang="vi-VN" altLang="vi-VN">
                <a:solidFill>
                  <a:srgbClr val="000000"/>
                </a:solidFill>
              </a:rPr>
              <a:pPr/>
              <a:t>35</a:t>
            </a:fld>
            <a:endParaRPr lang="vi-VN" altLang="vi-VN">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A6810D8B-7D7A-41A4-AB10-39E7D4A525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2E9B929F-BE9B-4E40-8398-0556FA1155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87044" name="Slide Number Placeholder 3">
            <a:extLst>
              <a:ext uri="{FF2B5EF4-FFF2-40B4-BE49-F238E27FC236}">
                <a16:creationId xmlns:a16="http://schemas.microsoft.com/office/drawing/2014/main" id="{EFA039D4-FD92-485E-80AA-10A865D90D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F53747-0E70-4F29-9D22-4DD2B37384E2}" type="slidenum">
              <a:rPr lang="vi-VN" altLang="vi-VN">
                <a:solidFill>
                  <a:srgbClr val="000000"/>
                </a:solidFill>
              </a:rPr>
              <a:pPr/>
              <a:t>36</a:t>
            </a:fld>
            <a:endParaRPr lang="vi-VN" altLang="vi-VN">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E323C7FD-0D12-40BD-BE0E-7CC10B1C47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0B12A67F-527A-4B52-8B25-BBD1C18296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9092" name="Slide Number Placeholder 3">
            <a:extLst>
              <a:ext uri="{FF2B5EF4-FFF2-40B4-BE49-F238E27FC236}">
                <a16:creationId xmlns:a16="http://schemas.microsoft.com/office/drawing/2014/main" id="{7A1634D8-3A0C-40E3-880E-4603535E9F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1ECC3F-9A2F-4BE2-895F-946C78C278ED}" type="slidenum">
              <a:rPr lang="vi-VN" altLang="vi-VN">
                <a:solidFill>
                  <a:srgbClr val="000000"/>
                </a:solidFill>
              </a:rPr>
              <a:pPr/>
              <a:t>37</a:t>
            </a:fld>
            <a:endParaRPr lang="vi-VN" altLang="vi-VN">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1812CB3-7B36-4B20-94AD-549C476D20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8D3702BD-CAEE-422C-834A-2FC5586972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91140" name="Slide Number Placeholder 3">
            <a:extLst>
              <a:ext uri="{FF2B5EF4-FFF2-40B4-BE49-F238E27FC236}">
                <a16:creationId xmlns:a16="http://schemas.microsoft.com/office/drawing/2014/main" id="{DC0098B9-D341-489A-8703-FA410A2067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0A2847-2001-4A91-9FEF-84F6AB5A9016}" type="slidenum">
              <a:rPr lang="vi-VN" altLang="vi-VN">
                <a:solidFill>
                  <a:srgbClr val="000000"/>
                </a:solidFill>
              </a:rPr>
              <a:pPr/>
              <a:t>38</a:t>
            </a:fld>
            <a:endParaRPr lang="vi-VN" altLang="vi-VN">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D9DB368E-ED97-4D39-B2B1-88CC728F17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0FB25019-54D7-4D7F-BF41-F4D9CE6FB1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93188" name="Slide Number Placeholder 3">
            <a:extLst>
              <a:ext uri="{FF2B5EF4-FFF2-40B4-BE49-F238E27FC236}">
                <a16:creationId xmlns:a16="http://schemas.microsoft.com/office/drawing/2014/main" id="{8C7D0878-9639-4002-B8B8-03C781C259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0DC1DD-BFF8-484A-9643-D53CCE1D61AC}" type="slidenum">
              <a:rPr lang="vi-VN" altLang="vi-VN">
                <a:solidFill>
                  <a:srgbClr val="000000"/>
                </a:solidFill>
              </a:rPr>
              <a:pPr/>
              <a:t>39</a:t>
            </a:fld>
            <a:endParaRPr lang="vi-VN" altLang="vi-V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B406FAF-6A01-4EC7-B65B-7F3E200CC4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F165F736-8DF6-4290-81EF-348DE69846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21508" name="Slide Number Placeholder 3">
            <a:extLst>
              <a:ext uri="{FF2B5EF4-FFF2-40B4-BE49-F238E27FC236}">
                <a16:creationId xmlns:a16="http://schemas.microsoft.com/office/drawing/2014/main" id="{14D7B969-A33B-40C0-9CC7-0A7D9D2634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FBB766-C5A2-4CC4-985F-B4480CF4A1F7}" type="slidenum">
              <a:rPr lang="vi-VN" altLang="vi-VN"/>
              <a:pPr/>
              <a:t>4</a:t>
            </a:fld>
            <a:endParaRPr lang="vi-VN" alt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6C9C1B0B-5BAE-4473-8BAC-EB348FED8B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31F4605C-E010-44B7-8DF0-3DA6BD1D97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95236" name="Slide Number Placeholder 3">
            <a:extLst>
              <a:ext uri="{FF2B5EF4-FFF2-40B4-BE49-F238E27FC236}">
                <a16:creationId xmlns:a16="http://schemas.microsoft.com/office/drawing/2014/main" id="{E4549E35-175B-455B-B4D0-C1CC3DE5FF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2338E8-7420-4951-8874-88A0985D3C04}" type="slidenum">
              <a:rPr lang="vi-VN" altLang="vi-VN">
                <a:solidFill>
                  <a:srgbClr val="000000"/>
                </a:solidFill>
              </a:rPr>
              <a:pPr/>
              <a:t>40</a:t>
            </a:fld>
            <a:endParaRPr lang="vi-VN" altLang="vi-VN">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A7C38F2-8CAE-4BF9-A218-CDAAFB5D69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65290DE4-215B-4698-98A1-94E2FA8A7B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97284" name="Slide Number Placeholder 3">
            <a:extLst>
              <a:ext uri="{FF2B5EF4-FFF2-40B4-BE49-F238E27FC236}">
                <a16:creationId xmlns:a16="http://schemas.microsoft.com/office/drawing/2014/main" id="{9570CE0F-C563-46F8-8DE1-E137FE12E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09B9FB-9A8E-4754-A1F5-4C807D64D626}" type="slidenum">
              <a:rPr lang="vi-VN" altLang="vi-VN">
                <a:solidFill>
                  <a:srgbClr val="000000"/>
                </a:solidFill>
              </a:rPr>
              <a:pPr/>
              <a:t>41</a:t>
            </a:fld>
            <a:endParaRPr lang="vi-VN" altLang="vi-VN">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C23AB80D-3E10-4482-9B7A-3C717612A3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CDEFFEC0-4689-4680-9271-611B399FC0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99332" name="Slide Number Placeholder 3">
            <a:extLst>
              <a:ext uri="{FF2B5EF4-FFF2-40B4-BE49-F238E27FC236}">
                <a16:creationId xmlns:a16="http://schemas.microsoft.com/office/drawing/2014/main" id="{64610984-6AEE-4F4A-84BB-3C9A5AA959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D7D599-AE6C-472C-AB65-211FE478E95A}" type="slidenum">
              <a:rPr lang="vi-VN" altLang="vi-VN">
                <a:solidFill>
                  <a:srgbClr val="000000"/>
                </a:solidFill>
              </a:rPr>
              <a:pPr/>
              <a:t>42</a:t>
            </a:fld>
            <a:endParaRPr lang="vi-VN" altLang="vi-VN">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A89D8F5C-E0F3-4675-B940-DEC2936D33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5716C21F-7A98-4C6B-980C-382A980142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01380" name="Slide Number Placeholder 3">
            <a:extLst>
              <a:ext uri="{FF2B5EF4-FFF2-40B4-BE49-F238E27FC236}">
                <a16:creationId xmlns:a16="http://schemas.microsoft.com/office/drawing/2014/main" id="{BA4FE7C0-1B7E-4613-9278-A22ED30F79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39DA47-FD10-4AB2-9D97-75CE8EF22EE0}" type="slidenum">
              <a:rPr lang="vi-VN" altLang="vi-VN">
                <a:solidFill>
                  <a:srgbClr val="000000"/>
                </a:solidFill>
              </a:rPr>
              <a:pPr/>
              <a:t>43</a:t>
            </a:fld>
            <a:endParaRPr lang="vi-VN" altLang="vi-VN">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FE9CFA15-7053-4A43-8813-F97D3FD46C1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55550735-ED37-458B-B122-4189D22438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03428" name="Slide Number Placeholder 3">
            <a:extLst>
              <a:ext uri="{FF2B5EF4-FFF2-40B4-BE49-F238E27FC236}">
                <a16:creationId xmlns:a16="http://schemas.microsoft.com/office/drawing/2014/main" id="{17CF5F20-67FC-493B-8B73-E7D3EAB181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7A8A1C-F56B-449D-84E6-1C90B32CB0EF}" type="slidenum">
              <a:rPr lang="vi-VN" altLang="vi-VN">
                <a:solidFill>
                  <a:srgbClr val="000000"/>
                </a:solidFill>
              </a:rPr>
              <a:pPr/>
              <a:t>44</a:t>
            </a:fld>
            <a:endParaRPr lang="vi-VN" altLang="vi-VN">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5AC308E3-5AC3-479A-A5D4-8EB11D3A02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6D6EC851-FA54-449D-A101-F0904D7669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05476" name="Slide Number Placeholder 3">
            <a:extLst>
              <a:ext uri="{FF2B5EF4-FFF2-40B4-BE49-F238E27FC236}">
                <a16:creationId xmlns:a16="http://schemas.microsoft.com/office/drawing/2014/main" id="{6F8EDD1F-E000-489D-82F5-76B86CDB6E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D37E8A-0D15-45CE-98A0-6C4BC480CC43}" type="slidenum">
              <a:rPr lang="vi-VN" altLang="vi-VN">
                <a:solidFill>
                  <a:srgbClr val="000000"/>
                </a:solidFill>
              </a:rPr>
              <a:pPr/>
              <a:t>45</a:t>
            </a:fld>
            <a:endParaRPr lang="vi-VN" altLang="vi-VN">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EAEF9F8-9F41-4BE6-8F37-5C102FC249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E2A2A1CC-28C5-423A-B439-DAC817C34E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07524" name="Slide Number Placeholder 3">
            <a:extLst>
              <a:ext uri="{FF2B5EF4-FFF2-40B4-BE49-F238E27FC236}">
                <a16:creationId xmlns:a16="http://schemas.microsoft.com/office/drawing/2014/main" id="{FC1E1FB2-A1C9-4B97-91DE-D70DBAA4C8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69612A-C241-413B-863D-B7772DEFDB52}" type="slidenum">
              <a:rPr lang="vi-VN" altLang="vi-VN">
                <a:solidFill>
                  <a:srgbClr val="000000"/>
                </a:solidFill>
              </a:rPr>
              <a:pPr/>
              <a:t>46</a:t>
            </a:fld>
            <a:endParaRPr lang="vi-VN" altLang="vi-VN">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57F0598A-77D0-4C0A-BE55-FAD25B246F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A927E270-D476-46C8-A703-047F90DCBC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09572" name="Slide Number Placeholder 3">
            <a:extLst>
              <a:ext uri="{FF2B5EF4-FFF2-40B4-BE49-F238E27FC236}">
                <a16:creationId xmlns:a16="http://schemas.microsoft.com/office/drawing/2014/main" id="{23E5B2C8-66BC-4C6D-8706-F4BC64F760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C015C2-19DE-4426-A4A1-300B40846536}" type="slidenum">
              <a:rPr lang="vi-VN" altLang="vi-VN">
                <a:solidFill>
                  <a:srgbClr val="000000"/>
                </a:solidFill>
              </a:rPr>
              <a:pPr/>
              <a:t>47</a:t>
            </a:fld>
            <a:endParaRPr lang="vi-VN" altLang="vi-VN">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072BDBD6-BA14-484C-88CA-2AF70383D9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64AB07CF-9D70-400C-A116-C9B5D2F206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11620" name="Slide Number Placeholder 3">
            <a:extLst>
              <a:ext uri="{FF2B5EF4-FFF2-40B4-BE49-F238E27FC236}">
                <a16:creationId xmlns:a16="http://schemas.microsoft.com/office/drawing/2014/main" id="{032C9240-615F-4B14-8559-BE09C817DE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0CABBA-41CB-49C3-96C7-132CB29F6662}" type="slidenum">
              <a:rPr lang="vi-VN" altLang="vi-VN">
                <a:solidFill>
                  <a:srgbClr val="000000"/>
                </a:solidFill>
              </a:rPr>
              <a:pPr/>
              <a:t>48</a:t>
            </a:fld>
            <a:endParaRPr lang="vi-VN" altLang="vi-VN">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4DEEDBF9-94FC-4691-93FF-8E8E7C168B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F38F0431-0AE8-4469-829E-1FDBE2C7FF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13668" name="Slide Number Placeholder 3">
            <a:extLst>
              <a:ext uri="{FF2B5EF4-FFF2-40B4-BE49-F238E27FC236}">
                <a16:creationId xmlns:a16="http://schemas.microsoft.com/office/drawing/2014/main" id="{B870D13A-099E-4CC2-A192-BAF9CCC847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68FBBA-7A59-42BA-BAD6-39FDCA46FF5C}" type="slidenum">
              <a:rPr lang="vi-VN" altLang="vi-VN">
                <a:solidFill>
                  <a:srgbClr val="000000"/>
                </a:solidFill>
              </a:rPr>
              <a:pPr/>
              <a:t>49</a:t>
            </a:fld>
            <a:endParaRPr lang="vi-VN" altLang="vi-V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A9C3531-7DDB-4411-BB8D-295A1C387A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24E47128-D714-4022-8D92-0F6FBE31E0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23556" name="Slide Number Placeholder 3">
            <a:extLst>
              <a:ext uri="{FF2B5EF4-FFF2-40B4-BE49-F238E27FC236}">
                <a16:creationId xmlns:a16="http://schemas.microsoft.com/office/drawing/2014/main" id="{7B3B9565-2B41-431C-987A-5B00EBE9F7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FB7AAD-07D2-493D-A2E7-495EE4F6E194}" type="slidenum">
              <a:rPr lang="vi-VN" altLang="vi-VN"/>
              <a:pPr/>
              <a:t>5</a:t>
            </a:fld>
            <a:endParaRPr lang="vi-VN" altLang="vi-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32F16B51-7E6C-4553-A26A-B43142B9C7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66DA6A19-30BC-4EEA-A49C-85C8B2F117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15716" name="Slide Number Placeholder 3">
            <a:extLst>
              <a:ext uri="{FF2B5EF4-FFF2-40B4-BE49-F238E27FC236}">
                <a16:creationId xmlns:a16="http://schemas.microsoft.com/office/drawing/2014/main" id="{84A8E50C-F098-4AD3-BABC-53EE2DFA7B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78D463-ECFC-41F6-8D0C-EB592F8018F3}" type="slidenum">
              <a:rPr lang="vi-VN" altLang="vi-VN">
                <a:solidFill>
                  <a:srgbClr val="000000"/>
                </a:solidFill>
              </a:rPr>
              <a:pPr/>
              <a:t>50</a:t>
            </a:fld>
            <a:endParaRPr lang="vi-VN" altLang="vi-VN">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58FEA328-9080-41A2-912E-BB989F6CCB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7592CDC5-4A08-4834-8ABA-90C3219672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17764" name="Slide Number Placeholder 3">
            <a:extLst>
              <a:ext uri="{FF2B5EF4-FFF2-40B4-BE49-F238E27FC236}">
                <a16:creationId xmlns:a16="http://schemas.microsoft.com/office/drawing/2014/main" id="{74D0315E-CEDF-4E66-98F2-BA12AD9918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944A4B-73BF-48ED-8A7D-2A17D81F712F}" type="slidenum">
              <a:rPr lang="vi-VN" altLang="vi-VN">
                <a:solidFill>
                  <a:srgbClr val="000000"/>
                </a:solidFill>
              </a:rPr>
              <a:pPr/>
              <a:t>51</a:t>
            </a:fld>
            <a:endParaRPr lang="vi-VN" altLang="vi-VN">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AD260300-8565-4E92-8CEB-ED4C7DBA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1C587467-49C0-4893-9AF2-B9E7EE3BE79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19812" name="Slide Number Placeholder 3">
            <a:extLst>
              <a:ext uri="{FF2B5EF4-FFF2-40B4-BE49-F238E27FC236}">
                <a16:creationId xmlns:a16="http://schemas.microsoft.com/office/drawing/2014/main" id="{DB2BAECC-A904-4A10-A4E4-E5BBD61635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4621B2-1129-4004-8EF6-A1048EE7FBA8}" type="slidenum">
              <a:rPr lang="vi-VN" altLang="vi-VN">
                <a:solidFill>
                  <a:srgbClr val="000000"/>
                </a:solidFill>
              </a:rPr>
              <a:pPr/>
              <a:t>52</a:t>
            </a:fld>
            <a:endParaRPr lang="vi-VN" altLang="vi-VN">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5A6408AD-3C2C-4168-8A69-0C531F167C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FD9F7C5E-BB8C-4C48-9F78-39D15F53EF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21860" name="Slide Number Placeholder 3">
            <a:extLst>
              <a:ext uri="{FF2B5EF4-FFF2-40B4-BE49-F238E27FC236}">
                <a16:creationId xmlns:a16="http://schemas.microsoft.com/office/drawing/2014/main" id="{A74F9331-6EB4-40FE-B7D4-36947DE05C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F184E0-3349-4A6A-947E-3B4664ACBA81}" type="slidenum">
              <a:rPr lang="vi-VN" altLang="vi-VN">
                <a:solidFill>
                  <a:srgbClr val="000000"/>
                </a:solidFill>
              </a:rPr>
              <a:pPr/>
              <a:t>53</a:t>
            </a:fld>
            <a:endParaRPr lang="vi-VN" altLang="vi-VN">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B127C031-0168-49A3-91A9-F1AF2D692E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F8595A6C-16DE-4FCB-9C5D-20160AAD1F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23908" name="Slide Number Placeholder 3">
            <a:extLst>
              <a:ext uri="{FF2B5EF4-FFF2-40B4-BE49-F238E27FC236}">
                <a16:creationId xmlns:a16="http://schemas.microsoft.com/office/drawing/2014/main" id="{BA5BFF2A-EBC4-4F42-B591-F14844274C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84030-BB0F-4645-82B3-186972304DCF}" type="slidenum">
              <a:rPr lang="vi-VN" altLang="vi-VN">
                <a:solidFill>
                  <a:srgbClr val="000000"/>
                </a:solidFill>
              </a:rPr>
              <a:pPr/>
              <a:t>54</a:t>
            </a:fld>
            <a:endParaRPr lang="vi-VN" altLang="vi-VN">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7F3B4A1F-6FB1-44A6-A412-C30BB08390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370979BF-0101-4A24-9C43-5E4735BFCF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25956" name="Slide Number Placeholder 3">
            <a:extLst>
              <a:ext uri="{FF2B5EF4-FFF2-40B4-BE49-F238E27FC236}">
                <a16:creationId xmlns:a16="http://schemas.microsoft.com/office/drawing/2014/main" id="{36DEE0C6-19C2-4FDC-AF8A-46EDC761C5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74E31C-89C5-4F66-B245-90F126348EA4}" type="slidenum">
              <a:rPr lang="vi-VN" altLang="vi-VN">
                <a:solidFill>
                  <a:srgbClr val="000000"/>
                </a:solidFill>
              </a:rPr>
              <a:pPr/>
              <a:t>55</a:t>
            </a:fld>
            <a:endParaRPr lang="vi-VN" altLang="vi-VN">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C87A371B-1D0F-4B72-A990-8A4DF0E01B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778DFBD4-A7C9-44A8-A27B-281EC9A1A5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28004" name="Slide Number Placeholder 3">
            <a:extLst>
              <a:ext uri="{FF2B5EF4-FFF2-40B4-BE49-F238E27FC236}">
                <a16:creationId xmlns:a16="http://schemas.microsoft.com/office/drawing/2014/main" id="{E635D56C-30A4-4092-B34F-42A7687C70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6E70B-8991-417E-9BD1-B82A2D3ABCEC}" type="slidenum">
              <a:rPr lang="vi-VN" altLang="vi-VN">
                <a:solidFill>
                  <a:srgbClr val="000000"/>
                </a:solidFill>
              </a:rPr>
              <a:pPr/>
              <a:t>56</a:t>
            </a:fld>
            <a:endParaRPr lang="vi-VN" altLang="vi-VN">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EEF1CBBE-AB1F-4CB7-B2D0-F8E4C0E8E75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9F229930-64C9-4DB7-8218-280C3245C8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30052" name="Slide Number Placeholder 3">
            <a:extLst>
              <a:ext uri="{FF2B5EF4-FFF2-40B4-BE49-F238E27FC236}">
                <a16:creationId xmlns:a16="http://schemas.microsoft.com/office/drawing/2014/main" id="{548B7B99-2DD3-4DFE-8EB4-01E98C4B7A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102411-1B0C-4931-8299-53FE26E6C24C}" type="slidenum">
              <a:rPr lang="vi-VN" altLang="vi-VN">
                <a:solidFill>
                  <a:srgbClr val="000000"/>
                </a:solidFill>
              </a:rPr>
              <a:pPr/>
              <a:t>57</a:t>
            </a:fld>
            <a:endParaRPr lang="vi-VN" altLang="vi-VN">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87D802E5-FEB7-4B0B-8B87-711485EE7F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EA2ACE6B-99C8-43D6-A594-BFE73C273A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32100" name="Slide Number Placeholder 3">
            <a:extLst>
              <a:ext uri="{FF2B5EF4-FFF2-40B4-BE49-F238E27FC236}">
                <a16:creationId xmlns:a16="http://schemas.microsoft.com/office/drawing/2014/main" id="{B1364DF2-44C3-463D-B326-C13DE8D077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3499BE-D0D6-4649-B152-C06937AF0BD8}" type="slidenum">
              <a:rPr lang="vi-VN" altLang="vi-VN">
                <a:solidFill>
                  <a:srgbClr val="000000"/>
                </a:solidFill>
              </a:rPr>
              <a:pPr/>
              <a:t>58</a:t>
            </a:fld>
            <a:endParaRPr lang="vi-VN" altLang="vi-VN">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5A913172-0465-409F-9747-14344D781A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974435A7-7929-4F15-A70B-570E63FA4B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34148" name="Slide Number Placeholder 3">
            <a:extLst>
              <a:ext uri="{FF2B5EF4-FFF2-40B4-BE49-F238E27FC236}">
                <a16:creationId xmlns:a16="http://schemas.microsoft.com/office/drawing/2014/main" id="{21940925-E849-4E62-9DD2-06F6859D4F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22E1B-7E1C-46E0-AC7A-D5F424CC64D3}" type="slidenum">
              <a:rPr lang="vi-VN" altLang="vi-VN">
                <a:solidFill>
                  <a:srgbClr val="000000"/>
                </a:solidFill>
              </a:rPr>
              <a:pPr/>
              <a:t>59</a:t>
            </a:fld>
            <a:endParaRPr lang="vi-VN" altLang="vi-VN">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673F451C-C7D6-47A2-A77F-CAE83CCAB4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E66CCCEC-3667-443F-B33F-CB0856E8C74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25604" name="Slide Number Placeholder 3">
            <a:extLst>
              <a:ext uri="{FF2B5EF4-FFF2-40B4-BE49-F238E27FC236}">
                <a16:creationId xmlns:a16="http://schemas.microsoft.com/office/drawing/2014/main" id="{3A183B78-98D9-48A8-81D3-B3AE2127C8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1D89FE-0041-4D93-A078-1AD34A482E25}" type="slidenum">
              <a:rPr lang="vi-VN" altLang="vi-VN"/>
              <a:pPr/>
              <a:t>6</a:t>
            </a:fld>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B618A97-8B03-494C-9D9D-BF6B2B6B7B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EE27ED87-CEA4-4F81-98F7-5753AD085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27652" name="Slide Number Placeholder 3">
            <a:extLst>
              <a:ext uri="{FF2B5EF4-FFF2-40B4-BE49-F238E27FC236}">
                <a16:creationId xmlns:a16="http://schemas.microsoft.com/office/drawing/2014/main" id="{D8F5F420-4743-4701-8FB9-568BC1DE8E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0C8B68-9EB3-4BE1-BE01-3AA7B896DD42}" type="slidenum">
              <a:rPr lang="vi-VN" altLang="vi-VN"/>
              <a:pPr/>
              <a:t>7</a:t>
            </a:fld>
            <a:endParaRPr lang="vi-VN"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09FAE0C-4259-4987-A04F-86D6626346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0AF36DE4-08E0-4AF3-9A9A-CFF6523C20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29700" name="Slide Number Placeholder 3">
            <a:extLst>
              <a:ext uri="{FF2B5EF4-FFF2-40B4-BE49-F238E27FC236}">
                <a16:creationId xmlns:a16="http://schemas.microsoft.com/office/drawing/2014/main" id="{7BA13B78-6615-4887-AAE9-3C42175581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A34C84-7AC7-481F-B0AA-A43AA6279744}" type="slidenum">
              <a:rPr lang="vi-VN" altLang="vi-VN"/>
              <a:pPr/>
              <a:t>8</a:t>
            </a:fld>
            <a:endParaRPr lang="vi-VN"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2D2F521-FA43-477E-83D6-72EC49C35C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683C9BA-47A7-416F-91A0-BB8F7DB83D1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 B</a:t>
            </a:r>
            <a:endParaRPr lang="vi-VN" altLang="vi-VN"/>
          </a:p>
        </p:txBody>
      </p:sp>
      <p:sp>
        <p:nvSpPr>
          <p:cNvPr id="31748" name="Slide Number Placeholder 3">
            <a:extLst>
              <a:ext uri="{FF2B5EF4-FFF2-40B4-BE49-F238E27FC236}">
                <a16:creationId xmlns:a16="http://schemas.microsoft.com/office/drawing/2014/main" id="{0E5C030C-24D6-4BFD-AB6D-E2DFC6691C9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37E023-5DBE-4813-8C0F-C856CC112C5D}" type="slidenum">
              <a:rPr lang="vi-VN" altLang="vi-VN"/>
              <a:pPr/>
              <a:t>9</a:t>
            </a:fld>
            <a:endParaRPr lang="vi-VN"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FAE6D05-E722-4409-A629-38421E8504C7}"/>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D811AB4-5CB7-4B32-8BAB-B72BEB45B09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6C9C76-A6A8-4B03-B435-3FFC2E922AE4}"/>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C736DCF-B9BC-4516-A472-0FD3414A5EFE}" type="slidenum">
              <a:rPr lang="en-US" altLang="vi-VN"/>
              <a:pPr/>
              <a:t>‹#›</a:t>
            </a:fld>
            <a:endParaRPr lang="en-US" altLang="vi-VN"/>
          </a:p>
        </p:txBody>
      </p:sp>
    </p:spTree>
    <p:extLst>
      <p:ext uri="{BB962C8B-B14F-4D97-AF65-F5344CB8AC3E}">
        <p14:creationId xmlns:p14="http://schemas.microsoft.com/office/powerpoint/2010/main" val="230972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1287701-208A-4048-87B9-0994C34CFA46}"/>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729BBC4-E80C-4200-A2E1-83CEE7BB20B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C4E09-481A-435A-AE6A-D59FCE838E3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06A44953-AF2D-4C80-AA90-368C0300AEB9}" type="slidenum">
              <a:rPr lang="en-US" altLang="vi-VN"/>
              <a:pPr/>
              <a:t>‹#›</a:t>
            </a:fld>
            <a:endParaRPr lang="en-US" altLang="vi-VN"/>
          </a:p>
        </p:txBody>
      </p:sp>
    </p:spTree>
    <p:extLst>
      <p:ext uri="{BB962C8B-B14F-4D97-AF65-F5344CB8AC3E}">
        <p14:creationId xmlns:p14="http://schemas.microsoft.com/office/powerpoint/2010/main" val="151441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65CA7E0-69D7-477B-85C7-1382AB199C4C}"/>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310D2CC-B532-4B4B-8486-98D36FA6713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F21DCF1-D3BA-4BB8-AD76-6A6A7438EBFD}"/>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4B13554-F1EC-476F-89A4-D5115E5612C3}" type="slidenum">
              <a:rPr lang="en-US" altLang="vi-VN"/>
              <a:pPr/>
              <a:t>‹#›</a:t>
            </a:fld>
            <a:endParaRPr lang="en-US" altLang="vi-VN"/>
          </a:p>
        </p:txBody>
      </p:sp>
    </p:spTree>
    <p:extLst>
      <p:ext uri="{BB962C8B-B14F-4D97-AF65-F5344CB8AC3E}">
        <p14:creationId xmlns:p14="http://schemas.microsoft.com/office/powerpoint/2010/main" val="16353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B76F31F-F260-45F3-B1B4-AD6E9C09554E}"/>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18BDB4-39ED-47F3-945F-49A996CFCA37}"/>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8E72A0-4EBE-4E13-A2AF-E7BDB7C80CB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88D7B176-D360-43D0-9150-3FC627AA80F7}" type="slidenum">
              <a:rPr lang="en-US" altLang="vi-VN"/>
              <a:pPr/>
              <a:t>‹#›</a:t>
            </a:fld>
            <a:endParaRPr lang="en-US" altLang="vi-VN"/>
          </a:p>
        </p:txBody>
      </p:sp>
    </p:spTree>
    <p:extLst>
      <p:ext uri="{BB962C8B-B14F-4D97-AF65-F5344CB8AC3E}">
        <p14:creationId xmlns:p14="http://schemas.microsoft.com/office/powerpoint/2010/main" val="377230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5E130D4-518E-4BBC-ACD4-DA4E3805153A}"/>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57C543-20DD-482C-8CD7-E08C3A60BD2E}"/>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718083-19C4-4FF5-BCC2-5179A54FBD3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CFAB6699-BAEC-424B-80F2-ED33E98F1389}" type="slidenum">
              <a:rPr lang="en-US" altLang="vi-VN"/>
              <a:pPr/>
              <a:t>‹#›</a:t>
            </a:fld>
            <a:endParaRPr lang="en-US" altLang="vi-VN"/>
          </a:p>
        </p:txBody>
      </p:sp>
    </p:spTree>
    <p:extLst>
      <p:ext uri="{BB962C8B-B14F-4D97-AF65-F5344CB8AC3E}">
        <p14:creationId xmlns:p14="http://schemas.microsoft.com/office/powerpoint/2010/main" val="144075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2">
            <a:extLst>
              <a:ext uri="{FF2B5EF4-FFF2-40B4-BE49-F238E27FC236}">
                <a16:creationId xmlns:a16="http://schemas.microsoft.com/office/drawing/2014/main" id="{AB738FC8-E1CD-45E4-A964-999D8B9BB60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9EF422C9-DA78-47C3-86F6-1EF9C7FBF53A}"/>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B484EEDE-5E5F-4166-933B-1074DAB4FB3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D6FC9FFB-1806-4970-8414-283F131D7123}" type="slidenum">
              <a:rPr lang="en-US" altLang="vi-VN"/>
              <a:pPr/>
              <a:t>‹#›</a:t>
            </a:fld>
            <a:endParaRPr lang="en-US" altLang="vi-VN"/>
          </a:p>
        </p:txBody>
      </p:sp>
    </p:spTree>
    <p:extLst>
      <p:ext uri="{BB962C8B-B14F-4D97-AF65-F5344CB8AC3E}">
        <p14:creationId xmlns:p14="http://schemas.microsoft.com/office/powerpoint/2010/main" val="30003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B160F79-3409-4E71-88DD-232066E0EA02}"/>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286F92E-4F5B-4BC0-8C24-FD15B81E12E2}"/>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F5846A4-A529-44D7-BEC6-B28AF7925F6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BEF5C3A-15EA-403D-BB0B-13B7AD47F388}" type="slidenum">
              <a:rPr lang="en-US" altLang="vi-VN"/>
              <a:pPr/>
              <a:t>‹#›</a:t>
            </a:fld>
            <a:endParaRPr lang="en-US" altLang="vi-VN"/>
          </a:p>
        </p:txBody>
      </p:sp>
    </p:spTree>
    <p:extLst>
      <p:ext uri="{BB962C8B-B14F-4D97-AF65-F5344CB8AC3E}">
        <p14:creationId xmlns:p14="http://schemas.microsoft.com/office/powerpoint/2010/main" val="268968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1A867E17-392C-4A13-8AD2-30C12B374B8D}"/>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C03851D-4EC6-4A7C-93FC-8D3824DD1A0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0F79526-FC92-41C0-8201-B534F4580A0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64ED51B-833B-4DFD-89E6-CB180E4176B2}" type="slidenum">
              <a:rPr lang="en-US" altLang="vi-VN"/>
              <a:pPr/>
              <a:t>‹#›</a:t>
            </a:fld>
            <a:endParaRPr lang="en-US" altLang="vi-VN"/>
          </a:p>
        </p:txBody>
      </p:sp>
    </p:spTree>
    <p:extLst>
      <p:ext uri="{BB962C8B-B14F-4D97-AF65-F5344CB8AC3E}">
        <p14:creationId xmlns:p14="http://schemas.microsoft.com/office/powerpoint/2010/main" val="94100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18ECFB1-F4AA-4FD9-A3A6-32605D463B4C}"/>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59DC93E-319A-43AA-AAC1-EEECBB874A3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035C470-16EB-4671-8F66-02EFC4D9B688}"/>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FC4C933-BE50-4F11-BFC2-AFA56983158A}" type="slidenum">
              <a:rPr lang="en-US" altLang="vi-VN"/>
              <a:pPr/>
              <a:t>‹#›</a:t>
            </a:fld>
            <a:endParaRPr lang="en-US" altLang="vi-VN"/>
          </a:p>
        </p:txBody>
      </p:sp>
    </p:spTree>
    <p:extLst>
      <p:ext uri="{BB962C8B-B14F-4D97-AF65-F5344CB8AC3E}">
        <p14:creationId xmlns:p14="http://schemas.microsoft.com/office/powerpoint/2010/main" val="47363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2">
            <a:extLst>
              <a:ext uri="{FF2B5EF4-FFF2-40B4-BE49-F238E27FC236}">
                <a16:creationId xmlns:a16="http://schemas.microsoft.com/office/drawing/2014/main" id="{BE88BC64-C903-487B-ABAD-40BC89DCA278}"/>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63FC55BD-AB6E-4ABB-995A-98DB1187975B}"/>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B79B22B2-5FAF-4191-90C1-5D9FF867E840}"/>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50F77B45-9AFE-4DA5-9E22-F4961511FBE3}" type="slidenum">
              <a:rPr lang="en-US" altLang="vi-VN"/>
              <a:pPr/>
              <a:t>‹#›</a:t>
            </a:fld>
            <a:endParaRPr lang="en-US" altLang="vi-VN"/>
          </a:p>
        </p:txBody>
      </p:sp>
    </p:spTree>
    <p:extLst>
      <p:ext uri="{BB962C8B-B14F-4D97-AF65-F5344CB8AC3E}">
        <p14:creationId xmlns:p14="http://schemas.microsoft.com/office/powerpoint/2010/main" val="155410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2">
            <a:extLst>
              <a:ext uri="{FF2B5EF4-FFF2-40B4-BE49-F238E27FC236}">
                <a16:creationId xmlns:a16="http://schemas.microsoft.com/office/drawing/2014/main" id="{5D7A1602-BB2C-4895-A12E-B900CB666B82}"/>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F0194116-1DB7-4DC8-9C34-2CEAF922B272}"/>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B9C92368-1E00-4545-B8EB-9C9F2F8CE78D}"/>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CF0365FD-A92A-4578-BC87-7B64D913C8FF}" type="slidenum">
              <a:rPr lang="en-US" altLang="vi-VN"/>
              <a:pPr/>
              <a:t>‹#›</a:t>
            </a:fld>
            <a:endParaRPr lang="en-US" altLang="vi-VN"/>
          </a:p>
        </p:txBody>
      </p:sp>
    </p:spTree>
    <p:extLst>
      <p:ext uri="{BB962C8B-B14F-4D97-AF65-F5344CB8AC3E}">
        <p14:creationId xmlns:p14="http://schemas.microsoft.com/office/powerpoint/2010/main" val="274528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id="{4C5984C6-A73C-4C86-9699-9555E67E7957}"/>
              </a:ext>
            </a:extLst>
          </p:cNvPr>
          <p:cNvGrpSpPr>
            <a:grpSpLocks/>
          </p:cNvGrpSpPr>
          <p:nvPr userDrawn="1"/>
        </p:nvGrpSpPr>
        <p:grpSpPr bwMode="auto">
          <a:xfrm>
            <a:off x="142875" y="30163"/>
            <a:ext cx="8797925" cy="730250"/>
            <a:chOff x="142875" y="30480"/>
            <a:chExt cx="8797290" cy="730250"/>
          </a:xfrm>
        </p:grpSpPr>
        <p:pic>
          <p:nvPicPr>
            <p:cNvPr id="1027" name="Picture 8">
              <a:extLst>
                <a:ext uri="{FF2B5EF4-FFF2-40B4-BE49-F238E27FC236}">
                  <a16:creationId xmlns:a16="http://schemas.microsoft.com/office/drawing/2014/main" id="{D4D5C5F2-1347-4FA9-A9DE-9E5EB1E5A51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2875" y="41592"/>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8" name="Group 10">
              <a:extLst>
                <a:ext uri="{FF2B5EF4-FFF2-40B4-BE49-F238E27FC236}">
                  <a16:creationId xmlns:a16="http://schemas.microsoft.com/office/drawing/2014/main" id="{1A29633D-691C-4CAB-8F8C-F6AED8BA7BF8}"/>
                </a:ext>
              </a:extLst>
            </p:cNvPr>
            <p:cNvGrpSpPr>
              <a:grpSpLocks/>
            </p:cNvGrpSpPr>
            <p:nvPr userDrawn="1"/>
          </p:nvGrpSpPr>
          <p:grpSpPr bwMode="auto">
            <a:xfrm>
              <a:off x="1488440" y="30480"/>
              <a:ext cx="7451725" cy="720725"/>
              <a:chOff x="1770400" y="1008617"/>
              <a:chExt cx="7221200" cy="897558"/>
            </a:xfrm>
          </p:grpSpPr>
          <p:grpSp>
            <p:nvGrpSpPr>
              <p:cNvPr id="1029" name="Group 11">
                <a:extLst>
                  <a:ext uri="{FF2B5EF4-FFF2-40B4-BE49-F238E27FC236}">
                    <a16:creationId xmlns:a16="http://schemas.microsoft.com/office/drawing/2014/main" id="{D7E65A19-FEB6-4BE4-A108-D2AC0A861829}"/>
                  </a:ext>
                </a:extLst>
              </p:cNvPr>
              <p:cNvGrpSpPr>
                <a:grpSpLocks/>
              </p:cNvGrpSpPr>
              <p:nvPr userDrawn="1"/>
            </p:nvGrpSpPr>
            <p:grpSpPr bwMode="auto">
              <a:xfrm>
                <a:off x="1770400" y="1008617"/>
                <a:ext cx="7221200" cy="897558"/>
                <a:chOff x="1770400" y="1523999"/>
                <a:chExt cx="7221200" cy="897558"/>
              </a:xfrm>
            </p:grpSpPr>
            <p:sp>
              <p:nvSpPr>
                <p:cNvPr id="14" name="Rounded Rectangle 11">
                  <a:extLst>
                    <a:ext uri="{FF2B5EF4-FFF2-40B4-BE49-F238E27FC236}">
                      <a16:creationId xmlns:a16="http://schemas.microsoft.com/office/drawing/2014/main" id="{F78ED1BB-CE14-4778-AAE1-9245049D5672}"/>
                    </a:ext>
                  </a:extLst>
                </p:cNvPr>
                <p:cNvSpPr/>
                <p:nvPr userDrawn="1"/>
              </p:nvSpPr>
              <p:spPr>
                <a:xfrm>
                  <a:off x="1770921" y="1523999"/>
                  <a:ext cx="7220679"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endParaRPr lang="en-US"/>
                </a:p>
              </p:txBody>
            </p:sp>
            <p:sp>
              <p:nvSpPr>
                <p:cNvPr id="15" name="Rounded Rectangle 4">
                  <a:extLst>
                    <a:ext uri="{FF2B5EF4-FFF2-40B4-BE49-F238E27FC236}">
                      <a16:creationId xmlns:a16="http://schemas.microsoft.com/office/drawing/2014/main" id="{57168291-389C-46A6-B87C-F175F04872A7}"/>
                    </a:ext>
                  </a:extLst>
                </p:cNvPr>
                <p:cNvSpPr/>
                <p:nvPr userDrawn="1"/>
              </p:nvSpPr>
              <p:spPr>
                <a:xfrm>
                  <a:off x="1972436" y="1553653"/>
                  <a:ext cx="5199381" cy="840226"/>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3" name="WordArt 15">
                  <a:extLst>
                    <a:ext uri="{FF2B5EF4-FFF2-40B4-BE49-F238E27FC236}">
                      <a16:creationId xmlns:a16="http://schemas.microsoft.com/office/drawing/2014/main" id="{ED1426BF-0BCC-49B1-8FF5-8A9C050165B9}"/>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endParaRPr lang="en-US"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endParaRPr>
                </a:p>
              </p:txBody>
            </p:sp>
          </p:grpSp>
          <p:sp>
            <p:nvSpPr>
              <p:cNvPr id="1030" name="WordArt 15">
                <a:extLst>
                  <a:ext uri="{FF2B5EF4-FFF2-40B4-BE49-F238E27FC236}">
                    <a16:creationId xmlns:a16="http://schemas.microsoft.com/office/drawing/2014/main" id="{17496B93-7B36-4AB5-9B9B-F47911331792}"/>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gr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1.wav"/><Relationship Id="rId7"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audio" Target="../media/audio3.wav"/><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1.wav"/><Relationship Id="rId7" Type="http://schemas.openxmlformats.org/officeDocument/2006/relationships/image" Target="../media/image4.gif"/><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audio" Target="../media/audio3.wav"/><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1.wav"/><Relationship Id="rId7" Type="http://schemas.openxmlformats.org/officeDocument/2006/relationships/image" Target="../media/image4.gif"/><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audio" Target="../media/audio3.wav"/><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C0714F74-55CA-436A-A1BD-93590039DEAF}"/>
              </a:ext>
            </a:extLst>
          </p:cNvPr>
          <p:cNvSpPr>
            <a:spLocks noChangeArrowheads="1"/>
          </p:cNvSpPr>
          <p:nvPr/>
        </p:nvSpPr>
        <p:spPr bwMode="auto">
          <a:xfrm>
            <a:off x="5041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5123" name="Picture 15" descr="people008">
            <a:extLst>
              <a:ext uri="{FF2B5EF4-FFF2-40B4-BE49-F238E27FC236}">
                <a16:creationId xmlns:a16="http://schemas.microsoft.com/office/drawing/2014/main" id="{CFAB0E0E-52B8-4712-9A65-8BD2CD1A892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28FCF23-962F-44CB-B638-C33D92A65109}"/>
              </a:ext>
            </a:extLst>
          </p:cNvPr>
          <p:cNvSpPr txBox="1">
            <a:spLocks noChangeArrowheads="1"/>
          </p:cNvSpPr>
          <p:nvPr/>
        </p:nvSpPr>
        <p:spPr bwMode="auto">
          <a:xfrm>
            <a:off x="2273300" y="1219200"/>
            <a:ext cx="59832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i="1"/>
              <a:t>Lực lượng VTND Việt Nam gồm:</a:t>
            </a:r>
          </a:p>
        </p:txBody>
      </p:sp>
      <p:sp>
        <p:nvSpPr>
          <p:cNvPr id="65549" name="AutoShape 13">
            <a:extLst>
              <a:ext uri="{FF2B5EF4-FFF2-40B4-BE49-F238E27FC236}">
                <a16:creationId xmlns:a16="http://schemas.microsoft.com/office/drawing/2014/main" id="{5581FEB9-A317-497A-B6BA-C2C8ECDEE606}"/>
              </a:ext>
            </a:extLst>
          </p:cNvPr>
          <p:cNvSpPr>
            <a:spLocks noChangeArrowheads="1"/>
          </p:cNvSpPr>
          <p:nvPr/>
        </p:nvSpPr>
        <p:spPr bwMode="auto">
          <a:xfrm>
            <a:off x="254000" y="2332038"/>
            <a:ext cx="41656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300" dirty="0">
                <a:latin typeface="Arial" charset="0"/>
              </a:rPr>
              <a:t>A. </a:t>
            </a:r>
            <a:r>
              <a:rPr lang="en-US" sz="2300" dirty="0" err="1">
                <a:latin typeface="Arial" charset="0"/>
              </a:rPr>
              <a:t>Quân</a:t>
            </a:r>
            <a:r>
              <a:rPr lang="en-US" sz="2300" dirty="0">
                <a:latin typeface="Arial" charset="0"/>
              </a:rPr>
              <a:t> </a:t>
            </a:r>
            <a:r>
              <a:rPr lang="en-US" sz="2300" dirty="0" err="1">
                <a:latin typeface="Arial" charset="0"/>
              </a:rPr>
              <a:t>đội</a:t>
            </a:r>
            <a:r>
              <a:rPr lang="en-US" sz="2300" dirty="0">
                <a:latin typeface="Arial" charset="0"/>
              </a:rPr>
              <a:t> </a:t>
            </a:r>
            <a:r>
              <a:rPr lang="en-US" sz="2300" dirty="0" err="1">
                <a:latin typeface="Arial" charset="0"/>
              </a:rPr>
              <a:t>nhân</a:t>
            </a:r>
            <a:r>
              <a:rPr lang="en-US" sz="2300" dirty="0">
                <a:latin typeface="Arial" charset="0"/>
              </a:rPr>
              <a:t> </a:t>
            </a:r>
            <a:r>
              <a:rPr lang="en-US" sz="2300" dirty="0" err="1">
                <a:latin typeface="Arial" charset="0"/>
              </a:rPr>
              <a:t>dân</a:t>
            </a:r>
            <a:r>
              <a:rPr lang="en-US" sz="2300" dirty="0">
                <a:latin typeface="Arial" charset="0"/>
              </a:rPr>
              <a:t>, </a:t>
            </a:r>
          </a:p>
          <a:p>
            <a:pPr algn="ctr" eaLnBrk="1" hangingPunct="1">
              <a:defRPr/>
            </a:pPr>
            <a:r>
              <a:rPr lang="en-US" sz="2300">
                <a:latin typeface="Arial" charset="0"/>
              </a:rPr>
              <a:t>công </a:t>
            </a:r>
            <a:r>
              <a:rPr lang="en-US" sz="2300" dirty="0">
                <a:latin typeface="Arial" charset="0"/>
              </a:rPr>
              <a:t>an </a:t>
            </a:r>
            <a:r>
              <a:rPr lang="en-US" sz="2300" dirty="0" err="1">
                <a:latin typeface="Arial" charset="0"/>
              </a:rPr>
              <a:t>nhân</a:t>
            </a:r>
            <a:r>
              <a:rPr lang="en-US" sz="2300" dirty="0">
                <a:latin typeface="Arial" charset="0"/>
              </a:rPr>
              <a:t> </a:t>
            </a:r>
            <a:r>
              <a:rPr lang="en-US" sz="2300" dirty="0" err="1">
                <a:latin typeface="Arial" charset="0"/>
              </a:rPr>
              <a:t>dân</a:t>
            </a:r>
            <a:r>
              <a:rPr lang="en-US" sz="2300" dirty="0">
                <a:latin typeface="Arial" charset="0"/>
              </a:rPr>
              <a:t>, </a:t>
            </a:r>
          </a:p>
          <a:p>
            <a:pPr algn="ctr" eaLnBrk="1" hangingPunct="1">
              <a:defRPr/>
            </a:pPr>
            <a:r>
              <a:rPr lang="en-US" sz="2300">
                <a:latin typeface="Arial" charset="0"/>
              </a:rPr>
              <a:t>dân </a:t>
            </a:r>
            <a:r>
              <a:rPr lang="en-US" sz="2300" dirty="0" err="1">
                <a:latin typeface="Arial" charset="0"/>
              </a:rPr>
              <a:t>quân</a:t>
            </a:r>
            <a:r>
              <a:rPr lang="en-US" sz="2300" dirty="0">
                <a:latin typeface="Arial" charset="0"/>
              </a:rPr>
              <a:t> </a:t>
            </a:r>
            <a:r>
              <a:rPr lang="en-US" sz="2300" dirty="0" err="1">
                <a:latin typeface="Arial" charset="0"/>
              </a:rPr>
              <a:t>tự</a:t>
            </a:r>
            <a:r>
              <a:rPr lang="en-US" sz="2300" dirty="0">
                <a:latin typeface="Arial" charset="0"/>
              </a:rPr>
              <a:t> </a:t>
            </a:r>
            <a:r>
              <a:rPr lang="en-US" sz="2300" dirty="0" err="1">
                <a:latin typeface="Arial" charset="0"/>
              </a:rPr>
              <a:t>vệ</a:t>
            </a:r>
            <a:endParaRPr lang="en-US" sz="2300" dirty="0">
              <a:latin typeface="Times New Roman" pitchFamily="18" charset="0"/>
              <a:cs typeface="Times New Roman" pitchFamily="18" charset="0"/>
            </a:endParaRPr>
          </a:p>
        </p:txBody>
      </p:sp>
      <p:sp>
        <p:nvSpPr>
          <p:cNvPr id="65545" name="AutoShape 9">
            <a:extLst>
              <a:ext uri="{FF2B5EF4-FFF2-40B4-BE49-F238E27FC236}">
                <a16:creationId xmlns:a16="http://schemas.microsoft.com/office/drawing/2014/main" id="{33649D4B-4CF9-4E24-9CF1-A9029F93A5A0}"/>
              </a:ext>
            </a:extLst>
          </p:cNvPr>
          <p:cNvSpPr>
            <a:spLocks noChangeArrowheads="1"/>
          </p:cNvSpPr>
          <p:nvPr/>
        </p:nvSpPr>
        <p:spPr bwMode="auto">
          <a:xfrm>
            <a:off x="254000" y="4140200"/>
            <a:ext cx="4165600" cy="1346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300" dirty="0">
                <a:latin typeface="Arial" charset="0"/>
              </a:rPr>
              <a:t>C.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r>
              <a:rPr lang="en-US" sz="2400" dirty="0">
                <a:latin typeface="Arial" charset="0"/>
              </a:rPr>
              <a:t>, </a:t>
            </a:r>
          </a:p>
          <a:p>
            <a:pPr algn="ctr">
              <a:defRPr/>
            </a:pP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r>
              <a:rPr lang="en-US" sz="2400" dirty="0">
                <a:latin typeface="Arial" charset="0"/>
              </a:rPr>
              <a:t>, </a:t>
            </a:r>
          </a:p>
          <a:p>
            <a:pPr algn="ctr">
              <a:defRPr/>
            </a:pPr>
            <a:r>
              <a:rPr lang="en-US" sz="2400" dirty="0" err="1">
                <a:latin typeface="Arial" charset="0"/>
              </a:rPr>
              <a:t>dân</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vệ</a:t>
            </a:r>
            <a:endParaRPr lang="vi-VN" sz="2400" dirty="0">
              <a:latin typeface="Arial" charset="0"/>
            </a:endParaRPr>
          </a:p>
        </p:txBody>
      </p:sp>
      <p:sp>
        <p:nvSpPr>
          <p:cNvPr id="62486" name="Oval 22">
            <a:extLst>
              <a:ext uri="{FF2B5EF4-FFF2-40B4-BE49-F238E27FC236}">
                <a16:creationId xmlns:a16="http://schemas.microsoft.com/office/drawing/2014/main" id="{AAC94725-4204-4CA3-B4F5-6F8F17C93C49}"/>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344" name="Picture 23" descr="ani32">
            <a:hlinkClick r:id="rId7" action="ppaction://hlinksldjump"/>
            <a:extLst>
              <a:ext uri="{FF2B5EF4-FFF2-40B4-BE49-F238E27FC236}">
                <a16:creationId xmlns:a16="http://schemas.microsoft.com/office/drawing/2014/main" id="{4B3F33B2-97F6-4BB8-A6F5-566BB49AEA9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02600" y="6094413"/>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7EDE7C32-37C0-468F-93C4-C103A368D041}"/>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62495" name="Oval 31">
            <a:extLst>
              <a:ext uri="{FF2B5EF4-FFF2-40B4-BE49-F238E27FC236}">
                <a16:creationId xmlns:a16="http://schemas.microsoft.com/office/drawing/2014/main" id="{BCB03D97-352E-4AA8-8B85-F99B1847B96C}"/>
              </a:ext>
            </a:extLst>
          </p:cNvPr>
          <p:cNvSpPr>
            <a:spLocks noChangeArrowheads="1"/>
          </p:cNvSpPr>
          <p:nvPr/>
        </p:nvSpPr>
        <p:spPr bwMode="auto">
          <a:xfrm>
            <a:off x="50292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62496" name="Oval 32">
            <a:extLst>
              <a:ext uri="{FF2B5EF4-FFF2-40B4-BE49-F238E27FC236}">
                <a16:creationId xmlns:a16="http://schemas.microsoft.com/office/drawing/2014/main" id="{F9E2AAD6-3F69-445C-9956-EF9EED1608B6}"/>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62497" name="Oval 33">
            <a:extLst>
              <a:ext uri="{FF2B5EF4-FFF2-40B4-BE49-F238E27FC236}">
                <a16:creationId xmlns:a16="http://schemas.microsoft.com/office/drawing/2014/main" id="{FD6057A6-8F11-4520-8BEC-98E016A72220}"/>
              </a:ext>
            </a:extLst>
          </p:cNvPr>
          <p:cNvSpPr>
            <a:spLocks noChangeArrowheads="1"/>
          </p:cNvSpPr>
          <p:nvPr/>
        </p:nvSpPr>
        <p:spPr bwMode="auto">
          <a:xfrm>
            <a:off x="50419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62498" name="Oval 34">
            <a:extLst>
              <a:ext uri="{FF2B5EF4-FFF2-40B4-BE49-F238E27FC236}">
                <a16:creationId xmlns:a16="http://schemas.microsoft.com/office/drawing/2014/main" id="{BCC074B4-F357-447A-8BF6-AF04788E89DA}"/>
              </a:ext>
            </a:extLst>
          </p:cNvPr>
          <p:cNvSpPr>
            <a:spLocks noChangeArrowheads="1"/>
          </p:cNvSpPr>
          <p:nvPr/>
        </p:nvSpPr>
        <p:spPr bwMode="auto">
          <a:xfrm>
            <a:off x="5041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62499" name="Oval 35">
            <a:extLst>
              <a:ext uri="{FF2B5EF4-FFF2-40B4-BE49-F238E27FC236}">
                <a16:creationId xmlns:a16="http://schemas.microsoft.com/office/drawing/2014/main" id="{0539964F-F137-4905-8056-1E223827DD08}"/>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62512" name="Text Box 48">
            <a:extLst>
              <a:ext uri="{FF2B5EF4-FFF2-40B4-BE49-F238E27FC236}">
                <a16:creationId xmlns:a16="http://schemas.microsoft.com/office/drawing/2014/main" id="{AE2F3BF4-33C0-476B-81B1-261D511BA8ED}"/>
              </a:ext>
            </a:extLst>
          </p:cNvPr>
          <p:cNvSpPr txBox="1">
            <a:spLocks noChangeArrowheads="1"/>
          </p:cNvSpPr>
          <p:nvPr/>
        </p:nvSpPr>
        <p:spPr bwMode="auto">
          <a:xfrm>
            <a:off x="3581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62513" name="Text Box 49">
            <a:extLst>
              <a:ext uri="{FF2B5EF4-FFF2-40B4-BE49-F238E27FC236}">
                <a16:creationId xmlns:a16="http://schemas.microsoft.com/office/drawing/2014/main" id="{473F25F3-A03D-4A39-87AC-9DBA0A9A5B61}"/>
              </a:ext>
            </a:extLst>
          </p:cNvPr>
          <p:cNvSpPr txBox="1">
            <a:spLocks noChangeArrowheads="1"/>
          </p:cNvSpPr>
          <p:nvPr/>
        </p:nvSpPr>
        <p:spPr bwMode="auto">
          <a:xfrm>
            <a:off x="4724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9">
            <a:extLst>
              <a:ext uri="{FF2B5EF4-FFF2-40B4-BE49-F238E27FC236}">
                <a16:creationId xmlns:a16="http://schemas.microsoft.com/office/drawing/2014/main" id="{45FF9FCD-414A-4B08-8B85-BD0AD697B7FD}"/>
              </a:ext>
            </a:extLst>
          </p:cNvPr>
          <p:cNvSpPr>
            <a:spLocks noChangeArrowheads="1"/>
          </p:cNvSpPr>
          <p:nvPr/>
        </p:nvSpPr>
        <p:spPr bwMode="auto">
          <a:xfrm>
            <a:off x="4724400" y="2332038"/>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300" dirty="0">
                <a:latin typeface="Arial" charset="0"/>
              </a:rPr>
              <a:t>B.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thường</a:t>
            </a:r>
            <a:r>
              <a:rPr lang="en-US" sz="2400" dirty="0">
                <a:latin typeface="Arial" charset="0"/>
              </a:rPr>
              <a:t> </a:t>
            </a:r>
            <a:r>
              <a:rPr lang="en-US" sz="2400" dirty="0" err="1">
                <a:latin typeface="Arial" charset="0"/>
              </a:rPr>
              <a:t>trực</a:t>
            </a:r>
            <a:r>
              <a:rPr lang="en-US" sz="2400" dirty="0">
                <a:latin typeface="Arial" charset="0"/>
              </a:rPr>
              <a:t>,</a:t>
            </a:r>
          </a:p>
          <a:p>
            <a:pPr algn="ctr">
              <a:defRPr/>
            </a:pP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công</a:t>
            </a:r>
            <a:r>
              <a:rPr lang="en-US" sz="2400" dirty="0">
                <a:latin typeface="Arial" charset="0"/>
              </a:rPr>
              <a:t> an, </a:t>
            </a:r>
          </a:p>
          <a:p>
            <a:pPr algn="ctr">
              <a:defRPr/>
            </a:pPr>
            <a:r>
              <a:rPr lang="en-US" sz="2400" dirty="0" err="1">
                <a:latin typeface="Arial" charset="0"/>
              </a:rPr>
              <a:t>dân</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vệ</a:t>
            </a:r>
            <a:endParaRPr lang="vi-VN" sz="2400" dirty="0">
              <a:latin typeface="Arial" charset="0"/>
            </a:endParaRPr>
          </a:p>
        </p:txBody>
      </p:sp>
      <p:sp>
        <p:nvSpPr>
          <p:cNvPr id="27" name="AutoShape 9">
            <a:extLst>
              <a:ext uri="{FF2B5EF4-FFF2-40B4-BE49-F238E27FC236}">
                <a16:creationId xmlns:a16="http://schemas.microsoft.com/office/drawing/2014/main" id="{70F954AC-4B9C-43C7-97AF-6B1130052868}"/>
              </a:ext>
            </a:extLst>
          </p:cNvPr>
          <p:cNvSpPr>
            <a:spLocks noChangeArrowheads="1"/>
          </p:cNvSpPr>
          <p:nvPr/>
        </p:nvSpPr>
        <p:spPr bwMode="auto">
          <a:xfrm>
            <a:off x="4724400" y="4140200"/>
            <a:ext cx="4165600" cy="1346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eaLnBrk="1" hangingPunct="1">
              <a:defRPr/>
            </a:pPr>
            <a:r>
              <a:rPr lang="en-US" sz="2300" dirty="0">
                <a:latin typeface="Arial" charset="0"/>
              </a:rPr>
              <a:t>D.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r>
              <a:rPr lang="en-US" sz="2400" dirty="0">
                <a:latin typeface="Arial" charset="0"/>
              </a:rPr>
              <a:t>, </a:t>
            </a:r>
          </a:p>
          <a:p>
            <a:pPr marL="457200" indent="-457200" algn="ctr" eaLnBrk="1" hangingPunct="1">
              <a:defRPr/>
            </a:pPr>
            <a:r>
              <a:rPr lang="en-US" sz="2400">
                <a:latin typeface="Arial" charset="0"/>
              </a:rPr>
              <a:t>công </a:t>
            </a:r>
            <a:r>
              <a:rPr lang="en-US" sz="2400" dirty="0">
                <a:latin typeface="Arial" charset="0"/>
              </a:rPr>
              <a:t>an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marL="457200" indent="-457200" algn="ctr" eaLnBrk="1" hangingPunct="1">
              <a:defRPr/>
            </a:pPr>
            <a:r>
              <a:rPr lang="en-US" sz="2400">
                <a:latin typeface="Arial" charset="0"/>
              </a:rPr>
              <a:t>bộ </a:t>
            </a:r>
            <a:r>
              <a:rPr lang="en-US" sz="2400" dirty="0" err="1">
                <a:latin typeface="Arial" charset="0"/>
              </a:rPr>
              <a:t>đội</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phòng</a:t>
            </a:r>
            <a:endParaRPr lang="en-US" sz="2300" dirty="0">
              <a:latin typeface="Arial" charset="0"/>
            </a:endParaRPr>
          </a:p>
        </p:txBody>
      </p:sp>
      <p:sp>
        <p:nvSpPr>
          <p:cNvPr id="2" name="Rectangle: Rounded Corners 1">
            <a:extLst>
              <a:ext uri="{FF2B5EF4-FFF2-40B4-BE49-F238E27FC236}">
                <a16:creationId xmlns:a16="http://schemas.microsoft.com/office/drawing/2014/main" id="{07444210-6444-4BB6-9A86-AA5B96DB4C56}"/>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9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1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29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39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62512"/>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62513"/>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62499"/>
                                        </p:tgtEl>
                                      </p:cBhvr>
                                    </p:animEffect>
                                    <p:set>
                                      <p:cBhvr>
                                        <p:cTn id="34"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62498"/>
                                        </p:tgtEl>
                                      </p:cBhvr>
                                    </p:animEffect>
                                    <p:set>
                                      <p:cBhvr>
                                        <p:cTn id="38"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62497"/>
                                        </p:tgtEl>
                                      </p:cBhvr>
                                    </p:animEffect>
                                    <p:set>
                                      <p:cBhvr>
                                        <p:cTn id="42"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62496"/>
                                        </p:tgtEl>
                                      </p:cBhvr>
                                    </p:animEffect>
                                    <p:set>
                                      <p:cBhvr>
                                        <p:cTn id="46"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62495"/>
                                        </p:tgtEl>
                                      </p:cBhvr>
                                    </p:animEffect>
                                    <p:set>
                                      <p:cBhvr>
                                        <p:cTn id="50"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62488"/>
                                        </p:tgtEl>
                                      </p:cBhvr>
                                    </p:animEffect>
                                    <p:set>
                                      <p:cBhvr>
                                        <p:cTn id="54"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62486"/>
                                        </p:tgtEl>
                                      </p:cBhvr>
                                    </p:animEffect>
                                    <p:set>
                                      <p:cBhvr>
                                        <p:cTn id="58"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62508"/>
                                        </p:tgtEl>
                                      </p:cBhvr>
                                    </p:animEffect>
                                    <p:set>
                                      <p:cBhvr>
                                        <p:cTn id="62"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3" restart="whenNotActive" fill="hold" evtFilter="cancelBubble" nodeType="interactiveSeq">
                <p:stCondLst>
                  <p:cond evt="onClick" delay="0">
                    <p:tgtEl>
                      <p:spTgt spid="5123"/>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65549"/>
                                        </p:tgtEl>
                                        <p:attrNameLst>
                                          <p:attrName>style.color</p:attrName>
                                        </p:attrNameLst>
                                      </p:cBhvr>
                                      <p:by>
                                        <p:hsl h="-7200000" s="0" l="0"/>
                                      </p:by>
                                    </p:animClr>
                                    <p:animClr clrSpc="hsl" dir="cw">
                                      <p:cBhvr>
                                        <p:cTn id="68" dur="500" fill="hold"/>
                                        <p:tgtEl>
                                          <p:spTgt spid="65549"/>
                                        </p:tgtEl>
                                        <p:attrNameLst>
                                          <p:attrName>fillcolor</p:attrName>
                                        </p:attrNameLst>
                                      </p:cBhvr>
                                      <p:by>
                                        <p:hsl h="-7200000" s="0" l="0"/>
                                      </p:by>
                                    </p:animClr>
                                    <p:animClr clrSpc="hsl" dir="cw">
                                      <p:cBhvr>
                                        <p:cTn id="69" dur="500" fill="hold"/>
                                        <p:tgtEl>
                                          <p:spTgt spid="65549"/>
                                        </p:tgtEl>
                                        <p:attrNameLst>
                                          <p:attrName>stroke.color</p:attrName>
                                        </p:attrNameLst>
                                      </p:cBhvr>
                                      <p:by>
                                        <p:hsl h="-7200000" s="0" l="0"/>
                                      </p:by>
                                    </p:animClr>
                                    <p:set>
                                      <p:cBhvr>
                                        <p:cTn id="70" dur="500" fill="hold"/>
                                        <p:tgtEl>
                                          <p:spTgt spid="65549"/>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437A84C3-0845-4414-9CB5-FFC80BB766D4}"/>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C42C7037-60E0-44DD-95B8-E2AF410A69D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91F60D1-394B-4985-A4A5-DD7B8C8F56E1}"/>
              </a:ext>
            </a:extLst>
          </p:cNvPr>
          <p:cNvSpPr txBox="1">
            <a:spLocks noChangeArrowheads="1"/>
          </p:cNvSpPr>
          <p:nvPr/>
        </p:nvSpPr>
        <p:spPr bwMode="auto">
          <a:xfrm>
            <a:off x="1554163" y="1022350"/>
            <a:ext cx="73787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i="1"/>
              <a:t>Quan điểm, nguyên tắc cơ bản nhất trong xây dựng lực lượng vũ trang nhân dân là:</a:t>
            </a:r>
          </a:p>
        </p:txBody>
      </p:sp>
      <p:sp>
        <p:nvSpPr>
          <p:cNvPr id="65541" name="AutoShape 5">
            <a:extLst>
              <a:ext uri="{FF2B5EF4-FFF2-40B4-BE49-F238E27FC236}">
                <a16:creationId xmlns:a16="http://schemas.microsoft.com/office/drawing/2014/main" id="{1DEC4597-5FB0-48D8-9935-4C89B6C655B1}"/>
              </a:ext>
            </a:extLst>
          </p:cNvPr>
          <p:cNvSpPr>
            <a:spLocks noChangeArrowheads="1"/>
          </p:cNvSpPr>
          <p:nvPr/>
        </p:nvSpPr>
        <p:spPr bwMode="auto">
          <a:xfrm>
            <a:off x="4800600" y="4148138"/>
            <a:ext cx="4114800" cy="13382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Giữ</a:t>
            </a: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tăng</a:t>
            </a:r>
            <a:r>
              <a:rPr lang="en-US" sz="2400" dirty="0">
                <a:latin typeface="Arial" charset="0"/>
              </a:rPr>
              <a:t> </a:t>
            </a:r>
            <a:r>
              <a:rPr lang="en-US" sz="2400" dirty="0" err="1">
                <a:latin typeface="Arial" charset="0"/>
              </a:rPr>
              <a:t>cường</a:t>
            </a:r>
            <a:r>
              <a:rPr lang="en-US" sz="2400" dirty="0">
                <a:latin typeface="Arial" charset="0"/>
              </a:rPr>
              <a:t> </a:t>
            </a:r>
          </a:p>
          <a:p>
            <a:pPr algn="ctr">
              <a:defRPr/>
            </a:pPr>
            <a:r>
              <a:rPr lang="en-US" sz="2400" dirty="0" err="1">
                <a:latin typeface="Arial" charset="0"/>
              </a:rPr>
              <a:t>sự</a:t>
            </a:r>
            <a:r>
              <a:rPr lang="en-US" sz="2400" dirty="0">
                <a:latin typeface="Arial" charset="0"/>
              </a:rPr>
              <a:t> </a:t>
            </a:r>
            <a:r>
              <a:rPr lang="en-US" sz="2400" dirty="0" err="1">
                <a:latin typeface="Arial" charset="0"/>
              </a:rPr>
              <a:t>lãnh</a:t>
            </a:r>
            <a:r>
              <a:rPr lang="en-US" sz="2400" dirty="0">
                <a:latin typeface="Arial" charset="0"/>
              </a:rPr>
              <a:t> </a:t>
            </a:r>
            <a:r>
              <a:rPr lang="en-US" sz="2400" dirty="0" err="1">
                <a:latin typeface="Arial" charset="0"/>
              </a:rPr>
              <a:t>đạo</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Đảng</a:t>
            </a:r>
            <a:r>
              <a:rPr lang="en-US" sz="2400" dirty="0">
                <a:latin typeface="Arial" charset="0"/>
              </a:rPr>
              <a:t> </a:t>
            </a:r>
            <a:r>
              <a:rPr lang="en-US" sz="2400" dirty="0" err="1">
                <a:latin typeface="Arial" charset="0"/>
              </a:rPr>
              <a:t>đối</a:t>
            </a:r>
            <a:r>
              <a:rPr lang="en-US" sz="2400" dirty="0">
                <a:latin typeface="Arial" charset="0"/>
              </a:rPr>
              <a:t> </a:t>
            </a:r>
          </a:p>
          <a:p>
            <a:pPr algn="ctr">
              <a:defRPr/>
            </a:pPr>
            <a:r>
              <a:rPr lang="en-US" sz="2400" dirty="0" err="1">
                <a:latin typeface="Arial" charset="0"/>
              </a:rPr>
              <a:t>với</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endParaRPr lang="en-US" sz="2400" dirty="0">
              <a:latin typeface="Arial" charset="0"/>
            </a:endParaRPr>
          </a:p>
        </p:txBody>
      </p:sp>
      <p:sp>
        <p:nvSpPr>
          <p:cNvPr id="65549" name="AutoShape 13">
            <a:extLst>
              <a:ext uri="{FF2B5EF4-FFF2-40B4-BE49-F238E27FC236}">
                <a16:creationId xmlns:a16="http://schemas.microsoft.com/office/drawing/2014/main" id="{7ECEA6C6-D150-4EF6-AF2C-94F7B5022BAF}"/>
              </a:ext>
            </a:extLst>
          </p:cNvPr>
          <p:cNvSpPr>
            <a:spLocks noChangeArrowheads="1"/>
          </p:cNvSpPr>
          <p:nvPr/>
        </p:nvSpPr>
        <p:spPr bwMode="auto">
          <a:xfrm>
            <a:off x="228600" y="4148138"/>
            <a:ext cx="41910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phải</a:t>
            </a:r>
            <a:r>
              <a:rPr lang="en-US" sz="2400" dirty="0">
                <a:latin typeface="Arial" charset="0"/>
              </a:rPr>
              <a:t> </a:t>
            </a:r>
            <a:r>
              <a:rPr lang="en-US" sz="2400" dirty="0" err="1">
                <a:latin typeface="Arial" charset="0"/>
              </a:rPr>
              <a:t>luôn</a:t>
            </a:r>
            <a:r>
              <a:rPr lang="en-US" sz="2400" dirty="0">
                <a:latin typeface="Arial" charset="0"/>
              </a:rPr>
              <a:t> </a:t>
            </a:r>
            <a:r>
              <a:rPr lang="en-US" sz="2400" dirty="0" err="1">
                <a:latin typeface="Arial" charset="0"/>
              </a:rPr>
              <a:t>trung</a:t>
            </a:r>
            <a:r>
              <a:rPr lang="en-US" sz="2400" dirty="0">
                <a:latin typeface="Arial" charset="0"/>
              </a:rPr>
              <a:t> </a:t>
            </a:r>
            <a:r>
              <a:rPr lang="en-US" sz="2400" dirty="0" err="1">
                <a:latin typeface="Arial" charset="0"/>
              </a:rPr>
              <a:t>với</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Đảng</a:t>
            </a:r>
            <a:r>
              <a:rPr lang="en-US" sz="2400" dirty="0">
                <a:latin typeface="Arial" charset="0"/>
              </a:rPr>
              <a:t>, </a:t>
            </a:r>
            <a:r>
              <a:rPr lang="en-US" sz="2400" dirty="0" err="1">
                <a:latin typeface="Arial" charset="0"/>
              </a:rPr>
              <a:t>hiếu</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dân</a:t>
            </a:r>
            <a:endParaRPr lang="en-US" sz="2300" b="1" dirty="0">
              <a:latin typeface="Arial" charset="0"/>
            </a:endParaRPr>
          </a:p>
        </p:txBody>
      </p:sp>
      <p:sp>
        <p:nvSpPr>
          <p:cNvPr id="101395" name="Oval 19">
            <a:extLst>
              <a:ext uri="{FF2B5EF4-FFF2-40B4-BE49-F238E27FC236}">
                <a16:creationId xmlns:a16="http://schemas.microsoft.com/office/drawing/2014/main" id="{48F51AB3-FCF3-400A-9934-345F9BDA8035}"/>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2776" name="Picture 20" descr="ani32">
            <a:hlinkClick r:id="rId7" action="ppaction://hlinksldjump"/>
            <a:extLst>
              <a:ext uri="{FF2B5EF4-FFF2-40B4-BE49-F238E27FC236}">
                <a16:creationId xmlns:a16="http://schemas.microsoft.com/office/drawing/2014/main" id="{379DBDE0-F0CA-4DF6-BD5C-14428D1C420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4454AA07-9144-4065-A1EF-E0E6B616F99A}"/>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81FF6B27-23C9-4247-8DAB-7C6F4590FA03}"/>
              </a:ext>
            </a:extLst>
          </p:cNvPr>
          <p:cNvSpPr>
            <a:spLocks noChangeArrowheads="1"/>
          </p:cNvSpPr>
          <p:nvPr/>
        </p:nvSpPr>
        <p:spPr bwMode="auto">
          <a:xfrm>
            <a:off x="4624388" y="61039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601914B4-C889-487C-B86F-6E2A85B59845}"/>
              </a:ext>
            </a:extLst>
          </p:cNvPr>
          <p:cNvSpPr>
            <a:spLocks noChangeArrowheads="1"/>
          </p:cNvSpPr>
          <p:nvPr/>
        </p:nvSpPr>
        <p:spPr bwMode="auto">
          <a:xfrm>
            <a:off x="4640263" y="6062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33F84FB1-2B05-4743-8E5A-F16D99A9A712}"/>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6B6E7E63-CE48-4352-A1CB-EE9854229D25}"/>
              </a:ext>
            </a:extLst>
          </p:cNvPr>
          <p:cNvSpPr>
            <a:spLocks noChangeArrowheads="1"/>
          </p:cNvSpPr>
          <p:nvPr/>
        </p:nvSpPr>
        <p:spPr bwMode="auto">
          <a:xfrm>
            <a:off x="464026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87F1B131-0379-4321-91F7-C392400BDEA8}"/>
              </a:ext>
            </a:extLst>
          </p:cNvPr>
          <p:cNvSpPr>
            <a:spLocks noChangeArrowheads="1"/>
          </p:cNvSpPr>
          <p:nvPr/>
        </p:nvSpPr>
        <p:spPr bwMode="auto">
          <a:xfrm>
            <a:off x="4624388" y="6107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D5E61AD6-E615-404F-BB1F-BCDE09F350E5}"/>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1404" name="Text Box 28">
            <a:extLst>
              <a:ext uri="{FF2B5EF4-FFF2-40B4-BE49-F238E27FC236}">
                <a16:creationId xmlns:a16="http://schemas.microsoft.com/office/drawing/2014/main" id="{2B4A8D59-1391-4887-9BFE-BA062FA72B46}"/>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57DDF84D-875C-46F8-950D-E68035478488}"/>
              </a:ext>
            </a:extLst>
          </p:cNvPr>
          <p:cNvSpPr>
            <a:spLocks noChangeArrowheads="1"/>
          </p:cNvSpPr>
          <p:nvPr/>
        </p:nvSpPr>
        <p:spPr bwMode="auto">
          <a:xfrm>
            <a:off x="228600" y="2303463"/>
            <a:ext cx="41910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endParaRPr lang="en-US" sz="2400" dirty="0">
              <a:latin typeface="Arial" charset="0"/>
            </a:endParaRPr>
          </a:p>
          <a:p>
            <a:pPr algn="ctr">
              <a:defRPr/>
            </a:pP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r>
              <a:rPr lang="en-US" sz="2400" dirty="0" err="1">
                <a:latin typeface="Arial" charset="0"/>
              </a:rPr>
              <a:t>tăng</a:t>
            </a:r>
            <a:r>
              <a:rPr lang="en-US" sz="2400" dirty="0">
                <a:latin typeface="Arial" charset="0"/>
              </a:rPr>
              <a:t> </a:t>
            </a:r>
            <a:r>
              <a:rPr lang="en-US" sz="2400" dirty="0" err="1">
                <a:latin typeface="Arial" charset="0"/>
              </a:rPr>
              <a:t>cường</a:t>
            </a:r>
            <a:r>
              <a:rPr lang="en-US" sz="2400" dirty="0">
                <a:latin typeface="Arial" charset="0"/>
              </a:rPr>
              <a:t> </a:t>
            </a:r>
            <a:r>
              <a:rPr lang="en-US" sz="2400" dirty="0" err="1">
                <a:latin typeface="Arial" charset="0"/>
              </a:rPr>
              <a:t>bản</a:t>
            </a:r>
            <a:r>
              <a:rPr lang="en-US" sz="2400" dirty="0">
                <a:latin typeface="Arial" charset="0"/>
              </a:rPr>
              <a:t> </a:t>
            </a:r>
            <a:r>
              <a:rPr lang="en-US" sz="2400" dirty="0" err="1">
                <a:latin typeface="Arial" charset="0"/>
              </a:rPr>
              <a:t>chất</a:t>
            </a:r>
            <a:endParaRPr lang="en-US" sz="2400" dirty="0">
              <a:latin typeface="Arial" charset="0"/>
            </a:endParaRPr>
          </a:p>
          <a:p>
            <a:pPr algn="ctr">
              <a:defRPr/>
            </a:pPr>
            <a:r>
              <a:rPr lang="en-US" sz="2400" dirty="0">
                <a:latin typeface="Arial" charset="0"/>
              </a:rPr>
              <a:t> </a:t>
            </a:r>
            <a:r>
              <a:rPr lang="en-US" sz="2400" dirty="0" err="1">
                <a:latin typeface="Arial" charset="0"/>
              </a:rPr>
              <a:t>giai</a:t>
            </a:r>
            <a:r>
              <a:rPr lang="en-US" sz="2400" dirty="0">
                <a:latin typeface="Arial" charset="0"/>
              </a:rPr>
              <a:t> </a:t>
            </a:r>
            <a:r>
              <a:rPr lang="en-US" sz="2400" dirty="0" err="1">
                <a:latin typeface="Arial" charset="0"/>
              </a:rPr>
              <a:t>cấp</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nhân</a:t>
            </a:r>
            <a:endParaRPr lang="vi-VN" sz="2300" b="1" dirty="0">
              <a:latin typeface="Arial" charset="0"/>
            </a:endParaRPr>
          </a:p>
        </p:txBody>
      </p:sp>
      <p:sp>
        <p:nvSpPr>
          <p:cNvPr id="28" name="AutoShape 13">
            <a:extLst>
              <a:ext uri="{FF2B5EF4-FFF2-40B4-BE49-F238E27FC236}">
                <a16:creationId xmlns:a16="http://schemas.microsoft.com/office/drawing/2014/main" id="{6E2DA68B-87B4-4D5C-B38F-2D92FEF8EACC}"/>
              </a:ext>
            </a:extLst>
          </p:cNvPr>
          <p:cNvSpPr>
            <a:spLocks noChangeArrowheads="1"/>
          </p:cNvSpPr>
          <p:nvPr/>
        </p:nvSpPr>
        <p:spPr bwMode="auto">
          <a:xfrm>
            <a:off x="4800600" y="2303463"/>
            <a:ext cx="41148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Bảo</a:t>
            </a:r>
            <a:r>
              <a:rPr lang="en-US" sz="2400" dirty="0">
                <a:latin typeface="Arial" charset="0"/>
              </a:rPr>
              <a:t> </a:t>
            </a:r>
            <a:r>
              <a:rPr lang="en-US" sz="2400" dirty="0" err="1">
                <a:latin typeface="Arial" charset="0"/>
              </a:rPr>
              <a:t>đảm</a:t>
            </a:r>
            <a:r>
              <a:rPr lang="en-US" sz="2400" dirty="0">
                <a:latin typeface="Arial" charset="0"/>
              </a:rPr>
              <a:t> </a:t>
            </a:r>
            <a:r>
              <a:rPr lang="en-US" sz="2400" dirty="0" err="1">
                <a:latin typeface="Arial" charset="0"/>
              </a:rPr>
              <a:t>cho</a:t>
            </a:r>
            <a:r>
              <a:rPr lang="en-US" sz="2400" dirty="0">
                <a:latin typeface="Arial" charset="0"/>
              </a:rPr>
              <a:t> </a:t>
            </a:r>
            <a:r>
              <a:rPr lang="en-US" sz="2400" dirty="0" err="1">
                <a:latin typeface="Arial" charset="0"/>
              </a:rPr>
              <a:t>lực</a:t>
            </a:r>
            <a:r>
              <a:rPr lang="en-US" sz="2400" dirty="0">
                <a:latin typeface="Arial" charset="0"/>
              </a:rPr>
              <a:t> </a:t>
            </a:r>
          </a:p>
          <a:p>
            <a:pPr algn="ctr">
              <a:defRPr/>
            </a:pP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lòng</a:t>
            </a:r>
            <a:r>
              <a:rPr lang="en-US" sz="2400" dirty="0">
                <a:latin typeface="Arial" charset="0"/>
              </a:rPr>
              <a:t> </a:t>
            </a:r>
            <a:r>
              <a:rPr lang="en-US" sz="2400" dirty="0" err="1">
                <a:latin typeface="Arial" charset="0"/>
              </a:rPr>
              <a:t>trung</a:t>
            </a:r>
            <a:endParaRPr lang="en-US" sz="2400" dirty="0">
              <a:latin typeface="Arial" charset="0"/>
            </a:endParaRPr>
          </a:p>
          <a:p>
            <a:pPr algn="ctr">
              <a:defRPr/>
            </a:pPr>
            <a:r>
              <a:rPr lang="en-US" sz="2400" dirty="0">
                <a:latin typeface="Arial" charset="0"/>
              </a:rPr>
              <a:t> </a:t>
            </a:r>
            <a:r>
              <a:rPr lang="en-US" sz="2400" dirty="0" err="1">
                <a:latin typeface="Arial" charset="0"/>
              </a:rPr>
              <a:t>thành</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300" b="1" dirty="0">
              <a:latin typeface="Arial" charset="0"/>
            </a:endParaRPr>
          </a:p>
        </p:txBody>
      </p:sp>
      <p:sp>
        <p:nvSpPr>
          <p:cNvPr id="26" name="Rectangle: Rounded Corners 25">
            <a:extLst>
              <a:ext uri="{FF2B5EF4-FFF2-40B4-BE49-F238E27FC236}">
                <a16:creationId xmlns:a16="http://schemas.microsoft.com/office/drawing/2014/main" id="{A6067869-3425-4664-816E-93BA98CEF8B5}"/>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192C1DD1-32EA-462A-98AC-5985F7A3C7D4}"/>
              </a:ext>
            </a:extLst>
          </p:cNvPr>
          <p:cNvSpPr>
            <a:spLocks noChangeArrowheads="1"/>
          </p:cNvSpPr>
          <p:nvPr/>
        </p:nvSpPr>
        <p:spPr bwMode="auto">
          <a:xfrm>
            <a:off x="4651375"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2405" name="Picture 15" descr="people008">
            <a:extLst>
              <a:ext uri="{FF2B5EF4-FFF2-40B4-BE49-F238E27FC236}">
                <a16:creationId xmlns:a16="http://schemas.microsoft.com/office/drawing/2014/main" id="{3A8833C0-5215-43AA-8251-8950238478F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9">
            <a:extLst>
              <a:ext uri="{FF2B5EF4-FFF2-40B4-BE49-F238E27FC236}">
                <a16:creationId xmlns:a16="http://schemas.microsoft.com/office/drawing/2014/main" id="{F7E9F160-CD86-4AE9-B275-2F5F57302C1B}"/>
              </a:ext>
            </a:extLst>
          </p:cNvPr>
          <p:cNvSpPr txBox="1">
            <a:spLocks noChangeArrowheads="1"/>
          </p:cNvSpPr>
          <p:nvPr/>
        </p:nvSpPr>
        <p:spPr bwMode="auto">
          <a:xfrm>
            <a:off x="1981200" y="2606675"/>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79F37323-22B0-4D48-BDDC-91CED4CE2C05}"/>
              </a:ext>
            </a:extLst>
          </p:cNvPr>
          <p:cNvSpPr txBox="1">
            <a:spLocks noChangeArrowheads="1"/>
          </p:cNvSpPr>
          <p:nvPr/>
        </p:nvSpPr>
        <p:spPr bwMode="auto">
          <a:xfrm>
            <a:off x="1665288" y="985838"/>
            <a:ext cx="6913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i="1"/>
              <a:t>Ngày, tháng, năm thành lập</a:t>
            </a:r>
          </a:p>
          <a:p>
            <a:pPr algn="ctr"/>
            <a:r>
              <a:rPr lang="fr-FR" altLang="en-US" sz="3000" i="1"/>
              <a:t>Công an nhân dân Việt Nam:</a:t>
            </a:r>
            <a:endParaRPr lang="en-US" altLang="en-US" sz="3000" i="1"/>
          </a:p>
        </p:txBody>
      </p:sp>
      <p:sp>
        <p:nvSpPr>
          <p:cNvPr id="65541" name="AutoShape 5">
            <a:extLst>
              <a:ext uri="{FF2B5EF4-FFF2-40B4-BE49-F238E27FC236}">
                <a16:creationId xmlns:a16="http://schemas.microsoft.com/office/drawing/2014/main" id="{0D761DAC-FC7E-4967-848D-EA3375F635B3}"/>
              </a:ext>
            </a:extLst>
          </p:cNvPr>
          <p:cNvSpPr>
            <a:spLocks noChangeArrowheads="1"/>
          </p:cNvSpPr>
          <p:nvPr/>
        </p:nvSpPr>
        <p:spPr bwMode="auto">
          <a:xfrm>
            <a:off x="228600" y="4094163"/>
            <a:ext cx="4191000" cy="1392237"/>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fr-FR" sz="2400" dirty="0">
                <a:solidFill>
                  <a:schemeClr val="tx1"/>
                </a:solidFill>
              </a:rPr>
              <a:t>19/8/1945</a:t>
            </a:r>
            <a:endParaRPr lang="en-US" sz="2400" dirty="0">
              <a:solidFill>
                <a:schemeClr val="tx1"/>
              </a:solidFill>
            </a:endParaRPr>
          </a:p>
        </p:txBody>
      </p:sp>
      <p:sp>
        <p:nvSpPr>
          <p:cNvPr id="65549" name="AutoShape 13">
            <a:extLst>
              <a:ext uri="{FF2B5EF4-FFF2-40B4-BE49-F238E27FC236}">
                <a16:creationId xmlns:a16="http://schemas.microsoft.com/office/drawing/2014/main" id="{B471A1E2-B194-491D-A608-A7CBF00A170E}"/>
              </a:ext>
            </a:extLst>
          </p:cNvPr>
          <p:cNvSpPr>
            <a:spLocks noChangeArrowheads="1"/>
          </p:cNvSpPr>
          <p:nvPr/>
        </p:nvSpPr>
        <p:spPr bwMode="auto">
          <a:xfrm>
            <a:off x="4800600" y="2265363"/>
            <a:ext cx="4114800" cy="1392237"/>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B. 19/8/1944</a:t>
            </a:r>
            <a:endParaRPr lang="vi-VN" sz="2300" b="1" dirty="0">
              <a:solidFill>
                <a:schemeClr val="tx1"/>
              </a:solidFill>
            </a:endParaRPr>
          </a:p>
        </p:txBody>
      </p:sp>
      <p:sp>
        <p:nvSpPr>
          <p:cNvPr id="102419" name="Oval 19">
            <a:extLst>
              <a:ext uri="{FF2B5EF4-FFF2-40B4-BE49-F238E27FC236}">
                <a16:creationId xmlns:a16="http://schemas.microsoft.com/office/drawing/2014/main" id="{2E52A2CD-7776-4BE9-99BF-00949904E64F}"/>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4825" name="Picture 20" descr="ani32">
            <a:hlinkClick r:id="rId7" action="ppaction://hlinksldjump"/>
            <a:extLst>
              <a:ext uri="{FF2B5EF4-FFF2-40B4-BE49-F238E27FC236}">
                <a16:creationId xmlns:a16="http://schemas.microsoft.com/office/drawing/2014/main" id="{80AF97CF-EBCF-42D1-88A5-524560974B6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340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80AD1965-359A-41B7-AC24-6E8BDBD8B8A4}"/>
              </a:ext>
            </a:extLst>
          </p:cNvPr>
          <p:cNvSpPr>
            <a:spLocks noChangeArrowheads="1"/>
          </p:cNvSpPr>
          <p:nvPr/>
        </p:nvSpPr>
        <p:spPr bwMode="auto">
          <a:xfrm>
            <a:off x="46545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2422" name="Oval 22">
            <a:extLst>
              <a:ext uri="{FF2B5EF4-FFF2-40B4-BE49-F238E27FC236}">
                <a16:creationId xmlns:a16="http://schemas.microsoft.com/office/drawing/2014/main" id="{29F829C0-E37E-4A8B-8F27-C391D393C590}"/>
              </a:ext>
            </a:extLst>
          </p:cNvPr>
          <p:cNvSpPr>
            <a:spLocks noChangeArrowheads="1"/>
          </p:cNvSpPr>
          <p:nvPr/>
        </p:nvSpPr>
        <p:spPr bwMode="auto">
          <a:xfrm>
            <a:off x="46545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2423" name="Oval 23">
            <a:extLst>
              <a:ext uri="{FF2B5EF4-FFF2-40B4-BE49-F238E27FC236}">
                <a16:creationId xmlns:a16="http://schemas.microsoft.com/office/drawing/2014/main" id="{CA9DEC28-17B9-4DF3-A953-B5E9A92BAF90}"/>
              </a:ext>
            </a:extLst>
          </p:cNvPr>
          <p:cNvSpPr>
            <a:spLocks noChangeArrowheads="1"/>
          </p:cNvSpPr>
          <p:nvPr/>
        </p:nvSpPr>
        <p:spPr bwMode="auto">
          <a:xfrm>
            <a:off x="4657725"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2424" name="Oval 24">
            <a:extLst>
              <a:ext uri="{FF2B5EF4-FFF2-40B4-BE49-F238E27FC236}">
                <a16:creationId xmlns:a16="http://schemas.microsoft.com/office/drawing/2014/main" id="{4565E0D2-FA57-44C5-BCA1-FB0617EB5759}"/>
              </a:ext>
            </a:extLst>
          </p:cNvPr>
          <p:cNvSpPr>
            <a:spLocks noChangeArrowheads="1"/>
          </p:cNvSpPr>
          <p:nvPr/>
        </p:nvSpPr>
        <p:spPr bwMode="auto">
          <a:xfrm>
            <a:off x="4633913" y="6180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2425" name="Oval 25">
            <a:extLst>
              <a:ext uri="{FF2B5EF4-FFF2-40B4-BE49-F238E27FC236}">
                <a16:creationId xmlns:a16="http://schemas.microsoft.com/office/drawing/2014/main" id="{108BE43E-3739-4151-880C-2D0A2E4A8668}"/>
              </a:ext>
            </a:extLst>
          </p:cNvPr>
          <p:cNvSpPr>
            <a:spLocks noChangeArrowheads="1"/>
          </p:cNvSpPr>
          <p:nvPr/>
        </p:nvSpPr>
        <p:spPr bwMode="auto">
          <a:xfrm>
            <a:off x="4651375" y="6180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2426" name="Oval 26">
            <a:extLst>
              <a:ext uri="{FF2B5EF4-FFF2-40B4-BE49-F238E27FC236}">
                <a16:creationId xmlns:a16="http://schemas.microsoft.com/office/drawing/2014/main" id="{184677F0-D7F8-468F-B7FD-E8B8AA69E346}"/>
              </a:ext>
            </a:extLst>
          </p:cNvPr>
          <p:cNvSpPr>
            <a:spLocks noChangeArrowheads="1"/>
          </p:cNvSpPr>
          <p:nvPr/>
        </p:nvSpPr>
        <p:spPr bwMode="auto">
          <a:xfrm>
            <a:off x="4633913" y="61690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2427" name="Text Box 27">
            <a:extLst>
              <a:ext uri="{FF2B5EF4-FFF2-40B4-BE49-F238E27FC236}">
                <a16:creationId xmlns:a16="http://schemas.microsoft.com/office/drawing/2014/main" id="{95553E40-8A3E-4A66-A534-4EECDCD5017B}"/>
              </a:ext>
            </a:extLst>
          </p:cNvPr>
          <p:cNvSpPr txBox="1">
            <a:spLocks noChangeArrowheads="1"/>
          </p:cNvSpPr>
          <p:nvPr/>
        </p:nvSpPr>
        <p:spPr bwMode="auto">
          <a:xfrm>
            <a:off x="3352800" y="62626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2428" name="Text Box 28">
            <a:extLst>
              <a:ext uri="{FF2B5EF4-FFF2-40B4-BE49-F238E27FC236}">
                <a16:creationId xmlns:a16="http://schemas.microsoft.com/office/drawing/2014/main" id="{32A39722-3060-433A-994F-EAD6D9141AFF}"/>
              </a:ext>
            </a:extLst>
          </p:cNvPr>
          <p:cNvSpPr txBox="1">
            <a:spLocks noChangeArrowheads="1"/>
          </p:cNvSpPr>
          <p:nvPr/>
        </p:nvSpPr>
        <p:spPr bwMode="auto">
          <a:xfrm>
            <a:off x="44196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8" name="AutoShape 13">
            <a:extLst>
              <a:ext uri="{FF2B5EF4-FFF2-40B4-BE49-F238E27FC236}">
                <a16:creationId xmlns:a16="http://schemas.microsoft.com/office/drawing/2014/main" id="{B78E1292-BA1F-41A0-BC46-E44BC1B13E11}"/>
              </a:ext>
            </a:extLst>
          </p:cNvPr>
          <p:cNvSpPr>
            <a:spLocks noChangeArrowheads="1"/>
          </p:cNvSpPr>
          <p:nvPr/>
        </p:nvSpPr>
        <p:spPr bwMode="auto">
          <a:xfrm>
            <a:off x="228600" y="2265363"/>
            <a:ext cx="4191000" cy="1392237"/>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fr-FR" sz="2400" dirty="0">
                <a:solidFill>
                  <a:schemeClr val="tx1"/>
                </a:solidFill>
              </a:rPr>
              <a:t> A. 22/12/1945</a:t>
            </a:r>
            <a:endParaRPr lang="en-US" sz="2300" b="1" dirty="0">
              <a:solidFill>
                <a:schemeClr val="tx1"/>
              </a:solidFill>
              <a:latin typeface="Times New Roman" pitchFamily="18" charset="0"/>
              <a:cs typeface="Times New Roman" pitchFamily="18" charset="0"/>
            </a:endParaRPr>
          </a:p>
        </p:txBody>
      </p:sp>
      <p:sp>
        <p:nvSpPr>
          <p:cNvPr id="29" name="AutoShape 13">
            <a:extLst>
              <a:ext uri="{FF2B5EF4-FFF2-40B4-BE49-F238E27FC236}">
                <a16:creationId xmlns:a16="http://schemas.microsoft.com/office/drawing/2014/main" id="{3E4D539A-0952-4616-A069-5DD6040DBBEC}"/>
              </a:ext>
            </a:extLst>
          </p:cNvPr>
          <p:cNvSpPr>
            <a:spLocks noChangeArrowheads="1"/>
          </p:cNvSpPr>
          <p:nvPr/>
        </p:nvSpPr>
        <p:spPr bwMode="auto">
          <a:xfrm>
            <a:off x="4800600" y="4094163"/>
            <a:ext cx="4114800" cy="1392237"/>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D. 20/12/1944</a:t>
            </a:r>
            <a:endParaRPr lang="vi-VN" sz="2300" b="1" dirty="0">
              <a:solidFill>
                <a:schemeClr val="tx1"/>
              </a:solidFill>
            </a:endParaRPr>
          </a:p>
        </p:txBody>
      </p:sp>
      <p:sp>
        <p:nvSpPr>
          <p:cNvPr id="27" name="Rectangle: Rounded Corners 26">
            <a:extLst>
              <a:ext uri="{FF2B5EF4-FFF2-40B4-BE49-F238E27FC236}">
                <a16:creationId xmlns:a16="http://schemas.microsoft.com/office/drawing/2014/main" id="{63440303-5BC8-4F63-BB6B-CB58C332518B}"/>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760"/>
                            </p:stCondLst>
                            <p:childTnLst>
                              <p:par>
                                <p:cTn id="19" presetID="4" presetClass="entr" presetSubtype="3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out)">
                                      <p:cBhvr>
                                        <p:cTn id="21" dur="1000"/>
                                        <p:tgtEl>
                                          <p:spTgt spid="28"/>
                                        </p:tgtEl>
                                      </p:cBhvr>
                                    </p:animEffect>
                                  </p:childTnLst>
                                </p:cTn>
                              </p:par>
                            </p:childTnLst>
                          </p:cTn>
                        </p:par>
                        <p:par>
                          <p:cTn id="22" fill="hold" nodeType="afterGroup">
                            <p:stCondLst>
                              <p:cond delay="47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240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4" restart="whenNotActive" fill="hold" evtFilter="cancelBubble" nodeType="interactiveSeq">
                <p:stCondLst>
                  <p:cond evt="onClick" delay="0">
                    <p:tgtEl>
                      <p:spTgt spid="10242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242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2426"/>
                                        </p:tgtEl>
                                      </p:cBhvr>
                                    </p:animEffect>
                                    <p:set>
                                      <p:cBhvr>
                                        <p:cTn id="42"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2425"/>
                                        </p:tgtEl>
                                      </p:cBhvr>
                                    </p:animEffect>
                                    <p:set>
                                      <p:cBhvr>
                                        <p:cTn id="46"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2424"/>
                                        </p:tgtEl>
                                      </p:cBhvr>
                                    </p:animEffect>
                                    <p:set>
                                      <p:cBhvr>
                                        <p:cTn id="50"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2423"/>
                                        </p:tgtEl>
                                      </p:cBhvr>
                                    </p:animEffect>
                                    <p:set>
                                      <p:cBhvr>
                                        <p:cTn id="54"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2422"/>
                                        </p:tgtEl>
                                      </p:cBhvr>
                                    </p:animEffect>
                                    <p:set>
                                      <p:cBhvr>
                                        <p:cTn id="58"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2421"/>
                                        </p:tgtEl>
                                      </p:cBhvr>
                                    </p:animEffect>
                                    <p:set>
                                      <p:cBhvr>
                                        <p:cTn id="62"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2419"/>
                                        </p:tgtEl>
                                      </p:cBhvr>
                                    </p:animEffect>
                                    <p:set>
                                      <p:cBhvr>
                                        <p:cTn id="66"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2402"/>
                                        </p:tgtEl>
                                      </p:cBhvr>
                                    </p:animEffect>
                                    <p:set>
                                      <p:cBhvr>
                                        <p:cTn id="70"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4144FAF5-98A7-4504-B23F-C837F122883B}"/>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3429" name="Picture 15" descr="people008">
            <a:extLst>
              <a:ext uri="{FF2B5EF4-FFF2-40B4-BE49-F238E27FC236}">
                <a16:creationId xmlns:a16="http://schemas.microsoft.com/office/drawing/2014/main" id="{B20EDEDF-3629-477C-8B41-360A42093A7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6A88059-0DFE-4A56-8C53-EB068F8FA933}"/>
              </a:ext>
            </a:extLst>
          </p:cNvPr>
          <p:cNvSpPr txBox="1">
            <a:spLocks noChangeArrowheads="1"/>
          </p:cNvSpPr>
          <p:nvPr/>
        </p:nvSpPr>
        <p:spPr bwMode="auto">
          <a:xfrm>
            <a:off x="1409700" y="884238"/>
            <a:ext cx="762793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600" i="1"/>
              <a:t>“Tổ chức các đơn vị phải gọn, mạnh, cơ động nhanh, có sức chiến đấu cao”</a:t>
            </a:r>
            <a:r>
              <a:rPr lang="en-US" altLang="en-US" sz="2600"/>
              <a:t> là biện pháp chấn chỉnh tổ chức biên chế LLVT đối với:</a:t>
            </a:r>
          </a:p>
        </p:txBody>
      </p:sp>
      <p:sp>
        <p:nvSpPr>
          <p:cNvPr id="65541" name="AutoShape 5">
            <a:extLst>
              <a:ext uri="{FF2B5EF4-FFF2-40B4-BE49-F238E27FC236}">
                <a16:creationId xmlns:a16="http://schemas.microsoft.com/office/drawing/2014/main" id="{364B6DA2-3F60-470E-9A7F-8A63270AC492}"/>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endParaRPr lang="en-US" sz="2400" dirty="0">
              <a:latin typeface="Arial" charset="0"/>
            </a:endParaRPr>
          </a:p>
        </p:txBody>
      </p:sp>
      <p:sp>
        <p:nvSpPr>
          <p:cNvPr id="65549" name="AutoShape 13">
            <a:extLst>
              <a:ext uri="{FF2B5EF4-FFF2-40B4-BE49-F238E27FC236}">
                <a16:creationId xmlns:a16="http://schemas.microsoft.com/office/drawing/2014/main" id="{3CEE2C10-6345-4976-853D-F02CAC5A5B1E}"/>
              </a:ext>
            </a:extLst>
          </p:cNvPr>
          <p:cNvSpPr>
            <a:spLocks noChangeArrowheads="1"/>
          </p:cNvSpPr>
          <p:nvPr/>
        </p:nvSpPr>
        <p:spPr bwMode="auto">
          <a:xfrm>
            <a:off x="4830763" y="4114800"/>
            <a:ext cx="4048125"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động</a:t>
            </a:r>
            <a:endParaRPr lang="en-US" sz="2400" b="1" dirty="0">
              <a:latin typeface="Arial" charset="0"/>
            </a:endParaRPr>
          </a:p>
        </p:txBody>
      </p:sp>
      <p:sp>
        <p:nvSpPr>
          <p:cNvPr id="103443" name="Oval 19">
            <a:extLst>
              <a:ext uri="{FF2B5EF4-FFF2-40B4-BE49-F238E27FC236}">
                <a16:creationId xmlns:a16="http://schemas.microsoft.com/office/drawing/2014/main" id="{03E44F30-5A2D-4CEB-98C0-FF03F80596B2}"/>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6872" name="Picture 20" descr="ani32">
            <a:hlinkClick r:id="rId7" action="ppaction://hlinksldjump"/>
            <a:extLst>
              <a:ext uri="{FF2B5EF4-FFF2-40B4-BE49-F238E27FC236}">
                <a16:creationId xmlns:a16="http://schemas.microsoft.com/office/drawing/2014/main" id="{7A99A620-61B9-4A8E-B3E4-E9387AE5281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3088" y="60753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5B5E6849-87DF-488B-81B8-A77A08408AE2}"/>
              </a:ext>
            </a:extLst>
          </p:cNvPr>
          <p:cNvSpPr>
            <a:spLocks noChangeArrowheads="1"/>
          </p:cNvSpPr>
          <p:nvPr/>
        </p:nvSpPr>
        <p:spPr bwMode="auto">
          <a:xfrm>
            <a:off x="47371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3446" name="Oval 22">
            <a:extLst>
              <a:ext uri="{FF2B5EF4-FFF2-40B4-BE49-F238E27FC236}">
                <a16:creationId xmlns:a16="http://schemas.microsoft.com/office/drawing/2014/main" id="{2A52655E-C978-402E-ABAB-3CEF5DA08078}"/>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3447" name="Oval 23">
            <a:extLst>
              <a:ext uri="{FF2B5EF4-FFF2-40B4-BE49-F238E27FC236}">
                <a16:creationId xmlns:a16="http://schemas.microsoft.com/office/drawing/2014/main" id="{5F109FEB-71DE-4ECD-8B9B-65AB3ACBF5D1}"/>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3448" name="Oval 24">
            <a:extLst>
              <a:ext uri="{FF2B5EF4-FFF2-40B4-BE49-F238E27FC236}">
                <a16:creationId xmlns:a16="http://schemas.microsoft.com/office/drawing/2014/main" id="{8A9379A6-B6D0-4D6C-953B-C345D903E008}"/>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3449" name="Oval 25">
            <a:extLst>
              <a:ext uri="{FF2B5EF4-FFF2-40B4-BE49-F238E27FC236}">
                <a16:creationId xmlns:a16="http://schemas.microsoft.com/office/drawing/2014/main" id="{1195700F-F2C1-4021-AB8B-78D66C3B83E5}"/>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3450" name="Oval 26">
            <a:extLst>
              <a:ext uri="{FF2B5EF4-FFF2-40B4-BE49-F238E27FC236}">
                <a16:creationId xmlns:a16="http://schemas.microsoft.com/office/drawing/2014/main" id="{B7A116F5-0D4C-4566-8497-1187B2C9469F}"/>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3451" name="Text Box 27">
            <a:extLst>
              <a:ext uri="{FF2B5EF4-FFF2-40B4-BE49-F238E27FC236}">
                <a16:creationId xmlns:a16="http://schemas.microsoft.com/office/drawing/2014/main" id="{08649A9D-871C-4F8B-830F-251E5F23EC99}"/>
              </a:ext>
            </a:extLst>
          </p:cNvPr>
          <p:cNvSpPr txBox="1">
            <a:spLocks noChangeArrowheads="1"/>
          </p:cNvSpPr>
          <p:nvPr/>
        </p:nvSpPr>
        <p:spPr bwMode="auto">
          <a:xfrm>
            <a:off x="33528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3452" name="Text Box 28">
            <a:extLst>
              <a:ext uri="{FF2B5EF4-FFF2-40B4-BE49-F238E27FC236}">
                <a16:creationId xmlns:a16="http://schemas.microsoft.com/office/drawing/2014/main" id="{9C6921A9-00D5-4877-83B1-6027C4F4C5B9}"/>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DA479CBF-FE13-41B4-BC29-34488920A134}"/>
              </a:ext>
            </a:extLst>
          </p:cNvPr>
          <p:cNvSpPr>
            <a:spLocks noChangeArrowheads="1"/>
          </p:cNvSpPr>
          <p:nvPr/>
        </p:nvSpPr>
        <p:spPr bwMode="auto">
          <a:xfrm>
            <a:off x="228600" y="2301875"/>
            <a:ext cx="41783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binh</a:t>
            </a:r>
            <a:r>
              <a:rPr lang="en-US" sz="2400" dirty="0">
                <a:latin typeface="Arial" charset="0"/>
              </a:rPr>
              <a:t> </a:t>
            </a:r>
            <a:r>
              <a:rPr lang="en-US" sz="2400" dirty="0" err="1">
                <a:latin typeface="Arial" charset="0"/>
              </a:rPr>
              <a:t>chủng</a:t>
            </a:r>
            <a:endParaRPr lang="vi-VN" sz="2400" b="1" dirty="0">
              <a:latin typeface="Arial" charset="0"/>
            </a:endParaRPr>
          </a:p>
        </p:txBody>
      </p:sp>
      <p:sp>
        <p:nvSpPr>
          <p:cNvPr id="28" name="AutoShape 13">
            <a:extLst>
              <a:ext uri="{FF2B5EF4-FFF2-40B4-BE49-F238E27FC236}">
                <a16:creationId xmlns:a16="http://schemas.microsoft.com/office/drawing/2014/main" id="{D4F8BCFD-63E9-4BEC-9182-673BD3CC4217}"/>
              </a:ext>
            </a:extLst>
          </p:cNvPr>
          <p:cNvSpPr>
            <a:spLocks noChangeArrowheads="1"/>
          </p:cNvSpPr>
          <p:nvPr/>
        </p:nvSpPr>
        <p:spPr bwMode="auto">
          <a:xfrm>
            <a:off x="4830763" y="2301875"/>
            <a:ext cx="4084637"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endParaRPr lang="vi-VN" sz="2400" b="1" dirty="0">
              <a:latin typeface="Arial" charset="0"/>
            </a:endParaRPr>
          </a:p>
        </p:txBody>
      </p:sp>
      <p:sp>
        <p:nvSpPr>
          <p:cNvPr id="29" name="Rectangle: Rounded Corners 28">
            <a:extLst>
              <a:ext uri="{FF2B5EF4-FFF2-40B4-BE49-F238E27FC236}">
                <a16:creationId xmlns:a16="http://schemas.microsoft.com/office/drawing/2014/main" id="{4CE44C37-9687-4DC1-A8D9-BB65199F77CF}"/>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342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70898FA2-A5C7-4EBF-A0BB-A1C310C39E83}"/>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4453" name="Picture 15" descr="people008">
            <a:extLst>
              <a:ext uri="{FF2B5EF4-FFF2-40B4-BE49-F238E27FC236}">
                <a16:creationId xmlns:a16="http://schemas.microsoft.com/office/drawing/2014/main" id="{4E5E40B4-7586-4E4D-80B8-BBAF00780C9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9">
            <a:extLst>
              <a:ext uri="{FF2B5EF4-FFF2-40B4-BE49-F238E27FC236}">
                <a16:creationId xmlns:a16="http://schemas.microsoft.com/office/drawing/2014/main" id="{BA3AC4F6-F9BF-4254-94C2-08D4CE55569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01B97821-F745-4406-80AE-AFBCF41E0D19}"/>
              </a:ext>
            </a:extLst>
          </p:cNvPr>
          <p:cNvSpPr txBox="1">
            <a:spLocks noChangeArrowheads="1"/>
          </p:cNvSpPr>
          <p:nvPr/>
        </p:nvSpPr>
        <p:spPr bwMode="auto">
          <a:xfrm>
            <a:off x="1500188" y="1020763"/>
            <a:ext cx="74310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i="1"/>
              <a:t>Phong trào tăng gia sản xuất của các đơn vị QĐND</a:t>
            </a:r>
          </a:p>
          <a:p>
            <a:pPr algn="ctr">
              <a:spcBef>
                <a:spcPct val="20000"/>
              </a:spcBef>
            </a:pPr>
            <a:r>
              <a:rPr lang="en-US" altLang="en-US" sz="2500" i="1"/>
              <a:t>Việt Nam đã phản ánh thường xuyên chức năng:</a:t>
            </a:r>
          </a:p>
        </p:txBody>
      </p:sp>
      <p:sp>
        <p:nvSpPr>
          <p:cNvPr id="65541" name="AutoShape 5">
            <a:extLst>
              <a:ext uri="{FF2B5EF4-FFF2-40B4-BE49-F238E27FC236}">
                <a16:creationId xmlns:a16="http://schemas.microsoft.com/office/drawing/2014/main" id="{44D4076F-327D-45C4-9A77-CE77FC81359F}"/>
              </a:ext>
            </a:extLst>
          </p:cNvPr>
          <p:cNvSpPr>
            <a:spLocks noChangeArrowheads="1"/>
          </p:cNvSpPr>
          <p:nvPr/>
        </p:nvSpPr>
        <p:spPr bwMode="auto">
          <a:xfrm>
            <a:off x="4724400" y="4114800"/>
            <a:ext cx="4175125"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Đội</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sản</a:t>
            </a:r>
            <a:r>
              <a:rPr lang="en-US" sz="2400" dirty="0">
                <a:latin typeface="Arial" charset="0"/>
              </a:rPr>
              <a:t> </a:t>
            </a:r>
            <a:r>
              <a:rPr lang="en-US" sz="2400" dirty="0" err="1">
                <a:latin typeface="Arial" charset="0"/>
              </a:rPr>
              <a:t>xuất</a:t>
            </a:r>
            <a:endParaRPr lang="en-US" sz="2400" dirty="0">
              <a:latin typeface="Arial" charset="0"/>
            </a:endParaRPr>
          </a:p>
        </p:txBody>
      </p:sp>
      <p:sp>
        <p:nvSpPr>
          <p:cNvPr id="65546" name="AutoShape 10">
            <a:extLst>
              <a:ext uri="{FF2B5EF4-FFF2-40B4-BE49-F238E27FC236}">
                <a16:creationId xmlns:a16="http://schemas.microsoft.com/office/drawing/2014/main" id="{1B314052-1A2D-4107-B256-091A572E3ED2}"/>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Đội</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tăng</a:t>
            </a:r>
            <a:r>
              <a:rPr lang="en-US" sz="2400" dirty="0">
                <a:latin typeface="Arial" charset="0"/>
              </a:rPr>
              <a:t> </a:t>
            </a:r>
            <a:r>
              <a:rPr lang="en-US" sz="2400" dirty="0" err="1">
                <a:latin typeface="Arial" charset="0"/>
              </a:rPr>
              <a:t>gia</a:t>
            </a:r>
            <a:endParaRPr lang="vi-VN" sz="2400" b="1" dirty="0">
              <a:latin typeface="Arial" charset="0"/>
            </a:endParaRPr>
          </a:p>
        </p:txBody>
      </p:sp>
      <p:sp>
        <p:nvSpPr>
          <p:cNvPr id="104467" name="Oval 19">
            <a:extLst>
              <a:ext uri="{FF2B5EF4-FFF2-40B4-BE49-F238E27FC236}">
                <a16:creationId xmlns:a16="http://schemas.microsoft.com/office/drawing/2014/main" id="{1A17D494-2343-4D06-A43A-F24029581D56}"/>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8921" name="Picture 20" descr="ani32">
            <a:hlinkClick r:id="rId7" action="ppaction://hlinksldjump"/>
            <a:extLst>
              <a:ext uri="{FF2B5EF4-FFF2-40B4-BE49-F238E27FC236}">
                <a16:creationId xmlns:a16="http://schemas.microsoft.com/office/drawing/2014/main" id="{BF324312-E1D3-495A-8544-55E0A467754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672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EC65DC22-484A-4D9E-8232-E1068D31A86D}"/>
              </a:ext>
            </a:extLst>
          </p:cNvPr>
          <p:cNvSpPr>
            <a:spLocks noChangeArrowheads="1"/>
          </p:cNvSpPr>
          <p:nvPr/>
        </p:nvSpPr>
        <p:spPr bwMode="auto">
          <a:xfrm>
            <a:off x="464820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4470" name="Oval 22">
            <a:extLst>
              <a:ext uri="{FF2B5EF4-FFF2-40B4-BE49-F238E27FC236}">
                <a16:creationId xmlns:a16="http://schemas.microsoft.com/office/drawing/2014/main" id="{70F10618-BC0A-4F8F-925F-1AE090744785}"/>
              </a:ext>
            </a:extLst>
          </p:cNvPr>
          <p:cNvSpPr>
            <a:spLocks noChangeArrowheads="1"/>
          </p:cNvSpPr>
          <p:nvPr/>
        </p:nvSpPr>
        <p:spPr bwMode="auto">
          <a:xfrm>
            <a:off x="4624388"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4471" name="Oval 23">
            <a:extLst>
              <a:ext uri="{FF2B5EF4-FFF2-40B4-BE49-F238E27FC236}">
                <a16:creationId xmlns:a16="http://schemas.microsoft.com/office/drawing/2014/main" id="{30815201-F0AD-43B7-9892-385830BACCDB}"/>
              </a:ext>
            </a:extLst>
          </p:cNvPr>
          <p:cNvSpPr>
            <a:spLocks noChangeArrowheads="1"/>
          </p:cNvSpPr>
          <p:nvPr/>
        </p:nvSpPr>
        <p:spPr bwMode="auto">
          <a:xfrm>
            <a:off x="464820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4472" name="Oval 24">
            <a:extLst>
              <a:ext uri="{FF2B5EF4-FFF2-40B4-BE49-F238E27FC236}">
                <a16:creationId xmlns:a16="http://schemas.microsoft.com/office/drawing/2014/main" id="{EE9DCF41-64B5-4BF9-B238-D4F3B8B9D23F}"/>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4473" name="Oval 25">
            <a:extLst>
              <a:ext uri="{FF2B5EF4-FFF2-40B4-BE49-F238E27FC236}">
                <a16:creationId xmlns:a16="http://schemas.microsoft.com/office/drawing/2014/main" id="{CF3C1B8F-76BB-40B5-BB7F-C7D5F07C5126}"/>
              </a:ext>
            </a:extLst>
          </p:cNvPr>
          <p:cNvSpPr>
            <a:spLocks noChangeArrowheads="1"/>
          </p:cNvSpPr>
          <p:nvPr/>
        </p:nvSpPr>
        <p:spPr bwMode="auto">
          <a:xfrm>
            <a:off x="463867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4474" name="Oval 26">
            <a:extLst>
              <a:ext uri="{FF2B5EF4-FFF2-40B4-BE49-F238E27FC236}">
                <a16:creationId xmlns:a16="http://schemas.microsoft.com/office/drawing/2014/main" id="{B29E11BE-78C9-41AD-8FC8-5D96B421730E}"/>
              </a:ext>
            </a:extLst>
          </p:cNvPr>
          <p:cNvSpPr>
            <a:spLocks noChangeArrowheads="1"/>
          </p:cNvSpPr>
          <p:nvPr/>
        </p:nvSpPr>
        <p:spPr bwMode="auto">
          <a:xfrm>
            <a:off x="46243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4475" name="Text Box 27">
            <a:extLst>
              <a:ext uri="{FF2B5EF4-FFF2-40B4-BE49-F238E27FC236}">
                <a16:creationId xmlns:a16="http://schemas.microsoft.com/office/drawing/2014/main" id="{39A377E1-6E9D-475B-972E-836B789E2CDA}"/>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4476" name="Text Box 28">
            <a:extLst>
              <a:ext uri="{FF2B5EF4-FFF2-40B4-BE49-F238E27FC236}">
                <a16:creationId xmlns:a16="http://schemas.microsoft.com/office/drawing/2014/main" id="{9456688F-B345-4624-A3B6-AC2AAC2E8D4E}"/>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329BF965-C9BF-43F3-8CE2-1348634A0CF0}"/>
              </a:ext>
            </a:extLst>
          </p:cNvPr>
          <p:cNvSpPr>
            <a:spLocks noChangeArrowheads="1"/>
          </p:cNvSpPr>
          <p:nvPr/>
        </p:nvSpPr>
        <p:spPr bwMode="auto">
          <a:xfrm>
            <a:off x="244475" y="2286000"/>
            <a:ext cx="4175125"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Đội</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lao</a:t>
            </a:r>
            <a:r>
              <a:rPr lang="en-US" sz="2400" dirty="0">
                <a:latin typeface="Arial" charset="0"/>
              </a:rPr>
              <a:t> </a:t>
            </a:r>
            <a:r>
              <a:rPr lang="en-US" sz="2400" dirty="0" err="1">
                <a:latin typeface="Arial" charset="0"/>
              </a:rPr>
              <a:t>động</a:t>
            </a:r>
            <a:endParaRPr lang="en-US" sz="2400" b="1" dirty="0">
              <a:latin typeface="Arial" charset="0"/>
            </a:endParaRPr>
          </a:p>
        </p:txBody>
      </p:sp>
      <p:sp>
        <p:nvSpPr>
          <p:cNvPr id="28" name="AutoShape 10">
            <a:extLst>
              <a:ext uri="{FF2B5EF4-FFF2-40B4-BE49-F238E27FC236}">
                <a16:creationId xmlns:a16="http://schemas.microsoft.com/office/drawing/2014/main" id="{2CA806DE-19A0-4520-B012-69A06C650EAD}"/>
              </a:ext>
            </a:extLst>
          </p:cNvPr>
          <p:cNvSpPr>
            <a:spLocks noChangeArrowheads="1"/>
          </p:cNvSpPr>
          <p:nvPr/>
        </p:nvSpPr>
        <p:spPr bwMode="auto">
          <a:xfrm>
            <a:off x="4724400" y="2286000"/>
            <a:ext cx="4175125"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Đội</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endParaRPr lang="en-US" sz="2400" b="1" dirty="0">
              <a:latin typeface="Arial" charset="0"/>
            </a:endParaRPr>
          </a:p>
        </p:txBody>
      </p:sp>
      <p:sp>
        <p:nvSpPr>
          <p:cNvPr id="29" name="Rectangle: Rounded Corners 28">
            <a:extLst>
              <a:ext uri="{FF2B5EF4-FFF2-40B4-BE49-F238E27FC236}">
                <a16:creationId xmlns:a16="http://schemas.microsoft.com/office/drawing/2014/main" id="{1AA62978-25E5-4762-9B47-F036DB2BC13F}"/>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4" restart="whenNotActive" fill="hold" evtFilter="cancelBubble" nodeType="interactiveSeq">
                <p:stCondLst>
                  <p:cond evt="onClick" delay="0">
                    <p:tgtEl>
                      <p:spTgt spid="10447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447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4474"/>
                                        </p:tgtEl>
                                      </p:cBhvr>
                                    </p:animEffect>
                                    <p:set>
                                      <p:cBhvr>
                                        <p:cTn id="42"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4473"/>
                                        </p:tgtEl>
                                      </p:cBhvr>
                                    </p:animEffect>
                                    <p:set>
                                      <p:cBhvr>
                                        <p:cTn id="46"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4472"/>
                                        </p:tgtEl>
                                      </p:cBhvr>
                                    </p:animEffect>
                                    <p:set>
                                      <p:cBhvr>
                                        <p:cTn id="50"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4471"/>
                                        </p:tgtEl>
                                      </p:cBhvr>
                                    </p:animEffect>
                                    <p:set>
                                      <p:cBhvr>
                                        <p:cTn id="54"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4470"/>
                                        </p:tgtEl>
                                      </p:cBhvr>
                                    </p:animEffect>
                                    <p:set>
                                      <p:cBhvr>
                                        <p:cTn id="58"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4469"/>
                                        </p:tgtEl>
                                      </p:cBhvr>
                                    </p:animEffect>
                                    <p:set>
                                      <p:cBhvr>
                                        <p:cTn id="62"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4467"/>
                                        </p:tgtEl>
                                      </p:cBhvr>
                                    </p:animEffect>
                                    <p:set>
                                      <p:cBhvr>
                                        <p:cTn id="66"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4450"/>
                                        </p:tgtEl>
                                      </p:cBhvr>
                                    </p:animEffect>
                                    <p:set>
                                      <p:cBhvr>
                                        <p:cTn id="70"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FF4F8613-2F36-44C3-8DE2-D9C85D1B3A2C}"/>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5477" name="Picture 15" descr="people008">
            <a:extLst>
              <a:ext uri="{FF2B5EF4-FFF2-40B4-BE49-F238E27FC236}">
                <a16:creationId xmlns:a16="http://schemas.microsoft.com/office/drawing/2014/main" id="{280549A3-C55B-4849-837F-7278D338930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59919B2-69E1-4C2F-A08F-2DEF89AB99AE}"/>
              </a:ext>
            </a:extLst>
          </p:cNvPr>
          <p:cNvSpPr txBox="1">
            <a:spLocks noChangeArrowheads="1"/>
          </p:cNvSpPr>
          <p:nvPr/>
        </p:nvSpPr>
        <p:spPr bwMode="auto">
          <a:xfrm>
            <a:off x="1657350" y="990600"/>
            <a:ext cx="708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i="1"/>
              <a:t>Một trong ba bộ phận của lực lượng</a:t>
            </a:r>
          </a:p>
          <a:p>
            <a:pPr algn="ctr" eaLnBrk="1" hangingPunct="1"/>
            <a:r>
              <a:rPr lang="en-US" altLang="en-US" sz="3000" i="1"/>
              <a:t>vũ trang nhân dân Việt Nam là:</a:t>
            </a:r>
            <a:endParaRPr lang="en-US" altLang="en-US" sz="3000" b="1" i="1"/>
          </a:p>
        </p:txBody>
      </p:sp>
      <p:sp>
        <p:nvSpPr>
          <p:cNvPr id="65541" name="AutoShape 5">
            <a:extLst>
              <a:ext uri="{FF2B5EF4-FFF2-40B4-BE49-F238E27FC236}">
                <a16:creationId xmlns:a16="http://schemas.microsoft.com/office/drawing/2014/main" id="{92B8EF41-DAD0-45D4-A584-780E43EE4F9B}"/>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Dân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vệ</a:t>
            </a:r>
            <a:endParaRPr lang="en-US" sz="2400" dirty="0">
              <a:solidFill>
                <a:schemeClr val="tx1"/>
              </a:solidFill>
            </a:endParaRPr>
          </a:p>
        </p:txBody>
      </p:sp>
      <p:sp>
        <p:nvSpPr>
          <p:cNvPr id="65549" name="AutoShape 13">
            <a:extLst>
              <a:ext uri="{FF2B5EF4-FFF2-40B4-BE49-F238E27FC236}">
                <a16:creationId xmlns:a16="http://schemas.microsoft.com/office/drawing/2014/main" id="{E1AF2732-7FD4-49D9-A18C-B7073E8B7C55}"/>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Dân</a:t>
            </a:r>
            <a:r>
              <a:rPr lang="en-US" sz="2400" dirty="0">
                <a:solidFill>
                  <a:schemeClr val="tx1"/>
                </a:solidFill>
              </a:rPr>
              <a:t> </a:t>
            </a:r>
            <a:r>
              <a:rPr lang="en-US" sz="2400" dirty="0" err="1">
                <a:solidFill>
                  <a:schemeClr val="tx1"/>
                </a:solidFill>
              </a:rPr>
              <a:t>phòng</a:t>
            </a:r>
            <a:endParaRPr lang="en-US" sz="2200" b="1" dirty="0">
              <a:solidFill>
                <a:schemeClr val="tx1"/>
              </a:solidFill>
            </a:endParaRPr>
          </a:p>
        </p:txBody>
      </p:sp>
      <p:sp>
        <p:nvSpPr>
          <p:cNvPr id="105491" name="Oval 19">
            <a:extLst>
              <a:ext uri="{FF2B5EF4-FFF2-40B4-BE49-F238E27FC236}">
                <a16:creationId xmlns:a16="http://schemas.microsoft.com/office/drawing/2014/main" id="{8793AE5C-4E38-4E31-B7F5-1734A83A56B1}"/>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0968" name="Picture 20" descr="ani32">
            <a:hlinkClick r:id="rId7" action="ppaction://hlinksldjump"/>
            <a:extLst>
              <a:ext uri="{FF2B5EF4-FFF2-40B4-BE49-F238E27FC236}">
                <a16:creationId xmlns:a16="http://schemas.microsoft.com/office/drawing/2014/main" id="{63F6864D-377E-439C-8373-C9ADECFF50D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53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422B8F43-03E7-46DE-AED7-1FF2591522A0}"/>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5494" name="Oval 22">
            <a:extLst>
              <a:ext uri="{FF2B5EF4-FFF2-40B4-BE49-F238E27FC236}">
                <a16:creationId xmlns:a16="http://schemas.microsoft.com/office/drawing/2014/main" id="{4AC81D4C-698D-4540-B624-B71DA179E2EF}"/>
              </a:ext>
            </a:extLst>
          </p:cNvPr>
          <p:cNvSpPr>
            <a:spLocks noChangeArrowheads="1"/>
          </p:cNvSpPr>
          <p:nvPr/>
        </p:nvSpPr>
        <p:spPr bwMode="auto">
          <a:xfrm>
            <a:off x="4876800" y="6121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5495" name="Oval 23">
            <a:extLst>
              <a:ext uri="{FF2B5EF4-FFF2-40B4-BE49-F238E27FC236}">
                <a16:creationId xmlns:a16="http://schemas.microsoft.com/office/drawing/2014/main" id="{FD579DD9-DD3A-470A-BD91-53CCA1D898A2}"/>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5496" name="Oval 24">
            <a:extLst>
              <a:ext uri="{FF2B5EF4-FFF2-40B4-BE49-F238E27FC236}">
                <a16:creationId xmlns:a16="http://schemas.microsoft.com/office/drawing/2014/main" id="{0769FD44-00F1-4CCB-80C8-89A33F267349}"/>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5497" name="Oval 25">
            <a:extLst>
              <a:ext uri="{FF2B5EF4-FFF2-40B4-BE49-F238E27FC236}">
                <a16:creationId xmlns:a16="http://schemas.microsoft.com/office/drawing/2014/main" id="{43583D2B-65F8-4148-A7EA-74D39B09C20D}"/>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5498" name="Oval 26">
            <a:extLst>
              <a:ext uri="{FF2B5EF4-FFF2-40B4-BE49-F238E27FC236}">
                <a16:creationId xmlns:a16="http://schemas.microsoft.com/office/drawing/2014/main" id="{46192E54-1C62-45C2-B70F-7D6FB6317A07}"/>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5499" name="Text Box 27">
            <a:extLst>
              <a:ext uri="{FF2B5EF4-FFF2-40B4-BE49-F238E27FC236}">
                <a16:creationId xmlns:a16="http://schemas.microsoft.com/office/drawing/2014/main" id="{6751F09F-C1B2-4597-BBB6-3D3F4DD6769A}"/>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5500" name="Text Box 28">
            <a:extLst>
              <a:ext uri="{FF2B5EF4-FFF2-40B4-BE49-F238E27FC236}">
                <a16:creationId xmlns:a16="http://schemas.microsoft.com/office/drawing/2014/main" id="{70937D75-BE1F-4809-91CF-555EDE9D45D8}"/>
              </a:ext>
            </a:extLst>
          </p:cNvPr>
          <p:cNvSpPr txBox="1">
            <a:spLocks noChangeArrowheads="1"/>
          </p:cNvSpPr>
          <p:nvPr/>
        </p:nvSpPr>
        <p:spPr bwMode="auto">
          <a:xfrm>
            <a:off x="47244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2F1F9870-D751-4F84-B84B-49240290AC59}"/>
              </a:ext>
            </a:extLst>
          </p:cNvPr>
          <p:cNvSpPr>
            <a:spLocks noChangeArrowheads="1"/>
          </p:cNvSpPr>
          <p:nvPr/>
        </p:nvSpPr>
        <p:spPr bwMode="auto">
          <a:xfrm>
            <a:off x="228600" y="4130675"/>
            <a:ext cx="4191000" cy="1355725"/>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Thanh </a:t>
            </a:r>
            <a:r>
              <a:rPr lang="en-US" sz="2400" dirty="0" err="1">
                <a:solidFill>
                  <a:schemeClr val="tx1"/>
                </a:solidFill>
              </a:rPr>
              <a:t>niên</a:t>
            </a:r>
            <a:r>
              <a:rPr lang="en-US" sz="2400" dirty="0">
                <a:solidFill>
                  <a:schemeClr val="tx1"/>
                </a:solidFill>
              </a:rPr>
              <a:t> </a:t>
            </a:r>
            <a:r>
              <a:rPr lang="en-US" sz="2400" dirty="0" err="1">
                <a:solidFill>
                  <a:schemeClr val="tx1"/>
                </a:solidFill>
              </a:rPr>
              <a:t>xung</a:t>
            </a:r>
            <a:r>
              <a:rPr lang="en-US" sz="2400" dirty="0">
                <a:solidFill>
                  <a:schemeClr val="tx1"/>
                </a:solidFill>
              </a:rPr>
              <a:t> </a:t>
            </a:r>
            <a:r>
              <a:rPr lang="en-US" sz="2400" dirty="0" err="1">
                <a:solidFill>
                  <a:schemeClr val="tx1"/>
                </a:solidFill>
              </a:rPr>
              <a:t>kích</a:t>
            </a:r>
            <a:endParaRPr lang="en-US" sz="2200" b="1" dirty="0">
              <a:solidFill>
                <a:schemeClr val="tx1"/>
              </a:solidFill>
            </a:endParaRPr>
          </a:p>
        </p:txBody>
      </p:sp>
      <p:sp>
        <p:nvSpPr>
          <p:cNvPr id="27" name="AutoShape 13">
            <a:extLst>
              <a:ext uri="{FF2B5EF4-FFF2-40B4-BE49-F238E27FC236}">
                <a16:creationId xmlns:a16="http://schemas.microsoft.com/office/drawing/2014/main" id="{B9859F19-99FC-4401-A0F7-24BAF9C53D04}"/>
              </a:ext>
            </a:extLst>
          </p:cNvPr>
          <p:cNvSpPr>
            <a:spLocks noChangeArrowheads="1"/>
          </p:cNvSpPr>
          <p:nvPr/>
        </p:nvSpPr>
        <p:spPr bwMode="auto">
          <a:xfrm>
            <a:off x="4724400" y="4130675"/>
            <a:ext cx="4191000" cy="1355725"/>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phố</a:t>
            </a:r>
            <a:endParaRPr lang="vi-VN" sz="2200" b="1" dirty="0">
              <a:solidFill>
                <a:schemeClr val="tx1"/>
              </a:solidFill>
            </a:endParaRPr>
          </a:p>
        </p:txBody>
      </p:sp>
      <p:sp>
        <p:nvSpPr>
          <p:cNvPr id="28" name="Rectangle: Rounded Corners 27">
            <a:extLst>
              <a:ext uri="{FF2B5EF4-FFF2-40B4-BE49-F238E27FC236}">
                <a16:creationId xmlns:a16="http://schemas.microsoft.com/office/drawing/2014/main" id="{46A84A35-998D-4FD5-BAE4-D8633B5B1736}"/>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4" restart="whenNotActive" fill="hold" evtFilter="cancelBubble" nodeType="interactiveSeq">
                <p:stCondLst>
                  <p:cond evt="onClick" delay="0">
                    <p:tgtEl>
                      <p:spTgt spid="10549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550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5498"/>
                                        </p:tgtEl>
                                      </p:cBhvr>
                                    </p:animEffect>
                                    <p:set>
                                      <p:cBhvr>
                                        <p:cTn id="42"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5497"/>
                                        </p:tgtEl>
                                      </p:cBhvr>
                                    </p:animEffect>
                                    <p:set>
                                      <p:cBhvr>
                                        <p:cTn id="46"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5496"/>
                                        </p:tgtEl>
                                      </p:cBhvr>
                                    </p:animEffect>
                                    <p:set>
                                      <p:cBhvr>
                                        <p:cTn id="50"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5495"/>
                                        </p:tgtEl>
                                      </p:cBhvr>
                                    </p:animEffect>
                                    <p:set>
                                      <p:cBhvr>
                                        <p:cTn id="54"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5494"/>
                                        </p:tgtEl>
                                      </p:cBhvr>
                                    </p:animEffect>
                                    <p:set>
                                      <p:cBhvr>
                                        <p:cTn id="58"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5493"/>
                                        </p:tgtEl>
                                      </p:cBhvr>
                                    </p:animEffect>
                                    <p:set>
                                      <p:cBhvr>
                                        <p:cTn id="62"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5491"/>
                                        </p:tgtEl>
                                      </p:cBhvr>
                                    </p:animEffect>
                                    <p:set>
                                      <p:cBhvr>
                                        <p:cTn id="66"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5474"/>
                                        </p:tgtEl>
                                      </p:cBhvr>
                                    </p:animEffect>
                                    <p:set>
                                      <p:cBhvr>
                                        <p:cTn id="70"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97588B8E-DE84-4FAA-B59C-FDF2435C6D4C}"/>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A462175F-18A9-4D74-8BA9-0EA726CC8C0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A8E0E5D-FB36-48E7-B57E-BD18826A6799}"/>
              </a:ext>
            </a:extLst>
          </p:cNvPr>
          <p:cNvSpPr txBox="1">
            <a:spLocks noChangeArrowheads="1"/>
          </p:cNvSpPr>
          <p:nvPr/>
        </p:nvSpPr>
        <p:spPr bwMode="auto">
          <a:xfrm>
            <a:off x="1527175" y="1001713"/>
            <a:ext cx="73882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t>Cán bộ, chiến sỹ QĐND Việt Nam</a:t>
            </a:r>
          </a:p>
          <a:p>
            <a:pPr algn="ctr"/>
            <a:r>
              <a:rPr lang="en-US" altLang="en-US" sz="2800" i="1"/>
              <a:t>được nhân dân gọi với cái tên trìu mến:</a:t>
            </a:r>
          </a:p>
        </p:txBody>
      </p:sp>
      <p:sp>
        <p:nvSpPr>
          <p:cNvPr id="65541" name="AutoShape 5">
            <a:extLst>
              <a:ext uri="{FF2B5EF4-FFF2-40B4-BE49-F238E27FC236}">
                <a16:creationId xmlns:a16="http://schemas.microsoft.com/office/drawing/2014/main" id="{354B84A1-D178-4DCF-9510-A1B69BF1755E}"/>
              </a:ext>
            </a:extLst>
          </p:cNvPr>
          <p:cNvSpPr>
            <a:spLocks noChangeArrowheads="1"/>
          </p:cNvSpPr>
          <p:nvPr/>
        </p:nvSpPr>
        <p:spPr bwMode="auto">
          <a:xfrm>
            <a:off x="228600" y="2336800"/>
            <a:ext cx="4191000" cy="13208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Cụ</a:t>
            </a:r>
            <a:r>
              <a:rPr lang="en-US" sz="2400" dirty="0">
                <a:latin typeface="Arial" charset="0"/>
              </a:rPr>
              <a:t> </a:t>
            </a:r>
            <a:r>
              <a:rPr lang="en-US" sz="2400" dirty="0" err="1">
                <a:latin typeface="Arial" charset="0"/>
              </a:rPr>
              <a:t>Hồ</a:t>
            </a:r>
            <a:endParaRPr lang="en-US" sz="2400" dirty="0">
              <a:latin typeface="Arial" charset="0"/>
            </a:endParaRPr>
          </a:p>
        </p:txBody>
      </p:sp>
      <p:sp>
        <p:nvSpPr>
          <p:cNvPr id="65549" name="AutoShape 13">
            <a:extLst>
              <a:ext uri="{FF2B5EF4-FFF2-40B4-BE49-F238E27FC236}">
                <a16:creationId xmlns:a16="http://schemas.microsoft.com/office/drawing/2014/main" id="{30CCD7DB-2748-4988-AED8-21785F81EE3E}"/>
              </a:ext>
            </a:extLst>
          </p:cNvPr>
          <p:cNvSpPr>
            <a:spLocks noChangeArrowheads="1"/>
          </p:cNvSpPr>
          <p:nvPr/>
        </p:nvSpPr>
        <p:spPr bwMode="auto">
          <a:xfrm>
            <a:off x="4724400" y="4124325"/>
            <a:ext cx="4191000" cy="13208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D. Anh </a:t>
            </a:r>
            <a:r>
              <a:rPr lang="en-US" sz="2400" dirty="0" err="1">
                <a:latin typeface="Arial" charset="0"/>
              </a:rPr>
              <a:t>vệ</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quân</a:t>
            </a:r>
            <a:endParaRPr lang="vi-VN" sz="2400" b="1" dirty="0">
              <a:latin typeface="Arial" charset="0"/>
            </a:endParaRPr>
          </a:p>
        </p:txBody>
      </p:sp>
      <p:sp>
        <p:nvSpPr>
          <p:cNvPr id="106515" name="Oval 19">
            <a:extLst>
              <a:ext uri="{FF2B5EF4-FFF2-40B4-BE49-F238E27FC236}">
                <a16:creationId xmlns:a16="http://schemas.microsoft.com/office/drawing/2014/main" id="{1EF1544C-71D3-4FD9-9153-1D16D00A1C89}"/>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3016" name="Picture 20" descr="ani32">
            <a:hlinkClick r:id="rId7" action="ppaction://hlinksldjump"/>
            <a:extLst>
              <a:ext uri="{FF2B5EF4-FFF2-40B4-BE49-F238E27FC236}">
                <a16:creationId xmlns:a16="http://schemas.microsoft.com/office/drawing/2014/main" id="{B1981749-72E3-4355-AA70-BC9E3EE87AA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1118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8877B61C-7C92-488A-AEEC-D5204A42A32F}"/>
              </a:ext>
            </a:extLst>
          </p:cNvPr>
          <p:cNvSpPr>
            <a:spLocks noChangeArrowheads="1"/>
          </p:cNvSpPr>
          <p:nvPr/>
        </p:nvSpPr>
        <p:spPr bwMode="auto">
          <a:xfrm>
            <a:off x="4673600" y="6102350"/>
            <a:ext cx="469900" cy="45085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FE6649B7-830E-4857-843E-780D1ECCC4D6}"/>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0CF35921-2526-4F06-8A1C-83FC52C57CD2}"/>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2769946A-8DD0-4532-B2BC-10F79C25305B}"/>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2ADD81C2-2B32-49F9-9EC0-026DEA3A08DE}"/>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B1327DA6-B1E7-4AAA-AB8F-4755F61B35EA}"/>
              </a:ext>
            </a:extLst>
          </p:cNvPr>
          <p:cNvSpPr>
            <a:spLocks noChangeArrowheads="1"/>
          </p:cNvSpPr>
          <p:nvPr/>
        </p:nvSpPr>
        <p:spPr bwMode="auto">
          <a:xfrm>
            <a:off x="4694238"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77F26394-0C3E-429A-ACC7-0124F6BCDEF5}"/>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6524" name="Text Box 28">
            <a:extLst>
              <a:ext uri="{FF2B5EF4-FFF2-40B4-BE49-F238E27FC236}">
                <a16:creationId xmlns:a16="http://schemas.microsoft.com/office/drawing/2014/main" id="{06BFDEAD-578E-4BFC-BFDB-89D07E76A54C}"/>
              </a:ext>
            </a:extLst>
          </p:cNvPr>
          <p:cNvSpPr txBox="1">
            <a:spLocks noChangeArrowheads="1"/>
          </p:cNvSpPr>
          <p:nvPr/>
        </p:nvSpPr>
        <p:spPr bwMode="auto">
          <a:xfrm>
            <a:off x="4419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796DFDF5-6D76-468F-B20D-B9452BA2EAB4}"/>
              </a:ext>
            </a:extLst>
          </p:cNvPr>
          <p:cNvSpPr>
            <a:spLocks noChangeArrowheads="1"/>
          </p:cNvSpPr>
          <p:nvPr/>
        </p:nvSpPr>
        <p:spPr bwMode="auto">
          <a:xfrm>
            <a:off x="4724400" y="2336800"/>
            <a:ext cx="4191000" cy="13208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Con </a:t>
            </a:r>
            <a:r>
              <a:rPr lang="en-US" sz="2400" dirty="0" err="1">
                <a:latin typeface="Arial" charset="0"/>
              </a:rPr>
              <a:t>em</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b="1" dirty="0">
              <a:latin typeface="Arial" charset="0"/>
            </a:endParaRPr>
          </a:p>
        </p:txBody>
      </p:sp>
      <p:sp>
        <p:nvSpPr>
          <p:cNvPr id="28" name="AutoShape 13">
            <a:extLst>
              <a:ext uri="{FF2B5EF4-FFF2-40B4-BE49-F238E27FC236}">
                <a16:creationId xmlns:a16="http://schemas.microsoft.com/office/drawing/2014/main" id="{7E14EFBE-24DA-4C98-A5F8-9367FE5AB90B}"/>
              </a:ext>
            </a:extLst>
          </p:cNvPr>
          <p:cNvSpPr>
            <a:spLocks noChangeArrowheads="1"/>
          </p:cNvSpPr>
          <p:nvPr/>
        </p:nvSpPr>
        <p:spPr bwMode="auto">
          <a:xfrm>
            <a:off x="228600" y="4124325"/>
            <a:ext cx="4191000" cy="13208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Bác</a:t>
            </a:r>
            <a:r>
              <a:rPr lang="en-US" sz="2400" dirty="0">
                <a:latin typeface="Arial" charset="0"/>
              </a:rPr>
              <a:t> </a:t>
            </a:r>
            <a:r>
              <a:rPr lang="en-US" sz="2400" dirty="0" err="1">
                <a:latin typeface="Arial" charset="0"/>
              </a:rPr>
              <a:t>Hồ</a:t>
            </a:r>
            <a:endParaRPr lang="vi-VN" sz="2400" b="1" dirty="0">
              <a:latin typeface="Arial" charset="0"/>
            </a:endParaRPr>
          </a:p>
        </p:txBody>
      </p:sp>
      <p:sp>
        <p:nvSpPr>
          <p:cNvPr id="26" name="Rectangle: Rounded Corners 25">
            <a:extLst>
              <a:ext uri="{FF2B5EF4-FFF2-40B4-BE49-F238E27FC236}">
                <a16:creationId xmlns:a16="http://schemas.microsoft.com/office/drawing/2014/main" id="{18F15D6F-CFD2-4C4D-97D1-1E21AD3E1C2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AAFDB9DB-A03A-44D1-AE0C-5740C1EE11B4}"/>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07539" name="Oval 19">
            <a:extLst>
              <a:ext uri="{FF2B5EF4-FFF2-40B4-BE49-F238E27FC236}">
                <a16:creationId xmlns:a16="http://schemas.microsoft.com/office/drawing/2014/main" id="{690060F8-F462-41A8-89DF-BC312B056FC1}"/>
              </a:ext>
            </a:extLst>
          </p:cNvPr>
          <p:cNvSpPr>
            <a:spLocks noChangeArrowheads="1"/>
          </p:cNvSpPr>
          <p:nvPr/>
        </p:nvSpPr>
        <p:spPr bwMode="auto">
          <a:xfrm>
            <a:off x="472598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5060" name="Picture 20" descr="ani32">
            <a:hlinkClick r:id="rId6" action="ppaction://hlinksldjump"/>
            <a:extLst>
              <a:ext uri="{FF2B5EF4-FFF2-40B4-BE49-F238E27FC236}">
                <a16:creationId xmlns:a16="http://schemas.microsoft.com/office/drawing/2014/main" id="{44CE703C-5D52-4852-86E2-D4A4E53455A3}"/>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077200" y="60817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9B58BD1E-721B-4368-90FC-7257B8D97A67}"/>
              </a:ext>
            </a:extLst>
          </p:cNvPr>
          <p:cNvSpPr>
            <a:spLocks noChangeArrowheads="1"/>
          </p:cNvSpPr>
          <p:nvPr/>
        </p:nvSpPr>
        <p:spPr bwMode="auto">
          <a:xfrm>
            <a:off x="4725988"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7542" name="Oval 22">
            <a:extLst>
              <a:ext uri="{FF2B5EF4-FFF2-40B4-BE49-F238E27FC236}">
                <a16:creationId xmlns:a16="http://schemas.microsoft.com/office/drawing/2014/main" id="{6A73887C-E99D-4388-80EA-13219FEEB0DD}"/>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7543" name="Oval 23">
            <a:extLst>
              <a:ext uri="{FF2B5EF4-FFF2-40B4-BE49-F238E27FC236}">
                <a16:creationId xmlns:a16="http://schemas.microsoft.com/office/drawing/2014/main" id="{1363BA0B-7212-4D2F-8A7E-49BBE34D3CA1}"/>
              </a:ext>
            </a:extLst>
          </p:cNvPr>
          <p:cNvSpPr>
            <a:spLocks noChangeArrowheads="1"/>
          </p:cNvSpPr>
          <p:nvPr/>
        </p:nvSpPr>
        <p:spPr bwMode="auto">
          <a:xfrm>
            <a:off x="472598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7544" name="Oval 24">
            <a:extLst>
              <a:ext uri="{FF2B5EF4-FFF2-40B4-BE49-F238E27FC236}">
                <a16:creationId xmlns:a16="http://schemas.microsoft.com/office/drawing/2014/main" id="{4AF34120-5D8A-4D96-9287-9C312ED3CE83}"/>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7545" name="Oval 25">
            <a:extLst>
              <a:ext uri="{FF2B5EF4-FFF2-40B4-BE49-F238E27FC236}">
                <a16:creationId xmlns:a16="http://schemas.microsoft.com/office/drawing/2014/main" id="{83F847D2-12E8-4755-B623-1C12DE218F49}"/>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7546" name="Oval 26">
            <a:extLst>
              <a:ext uri="{FF2B5EF4-FFF2-40B4-BE49-F238E27FC236}">
                <a16:creationId xmlns:a16="http://schemas.microsoft.com/office/drawing/2014/main" id="{85351363-C996-4F4F-9AC1-B9DA57994DB0}"/>
              </a:ext>
            </a:extLst>
          </p:cNvPr>
          <p:cNvSpPr>
            <a:spLocks noChangeArrowheads="1"/>
          </p:cNvSpPr>
          <p:nvPr/>
        </p:nvSpPr>
        <p:spPr bwMode="auto">
          <a:xfrm>
            <a:off x="47244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7547" name="Text Box 27">
            <a:extLst>
              <a:ext uri="{FF2B5EF4-FFF2-40B4-BE49-F238E27FC236}">
                <a16:creationId xmlns:a16="http://schemas.microsoft.com/office/drawing/2014/main" id="{50C8F8ED-0D35-446A-A70B-75E0C7EE0B96}"/>
              </a:ext>
            </a:extLst>
          </p:cNvPr>
          <p:cNvSpPr txBox="1">
            <a:spLocks noChangeArrowheads="1"/>
          </p:cNvSpPr>
          <p:nvPr/>
        </p:nvSpPr>
        <p:spPr bwMode="auto">
          <a:xfrm>
            <a:off x="3352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7548" name="Text Box 28">
            <a:extLst>
              <a:ext uri="{FF2B5EF4-FFF2-40B4-BE49-F238E27FC236}">
                <a16:creationId xmlns:a16="http://schemas.microsoft.com/office/drawing/2014/main" id="{807853B9-8F09-4BA4-A24C-29B62419350B}"/>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pic>
        <p:nvPicPr>
          <p:cNvPr id="35" name="Picture 15" descr="people008">
            <a:extLst>
              <a:ext uri="{FF2B5EF4-FFF2-40B4-BE49-F238E27FC236}">
                <a16:creationId xmlns:a16="http://schemas.microsoft.com/office/drawing/2014/main" id="{9E9DEF3F-53CC-47F0-BB7C-266729083CF7}"/>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A3350314-4606-4292-BB23-0778B75D9AF5}"/>
              </a:ext>
            </a:extLst>
          </p:cNvPr>
          <p:cNvSpPr txBox="1">
            <a:spLocks noChangeArrowheads="1"/>
          </p:cNvSpPr>
          <p:nvPr/>
        </p:nvSpPr>
        <p:spPr bwMode="auto">
          <a:xfrm>
            <a:off x="1620838" y="1011238"/>
            <a:ext cx="7358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i="1"/>
              <a:t>Thực hiện phương hướng xây dựng Quân đội,</a:t>
            </a:r>
          </a:p>
          <a:p>
            <a:pPr algn="ctr"/>
            <a:r>
              <a:rPr lang="en-US" altLang="en-US" sz="2600" i="1"/>
              <a:t>là phải xây dựng Quân đội tinh nhuệ về:</a:t>
            </a:r>
          </a:p>
        </p:txBody>
      </p:sp>
      <p:sp>
        <p:nvSpPr>
          <p:cNvPr id="38" name="AutoShape 5">
            <a:extLst>
              <a:ext uri="{FF2B5EF4-FFF2-40B4-BE49-F238E27FC236}">
                <a16:creationId xmlns:a16="http://schemas.microsoft.com/office/drawing/2014/main" id="{4344A7A2-F362-4BE6-BDEA-D5E90F5F8C5C}"/>
              </a:ext>
            </a:extLst>
          </p:cNvPr>
          <p:cNvSpPr>
            <a:spLocks noChangeArrowheads="1"/>
          </p:cNvSpPr>
          <p:nvPr/>
        </p:nvSpPr>
        <p:spPr bwMode="auto">
          <a:xfrm>
            <a:off x="247650" y="4148138"/>
            <a:ext cx="4171950" cy="13382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Kỹ</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thuật</a:t>
            </a:r>
            <a:endParaRPr lang="en-US" sz="2400" dirty="0">
              <a:latin typeface="Arial" charset="0"/>
            </a:endParaRPr>
          </a:p>
        </p:txBody>
      </p:sp>
      <p:sp>
        <p:nvSpPr>
          <p:cNvPr id="42" name="AutoShape 9">
            <a:extLst>
              <a:ext uri="{FF2B5EF4-FFF2-40B4-BE49-F238E27FC236}">
                <a16:creationId xmlns:a16="http://schemas.microsoft.com/office/drawing/2014/main" id="{21A2A78B-A069-450F-936F-2301BC261AA9}"/>
              </a:ext>
            </a:extLst>
          </p:cNvPr>
          <p:cNvSpPr>
            <a:spLocks noChangeArrowheads="1"/>
          </p:cNvSpPr>
          <p:nvPr/>
        </p:nvSpPr>
        <p:spPr bwMode="auto">
          <a:xfrm>
            <a:off x="4724400" y="2286000"/>
            <a:ext cx="417195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Điều</a:t>
            </a:r>
            <a:r>
              <a:rPr lang="en-US" sz="2400" dirty="0">
                <a:latin typeface="Arial" charset="0"/>
              </a:rPr>
              <a:t> </a:t>
            </a:r>
            <a:r>
              <a:rPr lang="en-US" sz="2400" dirty="0" err="1">
                <a:latin typeface="Arial" charset="0"/>
              </a:rPr>
              <a:t>lệnh</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ngũ</a:t>
            </a:r>
            <a:endParaRPr lang="en-US" sz="2300" b="1" dirty="0">
              <a:latin typeface="Arial" charset="0"/>
            </a:endParaRPr>
          </a:p>
        </p:txBody>
      </p:sp>
      <p:sp>
        <p:nvSpPr>
          <p:cNvPr id="25" name="AutoShape 9">
            <a:extLst>
              <a:ext uri="{FF2B5EF4-FFF2-40B4-BE49-F238E27FC236}">
                <a16:creationId xmlns:a16="http://schemas.microsoft.com/office/drawing/2014/main" id="{CDDF91B0-A336-44EA-998E-11FCCA7C7AA2}"/>
              </a:ext>
            </a:extLst>
          </p:cNvPr>
          <p:cNvSpPr>
            <a:spLocks noChangeArrowheads="1"/>
          </p:cNvSpPr>
          <p:nvPr/>
        </p:nvSpPr>
        <p:spPr bwMode="auto">
          <a:xfrm>
            <a:off x="228600" y="2286000"/>
            <a:ext cx="421005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Công</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tuyên</a:t>
            </a:r>
            <a:r>
              <a:rPr lang="en-US" sz="2400" dirty="0">
                <a:latin typeface="Arial" charset="0"/>
              </a:rPr>
              <a:t> </a:t>
            </a:r>
            <a:r>
              <a:rPr lang="en-US" sz="2400" dirty="0" err="1">
                <a:latin typeface="Arial" charset="0"/>
              </a:rPr>
              <a:t>truyền</a:t>
            </a:r>
            <a:endParaRPr lang="en-US" sz="2300" b="1" dirty="0">
              <a:latin typeface="Arial" charset="0"/>
            </a:endParaRPr>
          </a:p>
        </p:txBody>
      </p:sp>
      <p:sp>
        <p:nvSpPr>
          <p:cNvPr id="26" name="AutoShape 9">
            <a:extLst>
              <a:ext uri="{FF2B5EF4-FFF2-40B4-BE49-F238E27FC236}">
                <a16:creationId xmlns:a16="http://schemas.microsoft.com/office/drawing/2014/main" id="{4ABAD90D-AEA5-4F9E-998C-1E8F64BD108C}"/>
              </a:ext>
            </a:extLst>
          </p:cNvPr>
          <p:cNvSpPr>
            <a:spLocks noChangeArrowheads="1"/>
          </p:cNvSpPr>
          <p:nvPr/>
        </p:nvSpPr>
        <p:spPr bwMode="auto">
          <a:xfrm>
            <a:off x="4724400" y="4148138"/>
            <a:ext cx="4171950" cy="13382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Kỷ</a:t>
            </a:r>
            <a:r>
              <a:rPr lang="en-US" sz="2400" dirty="0">
                <a:latin typeface="Arial" charset="0"/>
              </a:rPr>
              <a:t> </a:t>
            </a:r>
            <a:r>
              <a:rPr lang="en-US" sz="2400" dirty="0" err="1">
                <a:latin typeface="Arial" charset="0"/>
              </a:rPr>
              <a:t>luật</a:t>
            </a:r>
            <a:r>
              <a:rPr lang="en-US" sz="2400" dirty="0">
                <a:latin typeface="Arial" charset="0"/>
              </a:rPr>
              <a:t>, </a:t>
            </a:r>
            <a:r>
              <a:rPr lang="en-US" sz="2400" dirty="0" err="1">
                <a:latin typeface="Arial" charset="0"/>
              </a:rPr>
              <a:t>đoàn</a:t>
            </a:r>
            <a:r>
              <a:rPr lang="en-US" sz="2400" dirty="0">
                <a:latin typeface="Arial" charset="0"/>
              </a:rPr>
              <a:t> </a:t>
            </a:r>
            <a:r>
              <a:rPr lang="en-US" sz="2400" dirty="0" err="1">
                <a:latin typeface="Arial" charset="0"/>
              </a:rPr>
              <a:t>kết</a:t>
            </a:r>
            <a:endParaRPr lang="en-US" sz="2300" b="1" dirty="0">
              <a:latin typeface="Arial" charset="0"/>
            </a:endParaRPr>
          </a:p>
        </p:txBody>
      </p:sp>
      <p:sp>
        <p:nvSpPr>
          <p:cNvPr id="27" name="Rectangle: Rounded Corners 26">
            <a:extLst>
              <a:ext uri="{FF2B5EF4-FFF2-40B4-BE49-F238E27FC236}">
                <a16:creationId xmlns:a16="http://schemas.microsoft.com/office/drawing/2014/main" id="{14C3B879-3686-41AA-965A-4509095368CD}"/>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64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64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754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754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07546"/>
                                        </p:tgtEl>
                                      </p:cBhvr>
                                    </p:animEffect>
                                    <p:set>
                                      <p:cBhvr>
                                        <p:cTn id="34"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07545"/>
                                        </p:tgtEl>
                                      </p:cBhvr>
                                    </p:animEffect>
                                    <p:set>
                                      <p:cBhvr>
                                        <p:cTn id="38"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07544"/>
                                        </p:tgtEl>
                                      </p:cBhvr>
                                    </p:animEffect>
                                    <p:set>
                                      <p:cBhvr>
                                        <p:cTn id="42"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07543"/>
                                        </p:tgtEl>
                                      </p:cBhvr>
                                    </p:animEffect>
                                    <p:set>
                                      <p:cBhvr>
                                        <p:cTn id="46"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07542"/>
                                        </p:tgtEl>
                                      </p:cBhvr>
                                    </p:animEffect>
                                    <p:set>
                                      <p:cBhvr>
                                        <p:cTn id="50"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07541"/>
                                        </p:tgtEl>
                                      </p:cBhvr>
                                    </p:animEffect>
                                    <p:set>
                                      <p:cBhvr>
                                        <p:cTn id="54"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07539"/>
                                        </p:tgtEl>
                                      </p:cBhvr>
                                    </p:animEffect>
                                    <p:set>
                                      <p:cBhvr>
                                        <p:cTn id="58"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07522"/>
                                        </p:tgtEl>
                                      </p:cBhvr>
                                    </p:animEffect>
                                    <p:set>
                                      <p:cBhvr>
                                        <p:cTn id="62"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3" restart="whenNotActive" fill="hold" evtFilter="cancelBubble" nodeType="interactiveSeq">
                <p:stCondLst>
                  <p:cond evt="onClick" delay="0">
                    <p:tgtEl>
                      <p:spTgt spid="3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38"/>
                                        </p:tgtEl>
                                        <p:attrNameLst>
                                          <p:attrName>style.color</p:attrName>
                                        </p:attrNameLst>
                                      </p:cBhvr>
                                      <p:by>
                                        <p:hsl h="-7200000" s="0" l="0"/>
                                      </p:by>
                                    </p:animClr>
                                    <p:animClr clrSpc="hsl" dir="cw">
                                      <p:cBhvr>
                                        <p:cTn id="68" dur="500" fill="hold"/>
                                        <p:tgtEl>
                                          <p:spTgt spid="38"/>
                                        </p:tgtEl>
                                        <p:attrNameLst>
                                          <p:attrName>fillcolor</p:attrName>
                                        </p:attrNameLst>
                                      </p:cBhvr>
                                      <p:by>
                                        <p:hsl h="-7200000" s="0" l="0"/>
                                      </p:by>
                                    </p:animClr>
                                    <p:animClr clrSpc="hsl" dir="cw">
                                      <p:cBhvr>
                                        <p:cTn id="69" dur="500" fill="hold"/>
                                        <p:tgtEl>
                                          <p:spTgt spid="38"/>
                                        </p:tgtEl>
                                        <p:attrNameLst>
                                          <p:attrName>stroke.color</p:attrName>
                                        </p:attrNameLst>
                                      </p:cBhvr>
                                      <p:by>
                                        <p:hsl h="-7200000" s="0" l="0"/>
                                      </p:by>
                                    </p:animClr>
                                    <p:set>
                                      <p:cBhvr>
                                        <p:cTn id="70" dur="500" fill="hold"/>
                                        <p:tgtEl>
                                          <p:spTgt spid="3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85A302E9-449D-49F6-A9CF-7F0A833C622D}"/>
              </a:ext>
            </a:extLst>
          </p:cNvPr>
          <p:cNvSpPr>
            <a:spLocks noChangeArrowheads="1"/>
          </p:cNvSpPr>
          <p:nvPr/>
        </p:nvSpPr>
        <p:spPr bwMode="auto">
          <a:xfrm>
            <a:off x="46656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8549" name="Picture 15" descr="people008">
            <a:extLst>
              <a:ext uri="{FF2B5EF4-FFF2-40B4-BE49-F238E27FC236}">
                <a16:creationId xmlns:a16="http://schemas.microsoft.com/office/drawing/2014/main" id="{B207BF53-0310-4437-B1A4-B9CDCBB5F3C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0" y="57912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E069EE2-EA3A-4E48-B4FB-E1EC4777FB1F}"/>
              </a:ext>
            </a:extLst>
          </p:cNvPr>
          <p:cNvSpPr txBox="1">
            <a:spLocks noChangeArrowheads="1"/>
          </p:cNvSpPr>
          <p:nvPr/>
        </p:nvSpPr>
        <p:spPr bwMode="auto">
          <a:xfrm>
            <a:off x="1676400" y="914400"/>
            <a:ext cx="695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Sức mạnh của lực lượng</a:t>
            </a:r>
          </a:p>
          <a:p>
            <a:pPr algn="ctr"/>
            <a:r>
              <a:rPr lang="en-US" altLang="en-US" sz="3000" i="1"/>
              <a:t>vũ trang nhân dân phụ thuộc vào:</a:t>
            </a:r>
          </a:p>
        </p:txBody>
      </p:sp>
      <p:sp>
        <p:nvSpPr>
          <p:cNvPr id="65541" name="AutoShape 5">
            <a:extLst>
              <a:ext uri="{FF2B5EF4-FFF2-40B4-BE49-F238E27FC236}">
                <a16:creationId xmlns:a16="http://schemas.microsoft.com/office/drawing/2014/main" id="{E0C534F4-A11C-4CF7-85FA-6C61CE93F703}"/>
              </a:ext>
            </a:extLst>
          </p:cNvPr>
          <p:cNvSpPr>
            <a:spLocks noChangeArrowheads="1"/>
          </p:cNvSpPr>
          <p:nvPr/>
        </p:nvSpPr>
        <p:spPr bwMode="auto">
          <a:xfrm>
            <a:off x="2286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Sự</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a:t>
            </a:r>
          </a:p>
          <a:p>
            <a:pPr algn="ctr">
              <a:defRPr/>
            </a:pP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a:t>
            </a:r>
          </a:p>
        </p:txBody>
      </p:sp>
      <p:sp>
        <p:nvSpPr>
          <p:cNvPr id="65546" name="AutoShape 10">
            <a:extLst>
              <a:ext uri="{FF2B5EF4-FFF2-40B4-BE49-F238E27FC236}">
                <a16:creationId xmlns:a16="http://schemas.microsoft.com/office/drawing/2014/main" id="{062F9184-7A18-4D25-810B-C12BB39A8970}"/>
              </a:ext>
            </a:extLst>
          </p:cNvPr>
          <p:cNvSpPr>
            <a:spLocks noChangeArrowheads="1"/>
          </p:cNvSpPr>
          <p:nvPr/>
        </p:nvSpPr>
        <p:spPr bwMode="auto">
          <a:xfrm>
            <a:off x="228600" y="41306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Sự</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của</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khoa</a:t>
            </a:r>
            <a:r>
              <a:rPr lang="en-US" sz="2400" dirty="0">
                <a:latin typeface="Arial" charset="0"/>
              </a:rPr>
              <a:t> </a:t>
            </a:r>
            <a:r>
              <a:rPr lang="en-US" sz="2400" dirty="0" err="1">
                <a:latin typeface="Arial" charset="0"/>
              </a:rPr>
              <a:t>học</a:t>
            </a:r>
            <a:endParaRPr lang="en-US" sz="2100" b="1" dirty="0">
              <a:latin typeface="Arial" charset="0"/>
            </a:endParaRPr>
          </a:p>
        </p:txBody>
      </p:sp>
      <p:sp>
        <p:nvSpPr>
          <p:cNvPr id="108563" name="Oval 19">
            <a:extLst>
              <a:ext uri="{FF2B5EF4-FFF2-40B4-BE49-F238E27FC236}">
                <a16:creationId xmlns:a16="http://schemas.microsoft.com/office/drawing/2014/main" id="{FE3E6A6B-A575-4A6B-8598-24F0CAB1C871}"/>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7112" name="Picture 20" descr="ani32">
            <a:hlinkClick r:id="rId7" action="ppaction://hlinksldjump"/>
            <a:extLst>
              <a:ext uri="{FF2B5EF4-FFF2-40B4-BE49-F238E27FC236}">
                <a16:creationId xmlns:a16="http://schemas.microsoft.com/office/drawing/2014/main" id="{33646764-0C29-43F4-BEE2-B3C04AD4BA9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50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440EF61D-AF32-4302-B4C6-831C29B51F6E}"/>
              </a:ext>
            </a:extLst>
          </p:cNvPr>
          <p:cNvSpPr>
            <a:spLocks noChangeArrowheads="1"/>
          </p:cNvSpPr>
          <p:nvPr/>
        </p:nvSpPr>
        <p:spPr bwMode="auto">
          <a:xfrm>
            <a:off x="46656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8566" name="Oval 22">
            <a:extLst>
              <a:ext uri="{FF2B5EF4-FFF2-40B4-BE49-F238E27FC236}">
                <a16:creationId xmlns:a16="http://schemas.microsoft.com/office/drawing/2014/main" id="{6F37FA3F-C49A-4E4F-A662-51F69ADEACC3}"/>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8567" name="Oval 23">
            <a:extLst>
              <a:ext uri="{FF2B5EF4-FFF2-40B4-BE49-F238E27FC236}">
                <a16:creationId xmlns:a16="http://schemas.microsoft.com/office/drawing/2014/main" id="{E185405B-A692-4326-BADD-E755DCE9B0ED}"/>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8568" name="Oval 24">
            <a:extLst>
              <a:ext uri="{FF2B5EF4-FFF2-40B4-BE49-F238E27FC236}">
                <a16:creationId xmlns:a16="http://schemas.microsoft.com/office/drawing/2014/main" id="{66D96245-D9D6-41AC-B9DD-837F76C8BAD4}"/>
              </a:ext>
            </a:extLst>
          </p:cNvPr>
          <p:cNvSpPr>
            <a:spLocks noChangeArrowheads="1"/>
          </p:cNvSpPr>
          <p:nvPr/>
        </p:nvSpPr>
        <p:spPr bwMode="auto">
          <a:xfrm>
            <a:off x="46609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8569" name="Oval 25">
            <a:extLst>
              <a:ext uri="{FF2B5EF4-FFF2-40B4-BE49-F238E27FC236}">
                <a16:creationId xmlns:a16="http://schemas.microsoft.com/office/drawing/2014/main" id="{A86455BD-BFDE-47DB-AA36-DA8B7059252C}"/>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8570" name="Oval 26">
            <a:extLst>
              <a:ext uri="{FF2B5EF4-FFF2-40B4-BE49-F238E27FC236}">
                <a16:creationId xmlns:a16="http://schemas.microsoft.com/office/drawing/2014/main" id="{08987D5E-F541-41E9-AEC8-9C985F5B028E}"/>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8571" name="Text Box 27">
            <a:extLst>
              <a:ext uri="{FF2B5EF4-FFF2-40B4-BE49-F238E27FC236}">
                <a16:creationId xmlns:a16="http://schemas.microsoft.com/office/drawing/2014/main" id="{7942ACA1-3418-4096-B234-5E41FCFC4948}"/>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8572" name="Text Box 28">
            <a:extLst>
              <a:ext uri="{FF2B5EF4-FFF2-40B4-BE49-F238E27FC236}">
                <a16:creationId xmlns:a16="http://schemas.microsoft.com/office/drawing/2014/main" id="{8195A333-9C05-4DEC-9D67-A4BF61A9E049}"/>
              </a:ext>
            </a:extLst>
          </p:cNvPr>
          <p:cNvSpPr txBox="1">
            <a:spLocks noChangeArrowheads="1"/>
          </p:cNvSpPr>
          <p:nvPr/>
        </p:nvSpPr>
        <p:spPr bwMode="auto">
          <a:xfrm>
            <a:off x="44958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5A9A1BB4-45D3-48FB-BB09-4C59F5849185}"/>
              </a:ext>
            </a:extLst>
          </p:cNvPr>
          <p:cNvSpPr>
            <a:spLocks noChangeArrowheads="1"/>
          </p:cNvSpPr>
          <p:nvPr/>
        </p:nvSpPr>
        <p:spPr bwMode="auto">
          <a:xfrm>
            <a:off x="4800600" y="2301875"/>
            <a:ext cx="41148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Vũ</a:t>
            </a:r>
            <a:r>
              <a:rPr lang="en-US" sz="2400" dirty="0">
                <a:latin typeface="Arial" charset="0"/>
              </a:rPr>
              <a:t> </a:t>
            </a:r>
            <a:r>
              <a:rPr lang="en-US" sz="2400" dirty="0" err="1">
                <a:latin typeface="Arial" charset="0"/>
              </a:rPr>
              <a:t>khí</a:t>
            </a:r>
            <a:r>
              <a:rPr lang="en-US" sz="2400" dirty="0">
                <a:latin typeface="Arial" charset="0"/>
              </a:rPr>
              <a:t>, </a:t>
            </a:r>
            <a:r>
              <a:rPr lang="en-US" sz="2400" dirty="0" err="1">
                <a:latin typeface="Arial" charset="0"/>
              </a:rPr>
              <a:t>nghệ</a:t>
            </a:r>
            <a:r>
              <a:rPr lang="en-US" sz="2400" dirty="0">
                <a:latin typeface="Arial" charset="0"/>
              </a:rPr>
              <a:t> </a:t>
            </a:r>
            <a:r>
              <a:rPr lang="en-US" sz="2400" dirty="0" err="1">
                <a:latin typeface="Arial" charset="0"/>
              </a:rPr>
              <a:t>thuật</a:t>
            </a:r>
            <a:endParaRPr lang="en-US" sz="2400" dirty="0">
              <a:latin typeface="Arial" charset="0"/>
            </a:endParaRPr>
          </a:p>
          <a:p>
            <a:pPr algn="ctr">
              <a:defRPr/>
            </a:pP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vi-VN" sz="2200" b="1" dirty="0">
              <a:latin typeface="Arial" charset="0"/>
            </a:endParaRPr>
          </a:p>
        </p:txBody>
      </p:sp>
      <p:sp>
        <p:nvSpPr>
          <p:cNvPr id="33" name="AutoShape 10">
            <a:extLst>
              <a:ext uri="{FF2B5EF4-FFF2-40B4-BE49-F238E27FC236}">
                <a16:creationId xmlns:a16="http://schemas.microsoft.com/office/drawing/2014/main" id="{F22A83A4-1E25-44F5-BAC7-C43D8F3DDB30}"/>
              </a:ext>
            </a:extLst>
          </p:cNvPr>
          <p:cNvSpPr>
            <a:spLocks noChangeArrowheads="1"/>
          </p:cNvSpPr>
          <p:nvPr/>
        </p:nvSpPr>
        <p:spPr bwMode="auto">
          <a:xfrm>
            <a:off x="4800600" y="4130675"/>
            <a:ext cx="41148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khoa</a:t>
            </a:r>
            <a:r>
              <a:rPr lang="en-US" sz="2400" dirty="0">
                <a:latin typeface="Arial" charset="0"/>
              </a:rPr>
              <a:t> </a:t>
            </a:r>
            <a:r>
              <a:rPr lang="en-US" sz="2400" dirty="0" err="1">
                <a:latin typeface="Arial" charset="0"/>
              </a:rPr>
              <a:t>học</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r>
              <a:rPr lang="en-US" sz="2400" dirty="0">
                <a:latin typeface="Arial" charset="0"/>
              </a:rPr>
              <a:t> </a:t>
            </a:r>
            <a:endParaRPr lang="en-US" sz="2200" b="1" dirty="0">
              <a:latin typeface="Arial" charset="0"/>
            </a:endParaRPr>
          </a:p>
        </p:txBody>
      </p:sp>
      <p:sp>
        <p:nvSpPr>
          <p:cNvPr id="28" name="Rectangle: Rounded Corners 27">
            <a:extLst>
              <a:ext uri="{FF2B5EF4-FFF2-40B4-BE49-F238E27FC236}">
                <a16:creationId xmlns:a16="http://schemas.microsoft.com/office/drawing/2014/main" id="{95D31AAC-6DC1-4F3A-A91F-3691DE534C1C}"/>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8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800"/>
                            </p:stCondLst>
                            <p:childTnLst>
                              <p:par>
                                <p:cTn id="23" presetID="4" presetClass="entr" presetSubtype="32"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ox(out)">
                                      <p:cBhvr>
                                        <p:cTn id="2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4" restart="whenNotActive" fill="hold" evtFilter="cancelBubble" nodeType="interactiveSeq">
                <p:stCondLst>
                  <p:cond evt="onClick" delay="0">
                    <p:tgtEl>
                      <p:spTgt spid="10857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857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8570"/>
                                        </p:tgtEl>
                                      </p:cBhvr>
                                    </p:animEffect>
                                    <p:set>
                                      <p:cBhvr>
                                        <p:cTn id="42"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8569"/>
                                        </p:tgtEl>
                                      </p:cBhvr>
                                    </p:animEffect>
                                    <p:set>
                                      <p:cBhvr>
                                        <p:cTn id="46"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8568"/>
                                        </p:tgtEl>
                                      </p:cBhvr>
                                    </p:animEffect>
                                    <p:set>
                                      <p:cBhvr>
                                        <p:cTn id="50"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8567"/>
                                        </p:tgtEl>
                                      </p:cBhvr>
                                    </p:animEffect>
                                    <p:set>
                                      <p:cBhvr>
                                        <p:cTn id="54"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8566"/>
                                        </p:tgtEl>
                                      </p:cBhvr>
                                    </p:animEffect>
                                    <p:set>
                                      <p:cBhvr>
                                        <p:cTn id="58"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8565"/>
                                        </p:tgtEl>
                                      </p:cBhvr>
                                    </p:animEffect>
                                    <p:set>
                                      <p:cBhvr>
                                        <p:cTn id="62"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8563"/>
                                        </p:tgtEl>
                                      </p:cBhvr>
                                    </p:animEffect>
                                    <p:set>
                                      <p:cBhvr>
                                        <p:cTn id="66"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8546"/>
                                        </p:tgtEl>
                                      </p:cBhvr>
                                    </p:animEffect>
                                    <p:set>
                                      <p:cBhvr>
                                        <p:cTn id="70"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E964E99B-8B04-4C1D-A7F6-17FBE298DC6D}"/>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E482CFDD-4158-4153-8EB2-91F23D77405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62D7940-DE25-4D79-8556-94DC49FA925B}"/>
              </a:ext>
            </a:extLst>
          </p:cNvPr>
          <p:cNvSpPr txBox="1">
            <a:spLocks noChangeArrowheads="1"/>
          </p:cNvSpPr>
          <p:nvPr/>
        </p:nvSpPr>
        <p:spPr bwMode="auto">
          <a:xfrm>
            <a:off x="1392238" y="1058863"/>
            <a:ext cx="7645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i="1"/>
              <a:t>“Xây dựng LLVTND trong điều kiện quốc tế đã thay đổi, có nhiều diễn biến phức tạp”</a:t>
            </a:r>
            <a:r>
              <a:rPr lang="en-US" altLang="en-US" sz="2500"/>
              <a:t>, là nội dung của:</a:t>
            </a:r>
          </a:p>
        </p:txBody>
      </p:sp>
      <p:sp>
        <p:nvSpPr>
          <p:cNvPr id="65541" name="AutoShape 5">
            <a:extLst>
              <a:ext uri="{FF2B5EF4-FFF2-40B4-BE49-F238E27FC236}">
                <a16:creationId xmlns:a16="http://schemas.microsoft.com/office/drawing/2014/main" id="{7A8C1A62-BB19-42BE-A8A7-AD91DB389AA4}"/>
              </a:ext>
            </a:extLst>
          </p:cNvPr>
          <p:cNvSpPr>
            <a:spLocks noChangeArrowheads="1"/>
          </p:cNvSpPr>
          <p:nvPr/>
        </p:nvSpPr>
        <p:spPr bwMode="auto">
          <a:xfrm>
            <a:off x="4737100" y="2332038"/>
            <a:ext cx="41783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Đặc</a:t>
            </a:r>
            <a:r>
              <a:rPr lang="en-US" sz="2400" dirty="0">
                <a:latin typeface="Arial" charset="0"/>
              </a:rPr>
              <a:t> </a:t>
            </a:r>
            <a:r>
              <a:rPr lang="en-US" sz="2400" dirty="0" err="1">
                <a:latin typeface="Arial" charset="0"/>
              </a:rPr>
              <a:t>điểm</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endParaRPr lang="en-US" sz="2400" dirty="0">
              <a:latin typeface="Arial" charset="0"/>
            </a:endParaRPr>
          </a:p>
          <a:p>
            <a:pPr algn="ctr">
              <a:defRPr/>
            </a:pP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65549" name="AutoShape 13">
            <a:extLst>
              <a:ext uri="{FF2B5EF4-FFF2-40B4-BE49-F238E27FC236}">
                <a16:creationId xmlns:a16="http://schemas.microsoft.com/office/drawing/2014/main" id="{553D24B2-8C5F-4B88-A7B6-B188323FDDF7}"/>
              </a:ext>
            </a:extLst>
          </p:cNvPr>
          <p:cNvSpPr>
            <a:spLocks noChangeArrowheads="1"/>
          </p:cNvSpPr>
          <p:nvPr/>
        </p:nvSpPr>
        <p:spPr bwMode="auto">
          <a:xfrm>
            <a:off x="228600" y="41449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Tình</a:t>
            </a:r>
            <a:r>
              <a:rPr lang="en-US" sz="2400" dirty="0">
                <a:latin typeface="Arial" charset="0"/>
              </a:rPr>
              <a:t> </a:t>
            </a:r>
            <a:r>
              <a:rPr lang="en-US" sz="2400" dirty="0" err="1">
                <a:latin typeface="Arial" charset="0"/>
              </a:rPr>
              <a:t>hình</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fr-FR" sz="2400" b="1" dirty="0">
              <a:latin typeface="Arial" charset="0"/>
            </a:endParaRPr>
          </a:p>
        </p:txBody>
      </p:sp>
      <p:sp>
        <p:nvSpPr>
          <p:cNvPr id="109587" name="Oval 19">
            <a:extLst>
              <a:ext uri="{FF2B5EF4-FFF2-40B4-BE49-F238E27FC236}">
                <a16:creationId xmlns:a16="http://schemas.microsoft.com/office/drawing/2014/main" id="{76A12FCA-3293-40C2-BCCE-D85EBC842451}"/>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9160" name="Picture 20" descr="ani32">
            <a:hlinkClick r:id="rId7" action="ppaction://hlinksldjump"/>
            <a:extLst>
              <a:ext uri="{FF2B5EF4-FFF2-40B4-BE49-F238E27FC236}">
                <a16:creationId xmlns:a16="http://schemas.microsoft.com/office/drawing/2014/main" id="{FC43D094-E440-4226-AB27-A6DB3C92D77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145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DE727214-6C09-4128-B767-79C0C0DF061D}"/>
              </a:ext>
            </a:extLst>
          </p:cNvPr>
          <p:cNvSpPr>
            <a:spLocks noChangeArrowheads="1"/>
          </p:cNvSpPr>
          <p:nvPr/>
        </p:nvSpPr>
        <p:spPr bwMode="auto">
          <a:xfrm>
            <a:off x="4737100" y="6115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E86AD6B2-AE51-469F-8171-9AAA25DCF767}"/>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3B45401C-9A3B-4D3C-8E47-2513A8DCB6CB}"/>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0CC14BAD-0E9B-496D-8036-E9783BC2FACB}"/>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5812FF25-86BC-42AE-AF46-E312C410375E}"/>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1E912F81-769B-4345-B8B0-50435717FB51}"/>
              </a:ext>
            </a:extLst>
          </p:cNvPr>
          <p:cNvSpPr>
            <a:spLocks noChangeArrowheads="1"/>
          </p:cNvSpPr>
          <p:nvPr/>
        </p:nvSpPr>
        <p:spPr bwMode="auto">
          <a:xfrm>
            <a:off x="4737100" y="6115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8AAEE51E-9FAE-4F72-83DC-D3CB5A871AF9}"/>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BD08F219-B205-456D-8254-A72BC5293B38}"/>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7E5F9B22-4BD2-445C-941F-F352E9791EA8}"/>
              </a:ext>
            </a:extLst>
          </p:cNvPr>
          <p:cNvSpPr>
            <a:spLocks noChangeArrowheads="1"/>
          </p:cNvSpPr>
          <p:nvPr/>
        </p:nvSpPr>
        <p:spPr bwMode="auto">
          <a:xfrm>
            <a:off x="228600" y="2332038"/>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Điều</a:t>
            </a:r>
            <a:r>
              <a:rPr lang="en-US" sz="2400" dirty="0">
                <a:latin typeface="Arial" charset="0"/>
              </a:rPr>
              <a:t> </a:t>
            </a:r>
            <a:r>
              <a:rPr lang="en-US" sz="2400" dirty="0" err="1">
                <a:latin typeface="Arial" charset="0"/>
              </a:rPr>
              <a:t>kiện</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r>
              <a:rPr lang="en-US" sz="2400" dirty="0">
                <a:latin typeface="Arial" charset="0"/>
              </a:rPr>
              <a:t> </a:t>
            </a:r>
          </a:p>
          <a:p>
            <a:pPr algn="ctr">
              <a:defRPr/>
            </a:pP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400" b="1" dirty="0">
              <a:latin typeface="Arial" charset="0"/>
            </a:endParaRPr>
          </a:p>
        </p:txBody>
      </p:sp>
      <p:sp>
        <p:nvSpPr>
          <p:cNvPr id="27" name="AutoShape 13">
            <a:extLst>
              <a:ext uri="{FF2B5EF4-FFF2-40B4-BE49-F238E27FC236}">
                <a16:creationId xmlns:a16="http://schemas.microsoft.com/office/drawing/2014/main" id="{A7B02732-2940-47C5-B3E5-6A90B36EEC54}"/>
              </a:ext>
            </a:extLst>
          </p:cNvPr>
          <p:cNvSpPr>
            <a:spLocks noChangeArrowheads="1"/>
          </p:cNvSpPr>
          <p:nvPr/>
        </p:nvSpPr>
        <p:spPr bwMode="auto">
          <a:xfrm>
            <a:off x="4737100" y="4144963"/>
            <a:ext cx="41783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Biện</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endParaRPr lang="en-US" sz="2400" dirty="0">
              <a:latin typeface="Arial" charset="0"/>
            </a:endParaRPr>
          </a:p>
          <a:p>
            <a:pPr algn="ctr">
              <a:defRPr/>
            </a:pP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endParaRPr lang="vi-VN" sz="2400" b="1" dirty="0">
              <a:latin typeface="Arial" charset="0"/>
            </a:endParaRPr>
          </a:p>
        </p:txBody>
      </p:sp>
      <p:sp>
        <p:nvSpPr>
          <p:cNvPr id="29" name="Rectangle: Rounded Corners 28">
            <a:extLst>
              <a:ext uri="{FF2B5EF4-FFF2-40B4-BE49-F238E27FC236}">
                <a16:creationId xmlns:a16="http://schemas.microsoft.com/office/drawing/2014/main" id="{F75CF5B7-CF80-43F0-818E-DDBFC2F95C24}"/>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593AE0D9-2761-4C52-AA9F-9201E2A5AB9C}"/>
              </a:ext>
            </a:extLst>
          </p:cNvPr>
          <p:cNvSpPr>
            <a:spLocks noChangeArrowheads="1"/>
          </p:cNvSpPr>
          <p:nvPr/>
        </p:nvSpPr>
        <p:spPr bwMode="auto">
          <a:xfrm>
            <a:off x="47640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0597" name="Picture 15" descr="people008">
            <a:extLst>
              <a:ext uri="{FF2B5EF4-FFF2-40B4-BE49-F238E27FC236}">
                <a16:creationId xmlns:a16="http://schemas.microsoft.com/office/drawing/2014/main" id="{E43621F7-D5DF-4404-9B6F-15C1ABEE7CA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9763"/>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D52380C-9894-470F-B296-0EAD4F4DE3B1}"/>
              </a:ext>
            </a:extLst>
          </p:cNvPr>
          <p:cNvSpPr txBox="1">
            <a:spLocks noChangeArrowheads="1"/>
          </p:cNvSpPr>
          <p:nvPr/>
        </p:nvSpPr>
        <p:spPr bwMode="auto">
          <a:xfrm>
            <a:off x="1655763" y="1214438"/>
            <a:ext cx="70151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Luật Dân quân tự vệ được ban hành:</a:t>
            </a:r>
          </a:p>
        </p:txBody>
      </p:sp>
      <p:sp>
        <p:nvSpPr>
          <p:cNvPr id="65541" name="AutoShape 5">
            <a:extLst>
              <a:ext uri="{FF2B5EF4-FFF2-40B4-BE49-F238E27FC236}">
                <a16:creationId xmlns:a16="http://schemas.microsoft.com/office/drawing/2014/main" id="{B441B119-B962-4522-B1B7-A630A4B2D678}"/>
              </a:ext>
            </a:extLst>
          </p:cNvPr>
          <p:cNvSpPr>
            <a:spLocks noChangeArrowheads="1"/>
          </p:cNvSpPr>
          <p:nvPr/>
        </p:nvSpPr>
        <p:spPr bwMode="auto">
          <a:xfrm>
            <a:off x="228600" y="2316163"/>
            <a:ext cx="41783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Năm</a:t>
            </a:r>
            <a:r>
              <a:rPr lang="en-US" sz="2400" dirty="0">
                <a:latin typeface="Arial" charset="0"/>
              </a:rPr>
              <a:t> 2009</a:t>
            </a:r>
          </a:p>
        </p:txBody>
      </p:sp>
      <p:sp>
        <p:nvSpPr>
          <p:cNvPr id="65546" name="AutoShape 10">
            <a:extLst>
              <a:ext uri="{FF2B5EF4-FFF2-40B4-BE49-F238E27FC236}">
                <a16:creationId xmlns:a16="http://schemas.microsoft.com/office/drawing/2014/main" id="{B4383118-80F1-4B9B-96FC-4FBA365CA0A5}"/>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Năm</a:t>
            </a:r>
            <a:r>
              <a:rPr lang="en-US" sz="2400" dirty="0">
                <a:latin typeface="Arial" charset="0"/>
              </a:rPr>
              <a:t> 2007</a:t>
            </a:r>
            <a:endParaRPr lang="vi-VN" sz="2200" b="1" dirty="0">
              <a:latin typeface="Arial" charset="0"/>
            </a:endParaRPr>
          </a:p>
        </p:txBody>
      </p:sp>
      <p:sp>
        <p:nvSpPr>
          <p:cNvPr id="110611" name="Oval 19">
            <a:extLst>
              <a:ext uri="{FF2B5EF4-FFF2-40B4-BE49-F238E27FC236}">
                <a16:creationId xmlns:a16="http://schemas.microsoft.com/office/drawing/2014/main" id="{2C10B55C-9537-427D-ADF5-DE9F57BFCC27}"/>
              </a:ext>
            </a:extLst>
          </p:cNvPr>
          <p:cNvSpPr>
            <a:spLocks noChangeArrowheads="1"/>
          </p:cNvSpPr>
          <p:nvPr/>
        </p:nvSpPr>
        <p:spPr bwMode="auto">
          <a:xfrm>
            <a:off x="4754563"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1208" name="Picture 20" descr="ani32">
            <a:hlinkClick r:id="rId7" action="ppaction://hlinksldjump"/>
            <a:extLst>
              <a:ext uri="{FF2B5EF4-FFF2-40B4-BE49-F238E27FC236}">
                <a16:creationId xmlns:a16="http://schemas.microsoft.com/office/drawing/2014/main" id="{082BC3B3-3C94-4312-9091-FFBC844A754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3396E89E-7C60-4845-86FC-EC4B8328F5FA}"/>
              </a:ext>
            </a:extLst>
          </p:cNvPr>
          <p:cNvSpPr>
            <a:spLocks noChangeArrowheads="1"/>
          </p:cNvSpPr>
          <p:nvPr/>
        </p:nvSpPr>
        <p:spPr bwMode="auto">
          <a:xfrm>
            <a:off x="4754563"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0614" name="Oval 22">
            <a:extLst>
              <a:ext uri="{FF2B5EF4-FFF2-40B4-BE49-F238E27FC236}">
                <a16:creationId xmlns:a16="http://schemas.microsoft.com/office/drawing/2014/main" id="{07EC72F6-CA30-4B4B-96CF-920D22801B3B}"/>
              </a:ext>
            </a:extLst>
          </p:cNvPr>
          <p:cNvSpPr>
            <a:spLocks noChangeArrowheads="1"/>
          </p:cNvSpPr>
          <p:nvPr/>
        </p:nvSpPr>
        <p:spPr bwMode="auto">
          <a:xfrm>
            <a:off x="47545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0615" name="Oval 23">
            <a:extLst>
              <a:ext uri="{FF2B5EF4-FFF2-40B4-BE49-F238E27FC236}">
                <a16:creationId xmlns:a16="http://schemas.microsoft.com/office/drawing/2014/main" id="{07A77272-0144-4180-AB8B-2424E22D77FA}"/>
              </a:ext>
            </a:extLst>
          </p:cNvPr>
          <p:cNvSpPr>
            <a:spLocks noChangeArrowheads="1"/>
          </p:cNvSpPr>
          <p:nvPr/>
        </p:nvSpPr>
        <p:spPr bwMode="auto">
          <a:xfrm>
            <a:off x="476408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0616" name="Oval 24">
            <a:extLst>
              <a:ext uri="{FF2B5EF4-FFF2-40B4-BE49-F238E27FC236}">
                <a16:creationId xmlns:a16="http://schemas.microsoft.com/office/drawing/2014/main" id="{90E4B5C9-2D62-48BE-9C14-1FA7F7809513}"/>
              </a:ext>
            </a:extLst>
          </p:cNvPr>
          <p:cNvSpPr>
            <a:spLocks noChangeArrowheads="1"/>
          </p:cNvSpPr>
          <p:nvPr/>
        </p:nvSpPr>
        <p:spPr bwMode="auto">
          <a:xfrm>
            <a:off x="47640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0617" name="Oval 25">
            <a:extLst>
              <a:ext uri="{FF2B5EF4-FFF2-40B4-BE49-F238E27FC236}">
                <a16:creationId xmlns:a16="http://schemas.microsoft.com/office/drawing/2014/main" id="{D7AC0BF0-5957-48A0-B35B-BF229F6980A2}"/>
              </a:ext>
            </a:extLst>
          </p:cNvPr>
          <p:cNvSpPr>
            <a:spLocks noChangeArrowheads="1"/>
          </p:cNvSpPr>
          <p:nvPr/>
        </p:nvSpPr>
        <p:spPr bwMode="auto">
          <a:xfrm>
            <a:off x="4764088"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0618" name="Oval 26">
            <a:extLst>
              <a:ext uri="{FF2B5EF4-FFF2-40B4-BE49-F238E27FC236}">
                <a16:creationId xmlns:a16="http://schemas.microsoft.com/office/drawing/2014/main" id="{CA8FC659-3714-4612-A02B-6BB5BD175DC3}"/>
              </a:ext>
            </a:extLst>
          </p:cNvPr>
          <p:cNvSpPr>
            <a:spLocks noChangeArrowheads="1"/>
          </p:cNvSpPr>
          <p:nvPr/>
        </p:nvSpPr>
        <p:spPr bwMode="auto">
          <a:xfrm>
            <a:off x="4764088"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0619" name="Text Box 27">
            <a:extLst>
              <a:ext uri="{FF2B5EF4-FFF2-40B4-BE49-F238E27FC236}">
                <a16:creationId xmlns:a16="http://schemas.microsoft.com/office/drawing/2014/main" id="{742DB84C-3ED9-43EC-A8A3-B8866A93B94C}"/>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0620" name="Text Box 28">
            <a:extLst>
              <a:ext uri="{FF2B5EF4-FFF2-40B4-BE49-F238E27FC236}">
                <a16:creationId xmlns:a16="http://schemas.microsoft.com/office/drawing/2014/main" id="{9A18AAF5-539B-469C-8586-CB3118060BC5}"/>
              </a:ext>
            </a:extLst>
          </p:cNvPr>
          <p:cNvSpPr txBox="1">
            <a:spLocks noChangeArrowheads="1"/>
          </p:cNvSpPr>
          <p:nvPr/>
        </p:nvSpPr>
        <p:spPr bwMode="auto">
          <a:xfrm>
            <a:off x="45720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C3BB5337-E021-4898-8676-4E5D46AE72BC}"/>
              </a:ext>
            </a:extLst>
          </p:cNvPr>
          <p:cNvSpPr>
            <a:spLocks noChangeArrowheads="1"/>
          </p:cNvSpPr>
          <p:nvPr/>
        </p:nvSpPr>
        <p:spPr bwMode="auto">
          <a:xfrm>
            <a:off x="228600" y="4144963"/>
            <a:ext cx="41783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Năm</a:t>
            </a:r>
            <a:r>
              <a:rPr lang="en-US" sz="2400" dirty="0">
                <a:latin typeface="Arial" charset="0"/>
              </a:rPr>
              <a:t> 2008</a:t>
            </a:r>
            <a:endParaRPr lang="vi-VN" sz="2200" b="1" dirty="0">
              <a:latin typeface="Arial" charset="0"/>
            </a:endParaRPr>
          </a:p>
        </p:txBody>
      </p:sp>
      <p:sp>
        <p:nvSpPr>
          <p:cNvPr id="28" name="AutoShape 10">
            <a:extLst>
              <a:ext uri="{FF2B5EF4-FFF2-40B4-BE49-F238E27FC236}">
                <a16:creationId xmlns:a16="http://schemas.microsoft.com/office/drawing/2014/main" id="{B70B411F-8CD5-44A9-B0E6-469C875192A3}"/>
              </a:ext>
            </a:extLst>
          </p:cNvPr>
          <p:cNvSpPr>
            <a:spLocks noChangeArrowheads="1"/>
          </p:cNvSpPr>
          <p:nvPr/>
        </p:nvSpPr>
        <p:spPr bwMode="auto">
          <a:xfrm>
            <a:off x="47244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Năm</a:t>
            </a:r>
            <a:r>
              <a:rPr lang="en-US" sz="2400" dirty="0">
                <a:latin typeface="Arial" charset="0"/>
              </a:rPr>
              <a:t> 2010</a:t>
            </a:r>
            <a:endParaRPr lang="en-US" sz="2200" b="1" dirty="0">
              <a:latin typeface="Arial" charset="0"/>
            </a:endParaRPr>
          </a:p>
        </p:txBody>
      </p:sp>
      <p:sp>
        <p:nvSpPr>
          <p:cNvPr id="29" name="Rectangle: Rounded Corners 28">
            <a:extLst>
              <a:ext uri="{FF2B5EF4-FFF2-40B4-BE49-F238E27FC236}">
                <a16:creationId xmlns:a16="http://schemas.microsoft.com/office/drawing/2014/main" id="{4BF3B300-159C-4359-8226-EE7440530341}"/>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19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seq concurrent="1" nextAc="seek">
              <p:cTn id="34" restart="whenNotActive" fill="hold" evtFilter="cancelBubble" nodeType="interactiveSeq">
                <p:stCondLst>
                  <p:cond evt="onClick" delay="0">
                    <p:tgtEl>
                      <p:spTgt spid="1106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06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0618"/>
                                        </p:tgtEl>
                                      </p:cBhvr>
                                    </p:animEffect>
                                    <p:set>
                                      <p:cBhvr>
                                        <p:cTn id="42"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0617"/>
                                        </p:tgtEl>
                                      </p:cBhvr>
                                    </p:animEffect>
                                    <p:set>
                                      <p:cBhvr>
                                        <p:cTn id="46"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0616"/>
                                        </p:tgtEl>
                                      </p:cBhvr>
                                    </p:animEffect>
                                    <p:set>
                                      <p:cBhvr>
                                        <p:cTn id="50"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0615"/>
                                        </p:tgtEl>
                                      </p:cBhvr>
                                    </p:animEffect>
                                    <p:set>
                                      <p:cBhvr>
                                        <p:cTn id="54"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0614"/>
                                        </p:tgtEl>
                                      </p:cBhvr>
                                    </p:animEffect>
                                    <p:set>
                                      <p:cBhvr>
                                        <p:cTn id="58"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0613"/>
                                        </p:tgtEl>
                                      </p:cBhvr>
                                    </p:animEffect>
                                    <p:set>
                                      <p:cBhvr>
                                        <p:cTn id="62"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0611"/>
                                        </p:tgtEl>
                                      </p:cBhvr>
                                    </p:animEffect>
                                    <p:set>
                                      <p:cBhvr>
                                        <p:cTn id="66"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0594"/>
                                        </p:tgtEl>
                                      </p:cBhvr>
                                    </p:animEffect>
                                    <p:set>
                                      <p:cBhvr>
                                        <p:cTn id="70"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DAEA231A-2C9D-4794-B6BE-B022FC0596D6}"/>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F2EBDB9E-765A-458C-92A8-F868FAB8105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06697C0-6367-4AB7-A32D-1B5AB70422C6}"/>
              </a:ext>
            </a:extLst>
          </p:cNvPr>
          <p:cNvSpPr txBox="1">
            <a:spLocks noChangeArrowheads="1"/>
          </p:cNvSpPr>
          <p:nvPr/>
        </p:nvSpPr>
        <p:spPr bwMode="auto">
          <a:xfrm>
            <a:off x="1843088" y="995363"/>
            <a:ext cx="676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i="1"/>
              <a:t>Quân đội nhân dân Việt Nam</a:t>
            </a:r>
          </a:p>
          <a:p>
            <a:pPr algn="ctr" eaLnBrk="1" hangingPunct="1"/>
            <a:r>
              <a:rPr lang="en-US" altLang="en-US" sz="2800" i="1"/>
              <a:t>thành lập ngày</a:t>
            </a:r>
            <a:r>
              <a:rPr lang="vi-VN" altLang="en-US" sz="2800" i="1"/>
              <a:t>, tháng, năm nào?</a:t>
            </a:r>
            <a:r>
              <a:rPr lang="en-US" altLang="en-US" sz="2800" i="1"/>
              <a:t> </a:t>
            </a:r>
          </a:p>
        </p:txBody>
      </p:sp>
      <p:sp>
        <p:nvSpPr>
          <p:cNvPr id="65541" name="AutoShape 5">
            <a:extLst>
              <a:ext uri="{FF2B5EF4-FFF2-40B4-BE49-F238E27FC236}">
                <a16:creationId xmlns:a16="http://schemas.microsoft.com/office/drawing/2014/main" id="{AFBCEBA2-D2B9-47CD-AC8A-E59AD7686946}"/>
              </a:ext>
            </a:extLst>
          </p:cNvPr>
          <p:cNvSpPr>
            <a:spLocks noChangeArrowheads="1"/>
          </p:cNvSpPr>
          <p:nvPr/>
        </p:nvSpPr>
        <p:spPr bwMode="auto">
          <a:xfrm>
            <a:off x="4775200" y="2300288"/>
            <a:ext cx="4140200" cy="13573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B. 22/12/1944</a:t>
            </a:r>
            <a:endParaRPr lang="en-US" sz="2400" dirty="0">
              <a:latin typeface="Arial" charset="0"/>
            </a:endParaRPr>
          </a:p>
        </p:txBody>
      </p:sp>
      <p:sp>
        <p:nvSpPr>
          <p:cNvPr id="65549" name="AutoShape 13">
            <a:extLst>
              <a:ext uri="{FF2B5EF4-FFF2-40B4-BE49-F238E27FC236}">
                <a16:creationId xmlns:a16="http://schemas.microsoft.com/office/drawing/2014/main" id="{66F62635-BB70-40B8-A8D7-C1DF0CD45A85}"/>
              </a:ext>
            </a:extLst>
          </p:cNvPr>
          <p:cNvSpPr>
            <a:spLocks noChangeArrowheads="1"/>
          </p:cNvSpPr>
          <p:nvPr/>
        </p:nvSpPr>
        <p:spPr bwMode="auto">
          <a:xfrm>
            <a:off x="4775200" y="4152900"/>
            <a:ext cx="41402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fr-FR" sz="2400" dirty="0">
                <a:latin typeface="Arial" charset="0"/>
              </a:rPr>
              <a:t>22/12/1945</a:t>
            </a:r>
            <a:endParaRPr lang="en-US" sz="2400" dirty="0">
              <a:latin typeface="Arial" charset="0"/>
            </a:endParaRPr>
          </a:p>
        </p:txBody>
      </p:sp>
      <p:sp>
        <p:nvSpPr>
          <p:cNvPr id="94227" name="Oval 19">
            <a:extLst>
              <a:ext uri="{FF2B5EF4-FFF2-40B4-BE49-F238E27FC236}">
                <a16:creationId xmlns:a16="http://schemas.microsoft.com/office/drawing/2014/main" id="{7CB93779-53E0-4244-B15E-F341989F9E1A}"/>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6392" name="Picture 20" descr="ani32">
            <a:hlinkClick r:id="rId7" action="ppaction://hlinksldjump"/>
            <a:extLst>
              <a:ext uri="{FF2B5EF4-FFF2-40B4-BE49-F238E27FC236}">
                <a16:creationId xmlns:a16="http://schemas.microsoft.com/office/drawing/2014/main" id="{2EAAB907-3ECF-47BE-AB03-6D00A97D8AF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6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AF6CBC12-FA17-4D52-BCC4-78673904E2A7}"/>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9E0D7A31-2C34-4F52-910B-B9BE8791A917}"/>
              </a:ext>
            </a:extLst>
          </p:cNvPr>
          <p:cNvSpPr>
            <a:spLocks noChangeArrowheads="1"/>
          </p:cNvSpPr>
          <p:nvPr/>
        </p:nvSpPr>
        <p:spPr bwMode="auto">
          <a:xfrm>
            <a:off x="4891088"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774222FA-6CAB-46B6-A74D-C26B537E69A6}"/>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7EE7C882-77F6-4406-8487-6ABC98CC5BD0}"/>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C468900F-8A68-48A1-B49C-4DF1172E0CF9}"/>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B99F1175-BF54-4D6A-8862-080F551495CA}"/>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BEA42F56-9361-4822-A47F-C855169BA294}"/>
              </a:ext>
            </a:extLst>
          </p:cNvPr>
          <p:cNvSpPr txBox="1">
            <a:spLocks noChangeArrowheads="1"/>
          </p:cNvSpPr>
          <p:nvPr/>
        </p:nvSpPr>
        <p:spPr bwMode="auto">
          <a:xfrm>
            <a:off x="3352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FA7B751A-2D9F-4608-96AD-0FF7CB58E213}"/>
              </a:ext>
            </a:extLst>
          </p:cNvPr>
          <p:cNvSpPr txBox="1">
            <a:spLocks noChangeArrowheads="1"/>
          </p:cNvSpPr>
          <p:nvPr/>
        </p:nvSpPr>
        <p:spPr bwMode="auto">
          <a:xfrm>
            <a:off x="4724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1FD8B877-B2D5-47DE-A630-99046E3B765E}"/>
              </a:ext>
            </a:extLst>
          </p:cNvPr>
          <p:cNvSpPr>
            <a:spLocks noChangeArrowheads="1"/>
          </p:cNvSpPr>
          <p:nvPr/>
        </p:nvSpPr>
        <p:spPr bwMode="auto">
          <a:xfrm>
            <a:off x="228600" y="2300288"/>
            <a:ext cx="4140200" cy="13573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fr-FR" sz="2400" dirty="0">
                <a:latin typeface="Arial" charset="0"/>
              </a:rPr>
              <a:t>19/8/1945</a:t>
            </a:r>
            <a:endParaRPr lang="vi-VN" sz="2400" dirty="0">
              <a:latin typeface="Arial" charset="0"/>
            </a:endParaRPr>
          </a:p>
        </p:txBody>
      </p:sp>
      <p:sp>
        <p:nvSpPr>
          <p:cNvPr id="27" name="AutoShape 13">
            <a:extLst>
              <a:ext uri="{FF2B5EF4-FFF2-40B4-BE49-F238E27FC236}">
                <a16:creationId xmlns:a16="http://schemas.microsoft.com/office/drawing/2014/main" id="{1F1A8422-06FE-4D8B-B7C5-5AD3C1BFA370}"/>
              </a:ext>
            </a:extLst>
          </p:cNvPr>
          <p:cNvSpPr>
            <a:spLocks noChangeArrowheads="1"/>
          </p:cNvSpPr>
          <p:nvPr/>
        </p:nvSpPr>
        <p:spPr bwMode="auto">
          <a:xfrm>
            <a:off x="228600" y="4148138"/>
            <a:ext cx="4140200" cy="13382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fr-FR" sz="2400" dirty="0">
                <a:latin typeface="Arial" charset="0"/>
              </a:rPr>
              <a:t>20/12/1960</a:t>
            </a:r>
            <a:endParaRPr lang="vi-VN" sz="2400" dirty="0">
              <a:latin typeface="Arial" charset="0"/>
            </a:endParaRPr>
          </a:p>
        </p:txBody>
      </p:sp>
      <p:sp>
        <p:nvSpPr>
          <p:cNvPr id="28" name="Rectangle: Rounded Corners 27">
            <a:extLst>
              <a:ext uri="{FF2B5EF4-FFF2-40B4-BE49-F238E27FC236}">
                <a16:creationId xmlns:a16="http://schemas.microsoft.com/office/drawing/2014/main" id="{ADEAAF55-E8F3-41D0-9482-6BB7622DFF9A}"/>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a:extLst>
              <a:ext uri="{FF2B5EF4-FFF2-40B4-BE49-F238E27FC236}">
                <a16:creationId xmlns:a16="http://schemas.microsoft.com/office/drawing/2014/main" id="{8755F2B1-D31D-46AB-B5AC-62E303DE07AD}"/>
              </a:ext>
            </a:extLst>
          </p:cNvPr>
          <p:cNvSpPr>
            <a:spLocks noChangeArrowheads="1"/>
          </p:cNvSpPr>
          <p:nvPr/>
        </p:nvSpPr>
        <p:spPr bwMode="auto">
          <a:xfrm>
            <a:off x="4749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1621" name="Picture 15" descr="people008">
            <a:extLst>
              <a:ext uri="{FF2B5EF4-FFF2-40B4-BE49-F238E27FC236}">
                <a16:creationId xmlns:a16="http://schemas.microsoft.com/office/drawing/2014/main" id="{2B44AB6B-A3F4-4B04-BB44-1C3F9298F72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9148A7A-BB3B-4239-9E4B-1A97A8E5E29D}"/>
              </a:ext>
            </a:extLst>
          </p:cNvPr>
          <p:cNvSpPr txBox="1">
            <a:spLocks noChangeArrowheads="1"/>
          </p:cNvSpPr>
          <p:nvPr/>
        </p:nvSpPr>
        <p:spPr bwMode="auto">
          <a:xfrm>
            <a:off x="1457325" y="960438"/>
            <a:ext cx="745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3000" i="1"/>
              <a:t>Một trong những phương hướng xây dựng lực lượng vũ trang nhân dân là xây dựng:</a:t>
            </a:r>
            <a:endParaRPr lang="en-US" altLang="en-US" sz="3000" i="1"/>
          </a:p>
        </p:txBody>
      </p:sp>
      <p:sp>
        <p:nvSpPr>
          <p:cNvPr id="65541" name="AutoShape 5">
            <a:extLst>
              <a:ext uri="{FF2B5EF4-FFF2-40B4-BE49-F238E27FC236}">
                <a16:creationId xmlns:a16="http://schemas.microsoft.com/office/drawing/2014/main" id="{6B6C15A1-F311-4741-A7B5-291650CE35C6}"/>
              </a:ext>
            </a:extLst>
          </p:cNvPr>
          <p:cNvSpPr>
            <a:spLocks noChangeArrowheads="1"/>
          </p:cNvSpPr>
          <p:nvPr/>
        </p:nvSpPr>
        <p:spPr bwMode="auto">
          <a:xfrm>
            <a:off x="4800600" y="4114800"/>
            <a:ext cx="4114800" cy="1354138"/>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D. </a:t>
            </a:r>
            <a:r>
              <a:rPr lang="fr-FR" sz="2400" dirty="0" err="1">
                <a:solidFill>
                  <a:schemeClr val="tx1"/>
                </a:solidFill>
              </a:rPr>
              <a:t>Quân</a:t>
            </a:r>
            <a:r>
              <a:rPr lang="fr-FR" sz="2400" dirty="0">
                <a:solidFill>
                  <a:schemeClr val="tx1"/>
                </a:solidFill>
              </a:rPr>
              <a:t> </a:t>
            </a:r>
            <a:r>
              <a:rPr lang="fr-FR" sz="2400" dirty="0" err="1">
                <a:solidFill>
                  <a:schemeClr val="tx1"/>
                </a:solidFill>
              </a:rPr>
              <a:t>đội</a:t>
            </a:r>
            <a:r>
              <a:rPr lang="fr-FR" sz="2400" dirty="0">
                <a:solidFill>
                  <a:schemeClr val="tx1"/>
                </a:solidFill>
              </a:rPr>
              <a:t> </a:t>
            </a:r>
            <a:r>
              <a:rPr lang="fr-FR" sz="2400" dirty="0" err="1">
                <a:solidFill>
                  <a:schemeClr val="tx1"/>
                </a:solidFill>
              </a:rPr>
              <a:t>nhân</a:t>
            </a:r>
            <a:r>
              <a:rPr lang="fr-FR" sz="2400" dirty="0">
                <a:solidFill>
                  <a:schemeClr val="tx1"/>
                </a:solidFill>
              </a:rPr>
              <a:t> </a:t>
            </a:r>
            <a:r>
              <a:rPr lang="fr-FR" sz="2400" dirty="0" err="1">
                <a:solidFill>
                  <a:schemeClr val="tx1"/>
                </a:solidFill>
              </a:rPr>
              <a:t>dân</a:t>
            </a:r>
            <a:r>
              <a:rPr lang="fr-FR" sz="2400" dirty="0">
                <a:solidFill>
                  <a:schemeClr val="tx1"/>
                </a:solidFill>
              </a:rPr>
              <a:t> </a:t>
            </a:r>
          </a:p>
          <a:p>
            <a:pPr algn="ctr">
              <a:defRPr/>
            </a:pPr>
            <a:r>
              <a:rPr lang="fr-FR" sz="2400" dirty="0" err="1">
                <a:solidFill>
                  <a:schemeClr val="tx1"/>
                </a:solidFill>
              </a:rPr>
              <a:t>cách</a:t>
            </a:r>
            <a:r>
              <a:rPr lang="fr-FR" sz="2400" dirty="0">
                <a:solidFill>
                  <a:schemeClr val="tx1"/>
                </a:solidFill>
              </a:rPr>
              <a:t> </a:t>
            </a:r>
            <a:r>
              <a:rPr lang="fr-FR" sz="2400" dirty="0" err="1">
                <a:solidFill>
                  <a:schemeClr val="tx1"/>
                </a:solidFill>
              </a:rPr>
              <a:t>mạng</a:t>
            </a:r>
            <a:r>
              <a:rPr lang="fr-FR" sz="2400" dirty="0">
                <a:solidFill>
                  <a:schemeClr val="tx1"/>
                </a:solidFill>
              </a:rPr>
              <a:t> </a:t>
            </a:r>
            <a:r>
              <a:rPr lang="fr-FR" sz="2400" dirty="0" err="1">
                <a:solidFill>
                  <a:schemeClr val="tx1"/>
                </a:solidFill>
              </a:rPr>
              <a:t>chính</a:t>
            </a:r>
            <a:r>
              <a:rPr lang="fr-FR" sz="2400" dirty="0">
                <a:solidFill>
                  <a:schemeClr val="tx1"/>
                </a:solidFill>
              </a:rPr>
              <a:t> </a:t>
            </a:r>
            <a:r>
              <a:rPr lang="fr-FR" sz="2400" dirty="0" err="1">
                <a:solidFill>
                  <a:schemeClr val="tx1"/>
                </a:solidFill>
              </a:rPr>
              <a:t>quy</a:t>
            </a:r>
            <a:r>
              <a:rPr lang="fr-FR" sz="2400" dirty="0">
                <a:solidFill>
                  <a:schemeClr val="tx1"/>
                </a:solidFill>
              </a:rPr>
              <a:t>, </a:t>
            </a:r>
            <a:r>
              <a:rPr lang="fr-FR" sz="2400" dirty="0" err="1">
                <a:solidFill>
                  <a:schemeClr val="tx1"/>
                </a:solidFill>
              </a:rPr>
              <a:t>tinh</a:t>
            </a:r>
            <a:r>
              <a:rPr lang="fr-FR" sz="2400" dirty="0">
                <a:solidFill>
                  <a:schemeClr val="tx1"/>
                </a:solidFill>
              </a:rPr>
              <a:t> </a:t>
            </a:r>
          </a:p>
          <a:p>
            <a:pPr algn="ctr">
              <a:defRPr/>
            </a:pPr>
            <a:r>
              <a:rPr lang="fr-FR" sz="2400" dirty="0" err="1">
                <a:solidFill>
                  <a:schemeClr val="tx1"/>
                </a:solidFill>
              </a:rPr>
              <a:t>nhuệ</a:t>
            </a:r>
            <a:r>
              <a:rPr lang="fr-FR" sz="2400" dirty="0">
                <a:solidFill>
                  <a:schemeClr val="tx1"/>
                </a:solidFill>
              </a:rPr>
              <a:t>, </a:t>
            </a:r>
            <a:r>
              <a:rPr lang="fr-FR" sz="2400" dirty="0" err="1">
                <a:solidFill>
                  <a:schemeClr val="tx1"/>
                </a:solidFill>
              </a:rPr>
              <a:t>từng</a:t>
            </a:r>
            <a:r>
              <a:rPr lang="fr-FR" sz="2400" dirty="0">
                <a:solidFill>
                  <a:schemeClr val="tx1"/>
                </a:solidFill>
              </a:rPr>
              <a:t> </a:t>
            </a:r>
            <a:r>
              <a:rPr lang="fr-FR" sz="2400" dirty="0" err="1">
                <a:solidFill>
                  <a:schemeClr val="tx1"/>
                </a:solidFill>
              </a:rPr>
              <a:t>bước</a:t>
            </a:r>
            <a:r>
              <a:rPr lang="fr-FR" sz="2400" dirty="0">
                <a:solidFill>
                  <a:schemeClr val="tx1"/>
                </a:solidFill>
              </a:rPr>
              <a:t> </a:t>
            </a:r>
            <a:r>
              <a:rPr lang="fr-FR" sz="2400" dirty="0" err="1">
                <a:solidFill>
                  <a:schemeClr val="tx1"/>
                </a:solidFill>
              </a:rPr>
              <a:t>hiện</a:t>
            </a:r>
            <a:r>
              <a:rPr lang="fr-FR" sz="2400" dirty="0">
                <a:solidFill>
                  <a:schemeClr val="tx1"/>
                </a:solidFill>
              </a:rPr>
              <a:t> </a:t>
            </a:r>
            <a:r>
              <a:rPr lang="fr-FR" sz="2400" dirty="0" err="1">
                <a:solidFill>
                  <a:schemeClr val="tx1"/>
                </a:solidFill>
              </a:rPr>
              <a:t>đại</a:t>
            </a:r>
            <a:endParaRPr lang="en-US" sz="2400" dirty="0">
              <a:solidFill>
                <a:schemeClr val="tx1"/>
              </a:solidFill>
            </a:endParaRPr>
          </a:p>
        </p:txBody>
      </p:sp>
      <p:sp>
        <p:nvSpPr>
          <p:cNvPr id="65546" name="AutoShape 10">
            <a:extLst>
              <a:ext uri="{FF2B5EF4-FFF2-40B4-BE49-F238E27FC236}">
                <a16:creationId xmlns:a16="http://schemas.microsoft.com/office/drawing/2014/main" id="{25FA2E81-A64A-44EC-8D94-8EAA68675BB9}"/>
              </a:ext>
            </a:extLst>
          </p:cNvPr>
          <p:cNvSpPr>
            <a:spLocks noChangeArrowheads="1"/>
          </p:cNvSpPr>
          <p:nvPr/>
        </p:nvSpPr>
        <p:spPr bwMode="auto">
          <a:xfrm>
            <a:off x="4800600" y="2303463"/>
            <a:ext cx="4114800" cy="1354137"/>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B. </a:t>
            </a:r>
            <a:r>
              <a:rPr lang="fr-FR" sz="2400" dirty="0" err="1">
                <a:solidFill>
                  <a:schemeClr val="tx1"/>
                </a:solidFill>
              </a:rPr>
              <a:t>Lực</a:t>
            </a:r>
            <a:r>
              <a:rPr lang="fr-FR" sz="2400" dirty="0">
                <a:solidFill>
                  <a:schemeClr val="tx1"/>
                </a:solidFill>
              </a:rPr>
              <a:t> </a:t>
            </a:r>
            <a:r>
              <a:rPr lang="fr-FR" sz="2400" dirty="0" err="1">
                <a:solidFill>
                  <a:schemeClr val="tx1"/>
                </a:solidFill>
              </a:rPr>
              <a:t>lượng</a:t>
            </a:r>
            <a:r>
              <a:rPr lang="fr-FR" sz="2400" dirty="0">
                <a:solidFill>
                  <a:schemeClr val="tx1"/>
                </a:solidFill>
              </a:rPr>
              <a:t> </a:t>
            </a:r>
            <a:r>
              <a:rPr lang="fr-FR" sz="2400" dirty="0" err="1">
                <a:solidFill>
                  <a:schemeClr val="tx1"/>
                </a:solidFill>
              </a:rPr>
              <a:t>vũ</a:t>
            </a:r>
            <a:r>
              <a:rPr lang="fr-FR" sz="2400" dirty="0">
                <a:solidFill>
                  <a:schemeClr val="tx1"/>
                </a:solidFill>
              </a:rPr>
              <a:t> </a:t>
            </a:r>
            <a:r>
              <a:rPr lang="fr-FR" sz="2400" dirty="0" err="1">
                <a:solidFill>
                  <a:schemeClr val="tx1"/>
                </a:solidFill>
              </a:rPr>
              <a:t>trang</a:t>
            </a:r>
            <a:r>
              <a:rPr lang="fr-FR" sz="2400" dirty="0">
                <a:solidFill>
                  <a:schemeClr val="tx1"/>
                </a:solidFill>
              </a:rPr>
              <a:t> </a:t>
            </a:r>
          </a:p>
          <a:p>
            <a:pPr algn="ctr">
              <a:defRPr/>
            </a:pPr>
            <a:r>
              <a:rPr lang="fr-FR" sz="2400" dirty="0" err="1">
                <a:solidFill>
                  <a:schemeClr val="tx1"/>
                </a:solidFill>
              </a:rPr>
              <a:t>vững</a:t>
            </a:r>
            <a:r>
              <a:rPr lang="fr-FR" sz="2400" dirty="0">
                <a:solidFill>
                  <a:schemeClr val="tx1"/>
                </a:solidFill>
              </a:rPr>
              <a:t> </a:t>
            </a:r>
            <a:r>
              <a:rPr lang="fr-FR" sz="2400" dirty="0" err="1">
                <a:solidFill>
                  <a:schemeClr val="tx1"/>
                </a:solidFill>
              </a:rPr>
              <a:t>mạnh</a:t>
            </a:r>
            <a:r>
              <a:rPr lang="fr-FR" sz="2400" dirty="0">
                <a:solidFill>
                  <a:schemeClr val="tx1"/>
                </a:solidFill>
              </a:rPr>
              <a:t> </a:t>
            </a:r>
            <a:r>
              <a:rPr lang="fr-FR" sz="2400" dirty="0" err="1">
                <a:solidFill>
                  <a:schemeClr val="tx1"/>
                </a:solidFill>
              </a:rPr>
              <a:t>toàn</a:t>
            </a:r>
            <a:r>
              <a:rPr lang="fr-FR" sz="2400" dirty="0">
                <a:solidFill>
                  <a:schemeClr val="tx1"/>
                </a:solidFill>
              </a:rPr>
              <a:t> </a:t>
            </a:r>
            <a:r>
              <a:rPr lang="fr-FR" sz="2400" dirty="0" err="1">
                <a:solidFill>
                  <a:schemeClr val="tx1"/>
                </a:solidFill>
              </a:rPr>
              <a:t>diện</a:t>
            </a:r>
            <a:r>
              <a:rPr lang="fr-FR" sz="2400" dirty="0">
                <a:solidFill>
                  <a:schemeClr val="tx1"/>
                </a:solidFill>
              </a:rPr>
              <a:t>, </a:t>
            </a:r>
            <a:r>
              <a:rPr lang="fr-FR" sz="2400" dirty="0" err="1">
                <a:solidFill>
                  <a:schemeClr val="tx1"/>
                </a:solidFill>
              </a:rPr>
              <a:t>luôn</a:t>
            </a:r>
            <a:r>
              <a:rPr lang="fr-FR" sz="2400" dirty="0">
                <a:solidFill>
                  <a:schemeClr val="tx1"/>
                </a:solidFill>
              </a:rPr>
              <a:t> </a:t>
            </a:r>
          </a:p>
          <a:p>
            <a:pPr algn="ctr">
              <a:defRPr/>
            </a:pPr>
            <a:r>
              <a:rPr lang="fr-FR" sz="2400" dirty="0" err="1">
                <a:solidFill>
                  <a:schemeClr val="tx1"/>
                </a:solidFill>
              </a:rPr>
              <a:t>luôn</a:t>
            </a:r>
            <a:r>
              <a:rPr lang="fr-FR" sz="2400" dirty="0">
                <a:solidFill>
                  <a:schemeClr val="tx1"/>
                </a:solidFill>
              </a:rPr>
              <a:t> </a:t>
            </a:r>
            <a:r>
              <a:rPr lang="fr-FR" sz="2400" dirty="0" err="1">
                <a:solidFill>
                  <a:schemeClr val="tx1"/>
                </a:solidFill>
              </a:rPr>
              <a:t>sẵn</a:t>
            </a:r>
            <a:r>
              <a:rPr lang="fr-FR" sz="2400" dirty="0">
                <a:solidFill>
                  <a:schemeClr val="tx1"/>
                </a:solidFill>
              </a:rPr>
              <a:t> </a:t>
            </a:r>
            <a:r>
              <a:rPr lang="fr-FR" sz="2400" dirty="0" err="1">
                <a:solidFill>
                  <a:schemeClr val="tx1"/>
                </a:solidFill>
              </a:rPr>
              <a:t>sàng</a:t>
            </a:r>
            <a:r>
              <a:rPr lang="fr-FR" sz="2400" dirty="0">
                <a:solidFill>
                  <a:schemeClr val="tx1"/>
                </a:solidFill>
              </a:rPr>
              <a:t> </a:t>
            </a:r>
            <a:r>
              <a:rPr lang="fr-FR" sz="2400" dirty="0" err="1">
                <a:solidFill>
                  <a:schemeClr val="tx1"/>
                </a:solidFill>
              </a:rPr>
              <a:t>chiến</a:t>
            </a:r>
            <a:r>
              <a:rPr lang="fr-FR" sz="2400" dirty="0">
                <a:solidFill>
                  <a:schemeClr val="tx1"/>
                </a:solidFill>
              </a:rPr>
              <a:t> </a:t>
            </a:r>
            <a:r>
              <a:rPr lang="fr-FR" sz="2400" dirty="0" err="1">
                <a:solidFill>
                  <a:schemeClr val="tx1"/>
                </a:solidFill>
              </a:rPr>
              <a:t>đấu</a:t>
            </a:r>
            <a:endParaRPr lang="vi-VN" sz="2400" b="1" dirty="0">
              <a:solidFill>
                <a:schemeClr val="tx1"/>
              </a:solidFill>
            </a:endParaRPr>
          </a:p>
        </p:txBody>
      </p:sp>
      <p:sp>
        <p:nvSpPr>
          <p:cNvPr id="111635" name="Oval 19">
            <a:extLst>
              <a:ext uri="{FF2B5EF4-FFF2-40B4-BE49-F238E27FC236}">
                <a16:creationId xmlns:a16="http://schemas.microsoft.com/office/drawing/2014/main" id="{CA3A734C-AF42-4389-BF2D-3BD1E73C476A}"/>
              </a:ext>
            </a:extLst>
          </p:cNvPr>
          <p:cNvSpPr>
            <a:spLocks noChangeArrowheads="1"/>
          </p:cNvSpPr>
          <p:nvPr/>
        </p:nvSpPr>
        <p:spPr bwMode="auto">
          <a:xfrm>
            <a:off x="47482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3256" name="Picture 20" descr="ani32">
            <a:hlinkClick r:id="rId7" action="ppaction://hlinksldjump"/>
            <a:extLst>
              <a:ext uri="{FF2B5EF4-FFF2-40B4-BE49-F238E27FC236}">
                <a16:creationId xmlns:a16="http://schemas.microsoft.com/office/drawing/2014/main" id="{F8692374-B277-42DF-86DF-20BD6C032D6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3713"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a:extLst>
              <a:ext uri="{FF2B5EF4-FFF2-40B4-BE49-F238E27FC236}">
                <a16:creationId xmlns:a16="http://schemas.microsoft.com/office/drawing/2014/main" id="{392C7BB3-6A0E-468E-99D1-9A72A7C69CBD}"/>
              </a:ext>
            </a:extLst>
          </p:cNvPr>
          <p:cNvSpPr>
            <a:spLocks noChangeArrowheads="1"/>
          </p:cNvSpPr>
          <p:nvPr/>
        </p:nvSpPr>
        <p:spPr bwMode="auto">
          <a:xfrm>
            <a:off x="4748213"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1638" name="Oval 22">
            <a:extLst>
              <a:ext uri="{FF2B5EF4-FFF2-40B4-BE49-F238E27FC236}">
                <a16:creationId xmlns:a16="http://schemas.microsoft.com/office/drawing/2014/main" id="{9F508624-4535-4E98-A1FA-66448ED2944F}"/>
              </a:ext>
            </a:extLst>
          </p:cNvPr>
          <p:cNvSpPr>
            <a:spLocks noChangeArrowheads="1"/>
          </p:cNvSpPr>
          <p:nvPr/>
        </p:nvSpPr>
        <p:spPr bwMode="auto">
          <a:xfrm>
            <a:off x="475138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1639" name="Oval 23">
            <a:extLst>
              <a:ext uri="{FF2B5EF4-FFF2-40B4-BE49-F238E27FC236}">
                <a16:creationId xmlns:a16="http://schemas.microsoft.com/office/drawing/2014/main" id="{6DD5B169-4C34-4C23-BB71-6E47D4514A72}"/>
              </a:ext>
            </a:extLst>
          </p:cNvPr>
          <p:cNvSpPr>
            <a:spLocks noChangeArrowheads="1"/>
          </p:cNvSpPr>
          <p:nvPr/>
        </p:nvSpPr>
        <p:spPr bwMode="auto">
          <a:xfrm>
            <a:off x="475138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1640" name="Oval 24">
            <a:extLst>
              <a:ext uri="{FF2B5EF4-FFF2-40B4-BE49-F238E27FC236}">
                <a16:creationId xmlns:a16="http://schemas.microsoft.com/office/drawing/2014/main" id="{FCED1FD0-2507-4227-BE25-04A48217780F}"/>
              </a:ext>
            </a:extLst>
          </p:cNvPr>
          <p:cNvSpPr>
            <a:spLocks noChangeArrowheads="1"/>
          </p:cNvSpPr>
          <p:nvPr/>
        </p:nvSpPr>
        <p:spPr bwMode="auto">
          <a:xfrm>
            <a:off x="47482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1641" name="Oval 25">
            <a:extLst>
              <a:ext uri="{FF2B5EF4-FFF2-40B4-BE49-F238E27FC236}">
                <a16:creationId xmlns:a16="http://schemas.microsoft.com/office/drawing/2014/main" id="{A0BDD807-AEE1-4FEF-BA5F-16A2A16B4FCF}"/>
              </a:ext>
            </a:extLst>
          </p:cNvPr>
          <p:cNvSpPr>
            <a:spLocks noChangeArrowheads="1"/>
          </p:cNvSpPr>
          <p:nvPr/>
        </p:nvSpPr>
        <p:spPr bwMode="auto">
          <a:xfrm>
            <a:off x="4751388"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1642" name="Oval 26">
            <a:extLst>
              <a:ext uri="{FF2B5EF4-FFF2-40B4-BE49-F238E27FC236}">
                <a16:creationId xmlns:a16="http://schemas.microsoft.com/office/drawing/2014/main" id="{9F6C9690-7A45-4482-9069-21A892C63735}"/>
              </a:ext>
            </a:extLst>
          </p:cNvPr>
          <p:cNvSpPr>
            <a:spLocks noChangeArrowheads="1"/>
          </p:cNvSpPr>
          <p:nvPr/>
        </p:nvSpPr>
        <p:spPr bwMode="auto">
          <a:xfrm>
            <a:off x="4748213"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1643" name="Text Box 27">
            <a:extLst>
              <a:ext uri="{FF2B5EF4-FFF2-40B4-BE49-F238E27FC236}">
                <a16:creationId xmlns:a16="http://schemas.microsoft.com/office/drawing/2014/main" id="{92B35AC4-69E8-46E0-90DC-7BFAD12E18BD}"/>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1644" name="Text Box 28">
            <a:extLst>
              <a:ext uri="{FF2B5EF4-FFF2-40B4-BE49-F238E27FC236}">
                <a16:creationId xmlns:a16="http://schemas.microsoft.com/office/drawing/2014/main" id="{6D42A023-F305-4C47-92D6-E926309CF44C}"/>
              </a:ext>
            </a:extLst>
          </p:cNvPr>
          <p:cNvSpPr txBox="1">
            <a:spLocks noChangeArrowheads="1"/>
          </p:cNvSpPr>
          <p:nvPr/>
        </p:nvSpPr>
        <p:spPr bwMode="auto">
          <a:xfrm>
            <a:off x="4495800" y="5997575"/>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CF4D5148-CBBC-4B8D-B60C-6F26C30EFF37}"/>
              </a:ext>
            </a:extLst>
          </p:cNvPr>
          <p:cNvSpPr>
            <a:spLocks noChangeArrowheads="1"/>
          </p:cNvSpPr>
          <p:nvPr/>
        </p:nvSpPr>
        <p:spPr bwMode="auto">
          <a:xfrm>
            <a:off x="228600" y="4114800"/>
            <a:ext cx="4164013"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fr-FR" sz="2400" dirty="0">
                <a:solidFill>
                  <a:schemeClr val="tx1"/>
                </a:solidFill>
              </a:rPr>
              <a:t> C. </a:t>
            </a:r>
            <a:r>
              <a:rPr lang="fr-FR" sz="2400" dirty="0" err="1">
                <a:solidFill>
                  <a:schemeClr val="tx1"/>
                </a:solidFill>
              </a:rPr>
              <a:t>Quân</a:t>
            </a:r>
            <a:r>
              <a:rPr lang="fr-FR" sz="2400" dirty="0">
                <a:solidFill>
                  <a:schemeClr val="tx1"/>
                </a:solidFill>
              </a:rPr>
              <a:t> </a:t>
            </a:r>
            <a:r>
              <a:rPr lang="fr-FR" sz="2400" dirty="0" err="1">
                <a:solidFill>
                  <a:schemeClr val="tx1"/>
                </a:solidFill>
              </a:rPr>
              <a:t>đội</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mạng</a:t>
            </a:r>
            <a:r>
              <a:rPr lang="fr-FR" sz="2400" dirty="0">
                <a:solidFill>
                  <a:schemeClr val="tx1"/>
                </a:solidFill>
              </a:rPr>
              <a:t>,</a:t>
            </a:r>
          </a:p>
          <a:p>
            <a:pPr algn="ctr" eaLnBrk="1" hangingPunct="1">
              <a:defRPr/>
            </a:pPr>
            <a:r>
              <a:rPr lang="fr-FR" sz="2400" dirty="0">
                <a:solidFill>
                  <a:schemeClr val="tx1"/>
                </a:solidFill>
              </a:rPr>
              <a:t> </a:t>
            </a:r>
            <a:r>
              <a:rPr lang="fr-FR" sz="2400" err="1">
                <a:solidFill>
                  <a:schemeClr val="tx1"/>
                </a:solidFill>
              </a:rPr>
              <a:t>chính</a:t>
            </a:r>
            <a:r>
              <a:rPr lang="fr-FR" sz="2400">
                <a:solidFill>
                  <a:schemeClr val="tx1"/>
                </a:solidFill>
              </a:rPr>
              <a:t> quy, </a:t>
            </a:r>
            <a:r>
              <a:rPr lang="fr-FR" sz="2400" dirty="0" err="1">
                <a:solidFill>
                  <a:schemeClr val="tx1"/>
                </a:solidFill>
              </a:rPr>
              <a:t>đoàn</a:t>
            </a:r>
            <a:r>
              <a:rPr lang="fr-FR" sz="2400" dirty="0">
                <a:solidFill>
                  <a:schemeClr val="tx1"/>
                </a:solidFill>
              </a:rPr>
              <a:t> </a:t>
            </a:r>
            <a:r>
              <a:rPr lang="fr-FR" sz="2400" dirty="0" err="1">
                <a:solidFill>
                  <a:schemeClr val="tx1"/>
                </a:solidFill>
              </a:rPr>
              <a:t>kết</a:t>
            </a:r>
            <a:r>
              <a:rPr lang="fr-FR" sz="2400" dirty="0">
                <a:solidFill>
                  <a:schemeClr val="tx1"/>
                </a:solidFill>
              </a:rPr>
              <a:t>, </a:t>
            </a:r>
            <a:r>
              <a:rPr lang="fr-FR" sz="2400" dirty="0" err="1">
                <a:solidFill>
                  <a:schemeClr val="tx1"/>
                </a:solidFill>
              </a:rPr>
              <a:t>thống</a:t>
            </a:r>
            <a:r>
              <a:rPr lang="fr-FR" sz="2400" dirty="0">
                <a:solidFill>
                  <a:schemeClr val="tx1"/>
                </a:solidFill>
              </a:rPr>
              <a:t> </a:t>
            </a:r>
          </a:p>
          <a:p>
            <a:pPr algn="ctr" eaLnBrk="1" hangingPunct="1">
              <a:defRPr/>
            </a:pPr>
            <a:r>
              <a:rPr lang="fr-FR" sz="2400" dirty="0" err="1">
                <a:solidFill>
                  <a:schemeClr val="tx1"/>
                </a:solidFill>
              </a:rPr>
              <a:t>nhất</a:t>
            </a:r>
            <a:r>
              <a:rPr lang="fr-FR" sz="2400" dirty="0">
                <a:solidFill>
                  <a:schemeClr val="tx1"/>
                </a:solidFill>
              </a:rPr>
              <a:t>, </a:t>
            </a:r>
            <a:r>
              <a:rPr lang="fr-FR" sz="2400" dirty="0" err="1">
                <a:solidFill>
                  <a:schemeClr val="tx1"/>
                </a:solidFill>
              </a:rPr>
              <a:t>ngày</a:t>
            </a:r>
            <a:r>
              <a:rPr lang="fr-FR" sz="2400" dirty="0">
                <a:solidFill>
                  <a:schemeClr val="tx1"/>
                </a:solidFill>
              </a:rPr>
              <a:t> </a:t>
            </a:r>
            <a:r>
              <a:rPr lang="fr-FR" sz="2400" dirty="0" err="1">
                <a:solidFill>
                  <a:schemeClr val="tx1"/>
                </a:solidFill>
              </a:rPr>
              <a:t>càng</a:t>
            </a:r>
            <a:r>
              <a:rPr lang="fr-FR" sz="2400" dirty="0">
                <a:solidFill>
                  <a:schemeClr val="tx1"/>
                </a:solidFill>
              </a:rPr>
              <a:t> </a:t>
            </a:r>
            <a:r>
              <a:rPr lang="fr-FR" sz="2400" dirty="0" err="1">
                <a:solidFill>
                  <a:schemeClr val="tx1"/>
                </a:solidFill>
              </a:rPr>
              <a:t>hiện</a:t>
            </a:r>
            <a:r>
              <a:rPr lang="fr-FR" sz="2400" dirty="0">
                <a:solidFill>
                  <a:schemeClr val="tx1"/>
                </a:solidFill>
              </a:rPr>
              <a:t> </a:t>
            </a:r>
            <a:r>
              <a:rPr lang="fr-FR" sz="2400" dirty="0" err="1">
                <a:solidFill>
                  <a:schemeClr val="tx1"/>
                </a:solidFill>
              </a:rPr>
              <a:t>đại</a:t>
            </a:r>
            <a:endParaRPr lang="en-US" sz="2400" b="1" dirty="0">
              <a:solidFill>
                <a:schemeClr val="tx1"/>
              </a:solidFill>
            </a:endParaRPr>
          </a:p>
        </p:txBody>
      </p:sp>
      <p:sp>
        <p:nvSpPr>
          <p:cNvPr id="28" name="AutoShape 10">
            <a:extLst>
              <a:ext uri="{FF2B5EF4-FFF2-40B4-BE49-F238E27FC236}">
                <a16:creationId xmlns:a16="http://schemas.microsoft.com/office/drawing/2014/main" id="{FEFD65D3-0AE3-49FC-BDF8-5207BFC65FAB}"/>
              </a:ext>
            </a:extLst>
          </p:cNvPr>
          <p:cNvSpPr>
            <a:spLocks noChangeArrowheads="1"/>
          </p:cNvSpPr>
          <p:nvPr/>
        </p:nvSpPr>
        <p:spPr bwMode="auto">
          <a:xfrm>
            <a:off x="228600" y="2303463"/>
            <a:ext cx="4164013" cy="1354137"/>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A. </a:t>
            </a:r>
            <a:r>
              <a:rPr lang="fr-FR" sz="2400" dirty="0" err="1">
                <a:solidFill>
                  <a:schemeClr val="tx1"/>
                </a:solidFill>
              </a:rPr>
              <a:t>Quân</a:t>
            </a:r>
            <a:r>
              <a:rPr lang="fr-FR" sz="2400" dirty="0">
                <a:solidFill>
                  <a:schemeClr val="tx1"/>
                </a:solidFill>
              </a:rPr>
              <a:t> </a:t>
            </a:r>
            <a:r>
              <a:rPr lang="fr-FR" sz="2400" dirty="0" err="1">
                <a:solidFill>
                  <a:schemeClr val="tx1"/>
                </a:solidFill>
              </a:rPr>
              <a:t>đội</a:t>
            </a:r>
            <a:r>
              <a:rPr lang="fr-FR" sz="2400" dirty="0">
                <a:solidFill>
                  <a:schemeClr val="tx1"/>
                </a:solidFill>
              </a:rPr>
              <a:t> </a:t>
            </a:r>
            <a:r>
              <a:rPr lang="fr-FR" sz="2400" err="1">
                <a:solidFill>
                  <a:schemeClr val="tx1"/>
                </a:solidFill>
              </a:rPr>
              <a:t>chính</a:t>
            </a:r>
            <a:r>
              <a:rPr lang="fr-FR" sz="2400">
                <a:solidFill>
                  <a:schemeClr val="tx1"/>
                </a:solidFill>
              </a:rPr>
              <a:t> quy,</a:t>
            </a:r>
            <a:endParaRPr lang="fr-FR" sz="2400" dirty="0">
              <a:solidFill>
                <a:schemeClr val="tx1"/>
              </a:solidFill>
            </a:endParaRPr>
          </a:p>
          <a:p>
            <a:pPr algn="ctr">
              <a:defRPr/>
            </a:pPr>
            <a:r>
              <a:rPr lang="fr-FR" sz="2400" dirty="0">
                <a:solidFill>
                  <a:schemeClr val="tx1"/>
                </a:solidFill>
              </a:rPr>
              <a:t> </a:t>
            </a:r>
            <a:r>
              <a:rPr lang="fr-FR" sz="2400" dirty="0" err="1">
                <a:solidFill>
                  <a:schemeClr val="tx1"/>
                </a:solidFill>
              </a:rPr>
              <a:t>hiện</a:t>
            </a:r>
            <a:r>
              <a:rPr lang="fr-FR" sz="2400" dirty="0">
                <a:solidFill>
                  <a:schemeClr val="tx1"/>
                </a:solidFill>
              </a:rPr>
              <a:t> </a:t>
            </a:r>
            <a:r>
              <a:rPr lang="fr-FR" sz="2400" dirty="0" err="1">
                <a:solidFill>
                  <a:schemeClr val="tx1"/>
                </a:solidFill>
              </a:rPr>
              <a:t>đại</a:t>
            </a:r>
            <a:r>
              <a:rPr lang="fr-FR" sz="2400" dirty="0">
                <a:solidFill>
                  <a:schemeClr val="tx1"/>
                </a:solidFill>
              </a:rPr>
              <a:t>, </a:t>
            </a:r>
            <a:r>
              <a:rPr lang="fr-FR" sz="2400" dirty="0" err="1">
                <a:solidFill>
                  <a:schemeClr val="tx1"/>
                </a:solidFill>
              </a:rPr>
              <a:t>tinh</a:t>
            </a:r>
            <a:r>
              <a:rPr lang="fr-FR" sz="2400" dirty="0">
                <a:solidFill>
                  <a:schemeClr val="tx1"/>
                </a:solidFill>
              </a:rPr>
              <a:t> </a:t>
            </a:r>
            <a:r>
              <a:rPr lang="fr-FR" sz="2400" dirty="0" err="1">
                <a:solidFill>
                  <a:schemeClr val="tx1"/>
                </a:solidFill>
              </a:rPr>
              <a:t>nhuệ</a:t>
            </a:r>
            <a:r>
              <a:rPr lang="fr-FR" sz="2400" dirty="0">
                <a:solidFill>
                  <a:schemeClr val="tx1"/>
                </a:solidFill>
              </a:rPr>
              <a:t>, </a:t>
            </a:r>
            <a:r>
              <a:rPr lang="fr-FR" sz="2400" dirty="0" err="1">
                <a:solidFill>
                  <a:schemeClr val="tx1"/>
                </a:solidFill>
              </a:rPr>
              <a:t>luôn</a:t>
            </a:r>
            <a:r>
              <a:rPr lang="fr-FR" sz="2400" dirty="0">
                <a:solidFill>
                  <a:schemeClr val="tx1"/>
                </a:solidFill>
              </a:rPr>
              <a:t> </a:t>
            </a:r>
            <a:r>
              <a:rPr lang="fr-FR" sz="2400" dirty="0" err="1">
                <a:solidFill>
                  <a:schemeClr val="tx1"/>
                </a:solidFill>
              </a:rPr>
              <a:t>luôn</a:t>
            </a:r>
            <a:r>
              <a:rPr lang="fr-FR" sz="2400" dirty="0">
                <a:solidFill>
                  <a:schemeClr val="tx1"/>
                </a:solidFill>
              </a:rPr>
              <a:t> </a:t>
            </a:r>
          </a:p>
          <a:p>
            <a:pPr algn="ctr">
              <a:defRPr/>
            </a:pPr>
            <a:r>
              <a:rPr lang="fr-FR" sz="2400" dirty="0" err="1">
                <a:solidFill>
                  <a:schemeClr val="tx1"/>
                </a:solidFill>
              </a:rPr>
              <a:t>sẵn</a:t>
            </a:r>
            <a:r>
              <a:rPr lang="fr-FR" sz="2400" dirty="0">
                <a:solidFill>
                  <a:schemeClr val="tx1"/>
                </a:solidFill>
              </a:rPr>
              <a:t> </a:t>
            </a:r>
            <a:r>
              <a:rPr lang="fr-FR" sz="2400" dirty="0" err="1">
                <a:solidFill>
                  <a:schemeClr val="tx1"/>
                </a:solidFill>
              </a:rPr>
              <a:t>sàng</a:t>
            </a:r>
            <a:r>
              <a:rPr lang="fr-FR" sz="2400" dirty="0">
                <a:solidFill>
                  <a:schemeClr val="tx1"/>
                </a:solidFill>
              </a:rPr>
              <a:t> </a:t>
            </a:r>
            <a:r>
              <a:rPr lang="fr-FR" sz="2400" dirty="0" err="1">
                <a:solidFill>
                  <a:schemeClr val="tx1"/>
                </a:solidFill>
              </a:rPr>
              <a:t>chiến</a:t>
            </a:r>
            <a:r>
              <a:rPr lang="fr-FR" sz="2400" dirty="0">
                <a:solidFill>
                  <a:schemeClr val="tx1"/>
                </a:solidFill>
              </a:rPr>
              <a:t> </a:t>
            </a:r>
            <a:r>
              <a:rPr lang="fr-FR" sz="2400" dirty="0" err="1">
                <a:solidFill>
                  <a:schemeClr val="tx1"/>
                </a:solidFill>
              </a:rPr>
              <a:t>đấu</a:t>
            </a:r>
            <a:r>
              <a:rPr lang="fr-FR" sz="2400" dirty="0">
                <a:solidFill>
                  <a:schemeClr val="tx1"/>
                </a:solidFill>
              </a:rPr>
              <a:t> </a:t>
            </a:r>
            <a:r>
              <a:rPr lang="fr-FR" sz="2400" dirty="0" err="1">
                <a:solidFill>
                  <a:schemeClr val="tx1"/>
                </a:solidFill>
              </a:rPr>
              <a:t>cao</a:t>
            </a:r>
            <a:endParaRPr lang="vi-VN" sz="2400" b="1" dirty="0">
              <a:solidFill>
                <a:schemeClr val="tx1"/>
              </a:solidFill>
            </a:endParaRPr>
          </a:p>
        </p:txBody>
      </p:sp>
      <p:sp>
        <p:nvSpPr>
          <p:cNvPr id="29" name="Rectangle: Rounded Corners 28">
            <a:extLst>
              <a:ext uri="{FF2B5EF4-FFF2-40B4-BE49-F238E27FC236}">
                <a16:creationId xmlns:a16="http://schemas.microsoft.com/office/drawing/2014/main" id="{45E1CFDB-0DA3-4839-B82B-E544F0FEBA30}"/>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16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seq concurrent="1" nextAc="seek">
              <p:cTn id="34" restart="whenNotActive" fill="hold" evtFilter="cancelBubble" nodeType="interactiveSeq">
                <p:stCondLst>
                  <p:cond evt="onClick" delay="0">
                    <p:tgtEl>
                      <p:spTgt spid="1116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16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1642"/>
                                        </p:tgtEl>
                                      </p:cBhvr>
                                    </p:animEffect>
                                    <p:set>
                                      <p:cBhvr>
                                        <p:cTn id="42"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1641"/>
                                        </p:tgtEl>
                                      </p:cBhvr>
                                    </p:animEffect>
                                    <p:set>
                                      <p:cBhvr>
                                        <p:cTn id="46"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1640"/>
                                        </p:tgtEl>
                                      </p:cBhvr>
                                    </p:animEffect>
                                    <p:set>
                                      <p:cBhvr>
                                        <p:cTn id="50"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1639"/>
                                        </p:tgtEl>
                                      </p:cBhvr>
                                    </p:animEffect>
                                    <p:set>
                                      <p:cBhvr>
                                        <p:cTn id="54"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1638"/>
                                        </p:tgtEl>
                                      </p:cBhvr>
                                    </p:animEffect>
                                    <p:set>
                                      <p:cBhvr>
                                        <p:cTn id="58"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1637"/>
                                        </p:tgtEl>
                                      </p:cBhvr>
                                    </p:animEffect>
                                    <p:set>
                                      <p:cBhvr>
                                        <p:cTn id="62"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1635"/>
                                        </p:tgtEl>
                                      </p:cBhvr>
                                    </p:animEffect>
                                    <p:set>
                                      <p:cBhvr>
                                        <p:cTn id="66"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1618"/>
                                        </p:tgtEl>
                                      </p:cBhvr>
                                    </p:animEffect>
                                    <p:set>
                                      <p:cBhvr>
                                        <p:cTn id="70"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a:extLst>
              <a:ext uri="{FF2B5EF4-FFF2-40B4-BE49-F238E27FC236}">
                <a16:creationId xmlns:a16="http://schemas.microsoft.com/office/drawing/2014/main" id="{FAFB109E-C916-4BF7-9738-94FAF681D8FE}"/>
              </a:ext>
            </a:extLst>
          </p:cNvPr>
          <p:cNvSpPr>
            <a:spLocks noChangeArrowheads="1"/>
          </p:cNvSpPr>
          <p:nvPr/>
        </p:nvSpPr>
        <p:spPr bwMode="auto">
          <a:xfrm>
            <a:off x="4713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2645" name="Picture 15" descr="people008">
            <a:extLst>
              <a:ext uri="{FF2B5EF4-FFF2-40B4-BE49-F238E27FC236}">
                <a16:creationId xmlns:a16="http://schemas.microsoft.com/office/drawing/2014/main" id="{E07909A9-CD99-4AA4-A1F9-D7973EE47ED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965825"/>
            <a:ext cx="762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E1A726B-9640-4C65-90BF-D43FEF201E10}"/>
              </a:ext>
            </a:extLst>
          </p:cNvPr>
          <p:cNvSpPr txBox="1">
            <a:spLocks noChangeArrowheads="1"/>
          </p:cNvSpPr>
          <p:nvPr/>
        </p:nvSpPr>
        <p:spPr bwMode="auto">
          <a:xfrm>
            <a:off x="1490663" y="944563"/>
            <a:ext cx="73485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i="1"/>
              <a:t>Phương hướng xây dựng</a:t>
            </a:r>
          </a:p>
          <a:p>
            <a:pPr algn="ctr"/>
            <a:r>
              <a:rPr lang="fr-FR" altLang="en-US" sz="3000" i="1"/>
              <a:t>lực lượng dự bị động viên:</a:t>
            </a:r>
            <a:endParaRPr lang="en-US" altLang="en-US" sz="3000" i="1"/>
          </a:p>
        </p:txBody>
      </p:sp>
      <p:sp>
        <p:nvSpPr>
          <p:cNvPr id="65541" name="AutoShape 5">
            <a:extLst>
              <a:ext uri="{FF2B5EF4-FFF2-40B4-BE49-F238E27FC236}">
                <a16:creationId xmlns:a16="http://schemas.microsoft.com/office/drawing/2014/main" id="{A03E2ADA-3137-4BB0-98D3-1B96DB10301C}"/>
              </a:ext>
            </a:extLst>
          </p:cNvPr>
          <p:cNvSpPr>
            <a:spLocks noChangeArrowheads="1"/>
          </p:cNvSpPr>
          <p:nvPr/>
        </p:nvSpPr>
        <p:spPr bwMode="auto">
          <a:xfrm>
            <a:off x="304800" y="2286000"/>
            <a:ext cx="4114800" cy="1346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a:buFontTx/>
              <a:buAutoNum type="alphaUcPeriod"/>
              <a:defRPr/>
            </a:pPr>
            <a:r>
              <a:rPr lang="fr-FR" sz="2200" dirty="0" err="1">
                <a:latin typeface="Arial" charset="0"/>
              </a:rPr>
              <a:t>Hùng</a:t>
            </a:r>
            <a:r>
              <a:rPr lang="fr-FR" sz="2200" dirty="0">
                <a:latin typeface="Arial" charset="0"/>
              </a:rPr>
              <a:t> </a:t>
            </a:r>
            <a:r>
              <a:rPr lang="fr-FR" sz="2200" dirty="0" err="1">
                <a:latin typeface="Arial" charset="0"/>
              </a:rPr>
              <a:t>hậu</a:t>
            </a:r>
            <a:r>
              <a:rPr lang="fr-FR" sz="2200" dirty="0">
                <a:latin typeface="Arial" charset="0"/>
              </a:rPr>
              <a:t>, </a:t>
            </a:r>
            <a:r>
              <a:rPr lang="fr-FR" sz="2200" dirty="0" err="1">
                <a:latin typeface="Arial" charset="0"/>
              </a:rPr>
              <a:t>được</a:t>
            </a:r>
            <a:r>
              <a:rPr lang="fr-FR" sz="2200" dirty="0">
                <a:latin typeface="Arial" charset="0"/>
              </a:rPr>
              <a:t> </a:t>
            </a:r>
            <a:r>
              <a:rPr lang="fr-FR" sz="2200" dirty="0" err="1">
                <a:latin typeface="Arial" charset="0"/>
              </a:rPr>
              <a:t>huấn</a:t>
            </a:r>
            <a:endParaRPr lang="fr-FR" sz="2200" dirty="0">
              <a:latin typeface="Arial" charset="0"/>
            </a:endParaRPr>
          </a:p>
          <a:p>
            <a:pPr algn="ctr">
              <a:defRPr/>
            </a:pPr>
            <a:r>
              <a:rPr lang="fr-FR" sz="2200" dirty="0">
                <a:latin typeface="Arial" charset="0"/>
              </a:rPr>
              <a:t> </a:t>
            </a:r>
            <a:r>
              <a:rPr lang="fr-FR" sz="2200" dirty="0" err="1">
                <a:latin typeface="Arial" charset="0"/>
              </a:rPr>
              <a:t>luyện</a:t>
            </a:r>
            <a:r>
              <a:rPr lang="fr-FR" sz="2200" dirty="0">
                <a:latin typeface="Arial" charset="0"/>
              </a:rPr>
              <a:t> </a:t>
            </a:r>
            <a:r>
              <a:rPr lang="fr-FR" sz="2200" dirty="0" err="1">
                <a:latin typeface="Arial" charset="0"/>
              </a:rPr>
              <a:t>và</a:t>
            </a:r>
            <a:r>
              <a:rPr lang="fr-FR" sz="2200" dirty="0">
                <a:latin typeface="Arial" charset="0"/>
              </a:rPr>
              <a:t> </a:t>
            </a:r>
            <a:r>
              <a:rPr lang="fr-FR" sz="2200" dirty="0" err="1">
                <a:latin typeface="Arial" charset="0"/>
              </a:rPr>
              <a:t>quản</a:t>
            </a:r>
            <a:r>
              <a:rPr lang="fr-FR" sz="2200" dirty="0">
                <a:latin typeface="Arial" charset="0"/>
              </a:rPr>
              <a:t> </a:t>
            </a:r>
            <a:r>
              <a:rPr lang="fr-FR" sz="2200" dirty="0" err="1">
                <a:latin typeface="Arial" charset="0"/>
              </a:rPr>
              <a:t>lý</a:t>
            </a:r>
            <a:r>
              <a:rPr lang="fr-FR" sz="2200" dirty="0">
                <a:latin typeface="Arial" charset="0"/>
              </a:rPr>
              <a:t> </a:t>
            </a:r>
            <a:r>
              <a:rPr lang="fr-FR" sz="2200" dirty="0" err="1">
                <a:latin typeface="Arial" charset="0"/>
              </a:rPr>
              <a:t>tốt</a:t>
            </a:r>
            <a:r>
              <a:rPr lang="fr-FR" sz="2200" dirty="0">
                <a:latin typeface="Arial" charset="0"/>
              </a:rPr>
              <a:t>, </a:t>
            </a:r>
            <a:r>
              <a:rPr lang="fr-FR" sz="2200" dirty="0" err="1">
                <a:latin typeface="Arial" charset="0"/>
              </a:rPr>
              <a:t>đảm</a:t>
            </a:r>
            <a:r>
              <a:rPr lang="fr-FR" sz="2200" dirty="0">
                <a:latin typeface="Arial" charset="0"/>
              </a:rPr>
              <a:t> </a:t>
            </a:r>
          </a:p>
          <a:p>
            <a:pPr algn="ctr">
              <a:defRPr/>
            </a:pPr>
            <a:r>
              <a:rPr lang="fr-FR" sz="2200" dirty="0" err="1">
                <a:latin typeface="Arial" charset="0"/>
              </a:rPr>
              <a:t>bảo</a:t>
            </a:r>
            <a:r>
              <a:rPr lang="fr-FR" sz="2200" dirty="0">
                <a:latin typeface="Arial" charset="0"/>
              </a:rPr>
              <a:t> khi </a:t>
            </a:r>
            <a:r>
              <a:rPr lang="fr-FR" sz="2200" dirty="0" err="1">
                <a:latin typeface="Arial" charset="0"/>
              </a:rPr>
              <a:t>cần</a:t>
            </a:r>
            <a:r>
              <a:rPr lang="fr-FR" sz="2200" dirty="0">
                <a:latin typeface="Arial" charset="0"/>
              </a:rPr>
              <a:t> </a:t>
            </a:r>
            <a:r>
              <a:rPr lang="fr-FR" sz="2200" dirty="0" err="1">
                <a:latin typeface="Arial" charset="0"/>
              </a:rPr>
              <a:t>động</a:t>
            </a:r>
            <a:r>
              <a:rPr lang="fr-FR" sz="2200" dirty="0">
                <a:latin typeface="Arial" charset="0"/>
              </a:rPr>
              <a:t> </a:t>
            </a:r>
            <a:r>
              <a:rPr lang="fr-FR" sz="2200" dirty="0" err="1">
                <a:latin typeface="Arial" charset="0"/>
              </a:rPr>
              <a:t>viên</a:t>
            </a:r>
            <a:r>
              <a:rPr lang="fr-FR" sz="2200" dirty="0">
                <a:latin typeface="Arial" charset="0"/>
              </a:rPr>
              <a:t> </a:t>
            </a:r>
          </a:p>
          <a:p>
            <a:pPr algn="ctr">
              <a:defRPr/>
            </a:pPr>
            <a:r>
              <a:rPr lang="fr-FR" sz="2200" dirty="0" err="1">
                <a:latin typeface="Arial" charset="0"/>
              </a:rPr>
              <a:t>nhanh</a:t>
            </a:r>
            <a:r>
              <a:rPr lang="fr-FR" sz="2200" dirty="0">
                <a:latin typeface="Arial" charset="0"/>
              </a:rPr>
              <a:t> </a:t>
            </a:r>
            <a:r>
              <a:rPr lang="fr-FR" sz="2200" dirty="0" err="1">
                <a:latin typeface="Arial" charset="0"/>
              </a:rPr>
              <a:t>theo</a:t>
            </a:r>
            <a:r>
              <a:rPr lang="fr-FR" sz="2200" dirty="0">
                <a:latin typeface="Arial" charset="0"/>
              </a:rPr>
              <a:t> </a:t>
            </a:r>
            <a:r>
              <a:rPr lang="fr-FR" sz="2200" dirty="0" err="1">
                <a:latin typeface="Arial" charset="0"/>
              </a:rPr>
              <a:t>kế</a:t>
            </a:r>
            <a:r>
              <a:rPr lang="fr-FR" sz="2200" dirty="0">
                <a:latin typeface="Arial" charset="0"/>
              </a:rPr>
              <a:t> </a:t>
            </a:r>
            <a:r>
              <a:rPr lang="fr-FR" sz="2200" dirty="0" err="1">
                <a:latin typeface="Arial" charset="0"/>
              </a:rPr>
              <a:t>hoạch</a:t>
            </a:r>
            <a:endParaRPr lang="en-US" sz="2200" dirty="0">
              <a:latin typeface="Arial" charset="0"/>
            </a:endParaRPr>
          </a:p>
        </p:txBody>
      </p:sp>
      <p:sp>
        <p:nvSpPr>
          <p:cNvPr id="65546" name="AutoShape 10">
            <a:extLst>
              <a:ext uri="{FF2B5EF4-FFF2-40B4-BE49-F238E27FC236}">
                <a16:creationId xmlns:a16="http://schemas.microsoft.com/office/drawing/2014/main" id="{D4A8C798-8184-4393-A4B8-7B4AA5BCF24D}"/>
              </a:ext>
            </a:extLst>
          </p:cNvPr>
          <p:cNvSpPr>
            <a:spLocks noChangeArrowheads="1"/>
          </p:cNvSpPr>
          <p:nvPr/>
        </p:nvSpPr>
        <p:spPr bwMode="auto">
          <a:xfrm>
            <a:off x="4800600" y="4130675"/>
            <a:ext cx="41148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200" dirty="0">
                <a:latin typeface="Arial" charset="0"/>
              </a:rPr>
              <a:t> D. </a:t>
            </a:r>
            <a:r>
              <a:rPr lang="fr-FR" sz="2200" dirty="0" err="1">
                <a:latin typeface="Arial" charset="0"/>
              </a:rPr>
              <a:t>Hùng</a:t>
            </a:r>
            <a:r>
              <a:rPr lang="fr-FR" sz="2200" dirty="0">
                <a:latin typeface="Arial" charset="0"/>
              </a:rPr>
              <a:t> </a:t>
            </a:r>
            <a:r>
              <a:rPr lang="fr-FR" sz="2200" dirty="0" err="1">
                <a:latin typeface="Arial" charset="0"/>
              </a:rPr>
              <a:t>hậu</a:t>
            </a:r>
            <a:r>
              <a:rPr lang="fr-FR" sz="2200" dirty="0">
                <a:latin typeface="Arial" charset="0"/>
              </a:rPr>
              <a:t>, </a:t>
            </a:r>
            <a:r>
              <a:rPr lang="fr-FR" sz="2200" dirty="0" err="1">
                <a:latin typeface="Arial" charset="0"/>
              </a:rPr>
              <a:t>vững</a:t>
            </a:r>
            <a:r>
              <a:rPr lang="fr-FR" sz="2200" dirty="0">
                <a:latin typeface="Arial" charset="0"/>
              </a:rPr>
              <a:t> </a:t>
            </a:r>
          </a:p>
          <a:p>
            <a:pPr algn="ctr">
              <a:defRPr/>
            </a:pPr>
            <a:r>
              <a:rPr lang="fr-FR" sz="2200" dirty="0" err="1">
                <a:latin typeface="Arial" charset="0"/>
              </a:rPr>
              <a:t>mạnh</a:t>
            </a:r>
            <a:r>
              <a:rPr lang="fr-FR" sz="2200" dirty="0">
                <a:latin typeface="Arial" charset="0"/>
              </a:rPr>
              <a:t>, </a:t>
            </a:r>
            <a:r>
              <a:rPr lang="fr-FR" sz="2200" dirty="0" err="1">
                <a:latin typeface="Arial" charset="0"/>
              </a:rPr>
              <a:t>được</a:t>
            </a:r>
            <a:r>
              <a:rPr lang="fr-FR" sz="2200" dirty="0">
                <a:latin typeface="Arial" charset="0"/>
              </a:rPr>
              <a:t> </a:t>
            </a:r>
            <a:r>
              <a:rPr lang="fr-FR" sz="2200" dirty="0" err="1">
                <a:latin typeface="Arial" charset="0"/>
              </a:rPr>
              <a:t>nâng</a:t>
            </a:r>
            <a:r>
              <a:rPr lang="fr-FR" sz="2200" dirty="0">
                <a:latin typeface="Arial" charset="0"/>
              </a:rPr>
              <a:t> </a:t>
            </a:r>
            <a:r>
              <a:rPr lang="fr-FR" sz="2200" dirty="0" err="1">
                <a:latin typeface="Arial" charset="0"/>
              </a:rPr>
              <a:t>cao</a:t>
            </a:r>
            <a:r>
              <a:rPr lang="fr-FR" sz="2200" dirty="0">
                <a:latin typeface="Arial" charset="0"/>
              </a:rPr>
              <a:t> </a:t>
            </a:r>
          </a:p>
          <a:p>
            <a:pPr algn="ctr">
              <a:defRPr/>
            </a:pPr>
            <a:r>
              <a:rPr lang="fr-FR" sz="2200" dirty="0" err="1">
                <a:latin typeface="Arial" charset="0"/>
              </a:rPr>
              <a:t>chất</a:t>
            </a:r>
            <a:r>
              <a:rPr lang="fr-FR" sz="2200" dirty="0">
                <a:latin typeface="Arial" charset="0"/>
              </a:rPr>
              <a:t> </a:t>
            </a:r>
            <a:r>
              <a:rPr lang="fr-FR" sz="2200" dirty="0" err="1">
                <a:latin typeface="Arial" charset="0"/>
              </a:rPr>
              <a:t>lượng</a:t>
            </a:r>
            <a:r>
              <a:rPr lang="fr-FR" sz="2200" dirty="0">
                <a:latin typeface="Arial" charset="0"/>
              </a:rPr>
              <a:t> </a:t>
            </a:r>
            <a:r>
              <a:rPr lang="fr-FR" sz="2200" dirty="0" err="1">
                <a:latin typeface="Arial" charset="0"/>
              </a:rPr>
              <a:t>huấn</a:t>
            </a:r>
            <a:r>
              <a:rPr lang="fr-FR" sz="2200" dirty="0">
                <a:latin typeface="Arial" charset="0"/>
              </a:rPr>
              <a:t> </a:t>
            </a:r>
            <a:r>
              <a:rPr lang="fr-FR" sz="2200" dirty="0" err="1">
                <a:latin typeface="Arial" charset="0"/>
              </a:rPr>
              <a:t>luyện</a:t>
            </a:r>
            <a:r>
              <a:rPr lang="fr-FR" sz="2200" dirty="0">
                <a:latin typeface="Arial" charset="0"/>
              </a:rPr>
              <a:t> </a:t>
            </a:r>
            <a:r>
              <a:rPr lang="fr-FR" sz="2200" dirty="0" err="1">
                <a:latin typeface="Arial" charset="0"/>
              </a:rPr>
              <a:t>và</a:t>
            </a:r>
            <a:r>
              <a:rPr lang="fr-FR" sz="2200" dirty="0">
                <a:latin typeface="Arial" charset="0"/>
              </a:rPr>
              <a:t> </a:t>
            </a:r>
          </a:p>
          <a:p>
            <a:pPr algn="ctr">
              <a:defRPr/>
            </a:pPr>
            <a:r>
              <a:rPr lang="fr-FR" sz="2200" dirty="0" err="1">
                <a:latin typeface="Arial" charset="0"/>
              </a:rPr>
              <a:t>sẵn</a:t>
            </a:r>
            <a:r>
              <a:rPr lang="fr-FR" sz="2200" dirty="0">
                <a:latin typeface="Arial" charset="0"/>
              </a:rPr>
              <a:t> </a:t>
            </a:r>
            <a:r>
              <a:rPr lang="fr-FR" sz="2200" dirty="0" err="1">
                <a:latin typeface="Arial" charset="0"/>
              </a:rPr>
              <a:t>sàng</a:t>
            </a:r>
            <a:r>
              <a:rPr lang="fr-FR" sz="2200" dirty="0">
                <a:latin typeface="Arial" charset="0"/>
              </a:rPr>
              <a:t> </a:t>
            </a:r>
            <a:r>
              <a:rPr lang="fr-FR" sz="2200" dirty="0" err="1">
                <a:latin typeface="Arial" charset="0"/>
              </a:rPr>
              <a:t>chiến</a:t>
            </a:r>
            <a:r>
              <a:rPr lang="fr-FR" sz="2200" dirty="0">
                <a:latin typeface="Arial" charset="0"/>
              </a:rPr>
              <a:t> </a:t>
            </a:r>
            <a:r>
              <a:rPr lang="fr-FR" sz="2200" dirty="0" err="1">
                <a:latin typeface="Arial" charset="0"/>
              </a:rPr>
              <a:t>đấu</a:t>
            </a:r>
            <a:endParaRPr lang="vi-VN" sz="2200" b="1" dirty="0">
              <a:latin typeface="Arial" charset="0"/>
            </a:endParaRPr>
          </a:p>
        </p:txBody>
      </p:sp>
      <p:sp>
        <p:nvSpPr>
          <p:cNvPr id="112659" name="Oval 19">
            <a:extLst>
              <a:ext uri="{FF2B5EF4-FFF2-40B4-BE49-F238E27FC236}">
                <a16:creationId xmlns:a16="http://schemas.microsoft.com/office/drawing/2014/main" id="{0F880857-65CB-449D-99C0-9BBFCF62FAF5}"/>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5304" name="Picture 20" descr="ani32">
            <a:hlinkClick r:id="rId7" action="ppaction://hlinksldjump"/>
            <a:extLst>
              <a:ext uri="{FF2B5EF4-FFF2-40B4-BE49-F238E27FC236}">
                <a16:creationId xmlns:a16="http://schemas.microsoft.com/office/drawing/2014/main" id="{B26AE733-C24A-4431-A2AD-9F5C6FFD251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60801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a:extLst>
              <a:ext uri="{FF2B5EF4-FFF2-40B4-BE49-F238E27FC236}">
                <a16:creationId xmlns:a16="http://schemas.microsoft.com/office/drawing/2014/main" id="{9DC8FEBD-8DFE-447F-9E4D-FF9EBC8C9846}"/>
              </a:ext>
            </a:extLst>
          </p:cNvPr>
          <p:cNvSpPr>
            <a:spLocks noChangeArrowheads="1"/>
          </p:cNvSpPr>
          <p:nvPr/>
        </p:nvSpPr>
        <p:spPr bwMode="auto">
          <a:xfrm>
            <a:off x="4713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2662" name="Oval 22">
            <a:extLst>
              <a:ext uri="{FF2B5EF4-FFF2-40B4-BE49-F238E27FC236}">
                <a16:creationId xmlns:a16="http://schemas.microsoft.com/office/drawing/2014/main" id="{05C5DD8F-39EC-419F-90BF-B41BE74BDD7F}"/>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2663" name="Oval 23">
            <a:extLst>
              <a:ext uri="{FF2B5EF4-FFF2-40B4-BE49-F238E27FC236}">
                <a16:creationId xmlns:a16="http://schemas.microsoft.com/office/drawing/2014/main" id="{346747FC-4BC3-4F22-A36E-A41BC48A7781}"/>
              </a:ext>
            </a:extLst>
          </p:cNvPr>
          <p:cNvSpPr>
            <a:spLocks noChangeArrowheads="1"/>
          </p:cNvSpPr>
          <p:nvPr/>
        </p:nvSpPr>
        <p:spPr bwMode="auto">
          <a:xfrm>
            <a:off x="47132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2664" name="Oval 24">
            <a:extLst>
              <a:ext uri="{FF2B5EF4-FFF2-40B4-BE49-F238E27FC236}">
                <a16:creationId xmlns:a16="http://schemas.microsoft.com/office/drawing/2014/main" id="{E6C1E899-B72D-4631-B07D-312EEF9D8FE5}"/>
              </a:ext>
            </a:extLst>
          </p:cNvPr>
          <p:cNvSpPr>
            <a:spLocks noChangeArrowheads="1"/>
          </p:cNvSpPr>
          <p:nvPr/>
        </p:nvSpPr>
        <p:spPr bwMode="auto">
          <a:xfrm>
            <a:off x="4724400"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2665" name="Oval 25">
            <a:extLst>
              <a:ext uri="{FF2B5EF4-FFF2-40B4-BE49-F238E27FC236}">
                <a16:creationId xmlns:a16="http://schemas.microsoft.com/office/drawing/2014/main" id="{1FE7AEEE-BA04-4C94-8E49-A9E1C8F52219}"/>
              </a:ext>
            </a:extLst>
          </p:cNvPr>
          <p:cNvSpPr>
            <a:spLocks noChangeArrowheads="1"/>
          </p:cNvSpPr>
          <p:nvPr/>
        </p:nvSpPr>
        <p:spPr bwMode="auto">
          <a:xfrm>
            <a:off x="4713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2666" name="Oval 26">
            <a:extLst>
              <a:ext uri="{FF2B5EF4-FFF2-40B4-BE49-F238E27FC236}">
                <a16:creationId xmlns:a16="http://schemas.microsoft.com/office/drawing/2014/main" id="{37D854DA-E2E6-405C-A239-2E663A1B7FA3}"/>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2667" name="Text Box 27">
            <a:extLst>
              <a:ext uri="{FF2B5EF4-FFF2-40B4-BE49-F238E27FC236}">
                <a16:creationId xmlns:a16="http://schemas.microsoft.com/office/drawing/2014/main" id="{B41777AB-2CA3-4930-8DDB-91990F582671}"/>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2668" name="Text Box 28">
            <a:extLst>
              <a:ext uri="{FF2B5EF4-FFF2-40B4-BE49-F238E27FC236}">
                <a16:creationId xmlns:a16="http://schemas.microsoft.com/office/drawing/2014/main" id="{57F33B52-B7AF-4BCE-B0A5-09CB9D3B3C37}"/>
              </a:ext>
            </a:extLst>
          </p:cNvPr>
          <p:cNvSpPr txBox="1">
            <a:spLocks noChangeArrowheads="1"/>
          </p:cNvSpPr>
          <p:nvPr/>
        </p:nvSpPr>
        <p:spPr bwMode="auto">
          <a:xfrm>
            <a:off x="45720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A1C71778-1FF9-480C-8277-CA90969F6E4F}"/>
              </a:ext>
            </a:extLst>
          </p:cNvPr>
          <p:cNvSpPr>
            <a:spLocks noChangeArrowheads="1"/>
          </p:cNvSpPr>
          <p:nvPr/>
        </p:nvSpPr>
        <p:spPr bwMode="auto">
          <a:xfrm>
            <a:off x="4800600" y="2286000"/>
            <a:ext cx="4114800" cy="1346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200" dirty="0">
                <a:latin typeface="Arial" charset="0"/>
              </a:rPr>
              <a:t> B. </a:t>
            </a:r>
            <a:r>
              <a:rPr lang="fr-FR" sz="2200" dirty="0" err="1">
                <a:latin typeface="Arial" charset="0"/>
              </a:rPr>
              <a:t>Có</a:t>
            </a:r>
            <a:r>
              <a:rPr lang="fr-FR" sz="2200" dirty="0">
                <a:latin typeface="Arial" charset="0"/>
              </a:rPr>
              <a:t> </a:t>
            </a:r>
            <a:r>
              <a:rPr lang="fr-FR" sz="2200" dirty="0" err="1">
                <a:latin typeface="Arial" charset="0"/>
              </a:rPr>
              <a:t>số</a:t>
            </a:r>
            <a:r>
              <a:rPr lang="fr-FR" sz="2200" dirty="0">
                <a:latin typeface="Arial" charset="0"/>
              </a:rPr>
              <a:t> </a:t>
            </a:r>
            <a:r>
              <a:rPr lang="fr-FR" sz="2200" dirty="0" err="1">
                <a:latin typeface="Arial" charset="0"/>
              </a:rPr>
              <a:t>lượng</a:t>
            </a:r>
            <a:r>
              <a:rPr lang="fr-FR" sz="2200" dirty="0">
                <a:latin typeface="Arial" charset="0"/>
              </a:rPr>
              <a:t> </a:t>
            </a:r>
            <a:r>
              <a:rPr lang="fr-FR" sz="2200" dirty="0" err="1">
                <a:latin typeface="Arial" charset="0"/>
              </a:rPr>
              <a:t>đông</a:t>
            </a:r>
            <a:r>
              <a:rPr lang="fr-FR" sz="2200" dirty="0">
                <a:latin typeface="Arial" charset="0"/>
              </a:rPr>
              <a:t> </a:t>
            </a:r>
            <a:r>
              <a:rPr lang="fr-FR" sz="2200" dirty="0" err="1">
                <a:latin typeface="Arial" charset="0"/>
              </a:rPr>
              <a:t>đảo</a:t>
            </a:r>
            <a:r>
              <a:rPr lang="fr-FR" sz="2200" dirty="0">
                <a:latin typeface="Arial" charset="0"/>
              </a:rPr>
              <a:t>,</a:t>
            </a:r>
          </a:p>
          <a:p>
            <a:pPr algn="ctr">
              <a:defRPr/>
            </a:pPr>
            <a:r>
              <a:rPr lang="fr-FR" sz="2200" dirty="0">
                <a:latin typeface="Arial" charset="0"/>
              </a:rPr>
              <a:t> </a:t>
            </a:r>
            <a:r>
              <a:rPr lang="fr-FR" sz="2200" dirty="0" err="1">
                <a:latin typeface="Arial" charset="0"/>
              </a:rPr>
              <a:t>chất</a:t>
            </a:r>
            <a:r>
              <a:rPr lang="fr-FR" sz="2200" dirty="0">
                <a:latin typeface="Arial" charset="0"/>
              </a:rPr>
              <a:t> </a:t>
            </a:r>
            <a:r>
              <a:rPr lang="fr-FR" sz="2200" dirty="0" err="1">
                <a:latin typeface="Arial" charset="0"/>
              </a:rPr>
              <a:t>lượng</a:t>
            </a:r>
            <a:r>
              <a:rPr lang="fr-FR" sz="2200" dirty="0">
                <a:latin typeface="Arial" charset="0"/>
              </a:rPr>
              <a:t> </a:t>
            </a:r>
            <a:r>
              <a:rPr lang="fr-FR" sz="2200" dirty="0" err="1">
                <a:latin typeface="Arial" charset="0"/>
              </a:rPr>
              <a:t>ngày</a:t>
            </a:r>
            <a:r>
              <a:rPr lang="fr-FR" sz="2200" dirty="0">
                <a:latin typeface="Arial" charset="0"/>
              </a:rPr>
              <a:t> </a:t>
            </a:r>
            <a:r>
              <a:rPr lang="fr-FR" sz="2200" dirty="0" err="1">
                <a:latin typeface="Arial" charset="0"/>
              </a:rPr>
              <a:t>càng</a:t>
            </a:r>
            <a:r>
              <a:rPr lang="fr-FR" sz="2200" dirty="0">
                <a:latin typeface="Arial" charset="0"/>
              </a:rPr>
              <a:t> </a:t>
            </a:r>
            <a:r>
              <a:rPr lang="fr-FR" sz="2200" dirty="0" err="1">
                <a:latin typeface="Arial" charset="0"/>
              </a:rPr>
              <a:t>cao</a:t>
            </a:r>
            <a:r>
              <a:rPr lang="fr-FR" sz="2200" dirty="0">
                <a:latin typeface="Arial" charset="0"/>
              </a:rPr>
              <a:t>, </a:t>
            </a:r>
          </a:p>
          <a:p>
            <a:pPr algn="ctr">
              <a:defRPr/>
            </a:pPr>
            <a:r>
              <a:rPr lang="fr-FR" sz="2200" dirty="0" err="1">
                <a:latin typeface="Arial" charset="0"/>
              </a:rPr>
              <a:t>huấn</a:t>
            </a:r>
            <a:r>
              <a:rPr lang="fr-FR" sz="2200" dirty="0">
                <a:latin typeface="Arial" charset="0"/>
              </a:rPr>
              <a:t> </a:t>
            </a:r>
            <a:r>
              <a:rPr lang="fr-FR" sz="2200" dirty="0" err="1">
                <a:latin typeface="Arial" charset="0"/>
              </a:rPr>
              <a:t>luyện</a:t>
            </a:r>
            <a:r>
              <a:rPr lang="fr-FR" sz="2200" dirty="0">
                <a:latin typeface="Arial" charset="0"/>
              </a:rPr>
              <a:t> </a:t>
            </a:r>
            <a:r>
              <a:rPr lang="fr-FR" sz="2200" dirty="0" err="1">
                <a:latin typeface="Arial" charset="0"/>
              </a:rPr>
              <a:t>thường</a:t>
            </a:r>
            <a:r>
              <a:rPr lang="fr-FR" sz="2200" dirty="0">
                <a:latin typeface="Arial" charset="0"/>
              </a:rPr>
              <a:t> </a:t>
            </a:r>
            <a:r>
              <a:rPr lang="fr-FR" sz="2200" dirty="0" err="1">
                <a:latin typeface="Arial" charset="0"/>
              </a:rPr>
              <a:t>xuyên</a:t>
            </a:r>
            <a:r>
              <a:rPr lang="fr-FR" sz="2200" dirty="0">
                <a:latin typeface="Arial" charset="0"/>
              </a:rPr>
              <a:t> </a:t>
            </a:r>
          </a:p>
          <a:p>
            <a:pPr algn="ctr">
              <a:defRPr/>
            </a:pPr>
            <a:r>
              <a:rPr lang="fr-FR" sz="2200" dirty="0" err="1">
                <a:latin typeface="Arial" charset="0"/>
              </a:rPr>
              <a:t>theo</a:t>
            </a:r>
            <a:r>
              <a:rPr lang="fr-FR" sz="2200" dirty="0">
                <a:latin typeface="Arial" charset="0"/>
              </a:rPr>
              <a:t> </a:t>
            </a:r>
            <a:r>
              <a:rPr lang="fr-FR" sz="2200" dirty="0" err="1">
                <a:latin typeface="Arial" charset="0"/>
              </a:rPr>
              <a:t>kế</a:t>
            </a:r>
            <a:r>
              <a:rPr lang="fr-FR" sz="2200" dirty="0">
                <a:latin typeface="Arial" charset="0"/>
              </a:rPr>
              <a:t> </a:t>
            </a:r>
            <a:r>
              <a:rPr lang="fr-FR" sz="2200" dirty="0" err="1">
                <a:latin typeface="Arial" charset="0"/>
              </a:rPr>
              <a:t>hoạch</a:t>
            </a:r>
            <a:endParaRPr lang="vi-VN" sz="2200" b="1" dirty="0">
              <a:latin typeface="Arial" charset="0"/>
            </a:endParaRPr>
          </a:p>
        </p:txBody>
      </p:sp>
      <p:sp>
        <p:nvSpPr>
          <p:cNvPr id="28" name="AutoShape 10">
            <a:extLst>
              <a:ext uri="{FF2B5EF4-FFF2-40B4-BE49-F238E27FC236}">
                <a16:creationId xmlns:a16="http://schemas.microsoft.com/office/drawing/2014/main" id="{F83CFF99-EEEC-4A3A-BCEB-177FEEB21796}"/>
              </a:ext>
            </a:extLst>
          </p:cNvPr>
          <p:cNvSpPr>
            <a:spLocks noChangeArrowheads="1"/>
          </p:cNvSpPr>
          <p:nvPr/>
        </p:nvSpPr>
        <p:spPr bwMode="auto">
          <a:xfrm>
            <a:off x="228600" y="4130675"/>
            <a:ext cx="4191000" cy="1346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200" dirty="0">
                <a:latin typeface="Arial" charset="0"/>
              </a:rPr>
              <a:t> C. </a:t>
            </a:r>
            <a:r>
              <a:rPr lang="fr-FR" sz="2200" dirty="0" err="1">
                <a:latin typeface="Arial" charset="0"/>
              </a:rPr>
              <a:t>Lực</a:t>
            </a:r>
            <a:r>
              <a:rPr lang="fr-FR" sz="2200" dirty="0">
                <a:latin typeface="Arial" charset="0"/>
              </a:rPr>
              <a:t> </a:t>
            </a:r>
            <a:r>
              <a:rPr lang="fr-FR" sz="2200" dirty="0" err="1">
                <a:latin typeface="Arial" charset="0"/>
              </a:rPr>
              <a:t>lượng</a:t>
            </a:r>
            <a:r>
              <a:rPr lang="fr-FR" sz="2200" dirty="0">
                <a:latin typeface="Arial" charset="0"/>
              </a:rPr>
              <a:t> </a:t>
            </a:r>
            <a:r>
              <a:rPr lang="fr-FR" sz="2200" dirty="0" err="1">
                <a:latin typeface="Arial" charset="0"/>
              </a:rPr>
              <a:t>dự</a:t>
            </a:r>
            <a:r>
              <a:rPr lang="fr-FR" sz="2200" dirty="0">
                <a:latin typeface="Arial" charset="0"/>
              </a:rPr>
              <a:t> </a:t>
            </a:r>
            <a:r>
              <a:rPr lang="fr-FR" sz="2200" dirty="0" err="1">
                <a:latin typeface="Arial" charset="0"/>
              </a:rPr>
              <a:t>bị</a:t>
            </a:r>
            <a:r>
              <a:rPr lang="fr-FR" sz="2200" dirty="0">
                <a:latin typeface="Arial" charset="0"/>
              </a:rPr>
              <a:t> </a:t>
            </a:r>
          </a:p>
          <a:p>
            <a:pPr algn="ctr">
              <a:defRPr/>
            </a:pPr>
            <a:r>
              <a:rPr lang="fr-FR" sz="2200" dirty="0" err="1">
                <a:latin typeface="Arial" charset="0"/>
              </a:rPr>
              <a:t>hùng</a:t>
            </a:r>
            <a:r>
              <a:rPr lang="fr-FR" sz="2200" dirty="0">
                <a:latin typeface="Arial" charset="0"/>
              </a:rPr>
              <a:t> </a:t>
            </a:r>
            <a:r>
              <a:rPr lang="fr-FR" sz="2200" dirty="0" err="1">
                <a:latin typeface="Arial" charset="0"/>
              </a:rPr>
              <a:t>hậu</a:t>
            </a:r>
            <a:r>
              <a:rPr lang="fr-FR" sz="2200" dirty="0">
                <a:latin typeface="Arial" charset="0"/>
              </a:rPr>
              <a:t>, </a:t>
            </a:r>
            <a:r>
              <a:rPr lang="fr-FR" sz="2200" dirty="0" err="1">
                <a:latin typeface="Arial" charset="0"/>
              </a:rPr>
              <a:t>luôn</a:t>
            </a:r>
            <a:r>
              <a:rPr lang="fr-FR" sz="2200" dirty="0">
                <a:latin typeface="Arial" charset="0"/>
              </a:rPr>
              <a:t> </a:t>
            </a:r>
            <a:r>
              <a:rPr lang="fr-FR" sz="2200" dirty="0" err="1">
                <a:latin typeface="Arial" charset="0"/>
              </a:rPr>
              <a:t>trong</a:t>
            </a:r>
            <a:r>
              <a:rPr lang="fr-FR" sz="2200" dirty="0">
                <a:latin typeface="Arial" charset="0"/>
              </a:rPr>
              <a:t> </a:t>
            </a:r>
            <a:r>
              <a:rPr lang="fr-FR" sz="2200" dirty="0" err="1">
                <a:latin typeface="Arial" charset="0"/>
              </a:rPr>
              <a:t>tư</a:t>
            </a:r>
            <a:r>
              <a:rPr lang="fr-FR" sz="2200" dirty="0">
                <a:latin typeface="Arial" charset="0"/>
              </a:rPr>
              <a:t> </a:t>
            </a:r>
            <a:r>
              <a:rPr lang="fr-FR" sz="2200" dirty="0" err="1">
                <a:latin typeface="Arial" charset="0"/>
              </a:rPr>
              <a:t>thế</a:t>
            </a:r>
            <a:endParaRPr lang="fr-FR" sz="2200" dirty="0">
              <a:latin typeface="Arial" charset="0"/>
            </a:endParaRPr>
          </a:p>
          <a:p>
            <a:pPr algn="ctr">
              <a:defRPr/>
            </a:pPr>
            <a:r>
              <a:rPr lang="fr-FR" sz="2200" dirty="0">
                <a:latin typeface="Arial" charset="0"/>
              </a:rPr>
              <a:t> </a:t>
            </a:r>
            <a:r>
              <a:rPr lang="fr-FR" sz="2200" dirty="0" err="1">
                <a:latin typeface="Arial" charset="0"/>
              </a:rPr>
              <a:t>sẵn</a:t>
            </a:r>
            <a:r>
              <a:rPr lang="fr-FR" sz="2200" dirty="0">
                <a:latin typeface="Arial" charset="0"/>
              </a:rPr>
              <a:t> </a:t>
            </a:r>
            <a:r>
              <a:rPr lang="fr-FR" sz="2200" dirty="0" err="1">
                <a:latin typeface="Arial" charset="0"/>
              </a:rPr>
              <a:t>sàng</a:t>
            </a:r>
            <a:r>
              <a:rPr lang="fr-FR" sz="2200" dirty="0">
                <a:latin typeface="Arial" charset="0"/>
              </a:rPr>
              <a:t> </a:t>
            </a:r>
            <a:r>
              <a:rPr lang="fr-FR" sz="2200" dirty="0" err="1">
                <a:latin typeface="Arial" charset="0"/>
              </a:rPr>
              <a:t>động</a:t>
            </a:r>
            <a:r>
              <a:rPr lang="fr-FR" sz="2200" dirty="0">
                <a:latin typeface="Arial" charset="0"/>
              </a:rPr>
              <a:t> </a:t>
            </a:r>
            <a:r>
              <a:rPr lang="fr-FR" sz="2200" dirty="0" err="1">
                <a:latin typeface="Arial" charset="0"/>
              </a:rPr>
              <a:t>viên</a:t>
            </a:r>
            <a:r>
              <a:rPr lang="fr-FR" sz="2200" dirty="0">
                <a:latin typeface="Arial" charset="0"/>
              </a:rPr>
              <a:t> </a:t>
            </a:r>
            <a:r>
              <a:rPr lang="fr-FR" sz="2200" dirty="0" err="1">
                <a:latin typeface="Arial" charset="0"/>
              </a:rPr>
              <a:t>nhanh</a:t>
            </a:r>
            <a:endParaRPr lang="fr-FR" sz="2200" dirty="0">
              <a:latin typeface="Arial" charset="0"/>
            </a:endParaRPr>
          </a:p>
          <a:p>
            <a:pPr algn="ctr">
              <a:defRPr/>
            </a:pPr>
            <a:r>
              <a:rPr lang="fr-FR" sz="2200" dirty="0">
                <a:latin typeface="Arial" charset="0"/>
              </a:rPr>
              <a:t> </a:t>
            </a:r>
            <a:r>
              <a:rPr lang="fr-FR" sz="2200" dirty="0" err="1">
                <a:latin typeface="Arial" charset="0"/>
              </a:rPr>
              <a:t>theo</a:t>
            </a:r>
            <a:r>
              <a:rPr lang="fr-FR" sz="2200" dirty="0">
                <a:latin typeface="Arial" charset="0"/>
              </a:rPr>
              <a:t> </a:t>
            </a:r>
            <a:r>
              <a:rPr lang="fr-FR" sz="2200" dirty="0" err="1">
                <a:latin typeface="Arial" charset="0"/>
              </a:rPr>
              <a:t>kế</a:t>
            </a:r>
            <a:r>
              <a:rPr lang="fr-FR" sz="2200" dirty="0">
                <a:latin typeface="Arial" charset="0"/>
              </a:rPr>
              <a:t> </a:t>
            </a:r>
            <a:r>
              <a:rPr lang="fr-FR" sz="2200" dirty="0" err="1">
                <a:latin typeface="Arial" charset="0"/>
              </a:rPr>
              <a:t>hoạch</a:t>
            </a:r>
            <a:endParaRPr lang="en-US" sz="2200" b="1" dirty="0">
              <a:latin typeface="Arial" charset="0"/>
            </a:endParaRPr>
          </a:p>
        </p:txBody>
      </p:sp>
      <p:sp>
        <p:nvSpPr>
          <p:cNvPr id="29" name="Rectangle: Rounded Corners 28">
            <a:extLst>
              <a:ext uri="{FF2B5EF4-FFF2-40B4-BE49-F238E27FC236}">
                <a16:creationId xmlns:a16="http://schemas.microsoft.com/office/drawing/2014/main" id="{5BCEF77D-4DA0-468B-8DF8-48C79B3326B0}"/>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264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seq concurrent="1" nextAc="seek">
              <p:cTn id="34" restart="whenNotActive" fill="hold" evtFilter="cancelBubble" nodeType="interactiveSeq">
                <p:stCondLst>
                  <p:cond evt="onClick" delay="0">
                    <p:tgtEl>
                      <p:spTgt spid="11266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266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2666"/>
                                        </p:tgtEl>
                                      </p:cBhvr>
                                    </p:animEffect>
                                    <p:set>
                                      <p:cBhvr>
                                        <p:cTn id="42"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2665"/>
                                        </p:tgtEl>
                                      </p:cBhvr>
                                    </p:animEffect>
                                    <p:set>
                                      <p:cBhvr>
                                        <p:cTn id="46"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2664"/>
                                        </p:tgtEl>
                                      </p:cBhvr>
                                    </p:animEffect>
                                    <p:set>
                                      <p:cBhvr>
                                        <p:cTn id="50"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2663"/>
                                        </p:tgtEl>
                                      </p:cBhvr>
                                    </p:animEffect>
                                    <p:set>
                                      <p:cBhvr>
                                        <p:cTn id="54"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2662"/>
                                        </p:tgtEl>
                                      </p:cBhvr>
                                    </p:animEffect>
                                    <p:set>
                                      <p:cBhvr>
                                        <p:cTn id="58"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2661"/>
                                        </p:tgtEl>
                                      </p:cBhvr>
                                    </p:animEffect>
                                    <p:set>
                                      <p:cBhvr>
                                        <p:cTn id="62"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2659"/>
                                        </p:tgtEl>
                                      </p:cBhvr>
                                    </p:animEffect>
                                    <p:set>
                                      <p:cBhvr>
                                        <p:cTn id="66"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2642"/>
                                        </p:tgtEl>
                                      </p:cBhvr>
                                    </p:animEffect>
                                    <p:set>
                                      <p:cBhvr>
                                        <p:cTn id="70"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C5C69E6B-90E2-4729-A742-7F723EA834D3}"/>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3669" name="Picture 15" descr="people008">
            <a:extLst>
              <a:ext uri="{FF2B5EF4-FFF2-40B4-BE49-F238E27FC236}">
                <a16:creationId xmlns:a16="http://schemas.microsoft.com/office/drawing/2014/main" id="{1B4AFDEE-55C1-475D-B127-D808D513A1D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1EE4F57-5233-418D-96CA-2E2E465DC842}"/>
              </a:ext>
            </a:extLst>
          </p:cNvPr>
          <p:cNvSpPr txBox="1">
            <a:spLocks noChangeArrowheads="1"/>
          </p:cNvSpPr>
          <p:nvPr/>
        </p:nvSpPr>
        <p:spPr bwMode="auto">
          <a:xfrm>
            <a:off x="1508125" y="990600"/>
            <a:ext cx="7407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3000" i="1"/>
              <a:t>Để xây dựng lực lượng vũ trang nhân dân ngày càng hùng mạnh, chúng ta phải:</a:t>
            </a:r>
            <a:endParaRPr lang="en-US" altLang="en-US" sz="3000" i="1"/>
          </a:p>
        </p:txBody>
      </p:sp>
      <p:sp>
        <p:nvSpPr>
          <p:cNvPr id="65541" name="AutoShape 5">
            <a:extLst>
              <a:ext uri="{FF2B5EF4-FFF2-40B4-BE49-F238E27FC236}">
                <a16:creationId xmlns:a16="http://schemas.microsoft.com/office/drawing/2014/main" id="{3302C0EE-847B-4AFE-B053-F0A512FCCD7E}"/>
              </a:ext>
            </a:extLst>
          </p:cNvPr>
          <p:cNvSpPr>
            <a:spLocks noChangeArrowheads="1"/>
          </p:cNvSpPr>
          <p:nvPr/>
        </p:nvSpPr>
        <p:spPr bwMode="auto">
          <a:xfrm>
            <a:off x="292100" y="4149725"/>
            <a:ext cx="4127500" cy="13366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C. </a:t>
            </a:r>
            <a:r>
              <a:rPr lang="fr-FR" sz="2400" dirty="0" err="1">
                <a:latin typeface="Arial" charset="0"/>
              </a:rPr>
              <a:t>Từng</a:t>
            </a:r>
            <a:r>
              <a:rPr lang="fr-FR" sz="2400" dirty="0">
                <a:latin typeface="Arial" charset="0"/>
              </a:rPr>
              <a:t> </a:t>
            </a:r>
            <a:r>
              <a:rPr lang="fr-FR" sz="2400" dirty="0" err="1">
                <a:latin typeface="Arial" charset="0"/>
              </a:rPr>
              <a:t>bước</a:t>
            </a:r>
            <a:r>
              <a:rPr lang="fr-FR" sz="2400" dirty="0">
                <a:latin typeface="Arial" charset="0"/>
              </a:rPr>
              <a:t> </a:t>
            </a:r>
            <a:r>
              <a:rPr lang="fr-FR" sz="2400" dirty="0" err="1">
                <a:latin typeface="Arial" charset="0"/>
              </a:rPr>
              <a:t>giải</a:t>
            </a:r>
            <a:r>
              <a:rPr lang="fr-FR" sz="2400" dirty="0">
                <a:latin typeface="Arial" charset="0"/>
              </a:rPr>
              <a:t> </a:t>
            </a:r>
            <a:r>
              <a:rPr lang="fr-FR" sz="2400" dirty="0" err="1">
                <a:latin typeface="Arial" charset="0"/>
              </a:rPr>
              <a:t>quyết</a:t>
            </a:r>
            <a:r>
              <a:rPr lang="fr-FR" sz="2400" dirty="0">
                <a:latin typeface="Arial" charset="0"/>
              </a:rPr>
              <a:t> </a:t>
            </a:r>
          </a:p>
          <a:p>
            <a:pPr algn="ctr">
              <a:defRPr/>
            </a:pPr>
            <a:r>
              <a:rPr lang="fr-FR" sz="2400" dirty="0" err="1">
                <a:latin typeface="Arial" charset="0"/>
              </a:rPr>
              <a:t>yêu</a:t>
            </a:r>
            <a:r>
              <a:rPr lang="fr-FR" sz="2400" dirty="0">
                <a:latin typeface="Arial" charset="0"/>
              </a:rPr>
              <a:t> </a:t>
            </a:r>
            <a:r>
              <a:rPr lang="fr-FR" sz="2400" dirty="0" err="1">
                <a:latin typeface="Arial" charset="0"/>
              </a:rPr>
              <a:t>cầu</a:t>
            </a:r>
            <a:r>
              <a:rPr lang="fr-FR" sz="2400" dirty="0">
                <a:latin typeface="Arial" charset="0"/>
              </a:rPr>
              <a:t> </a:t>
            </a:r>
            <a:r>
              <a:rPr lang="fr-FR" sz="2400" dirty="0" err="1">
                <a:latin typeface="Arial" charset="0"/>
              </a:rPr>
              <a:t>về</a:t>
            </a:r>
            <a:r>
              <a:rPr lang="fr-FR" sz="2400" dirty="0">
                <a:latin typeface="Arial" charset="0"/>
              </a:rPr>
              <a:t> </a:t>
            </a:r>
            <a:r>
              <a:rPr lang="fr-FR" sz="2400" dirty="0" err="1">
                <a:latin typeface="Arial" charset="0"/>
              </a:rPr>
              <a:t>vũ</a:t>
            </a:r>
            <a:r>
              <a:rPr lang="fr-FR" sz="2400" dirty="0">
                <a:latin typeface="Arial" charset="0"/>
              </a:rPr>
              <a:t> </a:t>
            </a:r>
            <a:r>
              <a:rPr lang="fr-FR" sz="2400" dirty="0" err="1">
                <a:latin typeface="Arial" charset="0"/>
              </a:rPr>
              <a:t>khí</a:t>
            </a:r>
            <a:r>
              <a:rPr lang="fr-FR" sz="2400" dirty="0">
                <a:latin typeface="Arial" charset="0"/>
              </a:rPr>
              <a:t>, </a:t>
            </a:r>
            <a:r>
              <a:rPr lang="fr-FR" sz="2400" dirty="0" err="1">
                <a:latin typeface="Arial" charset="0"/>
              </a:rPr>
              <a:t>trang</a:t>
            </a:r>
            <a:r>
              <a:rPr lang="fr-FR" sz="2400" dirty="0">
                <a:latin typeface="Arial" charset="0"/>
              </a:rPr>
              <a:t> </a:t>
            </a:r>
            <a:r>
              <a:rPr lang="fr-FR" sz="2400" dirty="0" err="1">
                <a:latin typeface="Arial" charset="0"/>
              </a:rPr>
              <a:t>bị</a:t>
            </a:r>
            <a:r>
              <a:rPr lang="fr-FR" sz="2400" dirty="0">
                <a:latin typeface="Arial" charset="0"/>
              </a:rPr>
              <a:t> </a:t>
            </a:r>
          </a:p>
          <a:p>
            <a:pPr algn="ctr">
              <a:defRPr/>
            </a:pPr>
            <a:r>
              <a:rPr lang="fr-FR" sz="2400" dirty="0" err="1">
                <a:latin typeface="Arial" charset="0"/>
              </a:rPr>
              <a:t>kỹ</a:t>
            </a:r>
            <a:r>
              <a:rPr lang="fr-FR" sz="2400" dirty="0">
                <a:latin typeface="Arial" charset="0"/>
              </a:rPr>
              <a:t> </a:t>
            </a:r>
            <a:r>
              <a:rPr lang="fr-FR" sz="2400" dirty="0" err="1">
                <a:latin typeface="Arial" charset="0"/>
              </a:rPr>
              <a:t>thuật</a:t>
            </a:r>
            <a:r>
              <a:rPr lang="fr-FR" sz="2400" dirty="0">
                <a:latin typeface="Arial" charset="0"/>
              </a:rPr>
              <a:t> </a:t>
            </a:r>
            <a:r>
              <a:rPr lang="fr-FR" sz="2400" err="1">
                <a:latin typeface="Arial" charset="0"/>
              </a:rPr>
              <a:t>của</a:t>
            </a:r>
            <a:r>
              <a:rPr lang="fr-FR" sz="2400">
                <a:latin typeface="Arial" charset="0"/>
              </a:rPr>
              <a:t> LLVT</a:t>
            </a:r>
            <a:endParaRPr lang="en-US" sz="2400" dirty="0">
              <a:latin typeface="Arial" charset="0"/>
            </a:endParaRPr>
          </a:p>
        </p:txBody>
      </p:sp>
      <p:sp>
        <p:nvSpPr>
          <p:cNvPr id="65549" name="AutoShape 13">
            <a:extLst>
              <a:ext uri="{FF2B5EF4-FFF2-40B4-BE49-F238E27FC236}">
                <a16:creationId xmlns:a16="http://schemas.microsoft.com/office/drawing/2014/main" id="{F6BE1DD1-1BB3-409C-AAD0-AFA1FF106F5A}"/>
              </a:ext>
            </a:extLst>
          </p:cNvPr>
          <p:cNvSpPr>
            <a:spLocks noChangeArrowheads="1"/>
          </p:cNvSpPr>
          <p:nvPr/>
        </p:nvSpPr>
        <p:spPr bwMode="auto">
          <a:xfrm>
            <a:off x="47244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Nhanh</a:t>
            </a:r>
            <a:r>
              <a:rPr lang="fr-FR" sz="2400" dirty="0">
                <a:latin typeface="Arial" charset="0"/>
              </a:rPr>
              <a:t> </a:t>
            </a:r>
            <a:r>
              <a:rPr lang="fr-FR" sz="2400" dirty="0" err="1">
                <a:latin typeface="Arial" charset="0"/>
              </a:rPr>
              <a:t>chóng</a:t>
            </a:r>
            <a:r>
              <a:rPr lang="fr-FR" sz="2400" dirty="0">
                <a:latin typeface="Arial" charset="0"/>
              </a:rPr>
              <a:t> </a:t>
            </a:r>
            <a:r>
              <a:rPr lang="fr-FR" sz="2400" dirty="0" err="1">
                <a:latin typeface="Arial" charset="0"/>
              </a:rPr>
              <a:t>giải</a:t>
            </a:r>
            <a:r>
              <a:rPr lang="fr-FR" sz="2400" dirty="0">
                <a:latin typeface="Arial" charset="0"/>
              </a:rPr>
              <a:t> </a:t>
            </a:r>
          </a:p>
          <a:p>
            <a:pPr algn="ctr">
              <a:defRPr/>
            </a:pPr>
            <a:r>
              <a:rPr lang="fr-FR" sz="2400" dirty="0" err="1">
                <a:latin typeface="Arial" charset="0"/>
              </a:rPr>
              <a:t>quyết</a:t>
            </a:r>
            <a:r>
              <a:rPr lang="fr-FR" sz="2400" dirty="0">
                <a:latin typeface="Arial" charset="0"/>
              </a:rPr>
              <a:t> </a:t>
            </a:r>
            <a:r>
              <a:rPr lang="fr-FR" sz="2400" dirty="0" err="1">
                <a:latin typeface="Arial" charset="0"/>
              </a:rPr>
              <a:t>yêu</a:t>
            </a:r>
            <a:r>
              <a:rPr lang="fr-FR" sz="2400" dirty="0">
                <a:latin typeface="Arial" charset="0"/>
              </a:rPr>
              <a:t> </a:t>
            </a:r>
            <a:r>
              <a:rPr lang="fr-FR" sz="2400" dirty="0" err="1">
                <a:latin typeface="Arial" charset="0"/>
              </a:rPr>
              <a:t>cầu</a:t>
            </a:r>
            <a:r>
              <a:rPr lang="fr-FR" sz="2400" dirty="0">
                <a:latin typeface="Arial" charset="0"/>
              </a:rPr>
              <a:t> </a:t>
            </a:r>
            <a:r>
              <a:rPr lang="fr-FR" sz="2400" dirty="0" err="1">
                <a:latin typeface="Arial" charset="0"/>
              </a:rPr>
              <a:t>về</a:t>
            </a:r>
            <a:r>
              <a:rPr lang="fr-FR" sz="2400" dirty="0">
                <a:latin typeface="Arial" charset="0"/>
              </a:rPr>
              <a:t> </a:t>
            </a:r>
            <a:r>
              <a:rPr lang="fr-FR" sz="2400" dirty="0" err="1">
                <a:latin typeface="Arial" charset="0"/>
              </a:rPr>
              <a:t>trang</a:t>
            </a:r>
            <a:r>
              <a:rPr lang="fr-FR" sz="2400" dirty="0">
                <a:latin typeface="Arial" charset="0"/>
              </a:rPr>
              <a:t> </a:t>
            </a:r>
            <a:r>
              <a:rPr lang="fr-FR" sz="2400" dirty="0" err="1">
                <a:latin typeface="Arial" charset="0"/>
              </a:rPr>
              <a:t>bị</a:t>
            </a:r>
            <a:r>
              <a:rPr lang="fr-FR" sz="2400" dirty="0">
                <a:latin typeface="Arial" charset="0"/>
              </a:rPr>
              <a:t>, </a:t>
            </a:r>
          </a:p>
          <a:p>
            <a:pPr algn="ctr">
              <a:defRPr/>
            </a:pPr>
            <a:r>
              <a:rPr lang="fr-FR" sz="2400" dirty="0" err="1">
                <a:latin typeface="Arial" charset="0"/>
              </a:rPr>
              <a:t>vật</a:t>
            </a:r>
            <a:r>
              <a:rPr lang="fr-FR" sz="2400" dirty="0">
                <a:latin typeface="Arial" charset="0"/>
              </a:rPr>
              <a:t> </a:t>
            </a:r>
            <a:r>
              <a:rPr lang="fr-FR" sz="2400" dirty="0" err="1">
                <a:latin typeface="Arial" charset="0"/>
              </a:rPr>
              <a:t>chất</a:t>
            </a:r>
            <a:r>
              <a:rPr lang="fr-FR" sz="2400" dirty="0">
                <a:latin typeface="Arial" charset="0"/>
              </a:rPr>
              <a:t> </a:t>
            </a:r>
            <a:r>
              <a:rPr lang="fr-FR" sz="2400" err="1">
                <a:latin typeface="Arial" charset="0"/>
              </a:rPr>
              <a:t>cho</a:t>
            </a:r>
            <a:r>
              <a:rPr lang="fr-FR" sz="2400">
                <a:latin typeface="Arial" charset="0"/>
              </a:rPr>
              <a:t> LLVT</a:t>
            </a:r>
            <a:endParaRPr lang="vi-VN" sz="2400" b="1" dirty="0">
              <a:latin typeface="Arial" charset="0"/>
            </a:endParaRPr>
          </a:p>
        </p:txBody>
      </p:sp>
      <p:sp>
        <p:nvSpPr>
          <p:cNvPr id="113683" name="Oval 19">
            <a:extLst>
              <a:ext uri="{FF2B5EF4-FFF2-40B4-BE49-F238E27FC236}">
                <a16:creationId xmlns:a16="http://schemas.microsoft.com/office/drawing/2014/main" id="{90F787BB-B1CC-469A-BAA9-46F80D5A7EA2}"/>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7352" name="Picture 20" descr="ani32">
            <a:hlinkClick r:id="rId7" action="ppaction://hlinksldjump"/>
            <a:extLst>
              <a:ext uri="{FF2B5EF4-FFF2-40B4-BE49-F238E27FC236}">
                <a16:creationId xmlns:a16="http://schemas.microsoft.com/office/drawing/2014/main" id="{0A103307-38A5-477D-AB62-064E24D1627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737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E46C7339-A5BE-48B8-A76E-B99153366BB3}"/>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3686" name="Oval 22">
            <a:extLst>
              <a:ext uri="{FF2B5EF4-FFF2-40B4-BE49-F238E27FC236}">
                <a16:creationId xmlns:a16="http://schemas.microsoft.com/office/drawing/2014/main" id="{192CEE08-2278-4E79-9A98-59FFCA1A947E}"/>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3687" name="Oval 23">
            <a:extLst>
              <a:ext uri="{FF2B5EF4-FFF2-40B4-BE49-F238E27FC236}">
                <a16:creationId xmlns:a16="http://schemas.microsoft.com/office/drawing/2014/main" id="{9C9BC78B-DF72-4020-A0B3-30BA680A4B69}"/>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3688" name="Oval 24">
            <a:extLst>
              <a:ext uri="{FF2B5EF4-FFF2-40B4-BE49-F238E27FC236}">
                <a16:creationId xmlns:a16="http://schemas.microsoft.com/office/drawing/2014/main" id="{6F05EDF5-C841-4AC8-9E51-A1E852D32187}"/>
              </a:ext>
            </a:extLst>
          </p:cNvPr>
          <p:cNvSpPr>
            <a:spLocks noChangeArrowheads="1"/>
          </p:cNvSpPr>
          <p:nvPr/>
        </p:nvSpPr>
        <p:spPr bwMode="auto">
          <a:xfrm>
            <a:off x="4818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3689" name="Oval 25">
            <a:extLst>
              <a:ext uri="{FF2B5EF4-FFF2-40B4-BE49-F238E27FC236}">
                <a16:creationId xmlns:a16="http://schemas.microsoft.com/office/drawing/2014/main" id="{F9CAE9A2-53F6-45CE-9B62-C2A9559DE97A}"/>
              </a:ext>
            </a:extLst>
          </p:cNvPr>
          <p:cNvSpPr>
            <a:spLocks noChangeArrowheads="1"/>
          </p:cNvSpPr>
          <p:nvPr/>
        </p:nvSpPr>
        <p:spPr bwMode="auto">
          <a:xfrm>
            <a:off x="482441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3690" name="Oval 26">
            <a:extLst>
              <a:ext uri="{FF2B5EF4-FFF2-40B4-BE49-F238E27FC236}">
                <a16:creationId xmlns:a16="http://schemas.microsoft.com/office/drawing/2014/main" id="{E9DBCFEB-B5D9-4970-8C9E-842B9816A633}"/>
              </a:ext>
            </a:extLst>
          </p:cNvPr>
          <p:cNvSpPr>
            <a:spLocks noChangeArrowheads="1"/>
          </p:cNvSpPr>
          <p:nvPr/>
        </p:nvSpPr>
        <p:spPr bwMode="auto">
          <a:xfrm>
            <a:off x="481806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3691" name="Text Box 27">
            <a:extLst>
              <a:ext uri="{FF2B5EF4-FFF2-40B4-BE49-F238E27FC236}">
                <a16:creationId xmlns:a16="http://schemas.microsoft.com/office/drawing/2014/main" id="{2D7968A5-3EAA-489A-AB2A-FE23562CCC82}"/>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3692" name="Text Box 28">
            <a:extLst>
              <a:ext uri="{FF2B5EF4-FFF2-40B4-BE49-F238E27FC236}">
                <a16:creationId xmlns:a16="http://schemas.microsoft.com/office/drawing/2014/main" id="{9045094C-08E4-4990-A1A1-191BD4B87381}"/>
              </a:ext>
            </a:extLst>
          </p:cNvPr>
          <p:cNvSpPr txBox="1">
            <a:spLocks noChangeArrowheads="1"/>
          </p:cNvSpPr>
          <p:nvPr/>
        </p:nvSpPr>
        <p:spPr bwMode="auto">
          <a:xfrm>
            <a:off x="46482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43E0F95A-7B4E-4713-BDFA-FF22C85D3823}"/>
              </a:ext>
            </a:extLst>
          </p:cNvPr>
          <p:cNvSpPr>
            <a:spLocks noChangeArrowheads="1"/>
          </p:cNvSpPr>
          <p:nvPr/>
        </p:nvSpPr>
        <p:spPr bwMode="auto">
          <a:xfrm>
            <a:off x="4724400" y="4149725"/>
            <a:ext cx="4191000" cy="13366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t>
            </a:r>
            <a:r>
              <a:rPr lang="fr-FR" sz="2400" dirty="0">
                <a:latin typeface="Arial" charset="0"/>
              </a:rPr>
              <a:t>D. </a:t>
            </a:r>
            <a:r>
              <a:rPr lang="fr-FR" sz="2400" dirty="0" err="1">
                <a:latin typeface="Arial" charset="0"/>
              </a:rPr>
              <a:t>Tích</a:t>
            </a:r>
            <a:r>
              <a:rPr lang="fr-FR" sz="2400" dirty="0">
                <a:latin typeface="Arial" charset="0"/>
              </a:rPr>
              <a:t> </a:t>
            </a:r>
            <a:r>
              <a:rPr lang="fr-FR" sz="2400" dirty="0" err="1">
                <a:latin typeface="Arial" charset="0"/>
              </a:rPr>
              <a:t>cực</a:t>
            </a:r>
            <a:r>
              <a:rPr lang="fr-FR" sz="2400" dirty="0">
                <a:latin typeface="Arial" charset="0"/>
              </a:rPr>
              <a:t> </a:t>
            </a:r>
            <a:r>
              <a:rPr lang="fr-FR" sz="2400" dirty="0" err="1">
                <a:latin typeface="Arial" charset="0"/>
              </a:rPr>
              <a:t>đổi</a:t>
            </a:r>
            <a:r>
              <a:rPr lang="fr-FR" sz="2400" dirty="0">
                <a:latin typeface="Arial" charset="0"/>
              </a:rPr>
              <a:t> </a:t>
            </a:r>
            <a:r>
              <a:rPr lang="fr-FR" sz="2400" dirty="0" err="1">
                <a:latin typeface="Arial" charset="0"/>
              </a:rPr>
              <a:t>mới</a:t>
            </a:r>
            <a:r>
              <a:rPr lang="fr-FR" sz="2400" dirty="0">
                <a:latin typeface="Arial" charset="0"/>
              </a:rPr>
              <a:t>, </a:t>
            </a:r>
          </a:p>
          <a:p>
            <a:pPr algn="ctr">
              <a:defRPr/>
            </a:pPr>
            <a:r>
              <a:rPr lang="fr-FR" sz="2400" dirty="0" err="1">
                <a:latin typeface="Arial" charset="0"/>
              </a:rPr>
              <a:t>kịp</a:t>
            </a:r>
            <a:r>
              <a:rPr lang="fr-FR" sz="2400" dirty="0">
                <a:latin typeface="Arial" charset="0"/>
              </a:rPr>
              <a:t> </a:t>
            </a:r>
            <a:r>
              <a:rPr lang="fr-FR" sz="2400" dirty="0" err="1">
                <a:latin typeface="Arial" charset="0"/>
              </a:rPr>
              <a:t>thời</a:t>
            </a:r>
            <a:r>
              <a:rPr lang="fr-FR" sz="2400" dirty="0">
                <a:latin typeface="Arial" charset="0"/>
              </a:rPr>
              <a:t> </a:t>
            </a:r>
            <a:r>
              <a:rPr lang="fr-FR" sz="2400" dirty="0" err="1">
                <a:latin typeface="Arial" charset="0"/>
              </a:rPr>
              <a:t>bổ</a:t>
            </a:r>
            <a:r>
              <a:rPr lang="fr-FR" sz="2400" dirty="0">
                <a:latin typeface="Arial" charset="0"/>
              </a:rPr>
              <a:t> </a:t>
            </a:r>
            <a:r>
              <a:rPr lang="fr-FR" sz="2400" dirty="0" err="1">
                <a:latin typeface="Arial" charset="0"/>
              </a:rPr>
              <a:t>sung</a:t>
            </a:r>
            <a:r>
              <a:rPr lang="fr-FR" sz="2400" dirty="0">
                <a:latin typeface="Arial" charset="0"/>
              </a:rPr>
              <a:t> </a:t>
            </a:r>
            <a:r>
              <a:rPr lang="fr-FR" sz="2400" err="1">
                <a:latin typeface="Arial" charset="0"/>
              </a:rPr>
              <a:t>đầy</a:t>
            </a:r>
            <a:r>
              <a:rPr lang="fr-FR" sz="2400">
                <a:latin typeface="Arial" charset="0"/>
              </a:rPr>
              <a:t> đủ vũ</a:t>
            </a:r>
          </a:p>
          <a:p>
            <a:pPr algn="ctr">
              <a:defRPr/>
            </a:pPr>
            <a:r>
              <a:rPr lang="fr-FR" sz="2400">
                <a:latin typeface="Arial" charset="0"/>
              </a:rPr>
              <a:t>khí </a:t>
            </a:r>
            <a:r>
              <a:rPr lang="fr-FR" sz="2400" dirty="0" err="1">
                <a:latin typeface="Arial" charset="0"/>
              </a:rPr>
              <a:t>kỹ</a:t>
            </a:r>
            <a:r>
              <a:rPr lang="fr-FR" sz="2400" dirty="0">
                <a:latin typeface="Arial" charset="0"/>
              </a:rPr>
              <a:t> </a:t>
            </a:r>
            <a:r>
              <a:rPr lang="fr-FR" sz="2400" dirty="0" err="1">
                <a:latin typeface="Arial" charset="0"/>
              </a:rPr>
              <a:t>thuật</a:t>
            </a:r>
            <a:r>
              <a:rPr lang="fr-FR" sz="2400" dirty="0">
                <a:latin typeface="Arial" charset="0"/>
              </a:rPr>
              <a:t> </a:t>
            </a:r>
            <a:r>
              <a:rPr lang="fr-FR" sz="2400" err="1">
                <a:latin typeface="Arial" charset="0"/>
              </a:rPr>
              <a:t>cho</a:t>
            </a:r>
            <a:r>
              <a:rPr lang="fr-FR" sz="2400">
                <a:latin typeface="Arial" charset="0"/>
              </a:rPr>
              <a:t> LLVT</a:t>
            </a:r>
            <a:endParaRPr lang="vi-VN" sz="2400" b="1" dirty="0">
              <a:latin typeface="Arial" charset="0"/>
            </a:endParaRPr>
          </a:p>
        </p:txBody>
      </p:sp>
      <p:sp>
        <p:nvSpPr>
          <p:cNvPr id="27" name="AutoShape 13">
            <a:extLst>
              <a:ext uri="{FF2B5EF4-FFF2-40B4-BE49-F238E27FC236}">
                <a16:creationId xmlns:a16="http://schemas.microsoft.com/office/drawing/2014/main" id="{35A22B86-F6B5-4B32-A5DE-55E2D5E8B4DF}"/>
              </a:ext>
            </a:extLst>
          </p:cNvPr>
          <p:cNvSpPr>
            <a:spLocks noChangeArrowheads="1"/>
          </p:cNvSpPr>
          <p:nvPr/>
        </p:nvSpPr>
        <p:spPr bwMode="auto">
          <a:xfrm>
            <a:off x="2286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fr-FR" sz="2400" dirty="0" err="1">
                <a:latin typeface="Arial" charset="0"/>
              </a:rPr>
              <a:t>Từng</a:t>
            </a:r>
            <a:r>
              <a:rPr lang="fr-FR" sz="2400" dirty="0">
                <a:latin typeface="Arial" charset="0"/>
              </a:rPr>
              <a:t> </a:t>
            </a:r>
            <a:r>
              <a:rPr lang="fr-FR" sz="2400" err="1">
                <a:latin typeface="Arial" charset="0"/>
              </a:rPr>
              <a:t>bước</a:t>
            </a:r>
            <a:r>
              <a:rPr lang="fr-FR" sz="2400">
                <a:latin typeface="Arial" charset="0"/>
              </a:rPr>
              <a:t> bảo đảm</a:t>
            </a:r>
          </a:p>
          <a:p>
            <a:pPr algn="ctr">
              <a:defRPr/>
            </a:pPr>
            <a:r>
              <a:rPr lang="fr-FR" sz="2400">
                <a:latin typeface="Arial" charset="0"/>
              </a:rPr>
              <a:t>hậu </a:t>
            </a:r>
            <a:r>
              <a:rPr lang="fr-FR" sz="2400" dirty="0" err="1">
                <a:latin typeface="Arial" charset="0"/>
              </a:rPr>
              <a:t>cần</a:t>
            </a:r>
            <a:r>
              <a:rPr lang="fr-FR" sz="2400" dirty="0">
                <a:latin typeface="Arial" charset="0"/>
              </a:rPr>
              <a:t>, </a:t>
            </a:r>
            <a:r>
              <a:rPr lang="fr-FR" sz="2400" dirty="0" err="1">
                <a:latin typeface="Arial" charset="0"/>
              </a:rPr>
              <a:t>kỹ</a:t>
            </a:r>
            <a:r>
              <a:rPr lang="fr-FR" sz="2400" dirty="0">
                <a:latin typeface="Arial" charset="0"/>
              </a:rPr>
              <a:t> </a:t>
            </a:r>
            <a:r>
              <a:rPr lang="fr-FR" sz="2400" err="1">
                <a:latin typeface="Arial" charset="0"/>
              </a:rPr>
              <a:t>thuật</a:t>
            </a:r>
            <a:r>
              <a:rPr lang="fr-FR" sz="2400">
                <a:latin typeface="Arial" charset="0"/>
              </a:rPr>
              <a:t>, phương</a:t>
            </a:r>
          </a:p>
          <a:p>
            <a:pPr algn="ctr">
              <a:defRPr/>
            </a:pPr>
            <a:r>
              <a:rPr lang="fr-FR" sz="2400">
                <a:latin typeface="Arial" charset="0"/>
              </a:rPr>
              <a:t>tiện </a:t>
            </a:r>
            <a:r>
              <a:rPr lang="fr-FR" sz="2400" dirty="0" err="1">
                <a:latin typeface="Arial" charset="0"/>
              </a:rPr>
              <a:t>hiện</a:t>
            </a:r>
            <a:r>
              <a:rPr lang="fr-FR" sz="2400" dirty="0">
                <a:latin typeface="Arial" charset="0"/>
              </a:rPr>
              <a:t> </a:t>
            </a:r>
            <a:r>
              <a:rPr lang="fr-FR" sz="2400" err="1">
                <a:latin typeface="Arial" charset="0"/>
              </a:rPr>
              <a:t>đại</a:t>
            </a:r>
            <a:r>
              <a:rPr lang="fr-FR" sz="2400">
                <a:latin typeface="Arial" charset="0"/>
              </a:rPr>
              <a:t> cho QĐ</a:t>
            </a:r>
            <a:endParaRPr lang="en-US" sz="2200" b="1" dirty="0">
              <a:latin typeface="Arial" charset="0"/>
            </a:endParaRPr>
          </a:p>
        </p:txBody>
      </p:sp>
      <p:sp>
        <p:nvSpPr>
          <p:cNvPr id="28" name="Rectangle: Rounded Corners 27">
            <a:extLst>
              <a:ext uri="{FF2B5EF4-FFF2-40B4-BE49-F238E27FC236}">
                <a16:creationId xmlns:a16="http://schemas.microsoft.com/office/drawing/2014/main" id="{3E84C98D-D277-4B79-835C-5D53E22EA46D}"/>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366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seq concurrent="1" nextAc="seek">
              <p:cTn id="34" restart="whenNotActive" fill="hold" evtFilter="cancelBubble" nodeType="interactiveSeq">
                <p:stCondLst>
                  <p:cond evt="onClick" delay="0">
                    <p:tgtEl>
                      <p:spTgt spid="11369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369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3690"/>
                                        </p:tgtEl>
                                      </p:cBhvr>
                                    </p:animEffect>
                                    <p:set>
                                      <p:cBhvr>
                                        <p:cTn id="42"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3689"/>
                                        </p:tgtEl>
                                      </p:cBhvr>
                                    </p:animEffect>
                                    <p:set>
                                      <p:cBhvr>
                                        <p:cTn id="46"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3688"/>
                                        </p:tgtEl>
                                      </p:cBhvr>
                                    </p:animEffect>
                                    <p:set>
                                      <p:cBhvr>
                                        <p:cTn id="50"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3687"/>
                                        </p:tgtEl>
                                      </p:cBhvr>
                                    </p:animEffect>
                                    <p:set>
                                      <p:cBhvr>
                                        <p:cTn id="54"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3686"/>
                                        </p:tgtEl>
                                      </p:cBhvr>
                                    </p:animEffect>
                                    <p:set>
                                      <p:cBhvr>
                                        <p:cTn id="58"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3685"/>
                                        </p:tgtEl>
                                      </p:cBhvr>
                                    </p:animEffect>
                                    <p:set>
                                      <p:cBhvr>
                                        <p:cTn id="62"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3683"/>
                                        </p:tgtEl>
                                      </p:cBhvr>
                                    </p:animEffect>
                                    <p:set>
                                      <p:cBhvr>
                                        <p:cTn id="66"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3666"/>
                                        </p:tgtEl>
                                      </p:cBhvr>
                                    </p:animEffect>
                                    <p:set>
                                      <p:cBhvr>
                                        <p:cTn id="70"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07E4185F-80E6-45C0-8E99-A65BDB677CAE}"/>
              </a:ext>
            </a:extLst>
          </p:cNvPr>
          <p:cNvSpPr>
            <a:spLocks noChangeArrowheads="1"/>
          </p:cNvSpPr>
          <p:nvPr/>
        </p:nvSpPr>
        <p:spPr bwMode="auto">
          <a:xfrm>
            <a:off x="45942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4693" name="Picture 15" descr="people008">
            <a:extLst>
              <a:ext uri="{FF2B5EF4-FFF2-40B4-BE49-F238E27FC236}">
                <a16:creationId xmlns:a16="http://schemas.microsoft.com/office/drawing/2014/main" id="{684F688F-65C7-4036-A927-A4EE936EF09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912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9">
            <a:extLst>
              <a:ext uri="{FF2B5EF4-FFF2-40B4-BE49-F238E27FC236}">
                <a16:creationId xmlns:a16="http://schemas.microsoft.com/office/drawing/2014/main" id="{139F5847-7200-4230-811E-577515446AC7}"/>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93B6FAF9-B088-46E4-B7EC-50D03C0CE3AA}"/>
              </a:ext>
            </a:extLst>
          </p:cNvPr>
          <p:cNvSpPr txBox="1">
            <a:spLocks noChangeArrowheads="1"/>
          </p:cNvSpPr>
          <p:nvPr/>
        </p:nvSpPr>
        <p:spPr bwMode="auto">
          <a:xfrm>
            <a:off x="1550988" y="990600"/>
            <a:ext cx="69834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3000" i="1"/>
              <a:t>Quan điểm của Đảng xây dựng lực lượng vũ trang nhân dân là phải:</a:t>
            </a:r>
            <a:endParaRPr lang="en-US" altLang="en-US" sz="3000" i="1"/>
          </a:p>
        </p:txBody>
      </p:sp>
      <p:sp>
        <p:nvSpPr>
          <p:cNvPr id="65541" name="AutoShape 5">
            <a:extLst>
              <a:ext uri="{FF2B5EF4-FFF2-40B4-BE49-F238E27FC236}">
                <a16:creationId xmlns:a16="http://schemas.microsoft.com/office/drawing/2014/main" id="{08F1E8A8-7426-474F-BCF8-E9A629F1C0B1}"/>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A. </a:t>
            </a:r>
            <a:r>
              <a:rPr lang="fr-FR" sz="2400" dirty="0" err="1">
                <a:latin typeface="Arial" charset="0"/>
              </a:rPr>
              <a:t>Lấy</a:t>
            </a:r>
            <a:r>
              <a:rPr lang="fr-FR" sz="2400" dirty="0">
                <a:latin typeface="Arial" charset="0"/>
              </a:rPr>
              <a:t> </a:t>
            </a:r>
            <a:r>
              <a:rPr lang="fr-FR" sz="2400" dirty="0" err="1">
                <a:latin typeface="Arial" charset="0"/>
              </a:rPr>
              <a:t>chất</a:t>
            </a:r>
            <a:r>
              <a:rPr lang="fr-FR" sz="2400" dirty="0">
                <a:latin typeface="Arial" charset="0"/>
              </a:rPr>
              <a:t> </a:t>
            </a:r>
            <a:r>
              <a:rPr lang="fr-FR" sz="2400" dirty="0" err="1">
                <a:latin typeface="Arial" charset="0"/>
              </a:rPr>
              <a:t>lượng</a:t>
            </a:r>
            <a:r>
              <a:rPr lang="fr-FR" sz="2400" dirty="0">
                <a:latin typeface="Arial" charset="0"/>
              </a:rPr>
              <a:t> là </a:t>
            </a:r>
            <a:r>
              <a:rPr lang="fr-FR" sz="2400" dirty="0" err="1">
                <a:latin typeface="Arial" charset="0"/>
              </a:rPr>
              <a:t>chính</a:t>
            </a:r>
            <a:r>
              <a:rPr lang="fr-FR" sz="2400" dirty="0">
                <a:latin typeface="Arial" charset="0"/>
              </a:rPr>
              <a:t>,</a:t>
            </a:r>
          </a:p>
          <a:p>
            <a:pPr algn="ctr">
              <a:defRPr/>
            </a:pPr>
            <a:r>
              <a:rPr lang="fr-FR" sz="2400" dirty="0">
                <a:latin typeface="Arial" charset="0"/>
              </a:rPr>
              <a:t> </a:t>
            </a:r>
            <a:r>
              <a:rPr lang="fr-FR" sz="2400" dirty="0" err="1">
                <a:latin typeface="Arial" charset="0"/>
              </a:rPr>
              <a:t>lấy</a:t>
            </a:r>
            <a:r>
              <a:rPr lang="fr-FR" sz="2400" dirty="0">
                <a:latin typeface="Arial" charset="0"/>
              </a:rPr>
              <a:t> </a:t>
            </a:r>
            <a:r>
              <a:rPr lang="fr-FR" sz="2400" dirty="0" err="1">
                <a:latin typeface="Arial" charset="0"/>
              </a:rPr>
              <a:t>xây</a:t>
            </a:r>
            <a:r>
              <a:rPr lang="fr-FR" sz="2400" dirty="0">
                <a:latin typeface="Arial" charset="0"/>
              </a:rPr>
              <a:t> </a:t>
            </a:r>
            <a:r>
              <a:rPr lang="fr-FR" sz="2400" dirty="0" err="1">
                <a:latin typeface="Arial" charset="0"/>
              </a:rPr>
              <a:t>dựng</a:t>
            </a:r>
            <a:r>
              <a:rPr lang="fr-FR" sz="2400" dirty="0">
                <a:latin typeface="Arial" charset="0"/>
              </a:rPr>
              <a:t> </a:t>
            </a:r>
            <a:r>
              <a:rPr lang="fr-FR" sz="2400" dirty="0" err="1">
                <a:latin typeface="Arial" charset="0"/>
              </a:rPr>
              <a:t>về</a:t>
            </a:r>
            <a:r>
              <a:rPr lang="fr-FR" sz="2400" dirty="0">
                <a:latin typeface="Arial" charset="0"/>
              </a:rPr>
              <a:t> </a:t>
            </a:r>
            <a:r>
              <a:rPr lang="fr-FR" sz="2400" dirty="0" err="1">
                <a:latin typeface="Arial" charset="0"/>
              </a:rPr>
              <a:t>chính</a:t>
            </a:r>
            <a:r>
              <a:rPr lang="fr-FR" sz="2400" dirty="0">
                <a:latin typeface="Arial" charset="0"/>
              </a:rPr>
              <a:t> </a:t>
            </a:r>
            <a:r>
              <a:rPr lang="fr-FR" sz="2400" dirty="0" err="1">
                <a:latin typeface="Arial" charset="0"/>
              </a:rPr>
              <a:t>trị</a:t>
            </a:r>
            <a:r>
              <a:rPr lang="fr-FR" sz="2400" dirty="0">
                <a:latin typeface="Arial" charset="0"/>
              </a:rPr>
              <a:t> </a:t>
            </a:r>
          </a:p>
          <a:p>
            <a:pPr algn="ctr">
              <a:defRPr/>
            </a:pPr>
            <a:r>
              <a:rPr lang="fr-FR" sz="2400" dirty="0" err="1">
                <a:latin typeface="Arial" charset="0"/>
              </a:rPr>
              <a:t>làm</a:t>
            </a:r>
            <a:r>
              <a:rPr lang="fr-FR" sz="2400" dirty="0">
                <a:latin typeface="Arial" charset="0"/>
              </a:rPr>
              <a:t> </a:t>
            </a:r>
            <a:r>
              <a:rPr lang="fr-FR" sz="2400" dirty="0" err="1">
                <a:latin typeface="Arial" charset="0"/>
              </a:rPr>
              <a:t>cơ</a:t>
            </a:r>
            <a:r>
              <a:rPr lang="fr-FR" sz="2400" dirty="0">
                <a:latin typeface="Arial" charset="0"/>
              </a:rPr>
              <a:t> </a:t>
            </a:r>
            <a:r>
              <a:rPr lang="fr-FR" sz="2400" dirty="0" err="1">
                <a:latin typeface="Arial" charset="0"/>
              </a:rPr>
              <a:t>sở</a:t>
            </a:r>
            <a:endParaRPr lang="en-US" sz="2400" dirty="0">
              <a:latin typeface="Arial" charset="0"/>
            </a:endParaRPr>
          </a:p>
        </p:txBody>
      </p:sp>
      <p:sp>
        <p:nvSpPr>
          <p:cNvPr id="65546" name="AutoShape 10">
            <a:extLst>
              <a:ext uri="{FF2B5EF4-FFF2-40B4-BE49-F238E27FC236}">
                <a16:creationId xmlns:a16="http://schemas.microsoft.com/office/drawing/2014/main" id="{31CDEB4E-EE6B-4F40-A584-04C931B5D2E7}"/>
              </a:ext>
            </a:extLst>
          </p:cNvPr>
          <p:cNvSpPr>
            <a:spLocks noChangeArrowheads="1"/>
          </p:cNvSpPr>
          <p:nvPr/>
        </p:nvSpPr>
        <p:spPr bwMode="auto">
          <a:xfrm>
            <a:off x="4724400" y="2286000"/>
            <a:ext cx="4191000" cy="14478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Lấy</a:t>
            </a:r>
            <a:r>
              <a:rPr lang="fr-FR" sz="2400" dirty="0">
                <a:latin typeface="Arial" charset="0"/>
              </a:rPr>
              <a:t> </a:t>
            </a:r>
            <a:r>
              <a:rPr lang="fr-FR" sz="2400" dirty="0" err="1">
                <a:latin typeface="Arial" charset="0"/>
              </a:rPr>
              <a:t>chất</a:t>
            </a:r>
            <a:r>
              <a:rPr lang="fr-FR" sz="2400" dirty="0">
                <a:latin typeface="Arial" charset="0"/>
              </a:rPr>
              <a:t> </a:t>
            </a:r>
            <a:r>
              <a:rPr lang="fr-FR" sz="2400" dirty="0" err="1">
                <a:latin typeface="Arial" charset="0"/>
              </a:rPr>
              <a:t>lượng</a:t>
            </a:r>
            <a:r>
              <a:rPr lang="fr-FR" sz="2400" dirty="0">
                <a:latin typeface="Arial" charset="0"/>
              </a:rPr>
              <a:t> là </a:t>
            </a:r>
          </a:p>
          <a:p>
            <a:pPr algn="ctr">
              <a:defRPr/>
            </a:pPr>
            <a:r>
              <a:rPr lang="fr-FR" sz="2400" dirty="0" err="1">
                <a:latin typeface="Arial" charset="0"/>
              </a:rPr>
              <a:t>trọng</a:t>
            </a:r>
            <a:r>
              <a:rPr lang="fr-FR" sz="2400" dirty="0">
                <a:latin typeface="Arial" charset="0"/>
              </a:rPr>
              <a:t> </a:t>
            </a:r>
            <a:r>
              <a:rPr lang="fr-FR" sz="2400" dirty="0" err="1">
                <a:latin typeface="Arial" charset="0"/>
              </a:rPr>
              <a:t>tâm</a:t>
            </a:r>
            <a:r>
              <a:rPr lang="fr-FR" sz="2400" dirty="0">
                <a:latin typeface="Arial" charset="0"/>
              </a:rPr>
              <a:t>, </a:t>
            </a:r>
            <a:r>
              <a:rPr lang="fr-FR" sz="2400" dirty="0" err="1">
                <a:latin typeface="Arial" charset="0"/>
              </a:rPr>
              <a:t>lấy</a:t>
            </a:r>
            <a:r>
              <a:rPr lang="fr-FR" sz="2400" dirty="0">
                <a:latin typeface="Arial" charset="0"/>
              </a:rPr>
              <a:t> </a:t>
            </a:r>
            <a:r>
              <a:rPr lang="fr-FR" sz="2400" dirty="0" err="1">
                <a:latin typeface="Arial" charset="0"/>
              </a:rPr>
              <a:t>chính</a:t>
            </a:r>
            <a:r>
              <a:rPr lang="fr-FR" sz="2400" dirty="0">
                <a:latin typeface="Arial" charset="0"/>
              </a:rPr>
              <a:t> </a:t>
            </a:r>
            <a:r>
              <a:rPr lang="fr-FR" sz="2400" dirty="0" err="1">
                <a:latin typeface="Arial" charset="0"/>
              </a:rPr>
              <a:t>trị</a:t>
            </a:r>
            <a:r>
              <a:rPr lang="fr-FR" sz="2400" dirty="0">
                <a:latin typeface="Arial" charset="0"/>
              </a:rPr>
              <a:t>, </a:t>
            </a:r>
          </a:p>
          <a:p>
            <a:pPr algn="ctr">
              <a:defRPr/>
            </a:pPr>
            <a:r>
              <a:rPr lang="fr-FR" sz="2400" dirty="0" err="1">
                <a:latin typeface="Arial" charset="0"/>
              </a:rPr>
              <a:t>tư</a:t>
            </a:r>
            <a:r>
              <a:rPr lang="fr-FR" sz="2400" dirty="0">
                <a:latin typeface="Arial" charset="0"/>
              </a:rPr>
              <a:t> </a:t>
            </a:r>
            <a:r>
              <a:rPr lang="fr-FR" sz="2400" dirty="0" err="1">
                <a:latin typeface="Arial" charset="0"/>
              </a:rPr>
              <a:t>tưởng</a:t>
            </a:r>
            <a:r>
              <a:rPr lang="fr-FR" sz="2400" dirty="0">
                <a:latin typeface="Arial" charset="0"/>
              </a:rPr>
              <a:t> là </a:t>
            </a:r>
            <a:r>
              <a:rPr lang="fr-FR" sz="2400" dirty="0" err="1">
                <a:latin typeface="Arial" charset="0"/>
              </a:rPr>
              <a:t>chủ</a:t>
            </a:r>
            <a:r>
              <a:rPr lang="fr-FR" sz="2400" dirty="0">
                <a:latin typeface="Arial" charset="0"/>
              </a:rPr>
              <a:t> </a:t>
            </a:r>
            <a:r>
              <a:rPr lang="fr-FR" sz="2400" dirty="0" err="1">
                <a:latin typeface="Arial" charset="0"/>
              </a:rPr>
              <a:t>yếu</a:t>
            </a:r>
            <a:endParaRPr lang="vi-VN" sz="2100" b="1" dirty="0">
              <a:latin typeface="Arial" charset="0"/>
            </a:endParaRPr>
          </a:p>
        </p:txBody>
      </p:sp>
      <p:sp>
        <p:nvSpPr>
          <p:cNvPr id="114707" name="Oval 19">
            <a:extLst>
              <a:ext uri="{FF2B5EF4-FFF2-40B4-BE49-F238E27FC236}">
                <a16:creationId xmlns:a16="http://schemas.microsoft.com/office/drawing/2014/main" id="{56549EF1-F75D-44D4-A00B-4A4555F50E00}"/>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9401" name="Picture 20" descr="ani32">
            <a:hlinkClick r:id="rId7" action="ppaction://hlinksldjump"/>
            <a:extLst>
              <a:ext uri="{FF2B5EF4-FFF2-40B4-BE49-F238E27FC236}">
                <a16:creationId xmlns:a16="http://schemas.microsoft.com/office/drawing/2014/main" id="{325C44C3-079E-44FD-B2A1-4E7AFF1EF2B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5300" y="61420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a:extLst>
              <a:ext uri="{FF2B5EF4-FFF2-40B4-BE49-F238E27FC236}">
                <a16:creationId xmlns:a16="http://schemas.microsoft.com/office/drawing/2014/main" id="{0C35F526-CAE0-4163-A369-8A7438FF78A3}"/>
              </a:ext>
            </a:extLst>
          </p:cNvPr>
          <p:cNvSpPr>
            <a:spLocks noChangeArrowheads="1"/>
          </p:cNvSpPr>
          <p:nvPr/>
        </p:nvSpPr>
        <p:spPr bwMode="auto">
          <a:xfrm>
            <a:off x="4602163"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4710" name="Oval 22">
            <a:extLst>
              <a:ext uri="{FF2B5EF4-FFF2-40B4-BE49-F238E27FC236}">
                <a16:creationId xmlns:a16="http://schemas.microsoft.com/office/drawing/2014/main" id="{9DC4774E-B3CF-4DD0-B143-CC49DB88CFB9}"/>
              </a:ext>
            </a:extLst>
          </p:cNvPr>
          <p:cNvSpPr>
            <a:spLocks noChangeArrowheads="1"/>
          </p:cNvSpPr>
          <p:nvPr/>
        </p:nvSpPr>
        <p:spPr bwMode="auto">
          <a:xfrm>
            <a:off x="4598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4711" name="Oval 23">
            <a:extLst>
              <a:ext uri="{FF2B5EF4-FFF2-40B4-BE49-F238E27FC236}">
                <a16:creationId xmlns:a16="http://schemas.microsoft.com/office/drawing/2014/main" id="{791DE66A-F6D1-46BA-A79C-F029642FBF8B}"/>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4712" name="Oval 24">
            <a:extLst>
              <a:ext uri="{FF2B5EF4-FFF2-40B4-BE49-F238E27FC236}">
                <a16:creationId xmlns:a16="http://schemas.microsoft.com/office/drawing/2014/main" id="{CA482150-E0E8-47E1-A002-E434D5C96240}"/>
              </a:ext>
            </a:extLst>
          </p:cNvPr>
          <p:cNvSpPr>
            <a:spLocks noChangeArrowheads="1"/>
          </p:cNvSpPr>
          <p:nvPr/>
        </p:nvSpPr>
        <p:spPr bwMode="auto">
          <a:xfrm>
            <a:off x="46021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4713" name="Oval 25">
            <a:extLst>
              <a:ext uri="{FF2B5EF4-FFF2-40B4-BE49-F238E27FC236}">
                <a16:creationId xmlns:a16="http://schemas.microsoft.com/office/drawing/2014/main" id="{788A2A5C-8CCF-432F-A2CD-EE0D44818FD9}"/>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4714" name="Oval 26">
            <a:extLst>
              <a:ext uri="{FF2B5EF4-FFF2-40B4-BE49-F238E27FC236}">
                <a16:creationId xmlns:a16="http://schemas.microsoft.com/office/drawing/2014/main" id="{5CD2A699-7F51-4D0B-8924-62060360FBB4}"/>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4715" name="Text Box 27">
            <a:extLst>
              <a:ext uri="{FF2B5EF4-FFF2-40B4-BE49-F238E27FC236}">
                <a16:creationId xmlns:a16="http://schemas.microsoft.com/office/drawing/2014/main" id="{CE17933C-AB22-4388-8051-70E10AF8332E}"/>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4716" name="Text Box 28">
            <a:extLst>
              <a:ext uri="{FF2B5EF4-FFF2-40B4-BE49-F238E27FC236}">
                <a16:creationId xmlns:a16="http://schemas.microsoft.com/office/drawing/2014/main" id="{5A870E2C-5B5F-41E2-BA6E-9DEE162D54B1}"/>
              </a:ext>
            </a:extLst>
          </p:cNvPr>
          <p:cNvSpPr txBox="1">
            <a:spLocks noChangeArrowheads="1"/>
          </p:cNvSpPr>
          <p:nvPr/>
        </p:nvSpPr>
        <p:spPr bwMode="auto">
          <a:xfrm>
            <a:off x="4486275" y="5997575"/>
            <a:ext cx="6731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D721E586-6EC7-4374-BB3C-E2E678546FF2}"/>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Xây</a:t>
            </a:r>
            <a:r>
              <a:rPr lang="fr-FR" sz="2400" dirty="0">
                <a:latin typeface="Arial" charset="0"/>
              </a:rPr>
              <a:t> </a:t>
            </a:r>
            <a:r>
              <a:rPr lang="fr-FR" sz="2400" dirty="0" err="1">
                <a:latin typeface="Arial" charset="0"/>
              </a:rPr>
              <a:t>dựng</a:t>
            </a:r>
            <a:r>
              <a:rPr lang="fr-FR" sz="2400" dirty="0">
                <a:latin typeface="Arial" charset="0"/>
              </a:rPr>
              <a:t> </a:t>
            </a:r>
            <a:r>
              <a:rPr lang="fr-FR" sz="2400" dirty="0" err="1">
                <a:latin typeface="Arial" charset="0"/>
              </a:rPr>
              <a:t>toàn</a:t>
            </a:r>
            <a:r>
              <a:rPr lang="fr-FR" sz="2400" dirty="0">
                <a:latin typeface="Arial" charset="0"/>
              </a:rPr>
              <a:t> </a:t>
            </a:r>
            <a:r>
              <a:rPr lang="fr-FR" sz="2400" dirty="0" err="1">
                <a:latin typeface="Arial" charset="0"/>
              </a:rPr>
              <a:t>diện</a:t>
            </a:r>
            <a:r>
              <a:rPr lang="fr-FR" sz="2400" dirty="0">
                <a:latin typeface="Arial" charset="0"/>
              </a:rPr>
              <a:t>,</a:t>
            </a:r>
          </a:p>
          <a:p>
            <a:pPr algn="ctr">
              <a:defRPr/>
            </a:pPr>
            <a:r>
              <a:rPr lang="fr-FR" sz="2400" dirty="0">
                <a:latin typeface="Arial" charset="0"/>
              </a:rPr>
              <a:t> </a:t>
            </a:r>
            <a:r>
              <a:rPr lang="fr-FR" sz="2400" dirty="0" err="1">
                <a:latin typeface="Arial" charset="0"/>
              </a:rPr>
              <a:t>tập</a:t>
            </a:r>
            <a:r>
              <a:rPr lang="fr-FR" sz="2400" dirty="0">
                <a:latin typeface="Arial" charset="0"/>
              </a:rPr>
              <a:t> </a:t>
            </a:r>
            <a:r>
              <a:rPr lang="fr-FR" sz="2400" dirty="0" err="1">
                <a:latin typeface="Arial" charset="0"/>
              </a:rPr>
              <a:t>trung</a:t>
            </a:r>
            <a:r>
              <a:rPr lang="fr-FR" sz="2400" dirty="0">
                <a:latin typeface="Arial" charset="0"/>
              </a:rPr>
              <a:t> </a:t>
            </a:r>
            <a:r>
              <a:rPr lang="fr-FR" sz="2400" dirty="0" err="1">
                <a:latin typeface="Arial" charset="0"/>
              </a:rPr>
              <a:t>đẩy</a:t>
            </a:r>
            <a:r>
              <a:rPr lang="fr-FR" sz="2400" dirty="0">
                <a:latin typeface="Arial" charset="0"/>
              </a:rPr>
              <a:t> </a:t>
            </a:r>
            <a:r>
              <a:rPr lang="fr-FR" sz="2400" dirty="0" err="1">
                <a:latin typeface="Arial" charset="0"/>
              </a:rPr>
              <a:t>mạnh</a:t>
            </a:r>
            <a:r>
              <a:rPr lang="fr-FR" sz="2400" dirty="0">
                <a:latin typeface="Arial" charset="0"/>
              </a:rPr>
              <a:t> </a:t>
            </a:r>
            <a:r>
              <a:rPr lang="fr-FR" sz="2400" dirty="0" err="1">
                <a:latin typeface="Arial" charset="0"/>
              </a:rPr>
              <a:t>hiện</a:t>
            </a:r>
            <a:r>
              <a:rPr lang="fr-FR" sz="2400" dirty="0">
                <a:latin typeface="Arial" charset="0"/>
              </a:rPr>
              <a:t> </a:t>
            </a:r>
            <a:r>
              <a:rPr lang="fr-FR" sz="2400" dirty="0" err="1">
                <a:latin typeface="Arial" charset="0"/>
              </a:rPr>
              <a:t>đại</a:t>
            </a:r>
            <a:r>
              <a:rPr lang="fr-FR" sz="2400" dirty="0">
                <a:latin typeface="Arial" charset="0"/>
              </a:rPr>
              <a:t> </a:t>
            </a:r>
          </a:p>
          <a:p>
            <a:pPr algn="ctr">
              <a:defRPr/>
            </a:pPr>
            <a:r>
              <a:rPr lang="fr-FR" sz="2400" dirty="0">
                <a:latin typeface="Arial" charset="0"/>
              </a:rPr>
              <a:t>Q</a:t>
            </a:r>
            <a:r>
              <a:rPr lang="fr-FR" sz="2400">
                <a:latin typeface="Arial" charset="0"/>
              </a:rPr>
              <a:t>uân </a:t>
            </a:r>
            <a:r>
              <a:rPr lang="fr-FR" sz="2400" dirty="0" err="1">
                <a:latin typeface="Arial" charset="0"/>
              </a:rPr>
              <a:t>đội</a:t>
            </a:r>
            <a:endParaRPr lang="vi-VN" sz="2100" b="1" dirty="0">
              <a:latin typeface="Arial" charset="0"/>
            </a:endParaRPr>
          </a:p>
        </p:txBody>
      </p:sp>
      <p:sp>
        <p:nvSpPr>
          <p:cNvPr id="27" name="AutoShape 10">
            <a:extLst>
              <a:ext uri="{FF2B5EF4-FFF2-40B4-BE49-F238E27FC236}">
                <a16:creationId xmlns:a16="http://schemas.microsoft.com/office/drawing/2014/main" id="{2FC531E8-99E8-4AF9-946F-5DD14E2AF405}"/>
              </a:ext>
            </a:extLst>
          </p:cNvPr>
          <p:cNvSpPr>
            <a:spLocks noChangeArrowheads="1"/>
          </p:cNvSpPr>
          <p:nvPr/>
        </p:nvSpPr>
        <p:spPr bwMode="auto">
          <a:xfrm>
            <a:off x="47244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fr-FR" sz="2400" dirty="0" err="1">
                <a:latin typeface="Arial" charset="0"/>
              </a:rPr>
              <a:t>Xây</a:t>
            </a:r>
            <a:r>
              <a:rPr lang="fr-FR" sz="2400" dirty="0">
                <a:latin typeface="Arial" charset="0"/>
              </a:rPr>
              <a:t> </a:t>
            </a:r>
            <a:r>
              <a:rPr lang="fr-FR" sz="2400" dirty="0" err="1">
                <a:latin typeface="Arial" charset="0"/>
              </a:rPr>
              <a:t>dựng</a:t>
            </a:r>
            <a:r>
              <a:rPr lang="fr-FR" sz="2400" dirty="0">
                <a:latin typeface="Arial" charset="0"/>
              </a:rPr>
              <a:t> </a:t>
            </a:r>
            <a:r>
              <a:rPr lang="fr-FR" sz="2400" dirty="0" err="1">
                <a:latin typeface="Arial" charset="0"/>
              </a:rPr>
              <a:t>đồng</a:t>
            </a:r>
            <a:r>
              <a:rPr lang="fr-FR" sz="2400" dirty="0">
                <a:latin typeface="Arial" charset="0"/>
              </a:rPr>
              <a:t> </a:t>
            </a:r>
            <a:r>
              <a:rPr lang="fr-FR" sz="2400" dirty="0" err="1">
                <a:latin typeface="Arial" charset="0"/>
              </a:rPr>
              <a:t>bộ</a:t>
            </a:r>
            <a:endParaRPr lang="fr-FR" sz="2400" dirty="0">
              <a:latin typeface="Arial" charset="0"/>
            </a:endParaRPr>
          </a:p>
          <a:p>
            <a:pPr algn="ctr">
              <a:defRPr/>
            </a:pPr>
            <a:r>
              <a:rPr lang="fr-FR" sz="2400" dirty="0">
                <a:latin typeface="Arial" charset="0"/>
              </a:rPr>
              <a:t> </a:t>
            </a:r>
            <a:r>
              <a:rPr lang="fr-FR" sz="2400" dirty="0" err="1">
                <a:latin typeface="Arial" charset="0"/>
              </a:rPr>
              <a:t>cả</a:t>
            </a:r>
            <a:r>
              <a:rPr lang="fr-FR" sz="2400" dirty="0">
                <a:latin typeface="Arial" charset="0"/>
              </a:rPr>
              <a:t> </a:t>
            </a:r>
            <a:r>
              <a:rPr lang="fr-FR" sz="2400" dirty="0" err="1">
                <a:latin typeface="Arial" charset="0"/>
              </a:rPr>
              <a:t>số</a:t>
            </a:r>
            <a:r>
              <a:rPr lang="fr-FR" sz="2400" dirty="0">
                <a:latin typeface="Arial" charset="0"/>
              </a:rPr>
              <a:t> </a:t>
            </a:r>
            <a:r>
              <a:rPr lang="fr-FR" sz="2400" dirty="0" err="1">
                <a:latin typeface="Arial" charset="0"/>
              </a:rPr>
              <a:t>lượng</a:t>
            </a:r>
            <a:r>
              <a:rPr lang="fr-FR" sz="2400" dirty="0">
                <a:latin typeface="Arial" charset="0"/>
              </a:rPr>
              <a:t>, </a:t>
            </a:r>
            <a:r>
              <a:rPr lang="fr-FR" sz="2400" dirty="0" err="1">
                <a:latin typeface="Arial" charset="0"/>
              </a:rPr>
              <a:t>chất</a:t>
            </a:r>
            <a:r>
              <a:rPr lang="fr-FR" sz="2400" dirty="0">
                <a:latin typeface="Arial" charset="0"/>
              </a:rPr>
              <a:t> </a:t>
            </a:r>
            <a:r>
              <a:rPr lang="fr-FR" sz="2400" dirty="0" err="1">
                <a:latin typeface="Arial" charset="0"/>
              </a:rPr>
              <a:t>lượng</a:t>
            </a:r>
            <a:endParaRPr lang="fr-FR" sz="2400" dirty="0">
              <a:latin typeface="Arial" charset="0"/>
            </a:endParaRPr>
          </a:p>
          <a:p>
            <a:pPr algn="ctr">
              <a:defRPr/>
            </a:pPr>
            <a:r>
              <a:rPr lang="fr-FR" sz="2400" dirty="0">
                <a:latin typeface="Arial" charset="0"/>
              </a:rPr>
              <a:t> </a:t>
            </a:r>
            <a:r>
              <a:rPr lang="fr-FR" sz="2400" dirty="0" err="1">
                <a:latin typeface="Arial" charset="0"/>
              </a:rPr>
              <a:t>bộ</a:t>
            </a:r>
            <a:r>
              <a:rPr lang="fr-FR" sz="2400" dirty="0">
                <a:latin typeface="Arial" charset="0"/>
              </a:rPr>
              <a:t> </a:t>
            </a:r>
            <a:r>
              <a:rPr lang="fr-FR" sz="2400" dirty="0" err="1">
                <a:latin typeface="Arial" charset="0"/>
              </a:rPr>
              <a:t>đội</a:t>
            </a:r>
            <a:r>
              <a:rPr lang="fr-FR" sz="2400" dirty="0">
                <a:latin typeface="Arial" charset="0"/>
              </a:rPr>
              <a:t> </a:t>
            </a:r>
            <a:r>
              <a:rPr lang="fr-FR" sz="2400" dirty="0" err="1">
                <a:latin typeface="Arial" charset="0"/>
              </a:rPr>
              <a:t>và</a:t>
            </a:r>
            <a:r>
              <a:rPr lang="fr-FR" sz="2400" dirty="0">
                <a:latin typeface="Arial" charset="0"/>
              </a:rPr>
              <a:t> </a:t>
            </a:r>
            <a:r>
              <a:rPr lang="fr-FR" sz="2400" dirty="0" err="1">
                <a:latin typeface="Arial" charset="0"/>
              </a:rPr>
              <a:t>vũ</a:t>
            </a:r>
            <a:r>
              <a:rPr lang="fr-FR" sz="2400" dirty="0">
                <a:latin typeface="Arial" charset="0"/>
              </a:rPr>
              <a:t> </a:t>
            </a:r>
            <a:r>
              <a:rPr lang="fr-FR" sz="2400" dirty="0" err="1">
                <a:latin typeface="Arial" charset="0"/>
              </a:rPr>
              <a:t>khí</a:t>
            </a:r>
            <a:endParaRPr lang="vi-VN" sz="2100" b="1" dirty="0">
              <a:latin typeface="Arial" charset="0"/>
            </a:endParaRPr>
          </a:p>
        </p:txBody>
      </p:sp>
      <p:sp>
        <p:nvSpPr>
          <p:cNvPr id="28" name="Rectangle: Rounded Corners 27">
            <a:extLst>
              <a:ext uri="{FF2B5EF4-FFF2-40B4-BE49-F238E27FC236}">
                <a16:creationId xmlns:a16="http://schemas.microsoft.com/office/drawing/2014/main" id="{FF924CC9-35C3-4066-A3BB-63138F319BAB}"/>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469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seq concurrent="1" nextAc="seek">
              <p:cTn id="34" restart="whenNotActive" fill="hold" evtFilter="cancelBubble" nodeType="interactiveSeq">
                <p:stCondLst>
                  <p:cond evt="onClick" delay="0">
                    <p:tgtEl>
                      <p:spTgt spid="11471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471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4714"/>
                                        </p:tgtEl>
                                      </p:cBhvr>
                                    </p:animEffect>
                                    <p:set>
                                      <p:cBhvr>
                                        <p:cTn id="42"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4713"/>
                                        </p:tgtEl>
                                      </p:cBhvr>
                                    </p:animEffect>
                                    <p:set>
                                      <p:cBhvr>
                                        <p:cTn id="46"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4712"/>
                                        </p:tgtEl>
                                      </p:cBhvr>
                                    </p:animEffect>
                                    <p:set>
                                      <p:cBhvr>
                                        <p:cTn id="50"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4711"/>
                                        </p:tgtEl>
                                      </p:cBhvr>
                                    </p:animEffect>
                                    <p:set>
                                      <p:cBhvr>
                                        <p:cTn id="54"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4710"/>
                                        </p:tgtEl>
                                      </p:cBhvr>
                                    </p:animEffect>
                                    <p:set>
                                      <p:cBhvr>
                                        <p:cTn id="58"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4709"/>
                                        </p:tgtEl>
                                      </p:cBhvr>
                                    </p:animEffect>
                                    <p:set>
                                      <p:cBhvr>
                                        <p:cTn id="62"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4707"/>
                                        </p:tgtEl>
                                      </p:cBhvr>
                                    </p:animEffect>
                                    <p:set>
                                      <p:cBhvr>
                                        <p:cTn id="66"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4690"/>
                                        </p:tgtEl>
                                      </p:cBhvr>
                                    </p:animEffect>
                                    <p:set>
                                      <p:cBhvr>
                                        <p:cTn id="70"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10CEF0CF-E7C4-40CD-A1EE-F27CF6DEEA12}"/>
              </a:ext>
            </a:extLst>
          </p:cNvPr>
          <p:cNvSpPr>
            <a:spLocks noChangeArrowheads="1"/>
          </p:cNvSpPr>
          <p:nvPr/>
        </p:nvSpPr>
        <p:spPr bwMode="auto">
          <a:xfrm>
            <a:off x="5041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5123" name="Picture 15" descr="people008">
            <a:extLst>
              <a:ext uri="{FF2B5EF4-FFF2-40B4-BE49-F238E27FC236}">
                <a16:creationId xmlns:a16="http://schemas.microsoft.com/office/drawing/2014/main" id="{1FD80DA9-DAA9-4D9D-B80B-5EE60DE09CB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4B1C130-A1B1-48D6-8990-DE654F75E955}"/>
              </a:ext>
            </a:extLst>
          </p:cNvPr>
          <p:cNvSpPr txBox="1">
            <a:spLocks noChangeArrowheads="1"/>
          </p:cNvSpPr>
          <p:nvPr/>
        </p:nvSpPr>
        <p:spPr bwMode="auto">
          <a:xfrm>
            <a:off x="1498600" y="974725"/>
            <a:ext cx="7523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i="1">
                <a:solidFill>
                  <a:srgbClr val="000000"/>
                </a:solidFill>
              </a:rPr>
              <a:t>Thách thức lớn đối với chúng ta trong</a:t>
            </a:r>
          </a:p>
          <a:p>
            <a:pPr algn="ctr"/>
            <a:r>
              <a:rPr lang="fr-FR" altLang="en-US" sz="3000" i="1">
                <a:solidFill>
                  <a:srgbClr val="000000"/>
                </a:solidFill>
              </a:rPr>
              <a:t>xây dựng lực lượng vũ trang nhân dân là:</a:t>
            </a:r>
            <a:endParaRPr lang="en-US" altLang="en-US" sz="3000" i="1">
              <a:solidFill>
                <a:srgbClr val="000000"/>
              </a:solidFill>
            </a:endParaRPr>
          </a:p>
        </p:txBody>
      </p:sp>
      <p:sp>
        <p:nvSpPr>
          <p:cNvPr id="65549" name="AutoShape 13">
            <a:extLst>
              <a:ext uri="{FF2B5EF4-FFF2-40B4-BE49-F238E27FC236}">
                <a16:creationId xmlns:a16="http://schemas.microsoft.com/office/drawing/2014/main" id="{84717BCF-0CEA-4A5B-9C05-5597D60AC84E}"/>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a:buFontTx/>
              <a:buAutoNum type="alphaUcPeriod"/>
              <a:defRPr/>
            </a:pPr>
            <a:r>
              <a:rPr lang="fr-FR" sz="2000" dirty="0" err="1">
                <a:solidFill>
                  <a:srgbClr val="000000"/>
                </a:solidFill>
                <a:latin typeface="Arial" charset="0"/>
              </a:rPr>
              <a:t>Tình</a:t>
            </a:r>
            <a:r>
              <a:rPr lang="fr-FR" sz="2000" dirty="0">
                <a:solidFill>
                  <a:srgbClr val="000000"/>
                </a:solidFill>
                <a:latin typeface="Arial" charset="0"/>
              </a:rPr>
              <a:t> </a:t>
            </a:r>
            <a:r>
              <a:rPr lang="fr-FR" sz="2000" dirty="0" err="1">
                <a:solidFill>
                  <a:srgbClr val="000000"/>
                </a:solidFill>
                <a:latin typeface="Arial" charset="0"/>
              </a:rPr>
              <a:t>trạng</a:t>
            </a:r>
            <a:r>
              <a:rPr lang="fr-FR" sz="2000" dirty="0">
                <a:solidFill>
                  <a:srgbClr val="000000"/>
                </a:solidFill>
                <a:latin typeface="Arial" charset="0"/>
              </a:rPr>
              <a:t> </a:t>
            </a:r>
            <a:r>
              <a:rPr lang="fr-FR" sz="2000" dirty="0" err="1">
                <a:solidFill>
                  <a:srgbClr val="000000"/>
                </a:solidFill>
                <a:latin typeface="Arial" charset="0"/>
              </a:rPr>
              <a:t>suy</a:t>
            </a:r>
            <a:r>
              <a:rPr lang="fr-FR" sz="2000" dirty="0">
                <a:solidFill>
                  <a:srgbClr val="000000"/>
                </a:solidFill>
                <a:latin typeface="Arial" charset="0"/>
              </a:rPr>
              <a:t> </a:t>
            </a:r>
            <a:r>
              <a:rPr lang="fr-FR" sz="2000" dirty="0" err="1">
                <a:solidFill>
                  <a:srgbClr val="000000"/>
                </a:solidFill>
                <a:latin typeface="Arial" charset="0"/>
              </a:rPr>
              <a:t>thoái</a:t>
            </a:r>
            <a:r>
              <a:rPr lang="fr-FR" sz="2000" dirty="0">
                <a:solidFill>
                  <a:srgbClr val="000000"/>
                </a:solidFill>
                <a:latin typeface="Arial" charset="0"/>
              </a:rPr>
              <a:t> </a:t>
            </a:r>
            <a:r>
              <a:rPr lang="fr-FR" sz="2000" dirty="0" err="1">
                <a:solidFill>
                  <a:srgbClr val="000000"/>
                </a:solidFill>
                <a:latin typeface="Arial" charset="0"/>
              </a:rPr>
              <a:t>về</a:t>
            </a:r>
            <a:endParaRPr lang="fr-FR" sz="2000" dirty="0">
              <a:solidFill>
                <a:srgbClr val="000000"/>
              </a:solidFill>
              <a:latin typeface="Arial" charset="0"/>
            </a:endParaRPr>
          </a:p>
          <a:p>
            <a:pPr algn="ctr">
              <a:defRPr/>
            </a:pPr>
            <a:r>
              <a:rPr lang="fr-FR" sz="2000" dirty="0" err="1">
                <a:solidFill>
                  <a:srgbClr val="000000"/>
                </a:solidFill>
                <a:latin typeface="Arial" charset="0"/>
              </a:rPr>
              <a:t>chính</a:t>
            </a:r>
            <a:r>
              <a:rPr lang="fr-FR" sz="2000" dirty="0">
                <a:solidFill>
                  <a:srgbClr val="000000"/>
                </a:solidFill>
                <a:latin typeface="Arial" charset="0"/>
              </a:rPr>
              <a:t> </a:t>
            </a:r>
            <a:r>
              <a:rPr lang="fr-FR" sz="2000" dirty="0" err="1">
                <a:solidFill>
                  <a:srgbClr val="000000"/>
                </a:solidFill>
                <a:latin typeface="Arial" charset="0"/>
              </a:rPr>
              <a:t>trị</a:t>
            </a:r>
            <a:r>
              <a:rPr lang="fr-FR" sz="2000" dirty="0">
                <a:solidFill>
                  <a:srgbClr val="000000"/>
                </a:solidFill>
                <a:latin typeface="Arial" charset="0"/>
              </a:rPr>
              <a:t>, </a:t>
            </a:r>
            <a:r>
              <a:rPr lang="fr-FR" sz="2000" dirty="0" err="1">
                <a:solidFill>
                  <a:srgbClr val="000000"/>
                </a:solidFill>
                <a:latin typeface="Arial" charset="0"/>
              </a:rPr>
              <a:t>tư</a:t>
            </a:r>
            <a:r>
              <a:rPr lang="fr-FR" sz="2000" dirty="0">
                <a:solidFill>
                  <a:srgbClr val="000000"/>
                </a:solidFill>
                <a:latin typeface="Arial" charset="0"/>
              </a:rPr>
              <a:t> </a:t>
            </a:r>
            <a:r>
              <a:rPr lang="fr-FR" sz="2000" dirty="0" err="1">
                <a:solidFill>
                  <a:srgbClr val="000000"/>
                </a:solidFill>
                <a:latin typeface="Arial" charset="0"/>
              </a:rPr>
              <a:t>tưởng</a:t>
            </a:r>
            <a:r>
              <a:rPr lang="fr-FR" sz="2000" dirty="0">
                <a:solidFill>
                  <a:srgbClr val="000000"/>
                </a:solidFill>
                <a:latin typeface="Arial" charset="0"/>
              </a:rPr>
              <a:t>, </a:t>
            </a:r>
            <a:r>
              <a:rPr lang="fr-FR" sz="2000" dirty="0" err="1">
                <a:solidFill>
                  <a:srgbClr val="000000"/>
                </a:solidFill>
                <a:latin typeface="Arial" charset="0"/>
              </a:rPr>
              <a:t>đạo</a:t>
            </a:r>
            <a:r>
              <a:rPr lang="fr-FR" sz="2000" dirty="0">
                <a:solidFill>
                  <a:srgbClr val="000000"/>
                </a:solidFill>
                <a:latin typeface="Arial" charset="0"/>
              </a:rPr>
              <a:t> </a:t>
            </a:r>
            <a:r>
              <a:rPr lang="fr-FR" sz="2000" dirty="0" err="1">
                <a:solidFill>
                  <a:srgbClr val="000000"/>
                </a:solidFill>
                <a:latin typeface="Arial" charset="0"/>
              </a:rPr>
              <a:t>đức</a:t>
            </a:r>
            <a:r>
              <a:rPr lang="fr-FR" sz="2000" dirty="0">
                <a:solidFill>
                  <a:srgbClr val="000000"/>
                </a:solidFill>
                <a:latin typeface="Arial" charset="0"/>
              </a:rPr>
              <a:t>, </a:t>
            </a:r>
            <a:r>
              <a:rPr lang="fr-FR" sz="2000" dirty="0" err="1">
                <a:solidFill>
                  <a:srgbClr val="000000"/>
                </a:solidFill>
                <a:latin typeface="Arial" charset="0"/>
              </a:rPr>
              <a:t>lối</a:t>
            </a:r>
            <a:endParaRPr lang="fr-FR" sz="2000" dirty="0">
              <a:solidFill>
                <a:srgbClr val="000000"/>
              </a:solidFill>
              <a:latin typeface="Arial" charset="0"/>
            </a:endParaRPr>
          </a:p>
          <a:p>
            <a:pPr algn="ctr">
              <a:defRPr/>
            </a:pPr>
            <a:r>
              <a:rPr lang="fr-FR" sz="2000" dirty="0" err="1">
                <a:solidFill>
                  <a:srgbClr val="000000"/>
                </a:solidFill>
                <a:latin typeface="Arial" charset="0"/>
              </a:rPr>
              <a:t>sống</a:t>
            </a:r>
            <a:r>
              <a:rPr lang="fr-FR" sz="2000" dirty="0">
                <a:solidFill>
                  <a:srgbClr val="000000"/>
                </a:solidFill>
                <a:latin typeface="Arial" charset="0"/>
              </a:rPr>
              <a:t> </a:t>
            </a:r>
            <a:r>
              <a:rPr lang="fr-FR" sz="2000" dirty="0" err="1">
                <a:solidFill>
                  <a:srgbClr val="000000"/>
                </a:solidFill>
                <a:latin typeface="Arial" charset="0"/>
              </a:rPr>
              <a:t>của</a:t>
            </a:r>
            <a:r>
              <a:rPr lang="fr-FR" sz="2000" dirty="0">
                <a:solidFill>
                  <a:srgbClr val="000000"/>
                </a:solidFill>
                <a:latin typeface="Arial" charset="0"/>
              </a:rPr>
              <a:t> </a:t>
            </a:r>
            <a:r>
              <a:rPr lang="fr-FR" sz="2000" dirty="0" err="1">
                <a:solidFill>
                  <a:srgbClr val="000000"/>
                </a:solidFill>
                <a:latin typeface="Arial" charset="0"/>
              </a:rPr>
              <a:t>một</a:t>
            </a:r>
            <a:r>
              <a:rPr lang="fr-FR" sz="2000" dirty="0">
                <a:solidFill>
                  <a:srgbClr val="000000"/>
                </a:solidFill>
                <a:latin typeface="Arial" charset="0"/>
              </a:rPr>
              <a:t> </a:t>
            </a:r>
            <a:r>
              <a:rPr lang="fr-FR" sz="2000" dirty="0" err="1">
                <a:solidFill>
                  <a:srgbClr val="000000"/>
                </a:solidFill>
                <a:latin typeface="Arial" charset="0"/>
              </a:rPr>
              <a:t>bộ</a:t>
            </a:r>
            <a:r>
              <a:rPr lang="fr-FR" sz="2000" dirty="0">
                <a:solidFill>
                  <a:srgbClr val="000000"/>
                </a:solidFill>
                <a:latin typeface="Arial" charset="0"/>
              </a:rPr>
              <a:t> </a:t>
            </a:r>
            <a:r>
              <a:rPr lang="fr-FR" sz="2000" dirty="0" err="1">
                <a:solidFill>
                  <a:srgbClr val="000000"/>
                </a:solidFill>
                <a:latin typeface="Arial" charset="0"/>
              </a:rPr>
              <a:t>phận</a:t>
            </a:r>
            <a:r>
              <a:rPr lang="fr-FR" sz="2000" dirty="0">
                <a:solidFill>
                  <a:srgbClr val="000000"/>
                </a:solidFill>
                <a:latin typeface="Arial" charset="0"/>
              </a:rPr>
              <a:t> </a:t>
            </a:r>
            <a:r>
              <a:rPr lang="fr-FR" sz="2000" dirty="0" err="1">
                <a:solidFill>
                  <a:srgbClr val="000000"/>
                </a:solidFill>
                <a:latin typeface="Arial" charset="0"/>
              </a:rPr>
              <a:t>không</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nhỏ</a:t>
            </a:r>
            <a:r>
              <a:rPr lang="fr-FR" sz="2000" dirty="0">
                <a:solidFill>
                  <a:srgbClr val="000000"/>
                </a:solidFill>
                <a:latin typeface="Arial" charset="0"/>
              </a:rPr>
              <a:t> </a:t>
            </a:r>
            <a:r>
              <a:rPr lang="fr-FR" sz="2000" dirty="0" err="1">
                <a:solidFill>
                  <a:srgbClr val="000000"/>
                </a:solidFill>
                <a:latin typeface="Arial" charset="0"/>
              </a:rPr>
              <a:t>cán</a:t>
            </a:r>
            <a:r>
              <a:rPr lang="fr-FR" sz="2000" dirty="0">
                <a:solidFill>
                  <a:srgbClr val="000000"/>
                </a:solidFill>
                <a:latin typeface="Arial" charset="0"/>
              </a:rPr>
              <a:t> </a:t>
            </a:r>
            <a:r>
              <a:rPr lang="fr-FR" sz="2000" dirty="0" err="1">
                <a:solidFill>
                  <a:srgbClr val="000000"/>
                </a:solidFill>
                <a:latin typeface="Arial" charset="0"/>
              </a:rPr>
              <a:t>bộ</a:t>
            </a:r>
            <a:r>
              <a:rPr lang="fr-FR" sz="2000" dirty="0">
                <a:solidFill>
                  <a:srgbClr val="000000"/>
                </a:solidFill>
                <a:latin typeface="Arial" charset="0"/>
              </a:rPr>
              <a:t>, </a:t>
            </a:r>
            <a:r>
              <a:rPr lang="fr-FR" sz="2000" dirty="0" err="1">
                <a:solidFill>
                  <a:srgbClr val="000000"/>
                </a:solidFill>
                <a:latin typeface="Arial" charset="0"/>
              </a:rPr>
              <a:t>đảng</a:t>
            </a:r>
            <a:r>
              <a:rPr lang="fr-FR" sz="2000" dirty="0">
                <a:solidFill>
                  <a:srgbClr val="000000"/>
                </a:solidFill>
                <a:latin typeface="Arial" charset="0"/>
              </a:rPr>
              <a:t> </a:t>
            </a:r>
            <a:r>
              <a:rPr lang="fr-FR" sz="2000" dirty="0" err="1">
                <a:solidFill>
                  <a:srgbClr val="000000"/>
                </a:solidFill>
                <a:latin typeface="Arial" charset="0"/>
              </a:rPr>
              <a:t>viên</a:t>
            </a:r>
            <a:endParaRPr lang="en-US" sz="2000" dirty="0">
              <a:solidFill>
                <a:srgbClr val="000000"/>
              </a:solidFill>
              <a:latin typeface="Arial" charset="0"/>
            </a:endParaRPr>
          </a:p>
        </p:txBody>
      </p:sp>
      <p:sp>
        <p:nvSpPr>
          <p:cNvPr id="65545" name="AutoShape 9">
            <a:extLst>
              <a:ext uri="{FF2B5EF4-FFF2-40B4-BE49-F238E27FC236}">
                <a16:creationId xmlns:a16="http://schemas.microsoft.com/office/drawing/2014/main" id="{42BF4971-A8FF-4E44-990E-A3520C04B6F3}"/>
              </a:ext>
            </a:extLst>
          </p:cNvPr>
          <p:cNvSpPr>
            <a:spLocks noChangeArrowheads="1"/>
          </p:cNvSpPr>
          <p:nvPr/>
        </p:nvSpPr>
        <p:spPr bwMode="auto">
          <a:xfrm>
            <a:off x="241300" y="4124325"/>
            <a:ext cx="4178300" cy="13620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000" dirty="0">
                <a:solidFill>
                  <a:srgbClr val="000000"/>
                </a:solidFill>
                <a:latin typeface="Arial" charset="0"/>
              </a:rPr>
              <a:t> C. </a:t>
            </a:r>
            <a:r>
              <a:rPr lang="fr-FR" sz="2000" dirty="0" err="1">
                <a:solidFill>
                  <a:srgbClr val="000000"/>
                </a:solidFill>
                <a:latin typeface="Arial" charset="0"/>
              </a:rPr>
              <a:t>Trật</a:t>
            </a:r>
            <a:r>
              <a:rPr lang="fr-FR" sz="2000" dirty="0">
                <a:solidFill>
                  <a:srgbClr val="000000"/>
                </a:solidFill>
                <a:latin typeface="Arial" charset="0"/>
              </a:rPr>
              <a:t> </a:t>
            </a:r>
            <a:r>
              <a:rPr lang="fr-FR" sz="2000" dirty="0" err="1">
                <a:solidFill>
                  <a:srgbClr val="000000"/>
                </a:solidFill>
                <a:latin typeface="Arial" charset="0"/>
              </a:rPr>
              <a:t>tự</a:t>
            </a:r>
            <a:r>
              <a:rPr lang="fr-FR" sz="2000" dirty="0">
                <a:solidFill>
                  <a:srgbClr val="000000"/>
                </a:solidFill>
                <a:latin typeface="Arial" charset="0"/>
              </a:rPr>
              <a:t>, an </a:t>
            </a:r>
            <a:r>
              <a:rPr lang="fr-FR" sz="2000" dirty="0" err="1">
                <a:solidFill>
                  <a:srgbClr val="000000"/>
                </a:solidFill>
                <a:latin typeface="Arial" charset="0"/>
              </a:rPr>
              <a:t>toàn</a:t>
            </a:r>
            <a:r>
              <a:rPr lang="fr-FR" sz="2000" dirty="0">
                <a:solidFill>
                  <a:srgbClr val="000000"/>
                </a:solidFill>
                <a:latin typeface="Arial" charset="0"/>
              </a:rPr>
              <a:t> </a:t>
            </a:r>
            <a:r>
              <a:rPr lang="fr-FR" sz="2000" dirty="0" err="1">
                <a:solidFill>
                  <a:srgbClr val="000000"/>
                </a:solidFill>
                <a:latin typeface="Arial" charset="0"/>
              </a:rPr>
              <a:t>xã</a:t>
            </a:r>
            <a:r>
              <a:rPr lang="fr-FR" sz="2000" dirty="0">
                <a:solidFill>
                  <a:srgbClr val="000000"/>
                </a:solidFill>
                <a:latin typeface="Arial" charset="0"/>
              </a:rPr>
              <a:t> </a:t>
            </a:r>
            <a:r>
              <a:rPr lang="fr-FR" sz="2000" dirty="0" err="1">
                <a:solidFill>
                  <a:srgbClr val="000000"/>
                </a:solidFill>
                <a:latin typeface="Arial" charset="0"/>
              </a:rPr>
              <a:t>hội</a:t>
            </a:r>
            <a:r>
              <a:rPr lang="fr-FR" sz="2000" dirty="0">
                <a:solidFill>
                  <a:srgbClr val="000000"/>
                </a:solidFill>
                <a:latin typeface="Arial" charset="0"/>
              </a:rPr>
              <a:t> </a:t>
            </a:r>
          </a:p>
          <a:p>
            <a:pPr algn="ctr">
              <a:defRPr/>
            </a:pPr>
            <a:r>
              <a:rPr lang="fr-FR" sz="2000" dirty="0" err="1">
                <a:solidFill>
                  <a:srgbClr val="000000"/>
                </a:solidFill>
                <a:latin typeface="Arial" charset="0"/>
              </a:rPr>
              <a:t>còn</a:t>
            </a:r>
            <a:r>
              <a:rPr lang="fr-FR" sz="2000" dirty="0">
                <a:solidFill>
                  <a:srgbClr val="000000"/>
                </a:solidFill>
                <a:latin typeface="Arial" charset="0"/>
              </a:rPr>
              <a:t> </a:t>
            </a:r>
            <a:r>
              <a:rPr lang="fr-FR" sz="2000" dirty="0" err="1">
                <a:solidFill>
                  <a:srgbClr val="000000"/>
                </a:solidFill>
                <a:latin typeface="Arial" charset="0"/>
              </a:rPr>
              <a:t>nhiều</a:t>
            </a:r>
            <a:r>
              <a:rPr lang="fr-FR" sz="2000" dirty="0">
                <a:solidFill>
                  <a:srgbClr val="000000"/>
                </a:solidFill>
                <a:latin typeface="Arial" charset="0"/>
              </a:rPr>
              <a:t> </a:t>
            </a:r>
            <a:r>
              <a:rPr lang="fr-FR" sz="2000" dirty="0" err="1">
                <a:solidFill>
                  <a:srgbClr val="000000"/>
                </a:solidFill>
                <a:latin typeface="Arial" charset="0"/>
              </a:rPr>
              <a:t>phức</a:t>
            </a:r>
            <a:r>
              <a:rPr lang="fr-FR" sz="2000" dirty="0">
                <a:solidFill>
                  <a:srgbClr val="000000"/>
                </a:solidFill>
                <a:latin typeface="Arial" charset="0"/>
              </a:rPr>
              <a:t> </a:t>
            </a:r>
            <a:r>
              <a:rPr lang="fr-FR" sz="2000" dirty="0" err="1">
                <a:solidFill>
                  <a:srgbClr val="000000"/>
                </a:solidFill>
                <a:latin typeface="Arial" charset="0"/>
              </a:rPr>
              <a:t>tạp</a:t>
            </a:r>
            <a:r>
              <a:rPr lang="fr-FR" sz="2000" dirty="0">
                <a:solidFill>
                  <a:srgbClr val="000000"/>
                </a:solidFill>
                <a:latin typeface="Arial" charset="0"/>
              </a:rPr>
              <a:t>, </a:t>
            </a:r>
            <a:r>
              <a:rPr lang="fr-FR" sz="2000" dirty="0" err="1">
                <a:solidFill>
                  <a:srgbClr val="000000"/>
                </a:solidFill>
                <a:latin typeface="Arial" charset="0"/>
              </a:rPr>
              <a:t>trật</a:t>
            </a:r>
            <a:r>
              <a:rPr lang="fr-FR" sz="2000" dirty="0">
                <a:solidFill>
                  <a:srgbClr val="000000"/>
                </a:solidFill>
                <a:latin typeface="Arial" charset="0"/>
              </a:rPr>
              <a:t> </a:t>
            </a:r>
            <a:r>
              <a:rPr lang="fr-FR" sz="2000" dirty="0" err="1">
                <a:solidFill>
                  <a:srgbClr val="000000"/>
                </a:solidFill>
                <a:latin typeface="Arial" charset="0"/>
              </a:rPr>
              <a:t>tự</a:t>
            </a:r>
            <a:r>
              <a:rPr lang="fr-FR" sz="2000" dirty="0">
                <a:solidFill>
                  <a:srgbClr val="000000"/>
                </a:solidFill>
                <a:latin typeface="Arial" charset="0"/>
              </a:rPr>
              <a:t> </a:t>
            </a:r>
            <a:r>
              <a:rPr lang="fr-FR" sz="2000" dirty="0" err="1">
                <a:solidFill>
                  <a:srgbClr val="000000"/>
                </a:solidFill>
                <a:latin typeface="Arial" charset="0"/>
              </a:rPr>
              <a:t>kỷ</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cương</a:t>
            </a:r>
            <a:r>
              <a:rPr lang="fr-FR" sz="2000" dirty="0">
                <a:solidFill>
                  <a:srgbClr val="000000"/>
                </a:solidFill>
                <a:latin typeface="Arial" charset="0"/>
              </a:rPr>
              <a:t> </a:t>
            </a:r>
            <a:r>
              <a:rPr lang="fr-FR" sz="2000" dirty="0" err="1">
                <a:solidFill>
                  <a:srgbClr val="000000"/>
                </a:solidFill>
                <a:latin typeface="Arial" charset="0"/>
              </a:rPr>
              <a:t>còn</a:t>
            </a:r>
            <a:r>
              <a:rPr lang="fr-FR" sz="2000" dirty="0">
                <a:solidFill>
                  <a:srgbClr val="000000"/>
                </a:solidFill>
                <a:latin typeface="Arial" charset="0"/>
              </a:rPr>
              <a:t> </a:t>
            </a:r>
            <a:r>
              <a:rPr lang="fr-FR" sz="2000" dirty="0" err="1">
                <a:solidFill>
                  <a:srgbClr val="000000"/>
                </a:solidFill>
                <a:latin typeface="Arial" charset="0"/>
              </a:rPr>
              <a:t>lỏng</a:t>
            </a:r>
            <a:r>
              <a:rPr lang="fr-FR" sz="2000" dirty="0">
                <a:solidFill>
                  <a:srgbClr val="000000"/>
                </a:solidFill>
                <a:latin typeface="Arial" charset="0"/>
              </a:rPr>
              <a:t> </a:t>
            </a:r>
            <a:r>
              <a:rPr lang="fr-FR" sz="2000" dirty="0" err="1">
                <a:solidFill>
                  <a:srgbClr val="000000"/>
                </a:solidFill>
                <a:latin typeface="Arial" charset="0"/>
              </a:rPr>
              <a:t>lẻo</a:t>
            </a:r>
            <a:r>
              <a:rPr lang="fr-FR" sz="2000" dirty="0">
                <a:solidFill>
                  <a:srgbClr val="000000"/>
                </a:solidFill>
                <a:latin typeface="Arial" charset="0"/>
              </a:rPr>
              <a:t>, tai </a:t>
            </a:r>
            <a:r>
              <a:rPr lang="fr-FR" sz="2000" dirty="0" err="1">
                <a:solidFill>
                  <a:srgbClr val="000000"/>
                </a:solidFill>
                <a:latin typeface="Arial" charset="0"/>
              </a:rPr>
              <a:t>nạn</a:t>
            </a:r>
            <a:r>
              <a:rPr lang="fr-FR" sz="2000" dirty="0">
                <a:solidFill>
                  <a:srgbClr val="000000"/>
                </a:solidFill>
                <a:latin typeface="Arial" charset="0"/>
              </a:rPr>
              <a:t> </a:t>
            </a:r>
          </a:p>
          <a:p>
            <a:pPr algn="ctr">
              <a:defRPr/>
            </a:pPr>
            <a:r>
              <a:rPr lang="fr-FR" sz="2000" dirty="0" err="1">
                <a:solidFill>
                  <a:srgbClr val="000000"/>
                </a:solidFill>
                <a:latin typeface="Arial" charset="0"/>
              </a:rPr>
              <a:t>giao</a:t>
            </a:r>
            <a:r>
              <a:rPr lang="fr-FR" sz="2000" dirty="0">
                <a:solidFill>
                  <a:srgbClr val="000000"/>
                </a:solidFill>
                <a:latin typeface="Arial" charset="0"/>
              </a:rPr>
              <a:t> </a:t>
            </a:r>
            <a:r>
              <a:rPr lang="fr-FR" sz="2000" dirty="0" err="1">
                <a:solidFill>
                  <a:srgbClr val="000000"/>
                </a:solidFill>
                <a:latin typeface="Arial" charset="0"/>
              </a:rPr>
              <a:t>thông</a:t>
            </a:r>
            <a:r>
              <a:rPr lang="fr-FR" sz="2000" dirty="0">
                <a:solidFill>
                  <a:srgbClr val="000000"/>
                </a:solidFill>
                <a:latin typeface="Arial" charset="0"/>
              </a:rPr>
              <a:t>, </a:t>
            </a:r>
            <a:r>
              <a:rPr lang="fr-FR" sz="2000" dirty="0" err="1">
                <a:solidFill>
                  <a:srgbClr val="000000"/>
                </a:solidFill>
                <a:latin typeface="Arial" charset="0"/>
              </a:rPr>
              <a:t>đang</a:t>
            </a:r>
            <a:r>
              <a:rPr lang="fr-FR" sz="2000" dirty="0">
                <a:solidFill>
                  <a:srgbClr val="000000"/>
                </a:solidFill>
                <a:latin typeface="Arial" charset="0"/>
              </a:rPr>
              <a:t> </a:t>
            </a:r>
            <a:r>
              <a:rPr lang="fr-FR" sz="2000" dirty="0" err="1">
                <a:solidFill>
                  <a:srgbClr val="000000"/>
                </a:solidFill>
                <a:latin typeface="Arial" charset="0"/>
              </a:rPr>
              <a:t>bức</a:t>
            </a:r>
            <a:r>
              <a:rPr lang="fr-FR" sz="2000" dirty="0">
                <a:solidFill>
                  <a:srgbClr val="000000"/>
                </a:solidFill>
                <a:latin typeface="Arial" charset="0"/>
              </a:rPr>
              <a:t> </a:t>
            </a:r>
            <a:r>
              <a:rPr lang="fr-FR" sz="2000" dirty="0" err="1">
                <a:solidFill>
                  <a:srgbClr val="000000"/>
                </a:solidFill>
                <a:latin typeface="Arial" charset="0"/>
              </a:rPr>
              <a:t>xúc</a:t>
            </a:r>
            <a:endParaRPr lang="vi-VN" sz="2000" b="1" dirty="0">
              <a:solidFill>
                <a:srgbClr val="000000"/>
              </a:solidFill>
              <a:latin typeface="Arial" charset="0"/>
            </a:endParaRPr>
          </a:p>
        </p:txBody>
      </p:sp>
      <p:sp>
        <p:nvSpPr>
          <p:cNvPr id="62486" name="Oval 22">
            <a:extLst>
              <a:ext uri="{FF2B5EF4-FFF2-40B4-BE49-F238E27FC236}">
                <a16:creationId xmlns:a16="http://schemas.microsoft.com/office/drawing/2014/main" id="{EE059832-6755-4E0C-BC0E-62DFC80CCB95}"/>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1448" name="Picture 23" descr="ani32">
            <a:hlinkClick r:id="rId7" action="ppaction://hlinksldjump"/>
            <a:extLst>
              <a:ext uri="{FF2B5EF4-FFF2-40B4-BE49-F238E27FC236}">
                <a16:creationId xmlns:a16="http://schemas.microsoft.com/office/drawing/2014/main" id="{38DD9DD1-B3AF-4507-B248-2250B5ACA88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02600" y="6094413"/>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F7F6CB72-BEF4-4D04-9DAD-E51CFC8EFE3F}"/>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62495" name="Oval 31">
            <a:extLst>
              <a:ext uri="{FF2B5EF4-FFF2-40B4-BE49-F238E27FC236}">
                <a16:creationId xmlns:a16="http://schemas.microsoft.com/office/drawing/2014/main" id="{DF018A92-71CE-4978-AC40-582744E61C78}"/>
              </a:ext>
            </a:extLst>
          </p:cNvPr>
          <p:cNvSpPr>
            <a:spLocks noChangeArrowheads="1"/>
          </p:cNvSpPr>
          <p:nvPr/>
        </p:nvSpPr>
        <p:spPr bwMode="auto">
          <a:xfrm>
            <a:off x="50292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62496" name="Oval 32">
            <a:extLst>
              <a:ext uri="{FF2B5EF4-FFF2-40B4-BE49-F238E27FC236}">
                <a16:creationId xmlns:a16="http://schemas.microsoft.com/office/drawing/2014/main" id="{3B3F4DD5-DB92-4707-82CB-272F9FCE4DC0}"/>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62497" name="Oval 33">
            <a:extLst>
              <a:ext uri="{FF2B5EF4-FFF2-40B4-BE49-F238E27FC236}">
                <a16:creationId xmlns:a16="http://schemas.microsoft.com/office/drawing/2014/main" id="{6ACAD411-3392-45E2-996C-C6B030125574}"/>
              </a:ext>
            </a:extLst>
          </p:cNvPr>
          <p:cNvSpPr>
            <a:spLocks noChangeArrowheads="1"/>
          </p:cNvSpPr>
          <p:nvPr/>
        </p:nvSpPr>
        <p:spPr bwMode="auto">
          <a:xfrm>
            <a:off x="50419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62498" name="Oval 34">
            <a:extLst>
              <a:ext uri="{FF2B5EF4-FFF2-40B4-BE49-F238E27FC236}">
                <a16:creationId xmlns:a16="http://schemas.microsoft.com/office/drawing/2014/main" id="{84AA06FF-1627-4904-80A3-ED020C80CDBE}"/>
              </a:ext>
            </a:extLst>
          </p:cNvPr>
          <p:cNvSpPr>
            <a:spLocks noChangeArrowheads="1"/>
          </p:cNvSpPr>
          <p:nvPr/>
        </p:nvSpPr>
        <p:spPr bwMode="auto">
          <a:xfrm>
            <a:off x="5041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62499" name="Oval 35">
            <a:extLst>
              <a:ext uri="{FF2B5EF4-FFF2-40B4-BE49-F238E27FC236}">
                <a16:creationId xmlns:a16="http://schemas.microsoft.com/office/drawing/2014/main" id="{E34C3795-9CA6-49F4-A715-3CA3A45CC46E}"/>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62512" name="Text Box 48">
            <a:extLst>
              <a:ext uri="{FF2B5EF4-FFF2-40B4-BE49-F238E27FC236}">
                <a16:creationId xmlns:a16="http://schemas.microsoft.com/office/drawing/2014/main" id="{26C1E8E4-00D9-4693-9F40-1A86308D049C}"/>
              </a:ext>
            </a:extLst>
          </p:cNvPr>
          <p:cNvSpPr txBox="1">
            <a:spLocks noChangeArrowheads="1"/>
          </p:cNvSpPr>
          <p:nvPr/>
        </p:nvSpPr>
        <p:spPr bwMode="auto">
          <a:xfrm>
            <a:off x="3581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62513" name="Text Box 49">
            <a:extLst>
              <a:ext uri="{FF2B5EF4-FFF2-40B4-BE49-F238E27FC236}">
                <a16:creationId xmlns:a16="http://schemas.microsoft.com/office/drawing/2014/main" id="{E870200A-CD1B-46B6-97EC-8E4AEC906D92}"/>
              </a:ext>
            </a:extLst>
          </p:cNvPr>
          <p:cNvSpPr txBox="1">
            <a:spLocks noChangeArrowheads="1"/>
          </p:cNvSpPr>
          <p:nvPr/>
        </p:nvSpPr>
        <p:spPr bwMode="auto">
          <a:xfrm>
            <a:off x="4724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9">
            <a:extLst>
              <a:ext uri="{FF2B5EF4-FFF2-40B4-BE49-F238E27FC236}">
                <a16:creationId xmlns:a16="http://schemas.microsoft.com/office/drawing/2014/main" id="{4BDE68AA-95C8-4C3C-B46F-C87714A23121}"/>
              </a:ext>
            </a:extLst>
          </p:cNvPr>
          <p:cNvSpPr>
            <a:spLocks noChangeArrowheads="1"/>
          </p:cNvSpPr>
          <p:nvPr/>
        </p:nvSpPr>
        <p:spPr bwMode="auto">
          <a:xfrm>
            <a:off x="4724400" y="2286000"/>
            <a:ext cx="4191000" cy="13620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000" dirty="0">
                <a:solidFill>
                  <a:srgbClr val="000000"/>
                </a:solidFill>
                <a:latin typeface="Arial" charset="0"/>
              </a:rPr>
              <a:t> B. </a:t>
            </a:r>
            <a:r>
              <a:rPr lang="fr-FR" sz="2000" dirty="0" err="1">
                <a:solidFill>
                  <a:srgbClr val="000000"/>
                </a:solidFill>
                <a:latin typeface="Arial" charset="0"/>
              </a:rPr>
              <a:t>Tình</a:t>
            </a:r>
            <a:r>
              <a:rPr lang="fr-FR" sz="2000" dirty="0">
                <a:solidFill>
                  <a:srgbClr val="000000"/>
                </a:solidFill>
                <a:latin typeface="Arial" charset="0"/>
              </a:rPr>
              <a:t> </a:t>
            </a:r>
            <a:r>
              <a:rPr lang="fr-FR" sz="2000" dirty="0" err="1">
                <a:solidFill>
                  <a:srgbClr val="000000"/>
                </a:solidFill>
                <a:latin typeface="Arial" charset="0"/>
              </a:rPr>
              <a:t>trạng</a:t>
            </a:r>
            <a:r>
              <a:rPr lang="fr-FR" sz="2000" dirty="0">
                <a:solidFill>
                  <a:srgbClr val="000000"/>
                </a:solidFill>
                <a:latin typeface="Arial" charset="0"/>
              </a:rPr>
              <a:t> </a:t>
            </a:r>
            <a:r>
              <a:rPr lang="fr-FR" sz="2000" dirty="0" err="1">
                <a:solidFill>
                  <a:srgbClr val="000000"/>
                </a:solidFill>
                <a:latin typeface="Arial" charset="0"/>
              </a:rPr>
              <a:t>đạo</a:t>
            </a:r>
            <a:r>
              <a:rPr lang="fr-FR" sz="2000" dirty="0">
                <a:solidFill>
                  <a:srgbClr val="000000"/>
                </a:solidFill>
                <a:latin typeface="Arial" charset="0"/>
              </a:rPr>
              <a:t> </a:t>
            </a:r>
            <a:r>
              <a:rPr lang="fr-FR" sz="2000" dirty="0" err="1">
                <a:solidFill>
                  <a:srgbClr val="000000"/>
                </a:solidFill>
                <a:latin typeface="Arial" charset="0"/>
              </a:rPr>
              <a:t>đức</a:t>
            </a:r>
            <a:r>
              <a:rPr lang="fr-FR" sz="2000" dirty="0">
                <a:solidFill>
                  <a:srgbClr val="000000"/>
                </a:solidFill>
                <a:latin typeface="Arial" charset="0"/>
              </a:rPr>
              <a:t> </a:t>
            </a:r>
            <a:r>
              <a:rPr lang="fr-FR" sz="2000" dirty="0" err="1">
                <a:solidFill>
                  <a:srgbClr val="000000"/>
                </a:solidFill>
                <a:latin typeface="Arial" charset="0"/>
              </a:rPr>
              <a:t>xuống</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cấp</a:t>
            </a:r>
            <a:r>
              <a:rPr lang="fr-FR" sz="2000" dirty="0">
                <a:solidFill>
                  <a:srgbClr val="000000"/>
                </a:solidFill>
                <a:latin typeface="Arial" charset="0"/>
              </a:rPr>
              <a:t>, </a:t>
            </a:r>
            <a:r>
              <a:rPr lang="fr-FR" sz="2000" dirty="0" err="1">
                <a:solidFill>
                  <a:srgbClr val="000000"/>
                </a:solidFill>
                <a:latin typeface="Arial" charset="0"/>
              </a:rPr>
              <a:t>đời</a:t>
            </a:r>
            <a:r>
              <a:rPr lang="fr-FR" sz="2000" dirty="0">
                <a:solidFill>
                  <a:srgbClr val="000000"/>
                </a:solidFill>
                <a:latin typeface="Arial" charset="0"/>
              </a:rPr>
              <a:t> </a:t>
            </a:r>
            <a:r>
              <a:rPr lang="fr-FR" sz="2000" dirty="0" err="1">
                <a:solidFill>
                  <a:srgbClr val="000000"/>
                </a:solidFill>
                <a:latin typeface="Arial" charset="0"/>
              </a:rPr>
              <a:t>sống</a:t>
            </a:r>
            <a:r>
              <a:rPr lang="fr-FR" sz="2000" dirty="0">
                <a:solidFill>
                  <a:srgbClr val="000000"/>
                </a:solidFill>
                <a:latin typeface="Arial" charset="0"/>
              </a:rPr>
              <a:t> </a:t>
            </a:r>
            <a:r>
              <a:rPr lang="fr-FR" sz="2000" dirty="0" err="1">
                <a:solidFill>
                  <a:srgbClr val="000000"/>
                </a:solidFill>
                <a:latin typeface="Arial" charset="0"/>
              </a:rPr>
              <a:t>nhân</a:t>
            </a:r>
            <a:r>
              <a:rPr lang="fr-FR" sz="2000" dirty="0">
                <a:solidFill>
                  <a:srgbClr val="000000"/>
                </a:solidFill>
                <a:latin typeface="Arial" charset="0"/>
              </a:rPr>
              <a:t> </a:t>
            </a:r>
            <a:r>
              <a:rPr lang="fr-FR" sz="2000" dirty="0" err="1">
                <a:solidFill>
                  <a:srgbClr val="000000"/>
                </a:solidFill>
                <a:latin typeface="Arial" charset="0"/>
              </a:rPr>
              <a:t>dân</a:t>
            </a:r>
            <a:r>
              <a:rPr lang="fr-FR" sz="2000" dirty="0">
                <a:solidFill>
                  <a:srgbClr val="000000"/>
                </a:solidFill>
                <a:latin typeface="Arial" charset="0"/>
              </a:rPr>
              <a:t> lao</a:t>
            </a:r>
          </a:p>
          <a:p>
            <a:pPr algn="ctr">
              <a:defRPr/>
            </a:pPr>
            <a:r>
              <a:rPr lang="fr-FR" sz="2000" dirty="0">
                <a:solidFill>
                  <a:srgbClr val="000000"/>
                </a:solidFill>
                <a:latin typeface="Arial" charset="0"/>
              </a:rPr>
              <a:t> </a:t>
            </a:r>
            <a:r>
              <a:rPr lang="fr-FR" sz="2000" dirty="0" err="1">
                <a:solidFill>
                  <a:srgbClr val="000000"/>
                </a:solidFill>
                <a:latin typeface="Arial" charset="0"/>
              </a:rPr>
              <a:t>động</a:t>
            </a:r>
            <a:r>
              <a:rPr lang="fr-FR" sz="2000" dirty="0">
                <a:solidFill>
                  <a:srgbClr val="000000"/>
                </a:solidFill>
                <a:latin typeface="Arial" charset="0"/>
              </a:rPr>
              <a:t> </a:t>
            </a:r>
            <a:r>
              <a:rPr lang="fr-FR" sz="2000" dirty="0" err="1">
                <a:solidFill>
                  <a:srgbClr val="000000"/>
                </a:solidFill>
                <a:latin typeface="Arial" charset="0"/>
              </a:rPr>
              <a:t>còn</a:t>
            </a:r>
            <a:r>
              <a:rPr lang="fr-FR" sz="2000" dirty="0">
                <a:solidFill>
                  <a:srgbClr val="000000"/>
                </a:solidFill>
                <a:latin typeface="Arial" charset="0"/>
              </a:rPr>
              <a:t> </a:t>
            </a:r>
            <a:r>
              <a:rPr lang="fr-FR" sz="2000" dirty="0" err="1">
                <a:solidFill>
                  <a:srgbClr val="000000"/>
                </a:solidFill>
                <a:latin typeface="Arial" charset="0"/>
              </a:rPr>
              <a:t>khó</a:t>
            </a:r>
            <a:r>
              <a:rPr lang="fr-FR" sz="2000" dirty="0">
                <a:solidFill>
                  <a:srgbClr val="000000"/>
                </a:solidFill>
                <a:latin typeface="Arial" charset="0"/>
              </a:rPr>
              <a:t> </a:t>
            </a:r>
            <a:r>
              <a:rPr lang="fr-FR" sz="2000" dirty="0" err="1">
                <a:solidFill>
                  <a:srgbClr val="000000"/>
                </a:solidFill>
                <a:latin typeface="Arial" charset="0"/>
              </a:rPr>
              <a:t>khăn</a:t>
            </a:r>
            <a:r>
              <a:rPr lang="fr-FR" sz="2000" dirty="0">
                <a:solidFill>
                  <a:srgbClr val="000000"/>
                </a:solidFill>
                <a:latin typeface="Arial" charset="0"/>
              </a:rPr>
              <a:t>, </a:t>
            </a:r>
            <a:r>
              <a:rPr lang="fr-FR" sz="2000" dirty="0" err="1">
                <a:solidFill>
                  <a:srgbClr val="000000"/>
                </a:solidFill>
                <a:latin typeface="Arial" charset="0"/>
              </a:rPr>
              <a:t>tội</a:t>
            </a:r>
            <a:r>
              <a:rPr lang="fr-FR" sz="2000" dirty="0">
                <a:solidFill>
                  <a:srgbClr val="000000"/>
                </a:solidFill>
                <a:latin typeface="Arial" charset="0"/>
              </a:rPr>
              <a:t> </a:t>
            </a:r>
            <a:r>
              <a:rPr lang="fr-FR" sz="2000" dirty="0" err="1">
                <a:solidFill>
                  <a:srgbClr val="000000"/>
                </a:solidFill>
                <a:latin typeface="Arial" charset="0"/>
              </a:rPr>
              <a:t>phạm</a:t>
            </a:r>
            <a:r>
              <a:rPr lang="fr-FR" sz="2000" dirty="0">
                <a:solidFill>
                  <a:srgbClr val="000000"/>
                </a:solidFill>
                <a:latin typeface="Arial" charset="0"/>
              </a:rPr>
              <a:t> </a:t>
            </a:r>
            <a:r>
              <a:rPr lang="fr-FR" sz="2000" dirty="0" err="1">
                <a:solidFill>
                  <a:srgbClr val="000000"/>
                </a:solidFill>
                <a:latin typeface="Arial" charset="0"/>
              </a:rPr>
              <a:t>và</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tệ</a:t>
            </a:r>
            <a:r>
              <a:rPr lang="fr-FR" sz="2000" dirty="0">
                <a:solidFill>
                  <a:srgbClr val="000000"/>
                </a:solidFill>
                <a:latin typeface="Arial" charset="0"/>
              </a:rPr>
              <a:t> </a:t>
            </a:r>
            <a:r>
              <a:rPr lang="fr-FR" sz="2000" dirty="0" err="1">
                <a:solidFill>
                  <a:srgbClr val="000000"/>
                </a:solidFill>
                <a:latin typeface="Arial" charset="0"/>
              </a:rPr>
              <a:t>nạn</a:t>
            </a:r>
            <a:r>
              <a:rPr lang="fr-FR" sz="2000" dirty="0">
                <a:solidFill>
                  <a:srgbClr val="000000"/>
                </a:solidFill>
                <a:latin typeface="Arial" charset="0"/>
              </a:rPr>
              <a:t> </a:t>
            </a:r>
            <a:r>
              <a:rPr lang="fr-FR" sz="2000" dirty="0" err="1">
                <a:solidFill>
                  <a:srgbClr val="000000"/>
                </a:solidFill>
                <a:latin typeface="Arial" charset="0"/>
              </a:rPr>
              <a:t>xã</a:t>
            </a:r>
            <a:r>
              <a:rPr lang="fr-FR" sz="2000" dirty="0">
                <a:solidFill>
                  <a:srgbClr val="000000"/>
                </a:solidFill>
                <a:latin typeface="Arial" charset="0"/>
              </a:rPr>
              <a:t> </a:t>
            </a:r>
            <a:r>
              <a:rPr lang="fr-FR" sz="2000" dirty="0" err="1">
                <a:solidFill>
                  <a:srgbClr val="000000"/>
                </a:solidFill>
                <a:latin typeface="Arial" charset="0"/>
              </a:rPr>
              <a:t>hội</a:t>
            </a:r>
            <a:r>
              <a:rPr lang="fr-FR" sz="2000" dirty="0">
                <a:solidFill>
                  <a:srgbClr val="000000"/>
                </a:solidFill>
                <a:latin typeface="Arial" charset="0"/>
              </a:rPr>
              <a:t> </a:t>
            </a:r>
            <a:r>
              <a:rPr lang="fr-FR" sz="2000" dirty="0" err="1">
                <a:solidFill>
                  <a:srgbClr val="000000"/>
                </a:solidFill>
                <a:latin typeface="Arial" charset="0"/>
              </a:rPr>
              <a:t>chưa</a:t>
            </a:r>
            <a:r>
              <a:rPr lang="fr-FR" sz="2000" dirty="0">
                <a:solidFill>
                  <a:srgbClr val="000000"/>
                </a:solidFill>
                <a:latin typeface="Arial" charset="0"/>
              </a:rPr>
              <a:t> </a:t>
            </a:r>
            <a:r>
              <a:rPr lang="fr-FR" sz="2000" dirty="0" err="1">
                <a:solidFill>
                  <a:srgbClr val="000000"/>
                </a:solidFill>
                <a:latin typeface="Arial" charset="0"/>
              </a:rPr>
              <a:t>giảm</a:t>
            </a:r>
            <a:endParaRPr lang="vi-VN" sz="2000" b="1" dirty="0">
              <a:solidFill>
                <a:srgbClr val="000000"/>
              </a:solidFill>
              <a:latin typeface="Arial" charset="0"/>
            </a:endParaRPr>
          </a:p>
        </p:txBody>
      </p:sp>
      <p:sp>
        <p:nvSpPr>
          <p:cNvPr id="27" name="AutoShape 9">
            <a:extLst>
              <a:ext uri="{FF2B5EF4-FFF2-40B4-BE49-F238E27FC236}">
                <a16:creationId xmlns:a16="http://schemas.microsoft.com/office/drawing/2014/main" id="{0E0A9C52-B82A-4C25-A9AC-95AC7C46DA22}"/>
              </a:ext>
            </a:extLst>
          </p:cNvPr>
          <p:cNvSpPr>
            <a:spLocks noChangeArrowheads="1"/>
          </p:cNvSpPr>
          <p:nvPr/>
        </p:nvSpPr>
        <p:spPr bwMode="auto">
          <a:xfrm>
            <a:off x="4724400" y="4124325"/>
            <a:ext cx="4178300" cy="13620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eaLnBrk="1" hangingPunct="1">
              <a:defRPr/>
            </a:pPr>
            <a:r>
              <a:rPr lang="fr-FR" sz="2000" dirty="0">
                <a:solidFill>
                  <a:srgbClr val="000000"/>
                </a:solidFill>
                <a:latin typeface="Arial" charset="0"/>
              </a:rPr>
              <a:t> D. </a:t>
            </a:r>
            <a:r>
              <a:rPr lang="fr-FR" sz="2000" dirty="0" err="1">
                <a:solidFill>
                  <a:srgbClr val="000000"/>
                </a:solidFill>
                <a:latin typeface="Arial" charset="0"/>
              </a:rPr>
              <a:t>Kinh</a:t>
            </a:r>
            <a:r>
              <a:rPr lang="fr-FR" sz="2000" dirty="0">
                <a:solidFill>
                  <a:srgbClr val="000000"/>
                </a:solidFill>
                <a:latin typeface="Arial" charset="0"/>
              </a:rPr>
              <a:t> </a:t>
            </a:r>
            <a:r>
              <a:rPr lang="fr-FR" sz="2000" dirty="0" err="1">
                <a:solidFill>
                  <a:srgbClr val="000000"/>
                </a:solidFill>
                <a:latin typeface="Arial" charset="0"/>
              </a:rPr>
              <a:t>tế</a:t>
            </a:r>
            <a:r>
              <a:rPr lang="fr-FR" sz="2000" dirty="0">
                <a:solidFill>
                  <a:srgbClr val="000000"/>
                </a:solidFill>
                <a:latin typeface="Arial" charset="0"/>
              </a:rPr>
              <a:t> </a:t>
            </a:r>
            <a:r>
              <a:rPr lang="fr-FR" sz="2000" dirty="0" err="1">
                <a:solidFill>
                  <a:srgbClr val="000000"/>
                </a:solidFill>
                <a:latin typeface="Arial" charset="0"/>
              </a:rPr>
              <a:t>tăng</a:t>
            </a:r>
            <a:r>
              <a:rPr lang="fr-FR" sz="2000" dirty="0">
                <a:solidFill>
                  <a:srgbClr val="000000"/>
                </a:solidFill>
                <a:latin typeface="Arial" charset="0"/>
              </a:rPr>
              <a:t> </a:t>
            </a:r>
            <a:r>
              <a:rPr lang="fr-FR" sz="2000" dirty="0" err="1">
                <a:solidFill>
                  <a:srgbClr val="000000"/>
                </a:solidFill>
                <a:latin typeface="Arial" charset="0"/>
              </a:rPr>
              <a:t>trưởng</a:t>
            </a:r>
            <a:r>
              <a:rPr lang="fr-FR" sz="2000" dirty="0">
                <a:solidFill>
                  <a:srgbClr val="000000"/>
                </a:solidFill>
                <a:latin typeface="Arial" charset="0"/>
              </a:rPr>
              <a:t> </a:t>
            </a:r>
            <a:r>
              <a:rPr lang="fr-FR" sz="2000" dirty="0" err="1">
                <a:solidFill>
                  <a:srgbClr val="000000"/>
                </a:solidFill>
                <a:latin typeface="Arial" charset="0"/>
              </a:rPr>
              <a:t>chưa</a:t>
            </a:r>
            <a:endParaRPr lang="fr-FR" sz="2000" dirty="0">
              <a:solidFill>
                <a:srgbClr val="000000"/>
              </a:solidFill>
              <a:latin typeface="Arial" charset="0"/>
            </a:endParaRPr>
          </a:p>
          <a:p>
            <a:pPr marL="457200" indent="-457200" algn="ctr" eaLnBrk="1" hangingPunct="1">
              <a:defRPr/>
            </a:pPr>
            <a:r>
              <a:rPr lang="fr-FR" sz="2000" dirty="0">
                <a:solidFill>
                  <a:srgbClr val="000000"/>
                </a:solidFill>
                <a:latin typeface="Arial" charset="0"/>
              </a:rPr>
              <a:t> </a:t>
            </a:r>
            <a:r>
              <a:rPr lang="fr-FR" sz="2000" dirty="0" err="1">
                <a:solidFill>
                  <a:srgbClr val="000000"/>
                </a:solidFill>
                <a:latin typeface="Arial" charset="0"/>
              </a:rPr>
              <a:t>vững</a:t>
            </a:r>
            <a:r>
              <a:rPr lang="fr-FR" sz="2000" dirty="0">
                <a:solidFill>
                  <a:srgbClr val="000000"/>
                </a:solidFill>
                <a:latin typeface="Arial" charset="0"/>
              </a:rPr>
              <a:t> </a:t>
            </a:r>
            <a:r>
              <a:rPr lang="fr-FR" sz="2000" dirty="0" err="1">
                <a:solidFill>
                  <a:srgbClr val="000000"/>
                </a:solidFill>
                <a:latin typeface="Arial" charset="0"/>
              </a:rPr>
              <a:t>chắc</a:t>
            </a:r>
            <a:r>
              <a:rPr lang="fr-FR" sz="2000" dirty="0">
                <a:solidFill>
                  <a:srgbClr val="000000"/>
                </a:solidFill>
                <a:latin typeface="Arial" charset="0"/>
              </a:rPr>
              <a:t>, </a:t>
            </a:r>
            <a:r>
              <a:rPr lang="fr-FR" sz="2000" dirty="0" err="1">
                <a:solidFill>
                  <a:srgbClr val="000000"/>
                </a:solidFill>
                <a:latin typeface="Arial" charset="0"/>
              </a:rPr>
              <a:t>hàng</a:t>
            </a:r>
            <a:r>
              <a:rPr lang="fr-FR" sz="2000" dirty="0">
                <a:solidFill>
                  <a:srgbClr val="000000"/>
                </a:solidFill>
                <a:latin typeface="Arial" charset="0"/>
              </a:rPr>
              <a:t> </a:t>
            </a:r>
            <a:r>
              <a:rPr lang="fr-FR" sz="2000" dirty="0" err="1">
                <a:solidFill>
                  <a:srgbClr val="000000"/>
                </a:solidFill>
                <a:latin typeface="Arial" charset="0"/>
              </a:rPr>
              <a:t>gian</a:t>
            </a:r>
            <a:r>
              <a:rPr lang="fr-FR" sz="2000" dirty="0">
                <a:solidFill>
                  <a:srgbClr val="000000"/>
                </a:solidFill>
                <a:latin typeface="Arial" charset="0"/>
              </a:rPr>
              <a:t>, </a:t>
            </a:r>
            <a:r>
              <a:rPr lang="fr-FR" sz="2000" dirty="0" err="1">
                <a:solidFill>
                  <a:srgbClr val="000000"/>
                </a:solidFill>
                <a:latin typeface="Arial" charset="0"/>
              </a:rPr>
              <a:t>hàng</a:t>
            </a:r>
            <a:r>
              <a:rPr lang="fr-FR" sz="2000" dirty="0">
                <a:solidFill>
                  <a:srgbClr val="000000"/>
                </a:solidFill>
                <a:latin typeface="Arial" charset="0"/>
              </a:rPr>
              <a:t> </a:t>
            </a:r>
            <a:r>
              <a:rPr lang="fr-FR" sz="2000" dirty="0" err="1">
                <a:solidFill>
                  <a:srgbClr val="000000"/>
                </a:solidFill>
                <a:latin typeface="Arial" charset="0"/>
              </a:rPr>
              <a:t>giả</a:t>
            </a:r>
            <a:r>
              <a:rPr lang="fr-FR" sz="2000" dirty="0">
                <a:solidFill>
                  <a:srgbClr val="000000"/>
                </a:solidFill>
                <a:latin typeface="Arial" charset="0"/>
              </a:rPr>
              <a:t>,</a:t>
            </a:r>
          </a:p>
          <a:p>
            <a:pPr marL="457200" indent="-457200" algn="ctr" eaLnBrk="1" hangingPunct="1">
              <a:defRPr/>
            </a:pPr>
            <a:r>
              <a:rPr lang="fr-FR" sz="2000" dirty="0">
                <a:solidFill>
                  <a:srgbClr val="000000"/>
                </a:solidFill>
                <a:latin typeface="Arial" charset="0"/>
              </a:rPr>
              <a:t> </a:t>
            </a:r>
            <a:r>
              <a:rPr lang="fr-FR" sz="2000" dirty="0" err="1">
                <a:solidFill>
                  <a:srgbClr val="000000"/>
                </a:solidFill>
                <a:latin typeface="Arial" charset="0"/>
              </a:rPr>
              <a:t>buôn</a:t>
            </a:r>
            <a:r>
              <a:rPr lang="fr-FR" sz="2000" dirty="0">
                <a:solidFill>
                  <a:srgbClr val="000000"/>
                </a:solidFill>
                <a:latin typeface="Arial" charset="0"/>
              </a:rPr>
              <a:t> </a:t>
            </a:r>
            <a:r>
              <a:rPr lang="fr-FR" sz="2000" dirty="0" err="1">
                <a:solidFill>
                  <a:srgbClr val="000000"/>
                </a:solidFill>
                <a:latin typeface="Arial" charset="0"/>
              </a:rPr>
              <a:t>lậu</a:t>
            </a:r>
            <a:r>
              <a:rPr lang="fr-FR" sz="2000" dirty="0">
                <a:solidFill>
                  <a:srgbClr val="000000"/>
                </a:solidFill>
                <a:latin typeface="Arial" charset="0"/>
              </a:rPr>
              <a:t>, </a:t>
            </a:r>
            <a:r>
              <a:rPr lang="fr-FR" sz="2000" dirty="0" err="1">
                <a:solidFill>
                  <a:srgbClr val="000000"/>
                </a:solidFill>
                <a:latin typeface="Arial" charset="0"/>
              </a:rPr>
              <a:t>trốn</a:t>
            </a:r>
            <a:r>
              <a:rPr lang="fr-FR" sz="2000" dirty="0">
                <a:solidFill>
                  <a:srgbClr val="000000"/>
                </a:solidFill>
                <a:latin typeface="Arial" charset="0"/>
              </a:rPr>
              <a:t> </a:t>
            </a:r>
            <a:r>
              <a:rPr lang="fr-FR" sz="2000" dirty="0" err="1">
                <a:solidFill>
                  <a:srgbClr val="000000"/>
                </a:solidFill>
                <a:latin typeface="Arial" charset="0"/>
              </a:rPr>
              <a:t>thuế</a:t>
            </a:r>
            <a:r>
              <a:rPr lang="fr-FR" sz="2000" dirty="0">
                <a:solidFill>
                  <a:srgbClr val="000000"/>
                </a:solidFill>
                <a:latin typeface="Arial" charset="0"/>
              </a:rPr>
              <a:t> </a:t>
            </a:r>
            <a:r>
              <a:rPr lang="fr-FR" sz="2000" dirty="0" err="1">
                <a:solidFill>
                  <a:srgbClr val="000000"/>
                </a:solidFill>
                <a:latin typeface="Arial" charset="0"/>
              </a:rPr>
              <a:t>vẫn</a:t>
            </a:r>
            <a:r>
              <a:rPr lang="fr-FR" sz="2000" dirty="0">
                <a:solidFill>
                  <a:srgbClr val="000000"/>
                </a:solidFill>
                <a:latin typeface="Arial" charset="0"/>
              </a:rPr>
              <a:t> </a:t>
            </a:r>
            <a:r>
              <a:rPr lang="fr-FR" sz="2000" dirty="0" err="1">
                <a:solidFill>
                  <a:srgbClr val="000000"/>
                </a:solidFill>
                <a:latin typeface="Arial" charset="0"/>
              </a:rPr>
              <a:t>còn</a:t>
            </a:r>
            <a:r>
              <a:rPr lang="fr-FR" sz="2000" dirty="0">
                <a:solidFill>
                  <a:srgbClr val="000000"/>
                </a:solidFill>
                <a:latin typeface="Arial" charset="0"/>
              </a:rPr>
              <a:t>,</a:t>
            </a:r>
          </a:p>
          <a:p>
            <a:pPr marL="457200" indent="-457200" algn="ctr" eaLnBrk="1" hangingPunct="1">
              <a:defRPr/>
            </a:pPr>
            <a:r>
              <a:rPr lang="fr-FR" sz="2000" dirty="0">
                <a:solidFill>
                  <a:srgbClr val="000000"/>
                </a:solidFill>
                <a:latin typeface="Arial" charset="0"/>
              </a:rPr>
              <a:t> </a:t>
            </a:r>
            <a:r>
              <a:rPr lang="fr-FR" sz="2000" dirty="0" err="1">
                <a:solidFill>
                  <a:srgbClr val="000000"/>
                </a:solidFill>
                <a:latin typeface="Arial" charset="0"/>
              </a:rPr>
              <a:t>gây</a:t>
            </a:r>
            <a:r>
              <a:rPr lang="fr-FR" sz="2000" dirty="0">
                <a:solidFill>
                  <a:srgbClr val="000000"/>
                </a:solidFill>
                <a:latin typeface="Arial" charset="0"/>
              </a:rPr>
              <a:t> </a:t>
            </a:r>
            <a:r>
              <a:rPr lang="fr-FR" sz="2000" dirty="0" err="1">
                <a:solidFill>
                  <a:srgbClr val="000000"/>
                </a:solidFill>
                <a:latin typeface="Arial" charset="0"/>
              </a:rPr>
              <a:t>bức</a:t>
            </a:r>
            <a:r>
              <a:rPr lang="fr-FR" sz="2000" dirty="0">
                <a:solidFill>
                  <a:srgbClr val="000000"/>
                </a:solidFill>
                <a:latin typeface="Arial" charset="0"/>
              </a:rPr>
              <a:t> </a:t>
            </a:r>
            <a:r>
              <a:rPr lang="fr-FR" sz="2000" dirty="0" err="1">
                <a:solidFill>
                  <a:srgbClr val="000000"/>
                </a:solidFill>
                <a:latin typeface="Arial" charset="0"/>
              </a:rPr>
              <a:t>xúc</a:t>
            </a:r>
            <a:r>
              <a:rPr lang="fr-FR" sz="2000" dirty="0">
                <a:solidFill>
                  <a:srgbClr val="000000"/>
                </a:solidFill>
                <a:latin typeface="Arial" charset="0"/>
              </a:rPr>
              <a:t> </a:t>
            </a:r>
            <a:r>
              <a:rPr lang="fr-FR" sz="2000" dirty="0" err="1">
                <a:solidFill>
                  <a:srgbClr val="000000"/>
                </a:solidFill>
                <a:latin typeface="Arial" charset="0"/>
              </a:rPr>
              <a:t>trong</a:t>
            </a:r>
            <a:r>
              <a:rPr lang="fr-FR" sz="2000" dirty="0">
                <a:solidFill>
                  <a:srgbClr val="000000"/>
                </a:solidFill>
                <a:latin typeface="Arial" charset="0"/>
              </a:rPr>
              <a:t> </a:t>
            </a:r>
            <a:r>
              <a:rPr lang="fr-FR" sz="2000" dirty="0" err="1">
                <a:solidFill>
                  <a:srgbClr val="000000"/>
                </a:solidFill>
                <a:latin typeface="Arial" charset="0"/>
              </a:rPr>
              <a:t>nhân</a:t>
            </a:r>
            <a:r>
              <a:rPr lang="fr-FR" sz="2000" dirty="0">
                <a:solidFill>
                  <a:srgbClr val="000000"/>
                </a:solidFill>
                <a:latin typeface="Arial" charset="0"/>
              </a:rPr>
              <a:t> </a:t>
            </a:r>
            <a:r>
              <a:rPr lang="fr-FR" sz="2000" dirty="0" err="1">
                <a:solidFill>
                  <a:srgbClr val="000000"/>
                </a:solidFill>
                <a:latin typeface="Arial" charset="0"/>
              </a:rPr>
              <a:t>dân</a:t>
            </a:r>
            <a:endParaRPr lang="en-US" sz="20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8698DC51-D0AC-4FAD-905A-B524C9498505}"/>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5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5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62512"/>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62513"/>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62499"/>
                                        </p:tgtEl>
                                      </p:cBhvr>
                                    </p:animEffect>
                                    <p:set>
                                      <p:cBhvr>
                                        <p:cTn id="34"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62498"/>
                                        </p:tgtEl>
                                      </p:cBhvr>
                                    </p:animEffect>
                                    <p:set>
                                      <p:cBhvr>
                                        <p:cTn id="38"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62497"/>
                                        </p:tgtEl>
                                      </p:cBhvr>
                                    </p:animEffect>
                                    <p:set>
                                      <p:cBhvr>
                                        <p:cTn id="42"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62496"/>
                                        </p:tgtEl>
                                      </p:cBhvr>
                                    </p:animEffect>
                                    <p:set>
                                      <p:cBhvr>
                                        <p:cTn id="46"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62495"/>
                                        </p:tgtEl>
                                      </p:cBhvr>
                                    </p:animEffect>
                                    <p:set>
                                      <p:cBhvr>
                                        <p:cTn id="50"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62488"/>
                                        </p:tgtEl>
                                      </p:cBhvr>
                                    </p:animEffect>
                                    <p:set>
                                      <p:cBhvr>
                                        <p:cTn id="54"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62486"/>
                                        </p:tgtEl>
                                      </p:cBhvr>
                                    </p:animEffect>
                                    <p:set>
                                      <p:cBhvr>
                                        <p:cTn id="58"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62508"/>
                                        </p:tgtEl>
                                      </p:cBhvr>
                                    </p:animEffect>
                                    <p:set>
                                      <p:cBhvr>
                                        <p:cTn id="62"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3" restart="whenNotActive" fill="hold" evtFilter="cancelBubble" nodeType="interactiveSeq">
                <p:stCondLst>
                  <p:cond evt="onClick" delay="0">
                    <p:tgtEl>
                      <p:spTgt spid="5123"/>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65549"/>
                                        </p:tgtEl>
                                        <p:attrNameLst>
                                          <p:attrName>style.color</p:attrName>
                                        </p:attrNameLst>
                                      </p:cBhvr>
                                      <p:by>
                                        <p:hsl h="-7200000" s="0" l="0"/>
                                      </p:by>
                                    </p:animClr>
                                    <p:animClr clrSpc="hsl" dir="cw">
                                      <p:cBhvr>
                                        <p:cTn id="68" dur="500" fill="hold"/>
                                        <p:tgtEl>
                                          <p:spTgt spid="65549"/>
                                        </p:tgtEl>
                                        <p:attrNameLst>
                                          <p:attrName>fillcolor</p:attrName>
                                        </p:attrNameLst>
                                      </p:cBhvr>
                                      <p:by>
                                        <p:hsl h="-7200000" s="0" l="0"/>
                                      </p:by>
                                    </p:animClr>
                                    <p:animClr clrSpc="hsl" dir="cw">
                                      <p:cBhvr>
                                        <p:cTn id="69" dur="500" fill="hold"/>
                                        <p:tgtEl>
                                          <p:spTgt spid="65549"/>
                                        </p:tgtEl>
                                        <p:attrNameLst>
                                          <p:attrName>stroke.color</p:attrName>
                                        </p:attrNameLst>
                                      </p:cBhvr>
                                      <p:by>
                                        <p:hsl h="-7200000" s="0" l="0"/>
                                      </p:by>
                                    </p:animClr>
                                    <p:set>
                                      <p:cBhvr>
                                        <p:cTn id="70" dur="500" fill="hold"/>
                                        <p:tgtEl>
                                          <p:spTgt spid="65549"/>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EA288B29-9D92-43C0-B470-E12FFEA937B8}"/>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5C201831-7A06-4A33-B44C-1F252C3B46E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73947C3-503E-4F00-80D3-D9EF445D2875}"/>
              </a:ext>
            </a:extLst>
          </p:cNvPr>
          <p:cNvSpPr txBox="1">
            <a:spLocks noChangeArrowheads="1"/>
          </p:cNvSpPr>
          <p:nvPr/>
        </p:nvSpPr>
        <p:spPr bwMode="auto">
          <a:xfrm>
            <a:off x="1871663" y="944563"/>
            <a:ext cx="6769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3000" i="1">
                <a:solidFill>
                  <a:srgbClr val="000000"/>
                </a:solidFill>
              </a:rPr>
              <a:t>Tổ chức biên chế lực lượng</a:t>
            </a:r>
          </a:p>
          <a:p>
            <a:pPr algn="ctr" eaLnBrk="1" hangingPunct="1"/>
            <a:r>
              <a:rPr lang="fr-FR" altLang="en-US" sz="3000" i="1">
                <a:solidFill>
                  <a:srgbClr val="000000"/>
                </a:solidFill>
              </a:rPr>
              <a:t>vũ trang nhân dân cần phải:</a:t>
            </a:r>
            <a:endParaRPr lang="en-US" altLang="en-US" sz="3000" b="1" i="1">
              <a:solidFill>
                <a:srgbClr val="000000"/>
              </a:solidFill>
            </a:endParaRPr>
          </a:p>
        </p:txBody>
      </p:sp>
      <p:sp>
        <p:nvSpPr>
          <p:cNvPr id="65541" name="AutoShape 5">
            <a:extLst>
              <a:ext uri="{FF2B5EF4-FFF2-40B4-BE49-F238E27FC236}">
                <a16:creationId xmlns:a16="http://schemas.microsoft.com/office/drawing/2014/main" id="{DDBB4613-4676-44AC-8BBB-61A2BB8E8F50}"/>
              </a:ext>
            </a:extLst>
          </p:cNvPr>
          <p:cNvSpPr>
            <a:spLocks noChangeArrowheads="1"/>
          </p:cNvSpPr>
          <p:nvPr/>
        </p:nvSpPr>
        <p:spPr bwMode="auto">
          <a:xfrm>
            <a:off x="47244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B</a:t>
            </a:r>
            <a:r>
              <a:rPr lang="fr-FR" sz="2400" dirty="0">
                <a:solidFill>
                  <a:srgbClr val="000000"/>
                </a:solidFill>
                <a:latin typeface="Arial" charset="0"/>
              </a:rPr>
              <a:t>. </a:t>
            </a:r>
            <a:r>
              <a:rPr lang="fr-FR" sz="2400" dirty="0" err="1">
                <a:solidFill>
                  <a:srgbClr val="000000"/>
                </a:solidFill>
                <a:latin typeface="Arial" charset="0"/>
              </a:rPr>
              <a:t>Xuất</a:t>
            </a:r>
            <a:r>
              <a:rPr lang="fr-FR" sz="2400" dirty="0">
                <a:solidFill>
                  <a:srgbClr val="000000"/>
                </a:solidFill>
                <a:latin typeface="Arial" charset="0"/>
              </a:rPr>
              <a:t> </a:t>
            </a:r>
            <a:r>
              <a:rPr lang="fr-FR" sz="2400" dirty="0" err="1">
                <a:solidFill>
                  <a:srgbClr val="000000"/>
                </a:solidFill>
                <a:latin typeface="Arial" charset="0"/>
              </a:rPr>
              <a:t>phát</a:t>
            </a:r>
            <a:r>
              <a:rPr lang="fr-FR" sz="2400" dirty="0">
                <a:solidFill>
                  <a:srgbClr val="000000"/>
                </a:solidFill>
                <a:latin typeface="Arial" charset="0"/>
              </a:rPr>
              <a:t> </a:t>
            </a:r>
            <a:r>
              <a:rPr lang="fr-FR" sz="2400" dirty="0" err="1">
                <a:solidFill>
                  <a:srgbClr val="000000"/>
                </a:solidFill>
                <a:latin typeface="Arial" charset="0"/>
              </a:rPr>
              <a:t>từ</a:t>
            </a:r>
            <a:r>
              <a:rPr lang="fr-FR" sz="2400" dirty="0">
                <a:solidFill>
                  <a:srgbClr val="000000"/>
                </a:solidFill>
                <a:latin typeface="Arial" charset="0"/>
              </a:rPr>
              <a:t> </a:t>
            </a:r>
          </a:p>
          <a:p>
            <a:pPr algn="ctr">
              <a:defRPr/>
            </a:pPr>
            <a:r>
              <a:rPr lang="fr-FR" sz="2400" dirty="0" err="1">
                <a:solidFill>
                  <a:srgbClr val="000000"/>
                </a:solidFill>
                <a:latin typeface="Arial" charset="0"/>
              </a:rPr>
              <a:t>quan</a:t>
            </a:r>
            <a:r>
              <a:rPr lang="fr-FR" sz="2400" dirty="0">
                <a:solidFill>
                  <a:srgbClr val="000000"/>
                </a:solidFill>
                <a:latin typeface="Arial" charset="0"/>
              </a:rPr>
              <a:t> </a:t>
            </a:r>
            <a:r>
              <a:rPr lang="fr-FR" sz="2400" dirty="0" err="1">
                <a:solidFill>
                  <a:srgbClr val="000000"/>
                </a:solidFill>
                <a:latin typeface="Arial" charset="0"/>
              </a:rPr>
              <a:t>điểm</a:t>
            </a:r>
            <a:r>
              <a:rPr lang="fr-FR" sz="2400" dirty="0">
                <a:solidFill>
                  <a:srgbClr val="000000"/>
                </a:solidFill>
                <a:latin typeface="Arial" charset="0"/>
              </a:rPr>
              <a:t> </a:t>
            </a: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Đảng</a:t>
            </a:r>
            <a:r>
              <a:rPr lang="fr-FR" sz="2400" dirty="0">
                <a:solidFill>
                  <a:srgbClr val="000000"/>
                </a:solidFill>
                <a:latin typeface="Arial" charset="0"/>
              </a:rPr>
              <a:t> </a:t>
            </a:r>
            <a:r>
              <a:rPr lang="fr-FR" sz="2400" dirty="0" err="1">
                <a:solidFill>
                  <a:srgbClr val="000000"/>
                </a:solidFill>
                <a:latin typeface="Arial" charset="0"/>
              </a:rPr>
              <a:t>về</a:t>
            </a:r>
            <a:r>
              <a:rPr lang="fr-FR" sz="2400" dirty="0">
                <a:solidFill>
                  <a:srgbClr val="000000"/>
                </a:solidFill>
                <a:latin typeface="Arial" charset="0"/>
              </a:rPr>
              <a:t> </a:t>
            </a:r>
          </a:p>
          <a:p>
            <a:pPr algn="ctr">
              <a:defRPr/>
            </a:pPr>
            <a:r>
              <a:rPr lang="fr-FR" sz="2400" dirty="0" err="1">
                <a:solidFill>
                  <a:srgbClr val="000000"/>
                </a:solidFill>
                <a:latin typeface="Arial" charset="0"/>
              </a:rPr>
              <a:t>chiến</a:t>
            </a:r>
            <a:r>
              <a:rPr lang="fr-FR" sz="2400" dirty="0">
                <a:solidFill>
                  <a:srgbClr val="000000"/>
                </a:solidFill>
                <a:latin typeface="Arial" charset="0"/>
              </a:rPr>
              <a:t> </a:t>
            </a:r>
            <a:r>
              <a:rPr lang="fr-FR" sz="2400" dirty="0" err="1">
                <a:solidFill>
                  <a:srgbClr val="000000"/>
                </a:solidFill>
                <a:latin typeface="Arial" charset="0"/>
              </a:rPr>
              <a:t>tranh</a:t>
            </a:r>
            <a:r>
              <a:rPr lang="fr-FR" sz="2400" dirty="0">
                <a:solidFill>
                  <a:srgbClr val="000000"/>
                </a:solidFill>
                <a:latin typeface="Arial" charset="0"/>
              </a:rPr>
              <a:t> </a:t>
            </a:r>
            <a:r>
              <a:rPr lang="fr-FR" sz="2400" dirty="0" err="1">
                <a:solidFill>
                  <a:srgbClr val="000000"/>
                </a:solidFill>
                <a:latin typeface="Arial" charset="0"/>
              </a:rPr>
              <a:t>nhân</a:t>
            </a:r>
            <a:r>
              <a:rPr lang="fr-FR" sz="2400" dirty="0">
                <a:solidFill>
                  <a:srgbClr val="000000"/>
                </a:solidFill>
                <a:latin typeface="Arial" charset="0"/>
              </a:rPr>
              <a:t> </a:t>
            </a:r>
            <a:r>
              <a:rPr lang="fr-FR" sz="2400" dirty="0" err="1">
                <a:solidFill>
                  <a:srgbClr val="000000"/>
                </a:solidFill>
                <a:latin typeface="Arial" charset="0"/>
              </a:rPr>
              <a:t>dân</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558B98B8-41FF-4B96-A3AC-C42201671A9C}"/>
              </a:ext>
            </a:extLst>
          </p:cNvPr>
          <p:cNvSpPr>
            <a:spLocks noChangeArrowheads="1"/>
          </p:cNvSpPr>
          <p:nvPr/>
        </p:nvSpPr>
        <p:spPr bwMode="auto">
          <a:xfrm>
            <a:off x="4724400" y="4152900"/>
            <a:ext cx="4191000" cy="13795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D. </a:t>
            </a:r>
            <a:r>
              <a:rPr lang="fr-FR" sz="2400" dirty="0" err="1">
                <a:solidFill>
                  <a:srgbClr val="000000"/>
                </a:solidFill>
                <a:latin typeface="Arial" charset="0"/>
              </a:rPr>
              <a:t>Phù</a:t>
            </a:r>
            <a:r>
              <a:rPr lang="fr-FR" sz="2400" dirty="0">
                <a:solidFill>
                  <a:srgbClr val="000000"/>
                </a:solidFill>
                <a:latin typeface="Arial" charset="0"/>
              </a:rPr>
              <a:t> </a:t>
            </a:r>
            <a:r>
              <a:rPr lang="fr-FR" sz="2400" dirty="0" err="1">
                <a:solidFill>
                  <a:srgbClr val="000000"/>
                </a:solidFill>
                <a:latin typeface="Arial" charset="0"/>
              </a:rPr>
              <a:t>hợp</a:t>
            </a:r>
            <a:r>
              <a:rPr lang="fr-FR" sz="2400" dirty="0">
                <a:solidFill>
                  <a:srgbClr val="000000"/>
                </a:solidFill>
                <a:latin typeface="Arial" charset="0"/>
              </a:rPr>
              <a:t> </a:t>
            </a:r>
            <a:r>
              <a:rPr lang="fr-FR" sz="2400" dirty="0" err="1">
                <a:solidFill>
                  <a:srgbClr val="000000"/>
                </a:solidFill>
                <a:latin typeface="Arial" charset="0"/>
              </a:rPr>
              <a:t>với</a:t>
            </a:r>
            <a:r>
              <a:rPr lang="fr-FR" sz="2400" dirty="0">
                <a:solidFill>
                  <a:srgbClr val="000000"/>
                </a:solidFill>
                <a:latin typeface="Arial" charset="0"/>
              </a:rPr>
              <a:t> </a:t>
            </a:r>
            <a:r>
              <a:rPr lang="fr-FR" sz="2400" dirty="0" err="1">
                <a:solidFill>
                  <a:srgbClr val="000000"/>
                </a:solidFill>
                <a:latin typeface="Arial" charset="0"/>
              </a:rPr>
              <a:t>xu</a:t>
            </a:r>
            <a:r>
              <a:rPr lang="fr-FR" sz="2400" dirty="0">
                <a:solidFill>
                  <a:srgbClr val="000000"/>
                </a:solidFill>
                <a:latin typeface="Arial" charset="0"/>
              </a:rPr>
              <a:t> </a:t>
            </a:r>
          </a:p>
          <a:p>
            <a:pPr algn="ctr" eaLnBrk="1" hangingPunct="1">
              <a:defRPr/>
            </a:pPr>
            <a:r>
              <a:rPr lang="fr-FR" sz="2400" dirty="0" err="1">
                <a:solidFill>
                  <a:srgbClr val="000000"/>
                </a:solidFill>
                <a:latin typeface="Arial" charset="0"/>
              </a:rPr>
              <a:t>thế</a:t>
            </a:r>
            <a:r>
              <a:rPr lang="fr-FR" sz="2400" dirty="0">
                <a:solidFill>
                  <a:srgbClr val="000000"/>
                </a:solidFill>
                <a:latin typeface="Arial" charset="0"/>
              </a:rPr>
              <a:t> </a:t>
            </a:r>
            <a:r>
              <a:rPr lang="fr-FR" sz="2400" dirty="0" err="1">
                <a:solidFill>
                  <a:srgbClr val="000000"/>
                </a:solidFill>
                <a:latin typeface="Arial" charset="0"/>
              </a:rPr>
              <a:t>chung</a:t>
            </a:r>
            <a:r>
              <a:rPr lang="fr-FR" sz="2400" dirty="0">
                <a:solidFill>
                  <a:srgbClr val="000000"/>
                </a:solidFill>
                <a:latin typeface="Arial" charset="0"/>
              </a:rPr>
              <a:t> </a:t>
            </a: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thế</a:t>
            </a:r>
            <a:r>
              <a:rPr lang="fr-FR" sz="2400" dirty="0">
                <a:solidFill>
                  <a:srgbClr val="000000"/>
                </a:solidFill>
                <a:latin typeface="Arial" charset="0"/>
              </a:rPr>
              <a:t> </a:t>
            </a:r>
            <a:r>
              <a:rPr lang="fr-FR" sz="2400" dirty="0" err="1">
                <a:solidFill>
                  <a:srgbClr val="000000"/>
                </a:solidFill>
                <a:latin typeface="Arial" charset="0"/>
              </a:rPr>
              <a:t>giới</a:t>
            </a:r>
            <a:r>
              <a:rPr lang="fr-FR" sz="2400" dirty="0">
                <a:solidFill>
                  <a:srgbClr val="000000"/>
                </a:solidFill>
                <a:latin typeface="Arial" charset="0"/>
              </a:rPr>
              <a:t> </a:t>
            </a:r>
          </a:p>
          <a:p>
            <a:pPr algn="ctr" eaLnBrk="1" hangingPunct="1">
              <a:defRPr/>
            </a:pPr>
            <a:r>
              <a:rPr lang="fr-FR" sz="2400" dirty="0" err="1">
                <a:solidFill>
                  <a:srgbClr val="000000"/>
                </a:solidFill>
                <a:latin typeface="Arial" charset="0"/>
              </a:rPr>
              <a:t>và</a:t>
            </a:r>
            <a:r>
              <a:rPr lang="fr-FR" sz="2400" dirty="0">
                <a:solidFill>
                  <a:srgbClr val="000000"/>
                </a:solidFill>
                <a:latin typeface="Arial" charset="0"/>
              </a:rPr>
              <a:t> </a:t>
            </a:r>
            <a:r>
              <a:rPr lang="fr-FR" sz="2400" dirty="0" err="1">
                <a:solidFill>
                  <a:srgbClr val="000000"/>
                </a:solidFill>
                <a:latin typeface="Arial" charset="0"/>
              </a:rPr>
              <a:t>từng</a:t>
            </a:r>
            <a:r>
              <a:rPr lang="fr-FR" sz="2400" dirty="0">
                <a:solidFill>
                  <a:srgbClr val="000000"/>
                </a:solidFill>
                <a:latin typeface="Arial" charset="0"/>
              </a:rPr>
              <a:t> </a:t>
            </a:r>
            <a:r>
              <a:rPr lang="fr-FR" sz="2400" dirty="0" err="1">
                <a:solidFill>
                  <a:srgbClr val="000000"/>
                </a:solidFill>
                <a:latin typeface="Arial" charset="0"/>
              </a:rPr>
              <a:t>khu</a:t>
            </a:r>
            <a:r>
              <a:rPr lang="fr-FR" sz="2400" dirty="0">
                <a:solidFill>
                  <a:srgbClr val="000000"/>
                </a:solidFill>
                <a:latin typeface="Arial" charset="0"/>
              </a:rPr>
              <a:t> </a:t>
            </a:r>
            <a:r>
              <a:rPr lang="fr-FR" sz="2400" dirty="0" err="1">
                <a:solidFill>
                  <a:srgbClr val="000000"/>
                </a:solidFill>
                <a:latin typeface="Arial" charset="0"/>
              </a:rPr>
              <a:t>vực</a:t>
            </a:r>
            <a:endParaRPr lang="en-US" sz="2400" b="1" dirty="0">
              <a:solidFill>
                <a:srgbClr val="000000"/>
              </a:solidFill>
              <a:latin typeface="Arial" charset="0"/>
            </a:endParaRPr>
          </a:p>
        </p:txBody>
      </p:sp>
      <p:sp>
        <p:nvSpPr>
          <p:cNvPr id="94227" name="Oval 19">
            <a:extLst>
              <a:ext uri="{FF2B5EF4-FFF2-40B4-BE49-F238E27FC236}">
                <a16:creationId xmlns:a16="http://schemas.microsoft.com/office/drawing/2014/main" id="{FAC0407F-380A-4CD7-8480-B9E18C658B6A}"/>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3496" name="Picture 20" descr="ani32">
            <a:hlinkClick r:id="rId7" action="ppaction://hlinksldjump"/>
            <a:extLst>
              <a:ext uri="{FF2B5EF4-FFF2-40B4-BE49-F238E27FC236}">
                <a16:creationId xmlns:a16="http://schemas.microsoft.com/office/drawing/2014/main" id="{28A8682C-E62C-4615-86E8-DAFE0509B40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6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AEB945C1-81CF-4384-B221-EA58655E36CC}"/>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90C98B87-F7E5-4DFB-AEB5-657BACCF5162}"/>
              </a:ext>
            </a:extLst>
          </p:cNvPr>
          <p:cNvSpPr>
            <a:spLocks noChangeArrowheads="1"/>
          </p:cNvSpPr>
          <p:nvPr/>
        </p:nvSpPr>
        <p:spPr bwMode="auto">
          <a:xfrm>
            <a:off x="4891088"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4052A0EE-B368-4730-BEF4-42F38EA163F7}"/>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51CC7208-EE49-4704-838F-B7E03066373D}"/>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28D75DB4-E919-4C7C-8D85-D67C01D3C150}"/>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3B3A5D71-5349-440F-93F6-AA5799D617A0}"/>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23FCA71D-59E8-4CF8-AD4A-31FBB7B76F00}"/>
              </a:ext>
            </a:extLst>
          </p:cNvPr>
          <p:cNvSpPr txBox="1">
            <a:spLocks noChangeArrowheads="1"/>
          </p:cNvSpPr>
          <p:nvPr/>
        </p:nvSpPr>
        <p:spPr bwMode="auto">
          <a:xfrm>
            <a:off x="3352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4236" name="Text Box 28">
            <a:extLst>
              <a:ext uri="{FF2B5EF4-FFF2-40B4-BE49-F238E27FC236}">
                <a16:creationId xmlns:a16="http://schemas.microsoft.com/office/drawing/2014/main" id="{8EE1C1C3-8993-4771-8543-D34B31677811}"/>
              </a:ext>
            </a:extLst>
          </p:cNvPr>
          <p:cNvSpPr txBox="1">
            <a:spLocks noChangeArrowheads="1"/>
          </p:cNvSpPr>
          <p:nvPr/>
        </p:nvSpPr>
        <p:spPr bwMode="auto">
          <a:xfrm>
            <a:off x="4724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A74390C9-2655-4084-956E-6950E47D59DB}"/>
              </a:ext>
            </a:extLst>
          </p:cNvPr>
          <p:cNvSpPr>
            <a:spLocks noChangeArrowheads="1"/>
          </p:cNvSpPr>
          <p:nvPr/>
        </p:nvSpPr>
        <p:spPr bwMode="auto">
          <a:xfrm>
            <a:off x="228600" y="2316163"/>
            <a:ext cx="4191000" cy="12652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t>
            </a:r>
            <a:r>
              <a:rPr lang="fr-FR" sz="2400" dirty="0">
                <a:solidFill>
                  <a:srgbClr val="000000"/>
                </a:solidFill>
                <a:latin typeface="Arial" charset="0"/>
              </a:rPr>
              <a:t>A. </a:t>
            </a:r>
            <a:r>
              <a:rPr lang="fr-FR" sz="2400" dirty="0" err="1">
                <a:solidFill>
                  <a:srgbClr val="000000"/>
                </a:solidFill>
                <a:latin typeface="Arial" charset="0"/>
              </a:rPr>
              <a:t>Xuất</a:t>
            </a:r>
            <a:r>
              <a:rPr lang="fr-FR" sz="2400" dirty="0">
                <a:solidFill>
                  <a:srgbClr val="000000"/>
                </a:solidFill>
                <a:latin typeface="Arial" charset="0"/>
              </a:rPr>
              <a:t> </a:t>
            </a:r>
            <a:r>
              <a:rPr lang="fr-FR" sz="2400" dirty="0" err="1">
                <a:solidFill>
                  <a:srgbClr val="000000"/>
                </a:solidFill>
                <a:latin typeface="Arial" charset="0"/>
              </a:rPr>
              <a:t>phát</a:t>
            </a:r>
            <a:r>
              <a:rPr lang="fr-FR" sz="2400" dirty="0">
                <a:solidFill>
                  <a:srgbClr val="000000"/>
                </a:solidFill>
                <a:latin typeface="Arial" charset="0"/>
              </a:rPr>
              <a:t> </a:t>
            </a:r>
            <a:r>
              <a:rPr lang="fr-FR" sz="2400" dirty="0" err="1">
                <a:solidFill>
                  <a:srgbClr val="000000"/>
                </a:solidFill>
                <a:latin typeface="Arial" charset="0"/>
              </a:rPr>
              <a:t>từ</a:t>
            </a:r>
            <a:r>
              <a:rPr lang="fr-FR" sz="2400" dirty="0">
                <a:solidFill>
                  <a:srgbClr val="000000"/>
                </a:solidFill>
                <a:latin typeface="Arial" charset="0"/>
              </a:rPr>
              <a:t> </a:t>
            </a:r>
            <a:r>
              <a:rPr lang="fr-FR" sz="2400" dirty="0" err="1">
                <a:solidFill>
                  <a:srgbClr val="000000"/>
                </a:solidFill>
                <a:latin typeface="Arial" charset="0"/>
              </a:rPr>
              <a:t>tình</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hình</a:t>
            </a:r>
            <a:r>
              <a:rPr lang="fr-FR" sz="2400" dirty="0">
                <a:solidFill>
                  <a:srgbClr val="000000"/>
                </a:solidFill>
                <a:latin typeface="Arial" charset="0"/>
              </a:rPr>
              <a:t> </a:t>
            </a:r>
            <a:r>
              <a:rPr lang="fr-FR" sz="2400" dirty="0" err="1">
                <a:solidFill>
                  <a:srgbClr val="000000"/>
                </a:solidFill>
                <a:latin typeface="Arial" charset="0"/>
              </a:rPr>
              <a:t>thế</a:t>
            </a:r>
            <a:r>
              <a:rPr lang="fr-FR" sz="2400" dirty="0">
                <a:solidFill>
                  <a:srgbClr val="000000"/>
                </a:solidFill>
                <a:latin typeface="Arial" charset="0"/>
              </a:rPr>
              <a:t> </a:t>
            </a:r>
            <a:r>
              <a:rPr lang="fr-FR" sz="2400" dirty="0" err="1">
                <a:solidFill>
                  <a:srgbClr val="000000"/>
                </a:solidFill>
                <a:latin typeface="Arial" charset="0"/>
              </a:rPr>
              <a:t>giới</a:t>
            </a:r>
            <a:r>
              <a:rPr lang="fr-FR" sz="2400" dirty="0">
                <a:solidFill>
                  <a:srgbClr val="000000"/>
                </a:solidFill>
                <a:latin typeface="Arial" charset="0"/>
              </a:rPr>
              <a:t> </a:t>
            </a:r>
            <a:r>
              <a:rPr lang="fr-FR" sz="2400" dirty="0" err="1">
                <a:solidFill>
                  <a:srgbClr val="000000"/>
                </a:solidFill>
                <a:latin typeface="Arial" charset="0"/>
              </a:rPr>
              <a:t>và</a:t>
            </a:r>
            <a:r>
              <a:rPr lang="fr-FR" sz="2400" dirty="0">
                <a:solidFill>
                  <a:srgbClr val="000000"/>
                </a:solidFill>
                <a:latin typeface="Arial" charset="0"/>
              </a:rPr>
              <a:t> </a:t>
            </a:r>
            <a:r>
              <a:rPr lang="fr-FR" sz="2400" dirty="0" err="1">
                <a:solidFill>
                  <a:srgbClr val="000000"/>
                </a:solidFill>
                <a:latin typeface="Arial" charset="0"/>
              </a:rPr>
              <a:t>âm</a:t>
            </a:r>
            <a:r>
              <a:rPr lang="fr-FR" sz="2400" dirty="0">
                <a:solidFill>
                  <a:srgbClr val="000000"/>
                </a:solidFill>
                <a:latin typeface="Arial" charset="0"/>
              </a:rPr>
              <a:t> </a:t>
            </a:r>
            <a:r>
              <a:rPr lang="fr-FR" sz="2400" dirty="0" err="1">
                <a:solidFill>
                  <a:srgbClr val="000000"/>
                </a:solidFill>
                <a:latin typeface="Arial" charset="0"/>
              </a:rPr>
              <a:t>mưu</a:t>
            </a:r>
            <a:r>
              <a:rPr lang="fr-FR" sz="2400" dirty="0">
                <a:solidFill>
                  <a:srgbClr val="000000"/>
                </a:solidFill>
                <a:latin typeface="Arial" charset="0"/>
              </a:rPr>
              <a:t> </a:t>
            </a:r>
          </a:p>
          <a:p>
            <a:pPr algn="ctr">
              <a:defRPr/>
            </a:pP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kẻ</a:t>
            </a:r>
            <a:r>
              <a:rPr lang="fr-FR" sz="2400" dirty="0">
                <a:solidFill>
                  <a:srgbClr val="000000"/>
                </a:solidFill>
                <a:latin typeface="Arial" charset="0"/>
              </a:rPr>
              <a:t> </a:t>
            </a:r>
            <a:r>
              <a:rPr lang="fr-FR" sz="2400" dirty="0" err="1">
                <a:solidFill>
                  <a:srgbClr val="000000"/>
                </a:solidFill>
                <a:latin typeface="Arial" charset="0"/>
              </a:rPr>
              <a:t>thù</a:t>
            </a:r>
            <a:endParaRPr lang="vi-VN" sz="2400" b="1" dirty="0">
              <a:solidFill>
                <a:srgbClr val="000000"/>
              </a:solidFill>
              <a:latin typeface="Arial" charset="0"/>
            </a:endParaRPr>
          </a:p>
        </p:txBody>
      </p:sp>
      <p:sp>
        <p:nvSpPr>
          <p:cNvPr id="27" name="AutoShape 13">
            <a:extLst>
              <a:ext uri="{FF2B5EF4-FFF2-40B4-BE49-F238E27FC236}">
                <a16:creationId xmlns:a16="http://schemas.microsoft.com/office/drawing/2014/main" id="{43B4DB0B-8A74-4EA6-B0DC-318964C55BDE}"/>
              </a:ext>
            </a:extLst>
          </p:cNvPr>
          <p:cNvSpPr>
            <a:spLocks noChangeArrowheads="1"/>
          </p:cNvSpPr>
          <p:nvPr/>
        </p:nvSpPr>
        <p:spPr bwMode="auto">
          <a:xfrm>
            <a:off x="228600" y="4148138"/>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 C. </a:t>
            </a:r>
            <a:r>
              <a:rPr lang="fr-FR" sz="2400" dirty="0" err="1">
                <a:solidFill>
                  <a:srgbClr val="000000"/>
                </a:solidFill>
                <a:latin typeface="Arial" charset="0"/>
              </a:rPr>
              <a:t>Xuất</a:t>
            </a:r>
            <a:r>
              <a:rPr lang="fr-FR" sz="2400" dirty="0">
                <a:solidFill>
                  <a:srgbClr val="000000"/>
                </a:solidFill>
                <a:latin typeface="Arial" charset="0"/>
              </a:rPr>
              <a:t> </a:t>
            </a:r>
            <a:r>
              <a:rPr lang="fr-FR" sz="2400" dirty="0" err="1">
                <a:solidFill>
                  <a:srgbClr val="000000"/>
                </a:solidFill>
                <a:latin typeface="Arial" charset="0"/>
              </a:rPr>
              <a:t>phát</a:t>
            </a:r>
            <a:r>
              <a:rPr lang="fr-FR" sz="2400" dirty="0">
                <a:solidFill>
                  <a:srgbClr val="000000"/>
                </a:solidFill>
                <a:latin typeface="Arial" charset="0"/>
              </a:rPr>
              <a:t> </a:t>
            </a:r>
            <a:r>
              <a:rPr lang="fr-FR" sz="2400" dirty="0" err="1">
                <a:solidFill>
                  <a:srgbClr val="000000"/>
                </a:solidFill>
                <a:latin typeface="Arial" charset="0"/>
              </a:rPr>
              <a:t>từ</a:t>
            </a:r>
            <a:r>
              <a:rPr lang="fr-FR" sz="2400" dirty="0">
                <a:solidFill>
                  <a:srgbClr val="000000"/>
                </a:solidFill>
                <a:latin typeface="Arial" charset="0"/>
              </a:rPr>
              <a:t> </a:t>
            </a:r>
            <a:r>
              <a:rPr lang="fr-FR" sz="2400" dirty="0" err="1">
                <a:solidFill>
                  <a:srgbClr val="000000"/>
                </a:solidFill>
                <a:latin typeface="Arial" charset="0"/>
              </a:rPr>
              <a:t>hoàn</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cảnh</a:t>
            </a:r>
            <a:r>
              <a:rPr lang="fr-FR" sz="2400" dirty="0">
                <a:solidFill>
                  <a:srgbClr val="000000"/>
                </a:solidFill>
                <a:latin typeface="Arial" charset="0"/>
              </a:rPr>
              <a:t>, </a:t>
            </a:r>
            <a:r>
              <a:rPr lang="fr-FR" sz="2400" dirty="0" err="1">
                <a:solidFill>
                  <a:srgbClr val="000000"/>
                </a:solidFill>
                <a:latin typeface="Arial" charset="0"/>
              </a:rPr>
              <a:t>điều</a:t>
            </a:r>
            <a:r>
              <a:rPr lang="fr-FR" sz="2400" dirty="0">
                <a:solidFill>
                  <a:srgbClr val="000000"/>
                </a:solidFill>
                <a:latin typeface="Arial" charset="0"/>
              </a:rPr>
              <a:t> </a:t>
            </a:r>
            <a:r>
              <a:rPr lang="fr-FR" sz="2400" dirty="0" err="1">
                <a:solidFill>
                  <a:srgbClr val="000000"/>
                </a:solidFill>
                <a:latin typeface="Arial" charset="0"/>
              </a:rPr>
              <a:t>kiện</a:t>
            </a:r>
            <a:r>
              <a:rPr lang="fr-FR" sz="2400" dirty="0">
                <a:solidFill>
                  <a:srgbClr val="000000"/>
                </a:solidFill>
                <a:latin typeface="Arial" charset="0"/>
              </a:rPr>
              <a:t> </a:t>
            </a:r>
            <a:r>
              <a:rPr lang="fr-FR" sz="2400" dirty="0" err="1">
                <a:solidFill>
                  <a:srgbClr val="000000"/>
                </a:solidFill>
                <a:latin typeface="Arial" charset="0"/>
              </a:rPr>
              <a:t>cụ</a:t>
            </a:r>
            <a:r>
              <a:rPr lang="fr-FR" sz="2400" dirty="0">
                <a:solidFill>
                  <a:srgbClr val="000000"/>
                </a:solidFill>
                <a:latin typeface="Arial" charset="0"/>
              </a:rPr>
              <a:t> </a:t>
            </a:r>
            <a:r>
              <a:rPr lang="fr-FR" sz="2400" dirty="0" err="1">
                <a:solidFill>
                  <a:srgbClr val="000000"/>
                </a:solidFill>
                <a:latin typeface="Arial" charset="0"/>
              </a:rPr>
              <a:t>thể</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đất</a:t>
            </a:r>
            <a:r>
              <a:rPr lang="fr-FR" sz="2400" dirty="0">
                <a:solidFill>
                  <a:srgbClr val="000000"/>
                </a:solidFill>
                <a:latin typeface="Arial" charset="0"/>
              </a:rPr>
              <a:t> </a:t>
            </a:r>
            <a:r>
              <a:rPr lang="fr-FR" sz="2400" dirty="0" err="1">
                <a:solidFill>
                  <a:srgbClr val="000000"/>
                </a:solidFill>
                <a:latin typeface="Arial" charset="0"/>
              </a:rPr>
              <a:t>nước</a:t>
            </a:r>
            <a:endParaRPr lang="vi-VN"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8778E221-0219-44A1-BD44-972F11B25C39}"/>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7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7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B8BF0C02-4C90-4BC5-A3C6-F700BFA06AFD}"/>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2705F306-904D-4AAF-9064-A8F5978F6E6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9">
            <a:extLst>
              <a:ext uri="{FF2B5EF4-FFF2-40B4-BE49-F238E27FC236}">
                <a16:creationId xmlns:a16="http://schemas.microsoft.com/office/drawing/2014/main" id="{1FB0EE94-98E8-4ED8-AB75-39F97AF371CE}"/>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solidFill>
                <a:srgbClr val="000000"/>
              </a:solidFill>
            </a:endParaRPr>
          </a:p>
        </p:txBody>
      </p:sp>
      <p:sp>
        <p:nvSpPr>
          <p:cNvPr id="2" name="Text Box 4">
            <a:extLst>
              <a:ext uri="{FF2B5EF4-FFF2-40B4-BE49-F238E27FC236}">
                <a16:creationId xmlns:a16="http://schemas.microsoft.com/office/drawing/2014/main" id="{099F877D-E839-4C91-8DC6-28217A33A6D3}"/>
              </a:ext>
            </a:extLst>
          </p:cNvPr>
          <p:cNvSpPr txBox="1">
            <a:spLocks noChangeArrowheads="1"/>
          </p:cNvSpPr>
          <p:nvPr/>
        </p:nvSpPr>
        <p:spPr bwMode="auto">
          <a:xfrm>
            <a:off x="1460500" y="960438"/>
            <a:ext cx="73421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3000" i="1">
                <a:solidFill>
                  <a:srgbClr val="000000"/>
                </a:solidFill>
              </a:rPr>
              <a:t>Xây dựng lực lượng Dân quân tự vệ</a:t>
            </a:r>
          </a:p>
          <a:p>
            <a:pPr algn="ctr">
              <a:spcBef>
                <a:spcPct val="20000"/>
              </a:spcBef>
            </a:pPr>
            <a:r>
              <a:rPr lang="fr-FR" altLang="en-US" sz="3000" i="1">
                <a:solidFill>
                  <a:srgbClr val="000000"/>
                </a:solidFill>
              </a:rPr>
              <a:t>phải chú trọng:</a:t>
            </a:r>
            <a:endParaRPr lang="en-US" altLang="en-US" sz="3000" i="1">
              <a:solidFill>
                <a:srgbClr val="000000"/>
              </a:solidFill>
            </a:endParaRPr>
          </a:p>
        </p:txBody>
      </p:sp>
      <p:sp>
        <p:nvSpPr>
          <p:cNvPr id="65541" name="AutoShape 5">
            <a:extLst>
              <a:ext uri="{FF2B5EF4-FFF2-40B4-BE49-F238E27FC236}">
                <a16:creationId xmlns:a16="http://schemas.microsoft.com/office/drawing/2014/main" id="{FCACFDB9-D2BF-4090-A7AA-7E9C1B86E52B}"/>
              </a:ext>
            </a:extLst>
          </p:cNvPr>
          <p:cNvSpPr>
            <a:spLocks noChangeArrowheads="1"/>
          </p:cNvSpPr>
          <p:nvPr/>
        </p:nvSpPr>
        <p:spPr bwMode="auto">
          <a:xfrm>
            <a:off x="4724400" y="41306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D. </a:t>
            </a:r>
            <a:r>
              <a:rPr lang="fr-FR" sz="2400" dirty="0" err="1">
                <a:solidFill>
                  <a:srgbClr val="000000"/>
                </a:solidFill>
                <a:latin typeface="Arial" charset="0"/>
              </a:rPr>
              <a:t>Xây</a:t>
            </a:r>
            <a:r>
              <a:rPr lang="fr-FR" sz="2400" dirty="0">
                <a:solidFill>
                  <a:srgbClr val="000000"/>
                </a:solidFill>
                <a:latin typeface="Arial" charset="0"/>
              </a:rPr>
              <a:t> </a:t>
            </a:r>
            <a:r>
              <a:rPr lang="fr-FR" sz="2400" dirty="0" err="1">
                <a:solidFill>
                  <a:srgbClr val="000000"/>
                </a:solidFill>
                <a:latin typeface="Arial" charset="0"/>
              </a:rPr>
              <a:t>dựng</a:t>
            </a:r>
            <a:r>
              <a:rPr lang="fr-FR" sz="2400" dirty="0">
                <a:solidFill>
                  <a:srgbClr val="000000"/>
                </a:solidFill>
                <a:latin typeface="Arial" charset="0"/>
              </a:rPr>
              <a:t> </a:t>
            </a:r>
            <a:r>
              <a:rPr lang="fr-FR" sz="2400" dirty="0" err="1">
                <a:solidFill>
                  <a:srgbClr val="000000"/>
                </a:solidFill>
                <a:latin typeface="Arial" charset="0"/>
              </a:rPr>
              <a:t>cả</a:t>
            </a:r>
            <a:r>
              <a:rPr lang="fr-FR" sz="2400" dirty="0">
                <a:solidFill>
                  <a:srgbClr val="000000"/>
                </a:solidFill>
                <a:latin typeface="Arial" charset="0"/>
              </a:rPr>
              <a:t> </a:t>
            </a:r>
            <a:r>
              <a:rPr lang="fr-FR" sz="2400" dirty="0" err="1">
                <a:solidFill>
                  <a:srgbClr val="000000"/>
                </a:solidFill>
                <a:latin typeface="Arial" charset="0"/>
              </a:rPr>
              <a:t>số</a:t>
            </a:r>
            <a:r>
              <a:rPr lang="fr-FR" sz="2400" dirty="0">
                <a:solidFill>
                  <a:srgbClr val="000000"/>
                </a:solidFill>
                <a:latin typeface="Arial" charset="0"/>
              </a:rPr>
              <a:t> </a:t>
            </a:r>
          </a:p>
          <a:p>
            <a:pPr algn="ctr">
              <a:defRPr/>
            </a:pP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và</a:t>
            </a:r>
            <a:r>
              <a:rPr lang="fr-FR" sz="2400" dirty="0">
                <a:solidFill>
                  <a:srgbClr val="000000"/>
                </a:solidFill>
                <a:latin typeface="Arial" charset="0"/>
              </a:rPr>
              <a:t> </a:t>
            </a:r>
            <a:r>
              <a:rPr lang="fr-FR" sz="2400" dirty="0" err="1">
                <a:solidFill>
                  <a:srgbClr val="000000"/>
                </a:solidFill>
                <a:latin typeface="Arial" charset="0"/>
              </a:rPr>
              <a:t>chất</a:t>
            </a:r>
            <a:r>
              <a:rPr lang="fr-FR" sz="2400" dirty="0">
                <a:solidFill>
                  <a:srgbClr val="000000"/>
                </a:solidFill>
                <a:latin typeface="Arial" charset="0"/>
              </a:rPr>
              <a:t> </a:t>
            </a: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lấy</a:t>
            </a:r>
            <a:r>
              <a:rPr lang="fr-FR" sz="2400" dirty="0">
                <a:solidFill>
                  <a:srgbClr val="000000"/>
                </a:solidFill>
                <a:latin typeface="Arial" charset="0"/>
              </a:rPr>
              <a:t> </a:t>
            </a:r>
          </a:p>
          <a:p>
            <a:pPr algn="ctr">
              <a:defRPr/>
            </a:pPr>
            <a:r>
              <a:rPr lang="fr-FR" sz="2400" dirty="0" err="1">
                <a:solidFill>
                  <a:srgbClr val="000000"/>
                </a:solidFill>
                <a:latin typeface="Arial" charset="0"/>
              </a:rPr>
              <a:t>chất</a:t>
            </a:r>
            <a:r>
              <a:rPr lang="fr-FR" sz="2400" dirty="0">
                <a:solidFill>
                  <a:srgbClr val="000000"/>
                </a:solidFill>
                <a:latin typeface="Arial" charset="0"/>
              </a:rPr>
              <a:t> </a:t>
            </a: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làm</a:t>
            </a:r>
            <a:r>
              <a:rPr lang="fr-FR" sz="2400" dirty="0">
                <a:solidFill>
                  <a:srgbClr val="000000"/>
                </a:solidFill>
                <a:latin typeface="Arial" charset="0"/>
              </a:rPr>
              <a:t> </a:t>
            </a:r>
            <a:r>
              <a:rPr lang="fr-FR" sz="2400" dirty="0" err="1">
                <a:solidFill>
                  <a:srgbClr val="000000"/>
                </a:solidFill>
                <a:latin typeface="Arial" charset="0"/>
              </a:rPr>
              <a:t>chính</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B078BD1A-193D-4B22-A7AD-8C6945152D92}"/>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B. </a:t>
            </a:r>
            <a:r>
              <a:rPr lang="fr-FR" sz="2400" dirty="0" err="1">
                <a:solidFill>
                  <a:srgbClr val="000000"/>
                </a:solidFill>
                <a:latin typeface="Arial" charset="0"/>
              </a:rPr>
              <a:t>Xây</a:t>
            </a:r>
            <a:r>
              <a:rPr lang="fr-FR" sz="2400" dirty="0">
                <a:solidFill>
                  <a:srgbClr val="000000"/>
                </a:solidFill>
                <a:latin typeface="Arial" charset="0"/>
              </a:rPr>
              <a:t> </a:t>
            </a:r>
            <a:r>
              <a:rPr lang="fr-FR" sz="2400" dirty="0" err="1">
                <a:solidFill>
                  <a:srgbClr val="000000"/>
                </a:solidFill>
                <a:latin typeface="Arial" charset="0"/>
              </a:rPr>
              <a:t>dưng</a:t>
            </a:r>
            <a:r>
              <a:rPr lang="fr-FR" sz="2400" dirty="0">
                <a:solidFill>
                  <a:srgbClr val="000000"/>
                </a:solidFill>
                <a:latin typeface="Arial" charset="0"/>
              </a:rPr>
              <a:t> </a:t>
            </a:r>
            <a:r>
              <a:rPr lang="fr-FR" sz="2400" dirty="0" err="1">
                <a:solidFill>
                  <a:srgbClr val="000000"/>
                </a:solidFill>
                <a:latin typeface="Arial" charset="0"/>
              </a:rPr>
              <a:t>dân</a:t>
            </a:r>
            <a:endParaRPr lang="fr-FR" sz="2400" dirty="0">
              <a:solidFill>
                <a:srgbClr val="000000"/>
              </a:solidFill>
              <a:latin typeface="Arial" charset="0"/>
            </a:endParaRPr>
          </a:p>
          <a:p>
            <a:pPr algn="ctr" eaLnBrk="1" hangingPunct="1">
              <a:defRPr/>
            </a:pPr>
            <a:r>
              <a:rPr lang="fr-FR" sz="2400" dirty="0">
                <a:solidFill>
                  <a:srgbClr val="000000"/>
                </a:solidFill>
                <a:latin typeface="Arial" charset="0"/>
              </a:rPr>
              <a:t> </a:t>
            </a:r>
            <a:r>
              <a:rPr lang="fr-FR" sz="2400" dirty="0" err="1">
                <a:solidFill>
                  <a:srgbClr val="000000"/>
                </a:solidFill>
                <a:latin typeface="Arial" charset="0"/>
              </a:rPr>
              <a:t>quân</a:t>
            </a:r>
            <a:r>
              <a:rPr lang="fr-FR" sz="2400" dirty="0">
                <a:solidFill>
                  <a:srgbClr val="000000"/>
                </a:solidFill>
                <a:latin typeface="Arial" charset="0"/>
              </a:rPr>
              <a:t> </a:t>
            </a:r>
            <a:r>
              <a:rPr lang="fr-FR" sz="2400" dirty="0" err="1">
                <a:solidFill>
                  <a:srgbClr val="000000"/>
                </a:solidFill>
                <a:latin typeface="Arial" charset="0"/>
              </a:rPr>
              <a:t>tự</a:t>
            </a:r>
            <a:r>
              <a:rPr lang="fr-FR" sz="2400" dirty="0">
                <a:solidFill>
                  <a:srgbClr val="000000"/>
                </a:solidFill>
                <a:latin typeface="Arial" charset="0"/>
              </a:rPr>
              <a:t> </a:t>
            </a:r>
            <a:r>
              <a:rPr lang="fr-FR" sz="2400" dirty="0" err="1">
                <a:solidFill>
                  <a:srgbClr val="000000"/>
                </a:solidFill>
                <a:latin typeface="Arial" charset="0"/>
              </a:rPr>
              <a:t>vệ</a:t>
            </a:r>
            <a:r>
              <a:rPr lang="fr-FR" sz="2400" dirty="0">
                <a:solidFill>
                  <a:srgbClr val="000000"/>
                </a:solidFill>
                <a:latin typeface="Arial" charset="0"/>
              </a:rPr>
              <a:t> </a:t>
            </a:r>
            <a:r>
              <a:rPr lang="fr-FR" sz="2400" dirty="0" err="1">
                <a:solidFill>
                  <a:srgbClr val="000000"/>
                </a:solidFill>
                <a:latin typeface="Arial" charset="0"/>
              </a:rPr>
              <a:t>đáp</a:t>
            </a:r>
            <a:r>
              <a:rPr lang="fr-FR" sz="2400" dirty="0">
                <a:solidFill>
                  <a:srgbClr val="000000"/>
                </a:solidFill>
                <a:latin typeface="Arial" charset="0"/>
              </a:rPr>
              <a:t> </a:t>
            </a:r>
            <a:r>
              <a:rPr lang="fr-FR" sz="2400" dirty="0" err="1">
                <a:solidFill>
                  <a:srgbClr val="000000"/>
                </a:solidFill>
                <a:latin typeface="Arial" charset="0"/>
              </a:rPr>
              <a:t>ứng</a:t>
            </a:r>
            <a:r>
              <a:rPr lang="fr-FR" sz="2400" dirty="0">
                <a:solidFill>
                  <a:srgbClr val="000000"/>
                </a:solidFill>
                <a:latin typeface="Arial" charset="0"/>
              </a:rPr>
              <a:t> </a:t>
            </a:r>
          </a:p>
          <a:p>
            <a:pPr algn="ctr" eaLnBrk="1" hangingPunct="1">
              <a:defRPr/>
            </a:pPr>
            <a:r>
              <a:rPr lang="fr-FR" sz="2400" dirty="0" err="1">
                <a:solidFill>
                  <a:srgbClr val="000000"/>
                </a:solidFill>
                <a:latin typeface="Arial" charset="0"/>
              </a:rPr>
              <a:t>được</a:t>
            </a:r>
            <a:r>
              <a:rPr lang="fr-FR" sz="2400" dirty="0">
                <a:solidFill>
                  <a:srgbClr val="000000"/>
                </a:solidFill>
                <a:latin typeface="Arial" charset="0"/>
              </a:rPr>
              <a:t> </a:t>
            </a:r>
            <a:r>
              <a:rPr lang="fr-FR" sz="2400" dirty="0" err="1">
                <a:solidFill>
                  <a:srgbClr val="000000"/>
                </a:solidFill>
                <a:latin typeface="Arial" charset="0"/>
              </a:rPr>
              <a:t>mọi</a:t>
            </a:r>
            <a:r>
              <a:rPr lang="fr-FR" sz="2400" dirty="0">
                <a:solidFill>
                  <a:srgbClr val="000000"/>
                </a:solidFill>
                <a:latin typeface="Arial" charset="0"/>
              </a:rPr>
              <a:t> </a:t>
            </a:r>
            <a:r>
              <a:rPr lang="fr-FR" sz="2400" dirty="0" err="1">
                <a:solidFill>
                  <a:srgbClr val="000000"/>
                </a:solidFill>
                <a:latin typeface="Arial" charset="0"/>
              </a:rPr>
              <a:t>tình</a:t>
            </a:r>
            <a:r>
              <a:rPr lang="fr-FR" sz="2400" dirty="0">
                <a:solidFill>
                  <a:srgbClr val="000000"/>
                </a:solidFill>
                <a:latin typeface="Arial" charset="0"/>
              </a:rPr>
              <a:t> </a:t>
            </a:r>
            <a:r>
              <a:rPr lang="fr-FR" sz="2400" dirty="0" err="1">
                <a:solidFill>
                  <a:srgbClr val="000000"/>
                </a:solidFill>
                <a:latin typeface="Arial" charset="0"/>
              </a:rPr>
              <a:t>huống</a:t>
            </a:r>
            <a:endParaRPr lang="en-US" sz="2400" b="1" dirty="0">
              <a:solidFill>
                <a:srgbClr val="000000"/>
              </a:solidFill>
              <a:latin typeface="Arial" charset="0"/>
            </a:endParaRPr>
          </a:p>
        </p:txBody>
      </p:sp>
      <p:sp>
        <p:nvSpPr>
          <p:cNvPr id="94227" name="Oval 19">
            <a:extLst>
              <a:ext uri="{FF2B5EF4-FFF2-40B4-BE49-F238E27FC236}">
                <a16:creationId xmlns:a16="http://schemas.microsoft.com/office/drawing/2014/main" id="{3D9BB8DF-7954-42B5-8A09-9AAB021E7323}"/>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5545" name="Picture 20" descr="ani32">
            <a:hlinkClick r:id="rId7" action="ppaction://hlinksldjump"/>
            <a:extLst>
              <a:ext uri="{FF2B5EF4-FFF2-40B4-BE49-F238E27FC236}">
                <a16:creationId xmlns:a16="http://schemas.microsoft.com/office/drawing/2014/main" id="{F814AB5E-7EF8-4D63-A329-A40F2AABE7E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6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F1465FA8-DDD2-4728-BA55-035472E0182C}"/>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69AA3632-5631-4B23-AFCB-32A2B5CEE7F1}"/>
              </a:ext>
            </a:extLst>
          </p:cNvPr>
          <p:cNvSpPr>
            <a:spLocks noChangeArrowheads="1"/>
          </p:cNvSpPr>
          <p:nvPr/>
        </p:nvSpPr>
        <p:spPr bwMode="auto">
          <a:xfrm>
            <a:off x="4891088"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80794700-F743-4482-834A-20BDEF300858}"/>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2B548312-10A3-4DC8-9658-91C150295190}"/>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46FDFAA9-8693-41C6-ABE5-EFA5B36764BE}"/>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08BE9094-0432-4EC3-BADB-B6386697A0F2}"/>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DDD4D3FC-7B14-42E3-A244-0880712E6336}"/>
              </a:ext>
            </a:extLst>
          </p:cNvPr>
          <p:cNvSpPr txBox="1">
            <a:spLocks noChangeArrowheads="1"/>
          </p:cNvSpPr>
          <p:nvPr/>
        </p:nvSpPr>
        <p:spPr bwMode="auto">
          <a:xfrm>
            <a:off x="3352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4236" name="Text Box 28">
            <a:extLst>
              <a:ext uri="{FF2B5EF4-FFF2-40B4-BE49-F238E27FC236}">
                <a16:creationId xmlns:a16="http://schemas.microsoft.com/office/drawing/2014/main" id="{41755AD6-D3FA-4816-957E-D96BF5D31D6C}"/>
              </a:ext>
            </a:extLst>
          </p:cNvPr>
          <p:cNvSpPr txBox="1">
            <a:spLocks noChangeArrowheads="1"/>
          </p:cNvSpPr>
          <p:nvPr/>
        </p:nvSpPr>
        <p:spPr bwMode="auto">
          <a:xfrm>
            <a:off x="4724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6E85B4D4-A39B-495A-B39A-55323F72C4FC}"/>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t>
            </a:r>
            <a:r>
              <a:rPr lang="fr-FR" sz="2400" dirty="0">
                <a:solidFill>
                  <a:srgbClr val="000000"/>
                </a:solidFill>
                <a:latin typeface="Arial" charset="0"/>
              </a:rPr>
              <a:t>A. </a:t>
            </a:r>
            <a:r>
              <a:rPr lang="fr-FR" sz="2400" dirty="0" err="1">
                <a:solidFill>
                  <a:srgbClr val="000000"/>
                </a:solidFill>
                <a:latin typeface="Arial" charset="0"/>
              </a:rPr>
              <a:t>Xây</a:t>
            </a:r>
            <a:r>
              <a:rPr lang="fr-FR" sz="2400" dirty="0">
                <a:solidFill>
                  <a:srgbClr val="000000"/>
                </a:solidFill>
                <a:latin typeface="Arial" charset="0"/>
              </a:rPr>
              <a:t> </a:t>
            </a:r>
            <a:r>
              <a:rPr lang="fr-FR" sz="2400" dirty="0" err="1">
                <a:solidFill>
                  <a:srgbClr val="000000"/>
                </a:solidFill>
                <a:latin typeface="Arial" charset="0"/>
              </a:rPr>
              <a:t>dựng</a:t>
            </a:r>
            <a:r>
              <a:rPr lang="fr-FR" sz="2400" dirty="0">
                <a:solidFill>
                  <a:srgbClr val="000000"/>
                </a:solidFill>
                <a:latin typeface="Arial" charset="0"/>
              </a:rPr>
              <a:t> </a:t>
            </a:r>
            <a:r>
              <a:rPr lang="fr-FR" sz="2400" dirty="0" err="1">
                <a:solidFill>
                  <a:srgbClr val="000000"/>
                </a:solidFill>
                <a:latin typeface="Arial" charset="0"/>
              </a:rPr>
              <a:t>vững</a:t>
            </a:r>
            <a:r>
              <a:rPr lang="fr-FR" sz="2400" dirty="0">
                <a:solidFill>
                  <a:srgbClr val="000000"/>
                </a:solidFill>
                <a:latin typeface="Arial" charset="0"/>
              </a:rPr>
              <a:t> </a:t>
            </a:r>
          </a:p>
          <a:p>
            <a:pPr algn="ctr">
              <a:defRPr/>
            </a:pPr>
            <a:r>
              <a:rPr lang="fr-FR" sz="2400" dirty="0" err="1">
                <a:solidFill>
                  <a:srgbClr val="000000"/>
                </a:solidFill>
                <a:latin typeface="Arial" charset="0"/>
              </a:rPr>
              <a:t>mạnh</a:t>
            </a:r>
            <a:r>
              <a:rPr lang="fr-FR" sz="2400" dirty="0">
                <a:solidFill>
                  <a:srgbClr val="000000"/>
                </a:solidFill>
                <a:latin typeface="Arial" charset="0"/>
              </a:rPr>
              <a:t>, </a:t>
            </a:r>
            <a:r>
              <a:rPr lang="fr-FR" sz="2400" dirty="0" err="1">
                <a:solidFill>
                  <a:srgbClr val="000000"/>
                </a:solidFill>
                <a:latin typeface="Arial" charset="0"/>
              </a:rPr>
              <a:t>toàn</a:t>
            </a:r>
            <a:r>
              <a:rPr lang="fr-FR" sz="2400" dirty="0">
                <a:solidFill>
                  <a:srgbClr val="000000"/>
                </a:solidFill>
                <a:latin typeface="Arial" charset="0"/>
              </a:rPr>
              <a:t> </a:t>
            </a:r>
            <a:r>
              <a:rPr lang="fr-FR" sz="2400" dirty="0" err="1">
                <a:solidFill>
                  <a:srgbClr val="000000"/>
                </a:solidFill>
                <a:latin typeface="Arial" charset="0"/>
              </a:rPr>
              <a:t>diện</a:t>
            </a:r>
            <a:r>
              <a:rPr lang="fr-FR" sz="2400" dirty="0">
                <a:solidFill>
                  <a:srgbClr val="000000"/>
                </a:solidFill>
                <a:latin typeface="Arial" charset="0"/>
              </a:rPr>
              <a:t>, coi </a:t>
            </a:r>
            <a:r>
              <a:rPr lang="fr-FR" sz="2400" dirty="0" err="1">
                <a:solidFill>
                  <a:srgbClr val="000000"/>
                </a:solidFill>
                <a:latin typeface="Arial" charset="0"/>
              </a:rPr>
              <a:t>trọng</a:t>
            </a:r>
            <a:r>
              <a:rPr lang="fr-FR" sz="2400" dirty="0">
                <a:solidFill>
                  <a:srgbClr val="000000"/>
                </a:solidFill>
                <a:latin typeface="Arial" charset="0"/>
              </a:rPr>
              <a:t> </a:t>
            </a:r>
          </a:p>
          <a:p>
            <a:pPr algn="ctr">
              <a:defRPr/>
            </a:pPr>
            <a:r>
              <a:rPr lang="fr-FR" sz="2400" dirty="0">
                <a:solidFill>
                  <a:srgbClr val="000000"/>
                </a:solidFill>
                <a:latin typeface="Arial" charset="0"/>
              </a:rPr>
              <a:t>ý </a:t>
            </a:r>
            <a:r>
              <a:rPr lang="fr-FR" sz="2400" dirty="0" err="1">
                <a:solidFill>
                  <a:srgbClr val="000000"/>
                </a:solidFill>
                <a:latin typeface="Arial" charset="0"/>
              </a:rPr>
              <a:t>chí</a:t>
            </a:r>
            <a:r>
              <a:rPr lang="fr-FR" sz="2400" dirty="0">
                <a:solidFill>
                  <a:srgbClr val="000000"/>
                </a:solidFill>
                <a:latin typeface="Arial" charset="0"/>
              </a:rPr>
              <a:t> </a:t>
            </a:r>
            <a:r>
              <a:rPr lang="fr-FR" sz="2400" dirty="0" err="1">
                <a:solidFill>
                  <a:srgbClr val="000000"/>
                </a:solidFill>
                <a:latin typeface="Arial" charset="0"/>
              </a:rPr>
              <a:t>chiến</a:t>
            </a:r>
            <a:r>
              <a:rPr lang="fr-FR" sz="2400" dirty="0">
                <a:solidFill>
                  <a:srgbClr val="000000"/>
                </a:solidFill>
                <a:latin typeface="Arial" charset="0"/>
              </a:rPr>
              <a:t> </a:t>
            </a:r>
            <a:r>
              <a:rPr lang="fr-FR" sz="2400" dirty="0" err="1">
                <a:solidFill>
                  <a:srgbClr val="000000"/>
                </a:solidFill>
                <a:latin typeface="Arial" charset="0"/>
              </a:rPr>
              <a:t>đấu</a:t>
            </a:r>
            <a:endParaRPr lang="vi-VN" sz="2400" b="1" dirty="0">
              <a:solidFill>
                <a:srgbClr val="000000"/>
              </a:solidFill>
              <a:latin typeface="Arial" charset="0"/>
            </a:endParaRPr>
          </a:p>
        </p:txBody>
      </p:sp>
      <p:sp>
        <p:nvSpPr>
          <p:cNvPr id="27" name="AutoShape 13">
            <a:extLst>
              <a:ext uri="{FF2B5EF4-FFF2-40B4-BE49-F238E27FC236}">
                <a16:creationId xmlns:a16="http://schemas.microsoft.com/office/drawing/2014/main" id="{1E50ECC8-FC97-4C30-BA74-7476B85B8D57}"/>
              </a:ext>
            </a:extLst>
          </p:cNvPr>
          <p:cNvSpPr>
            <a:spLocks noChangeArrowheads="1"/>
          </p:cNvSpPr>
          <p:nvPr/>
        </p:nvSpPr>
        <p:spPr bwMode="auto">
          <a:xfrm>
            <a:off x="228600" y="41306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 C. </a:t>
            </a:r>
            <a:r>
              <a:rPr lang="fr-FR" sz="2400" dirty="0" err="1">
                <a:solidFill>
                  <a:srgbClr val="000000"/>
                </a:solidFill>
                <a:latin typeface="Arial" charset="0"/>
              </a:rPr>
              <a:t>Xây</a:t>
            </a:r>
            <a:r>
              <a:rPr lang="fr-FR" sz="2400" dirty="0">
                <a:solidFill>
                  <a:srgbClr val="000000"/>
                </a:solidFill>
                <a:latin typeface="Arial" charset="0"/>
              </a:rPr>
              <a:t> </a:t>
            </a:r>
            <a:r>
              <a:rPr lang="fr-FR" sz="2400" dirty="0" err="1">
                <a:solidFill>
                  <a:srgbClr val="000000"/>
                </a:solidFill>
                <a:latin typeface="Arial" charset="0"/>
              </a:rPr>
              <a:t>dựng</a:t>
            </a:r>
            <a:r>
              <a:rPr lang="fr-FR" sz="2400" dirty="0">
                <a:solidFill>
                  <a:srgbClr val="000000"/>
                </a:solidFill>
                <a:latin typeface="Arial" charset="0"/>
              </a:rPr>
              <a:t> </a:t>
            </a:r>
            <a:r>
              <a:rPr lang="fr-FR" sz="2400" dirty="0" err="1">
                <a:solidFill>
                  <a:srgbClr val="000000"/>
                </a:solidFill>
                <a:latin typeface="Arial" charset="0"/>
              </a:rPr>
              <a:t>rộng</a:t>
            </a:r>
            <a:r>
              <a:rPr lang="fr-FR" sz="2400" dirty="0">
                <a:solidFill>
                  <a:srgbClr val="000000"/>
                </a:solidFill>
                <a:latin typeface="Arial" charset="0"/>
              </a:rPr>
              <a:t> </a:t>
            </a:r>
            <a:r>
              <a:rPr lang="fr-FR" sz="2400" dirty="0" err="1">
                <a:solidFill>
                  <a:srgbClr val="000000"/>
                </a:solidFill>
                <a:latin typeface="Arial" charset="0"/>
              </a:rPr>
              <a:t>khắp</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cả</a:t>
            </a:r>
            <a:r>
              <a:rPr lang="fr-FR" sz="2400" dirty="0">
                <a:solidFill>
                  <a:srgbClr val="000000"/>
                </a:solidFill>
                <a:latin typeface="Arial" charset="0"/>
              </a:rPr>
              <a:t> </a:t>
            </a:r>
            <a:r>
              <a:rPr lang="fr-FR" sz="2400" dirty="0" err="1">
                <a:solidFill>
                  <a:srgbClr val="000000"/>
                </a:solidFill>
                <a:latin typeface="Arial" charset="0"/>
              </a:rPr>
              <a:t>nước</a:t>
            </a:r>
            <a:r>
              <a:rPr lang="fr-FR" sz="2400" dirty="0">
                <a:solidFill>
                  <a:srgbClr val="000000"/>
                </a:solidFill>
                <a:latin typeface="Arial" charset="0"/>
              </a:rPr>
              <a:t>, </a:t>
            </a:r>
            <a:r>
              <a:rPr lang="fr-FR" sz="2400" dirty="0" err="1">
                <a:solidFill>
                  <a:srgbClr val="000000"/>
                </a:solidFill>
                <a:latin typeface="Arial" charset="0"/>
              </a:rPr>
              <a:t>có</a:t>
            </a:r>
            <a:r>
              <a:rPr lang="fr-FR" sz="2400" dirty="0">
                <a:solidFill>
                  <a:srgbClr val="000000"/>
                </a:solidFill>
                <a:latin typeface="Arial" charset="0"/>
              </a:rPr>
              <a:t> </a:t>
            </a:r>
            <a:r>
              <a:rPr lang="fr-FR" sz="2400" dirty="0" err="1">
                <a:solidFill>
                  <a:srgbClr val="000000"/>
                </a:solidFill>
                <a:latin typeface="Arial" charset="0"/>
              </a:rPr>
              <a:t>trọng</a:t>
            </a:r>
            <a:r>
              <a:rPr lang="fr-FR" sz="2400" dirty="0">
                <a:solidFill>
                  <a:srgbClr val="000000"/>
                </a:solidFill>
                <a:latin typeface="Arial" charset="0"/>
              </a:rPr>
              <a:t> </a:t>
            </a:r>
            <a:r>
              <a:rPr lang="fr-FR" sz="2400" dirty="0" err="1">
                <a:solidFill>
                  <a:srgbClr val="000000"/>
                </a:solidFill>
                <a:latin typeface="Arial" charset="0"/>
              </a:rPr>
              <a:t>tâm</a:t>
            </a:r>
            <a:r>
              <a:rPr lang="fr-FR" sz="2400" dirty="0">
                <a:solidFill>
                  <a:srgbClr val="000000"/>
                </a:solidFill>
                <a:latin typeface="Arial" charset="0"/>
              </a:rPr>
              <a:t>,</a:t>
            </a:r>
          </a:p>
          <a:p>
            <a:pPr algn="ctr">
              <a:defRPr/>
            </a:pPr>
            <a:r>
              <a:rPr lang="fr-FR" sz="2400" dirty="0">
                <a:solidFill>
                  <a:srgbClr val="000000"/>
                </a:solidFill>
                <a:latin typeface="Arial" charset="0"/>
              </a:rPr>
              <a:t> </a:t>
            </a:r>
            <a:r>
              <a:rPr lang="fr-FR" sz="2400" dirty="0" err="1">
                <a:solidFill>
                  <a:srgbClr val="000000"/>
                </a:solidFill>
                <a:latin typeface="Arial" charset="0"/>
              </a:rPr>
              <a:t>trọng</a:t>
            </a:r>
            <a:r>
              <a:rPr lang="fr-FR" sz="2400" dirty="0">
                <a:solidFill>
                  <a:srgbClr val="000000"/>
                </a:solidFill>
                <a:latin typeface="Arial" charset="0"/>
              </a:rPr>
              <a:t> </a:t>
            </a:r>
            <a:r>
              <a:rPr lang="fr-FR" sz="2400" dirty="0" err="1">
                <a:solidFill>
                  <a:srgbClr val="000000"/>
                </a:solidFill>
                <a:latin typeface="Arial" charset="0"/>
              </a:rPr>
              <a:t>điểm</a:t>
            </a:r>
            <a:endParaRPr lang="vi-VN"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5506622C-B1AD-45A2-AF04-6BEF1887BFD5}"/>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6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6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2"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E2B45263-FA2A-4E14-AD5E-3733FE085B03}"/>
              </a:ext>
            </a:extLst>
          </p:cNvPr>
          <p:cNvSpPr>
            <a:spLocks noChangeArrowheads="1"/>
          </p:cNvSpPr>
          <p:nvPr/>
        </p:nvSpPr>
        <p:spPr bwMode="auto">
          <a:xfrm>
            <a:off x="4762500"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5237" name="Picture 15" descr="people008">
            <a:extLst>
              <a:ext uri="{FF2B5EF4-FFF2-40B4-BE49-F238E27FC236}">
                <a16:creationId xmlns:a16="http://schemas.microsoft.com/office/drawing/2014/main" id="{21959913-A8CC-4D93-A6C7-1322B8530E3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CDB958D-684E-4103-83C6-040902B42321}"/>
              </a:ext>
            </a:extLst>
          </p:cNvPr>
          <p:cNvSpPr txBox="1">
            <a:spLocks noChangeArrowheads="1"/>
          </p:cNvSpPr>
          <p:nvPr/>
        </p:nvSpPr>
        <p:spPr bwMode="auto">
          <a:xfrm>
            <a:off x="1524000" y="1036638"/>
            <a:ext cx="75279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2600" i="1">
                <a:solidFill>
                  <a:srgbClr val="000000"/>
                </a:solidFill>
              </a:rPr>
              <a:t>Đối với sự tác động của bên ngoài thì khó khăn lớn cho ta trong xây dựng LLVTND là: </a:t>
            </a:r>
            <a:endParaRPr lang="en-US" altLang="en-US" sz="2600" b="1" i="1">
              <a:solidFill>
                <a:srgbClr val="000000"/>
              </a:solidFill>
            </a:endParaRPr>
          </a:p>
        </p:txBody>
      </p:sp>
      <p:sp>
        <p:nvSpPr>
          <p:cNvPr id="65541" name="AutoShape 5">
            <a:extLst>
              <a:ext uri="{FF2B5EF4-FFF2-40B4-BE49-F238E27FC236}">
                <a16:creationId xmlns:a16="http://schemas.microsoft.com/office/drawing/2014/main" id="{131DB334-4255-4AC4-AAED-FD1C4B3F5673}"/>
              </a:ext>
            </a:extLst>
          </p:cNvPr>
          <p:cNvSpPr>
            <a:spLocks noChangeArrowheads="1"/>
          </p:cNvSpPr>
          <p:nvPr/>
        </p:nvSpPr>
        <p:spPr bwMode="auto">
          <a:xfrm>
            <a:off x="4724400" y="2309813"/>
            <a:ext cx="4191000" cy="13477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dirty="0">
                <a:solidFill>
                  <a:srgbClr val="000000"/>
                </a:solidFill>
                <a:latin typeface="Arial" charset="0"/>
              </a:rPr>
              <a:t>B</a:t>
            </a:r>
            <a:r>
              <a:rPr lang="fr-FR">
                <a:solidFill>
                  <a:srgbClr val="000000"/>
                </a:solidFill>
                <a:latin typeface="Arial" charset="0"/>
              </a:rPr>
              <a:t>. CNĐQ </a:t>
            </a:r>
            <a:r>
              <a:rPr lang="fr-FR" dirty="0" err="1">
                <a:solidFill>
                  <a:srgbClr val="000000"/>
                </a:solidFill>
                <a:latin typeface="Arial" charset="0"/>
              </a:rPr>
              <a:t>và</a:t>
            </a:r>
            <a:r>
              <a:rPr lang="fr-FR" dirty="0">
                <a:solidFill>
                  <a:srgbClr val="000000"/>
                </a:solidFill>
                <a:latin typeface="Arial" charset="0"/>
              </a:rPr>
              <a:t> </a:t>
            </a:r>
          </a:p>
          <a:p>
            <a:pPr algn="ctr">
              <a:defRPr/>
            </a:pPr>
            <a:r>
              <a:rPr lang="fr-FR" dirty="0" err="1">
                <a:solidFill>
                  <a:srgbClr val="000000"/>
                </a:solidFill>
                <a:latin typeface="Arial" charset="0"/>
              </a:rPr>
              <a:t>các</a:t>
            </a:r>
            <a:r>
              <a:rPr lang="fr-FR" dirty="0">
                <a:solidFill>
                  <a:srgbClr val="000000"/>
                </a:solidFill>
                <a:latin typeface="Arial" charset="0"/>
              </a:rPr>
              <a:t> </a:t>
            </a:r>
            <a:r>
              <a:rPr lang="fr-FR" dirty="0" err="1">
                <a:solidFill>
                  <a:srgbClr val="000000"/>
                </a:solidFill>
                <a:latin typeface="Arial" charset="0"/>
              </a:rPr>
              <a:t>thế</a:t>
            </a:r>
            <a:r>
              <a:rPr lang="fr-FR" dirty="0">
                <a:solidFill>
                  <a:srgbClr val="000000"/>
                </a:solidFill>
                <a:latin typeface="Arial" charset="0"/>
              </a:rPr>
              <a:t> </a:t>
            </a:r>
            <a:r>
              <a:rPr lang="fr-FR" dirty="0" err="1">
                <a:solidFill>
                  <a:srgbClr val="000000"/>
                </a:solidFill>
                <a:latin typeface="Arial" charset="0"/>
              </a:rPr>
              <a:t>lực</a:t>
            </a:r>
            <a:r>
              <a:rPr lang="fr-FR" dirty="0">
                <a:solidFill>
                  <a:srgbClr val="000000"/>
                </a:solidFill>
                <a:latin typeface="Arial" charset="0"/>
              </a:rPr>
              <a:t> </a:t>
            </a:r>
            <a:r>
              <a:rPr lang="fr-FR" dirty="0" err="1">
                <a:solidFill>
                  <a:srgbClr val="000000"/>
                </a:solidFill>
                <a:latin typeface="Arial" charset="0"/>
              </a:rPr>
              <a:t>phản</a:t>
            </a:r>
            <a:r>
              <a:rPr lang="fr-FR" dirty="0">
                <a:solidFill>
                  <a:srgbClr val="000000"/>
                </a:solidFill>
                <a:latin typeface="Arial" charset="0"/>
              </a:rPr>
              <a:t> </a:t>
            </a:r>
            <a:r>
              <a:rPr lang="fr-FR" dirty="0" err="1">
                <a:solidFill>
                  <a:srgbClr val="000000"/>
                </a:solidFill>
                <a:latin typeface="Arial" charset="0"/>
              </a:rPr>
              <a:t>động</a:t>
            </a:r>
            <a:r>
              <a:rPr lang="fr-FR" dirty="0">
                <a:solidFill>
                  <a:srgbClr val="000000"/>
                </a:solidFill>
                <a:latin typeface="Arial" charset="0"/>
              </a:rPr>
              <a:t> </a:t>
            </a:r>
            <a:r>
              <a:rPr lang="fr-FR" dirty="0" err="1">
                <a:solidFill>
                  <a:srgbClr val="000000"/>
                </a:solidFill>
                <a:latin typeface="Arial" charset="0"/>
              </a:rPr>
              <a:t>đẩy</a:t>
            </a:r>
            <a:r>
              <a:rPr lang="fr-FR" dirty="0">
                <a:solidFill>
                  <a:srgbClr val="000000"/>
                </a:solidFill>
                <a:latin typeface="Arial" charset="0"/>
              </a:rPr>
              <a:t> </a:t>
            </a:r>
            <a:r>
              <a:rPr lang="fr-FR" dirty="0" err="1">
                <a:solidFill>
                  <a:srgbClr val="000000"/>
                </a:solidFill>
                <a:latin typeface="Arial" charset="0"/>
              </a:rPr>
              <a:t>mạnh</a:t>
            </a:r>
            <a:r>
              <a:rPr lang="fr-FR" dirty="0">
                <a:solidFill>
                  <a:srgbClr val="000000"/>
                </a:solidFill>
                <a:latin typeface="Arial" charset="0"/>
              </a:rPr>
              <a:t> </a:t>
            </a:r>
          </a:p>
          <a:p>
            <a:pPr algn="ctr">
              <a:defRPr/>
            </a:pPr>
            <a:r>
              <a:rPr lang="fr-FR" dirty="0" err="1">
                <a:solidFill>
                  <a:srgbClr val="000000"/>
                </a:solidFill>
                <a:latin typeface="Arial" charset="0"/>
              </a:rPr>
              <a:t>chiến</a:t>
            </a:r>
            <a:r>
              <a:rPr lang="fr-FR" dirty="0">
                <a:solidFill>
                  <a:srgbClr val="000000"/>
                </a:solidFill>
                <a:latin typeface="Arial" charset="0"/>
              </a:rPr>
              <a:t> </a:t>
            </a:r>
            <a:r>
              <a:rPr lang="fr-FR" dirty="0" err="1">
                <a:solidFill>
                  <a:srgbClr val="000000"/>
                </a:solidFill>
                <a:latin typeface="Arial" charset="0"/>
              </a:rPr>
              <a:t>lược</a:t>
            </a:r>
            <a:r>
              <a:rPr lang="fr-FR" dirty="0">
                <a:solidFill>
                  <a:srgbClr val="000000"/>
                </a:solidFill>
                <a:latin typeface="Arial" charset="0"/>
              </a:rPr>
              <a:t> “</a:t>
            </a:r>
            <a:r>
              <a:rPr lang="fr-FR" dirty="0" err="1">
                <a:solidFill>
                  <a:srgbClr val="000000"/>
                </a:solidFill>
                <a:latin typeface="Arial" charset="0"/>
              </a:rPr>
              <a:t>Diễn</a:t>
            </a:r>
            <a:r>
              <a:rPr lang="fr-FR" dirty="0">
                <a:solidFill>
                  <a:srgbClr val="000000"/>
                </a:solidFill>
                <a:latin typeface="Arial" charset="0"/>
              </a:rPr>
              <a:t> </a:t>
            </a:r>
            <a:r>
              <a:rPr lang="fr-FR" dirty="0" err="1">
                <a:solidFill>
                  <a:srgbClr val="000000"/>
                </a:solidFill>
                <a:latin typeface="Arial" charset="0"/>
              </a:rPr>
              <a:t>biến</a:t>
            </a:r>
            <a:r>
              <a:rPr lang="fr-FR" dirty="0">
                <a:solidFill>
                  <a:srgbClr val="000000"/>
                </a:solidFill>
                <a:latin typeface="Arial" charset="0"/>
              </a:rPr>
              <a:t> </a:t>
            </a:r>
            <a:r>
              <a:rPr lang="fr-FR" dirty="0" err="1">
                <a:solidFill>
                  <a:srgbClr val="000000"/>
                </a:solidFill>
                <a:latin typeface="Arial" charset="0"/>
              </a:rPr>
              <a:t>hòa</a:t>
            </a:r>
            <a:r>
              <a:rPr lang="fr-FR" dirty="0">
                <a:solidFill>
                  <a:srgbClr val="000000"/>
                </a:solidFill>
                <a:latin typeface="Arial" charset="0"/>
              </a:rPr>
              <a:t> </a:t>
            </a:r>
            <a:r>
              <a:rPr lang="fr-FR" dirty="0" err="1">
                <a:solidFill>
                  <a:srgbClr val="000000"/>
                </a:solidFill>
                <a:latin typeface="Arial" charset="0"/>
              </a:rPr>
              <a:t>bình</a:t>
            </a:r>
            <a:r>
              <a:rPr lang="fr-FR" dirty="0">
                <a:solidFill>
                  <a:srgbClr val="000000"/>
                </a:solidFill>
                <a:latin typeface="Arial" charset="0"/>
              </a:rPr>
              <a:t>”, </a:t>
            </a:r>
          </a:p>
          <a:p>
            <a:pPr algn="ctr">
              <a:defRPr/>
            </a:pPr>
            <a:r>
              <a:rPr lang="fr-FR" dirty="0" err="1">
                <a:solidFill>
                  <a:srgbClr val="000000"/>
                </a:solidFill>
                <a:latin typeface="Arial" charset="0"/>
              </a:rPr>
              <a:t>với</a:t>
            </a:r>
            <a:r>
              <a:rPr lang="fr-FR" dirty="0">
                <a:solidFill>
                  <a:srgbClr val="000000"/>
                </a:solidFill>
                <a:latin typeface="Arial" charset="0"/>
              </a:rPr>
              <a:t> </a:t>
            </a:r>
            <a:r>
              <a:rPr lang="fr-FR" dirty="0" err="1">
                <a:solidFill>
                  <a:srgbClr val="000000"/>
                </a:solidFill>
                <a:latin typeface="Arial" charset="0"/>
              </a:rPr>
              <a:t>mục</a:t>
            </a:r>
            <a:r>
              <a:rPr lang="fr-FR" dirty="0">
                <a:solidFill>
                  <a:srgbClr val="000000"/>
                </a:solidFill>
                <a:latin typeface="Arial" charset="0"/>
              </a:rPr>
              <a:t> </a:t>
            </a:r>
            <a:r>
              <a:rPr lang="fr-FR" dirty="0" err="1">
                <a:solidFill>
                  <a:srgbClr val="000000"/>
                </a:solidFill>
                <a:latin typeface="Arial" charset="0"/>
              </a:rPr>
              <a:t>tiêu</a:t>
            </a:r>
            <a:r>
              <a:rPr lang="fr-FR" dirty="0">
                <a:solidFill>
                  <a:srgbClr val="000000"/>
                </a:solidFill>
                <a:latin typeface="Arial" charset="0"/>
              </a:rPr>
              <a:t> </a:t>
            </a:r>
            <a:r>
              <a:rPr lang="fr-FR" dirty="0" err="1">
                <a:solidFill>
                  <a:srgbClr val="000000"/>
                </a:solidFill>
                <a:latin typeface="Arial" charset="0"/>
              </a:rPr>
              <a:t>vô</a:t>
            </a:r>
            <a:r>
              <a:rPr lang="fr-FR" dirty="0">
                <a:solidFill>
                  <a:srgbClr val="000000"/>
                </a:solidFill>
                <a:latin typeface="Arial" charset="0"/>
              </a:rPr>
              <a:t> </a:t>
            </a:r>
            <a:r>
              <a:rPr lang="fr-FR" dirty="0" err="1">
                <a:solidFill>
                  <a:srgbClr val="000000"/>
                </a:solidFill>
                <a:latin typeface="Arial" charset="0"/>
              </a:rPr>
              <a:t>hiệu</a:t>
            </a:r>
            <a:r>
              <a:rPr lang="fr-FR" dirty="0">
                <a:solidFill>
                  <a:srgbClr val="000000"/>
                </a:solidFill>
                <a:latin typeface="Arial" charset="0"/>
              </a:rPr>
              <a:t> </a:t>
            </a:r>
            <a:r>
              <a:rPr lang="fr-FR" dirty="0" err="1">
                <a:solidFill>
                  <a:srgbClr val="000000"/>
                </a:solidFill>
                <a:latin typeface="Arial" charset="0"/>
              </a:rPr>
              <a:t>hóa</a:t>
            </a:r>
            <a:r>
              <a:rPr lang="fr-FR" dirty="0">
                <a:solidFill>
                  <a:srgbClr val="000000"/>
                </a:solidFill>
                <a:latin typeface="Arial" charset="0"/>
              </a:rPr>
              <a:t>,</a:t>
            </a:r>
          </a:p>
          <a:p>
            <a:pPr algn="ctr">
              <a:defRPr/>
            </a:pPr>
            <a:r>
              <a:rPr lang="fr-FR" dirty="0">
                <a:solidFill>
                  <a:srgbClr val="000000"/>
                </a:solidFill>
                <a:latin typeface="Arial" charset="0"/>
              </a:rPr>
              <a:t>phi </a:t>
            </a:r>
            <a:r>
              <a:rPr lang="fr-FR" dirty="0" err="1">
                <a:solidFill>
                  <a:srgbClr val="000000"/>
                </a:solidFill>
                <a:latin typeface="Arial" charset="0"/>
              </a:rPr>
              <a:t>chính</a:t>
            </a:r>
            <a:r>
              <a:rPr lang="fr-FR" dirty="0">
                <a:solidFill>
                  <a:srgbClr val="000000"/>
                </a:solidFill>
                <a:latin typeface="Arial" charset="0"/>
              </a:rPr>
              <a:t> </a:t>
            </a:r>
            <a:r>
              <a:rPr lang="fr-FR" dirty="0" err="1">
                <a:solidFill>
                  <a:srgbClr val="000000"/>
                </a:solidFill>
                <a:latin typeface="Arial" charset="0"/>
              </a:rPr>
              <a:t>trị</a:t>
            </a:r>
            <a:r>
              <a:rPr lang="fr-FR" dirty="0">
                <a:solidFill>
                  <a:srgbClr val="000000"/>
                </a:solidFill>
                <a:latin typeface="Arial" charset="0"/>
              </a:rPr>
              <a:t> </a:t>
            </a:r>
            <a:r>
              <a:rPr lang="fr-FR" dirty="0" err="1">
                <a:solidFill>
                  <a:srgbClr val="000000"/>
                </a:solidFill>
                <a:latin typeface="Arial" charset="0"/>
              </a:rPr>
              <a:t>hóa</a:t>
            </a:r>
            <a:r>
              <a:rPr lang="fr-FR" dirty="0">
                <a:solidFill>
                  <a:srgbClr val="000000"/>
                </a:solidFill>
                <a:latin typeface="Arial" charset="0"/>
              </a:rPr>
              <a:t> LLVT</a:t>
            </a:r>
            <a:endParaRPr lang="en-US" dirty="0">
              <a:solidFill>
                <a:srgbClr val="000000"/>
              </a:solidFill>
              <a:latin typeface="Arial" charset="0"/>
            </a:endParaRPr>
          </a:p>
        </p:txBody>
      </p:sp>
      <p:sp>
        <p:nvSpPr>
          <p:cNvPr id="65546" name="AutoShape 10">
            <a:extLst>
              <a:ext uri="{FF2B5EF4-FFF2-40B4-BE49-F238E27FC236}">
                <a16:creationId xmlns:a16="http://schemas.microsoft.com/office/drawing/2014/main" id="{455C32A2-76D0-4B40-97D6-831F9ACFF6B0}"/>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dirty="0">
                <a:solidFill>
                  <a:srgbClr val="000000"/>
                </a:solidFill>
                <a:latin typeface="Arial" charset="0"/>
              </a:rPr>
              <a:t> C. </a:t>
            </a:r>
            <a:r>
              <a:rPr lang="fr-FR" dirty="0" err="1">
                <a:solidFill>
                  <a:srgbClr val="000000"/>
                </a:solidFill>
                <a:latin typeface="Arial" charset="0"/>
              </a:rPr>
              <a:t>Trên</a:t>
            </a:r>
            <a:r>
              <a:rPr lang="fr-FR" dirty="0">
                <a:solidFill>
                  <a:srgbClr val="000000"/>
                </a:solidFill>
                <a:latin typeface="Arial" charset="0"/>
              </a:rPr>
              <a:t> </a:t>
            </a:r>
            <a:r>
              <a:rPr lang="fr-FR" dirty="0" err="1">
                <a:solidFill>
                  <a:srgbClr val="000000"/>
                </a:solidFill>
                <a:latin typeface="Arial" charset="0"/>
              </a:rPr>
              <a:t>thế</a:t>
            </a:r>
            <a:r>
              <a:rPr lang="fr-FR" dirty="0">
                <a:solidFill>
                  <a:srgbClr val="000000"/>
                </a:solidFill>
                <a:latin typeface="Arial" charset="0"/>
              </a:rPr>
              <a:t> </a:t>
            </a:r>
            <a:r>
              <a:rPr lang="fr-FR" dirty="0" err="1">
                <a:solidFill>
                  <a:srgbClr val="000000"/>
                </a:solidFill>
                <a:latin typeface="Arial" charset="0"/>
              </a:rPr>
              <a:t>giới</a:t>
            </a:r>
            <a:r>
              <a:rPr lang="fr-FR" dirty="0">
                <a:solidFill>
                  <a:srgbClr val="000000"/>
                </a:solidFill>
                <a:latin typeface="Arial" charset="0"/>
              </a:rPr>
              <a:t>, </a:t>
            </a:r>
            <a:r>
              <a:rPr lang="fr-FR" dirty="0" err="1">
                <a:solidFill>
                  <a:srgbClr val="000000"/>
                </a:solidFill>
                <a:latin typeface="Arial" charset="0"/>
              </a:rPr>
              <a:t>chiến</a:t>
            </a:r>
            <a:r>
              <a:rPr lang="fr-FR" dirty="0">
                <a:solidFill>
                  <a:srgbClr val="000000"/>
                </a:solidFill>
                <a:latin typeface="Arial" charset="0"/>
              </a:rPr>
              <a:t> </a:t>
            </a:r>
            <a:r>
              <a:rPr lang="fr-FR" dirty="0" err="1">
                <a:solidFill>
                  <a:srgbClr val="000000"/>
                </a:solidFill>
                <a:latin typeface="Arial" charset="0"/>
              </a:rPr>
              <a:t>tranh</a:t>
            </a:r>
            <a:endParaRPr lang="fr-FR" dirty="0">
              <a:solidFill>
                <a:srgbClr val="000000"/>
              </a:solidFill>
              <a:latin typeface="Arial" charset="0"/>
            </a:endParaRPr>
          </a:p>
          <a:p>
            <a:pPr algn="ctr">
              <a:defRPr/>
            </a:pPr>
            <a:r>
              <a:rPr lang="fr-FR" dirty="0">
                <a:solidFill>
                  <a:srgbClr val="000000"/>
                </a:solidFill>
                <a:latin typeface="Arial" charset="0"/>
              </a:rPr>
              <a:t> </a:t>
            </a:r>
            <a:r>
              <a:rPr lang="fr-FR" dirty="0" err="1">
                <a:solidFill>
                  <a:srgbClr val="000000"/>
                </a:solidFill>
                <a:latin typeface="Arial" charset="0"/>
              </a:rPr>
              <a:t>cục</a:t>
            </a:r>
            <a:r>
              <a:rPr lang="fr-FR" dirty="0">
                <a:solidFill>
                  <a:srgbClr val="000000"/>
                </a:solidFill>
                <a:latin typeface="Arial" charset="0"/>
              </a:rPr>
              <a:t> </a:t>
            </a:r>
            <a:r>
              <a:rPr lang="fr-FR" dirty="0" err="1">
                <a:solidFill>
                  <a:srgbClr val="000000"/>
                </a:solidFill>
                <a:latin typeface="Arial" charset="0"/>
              </a:rPr>
              <a:t>bộ</a:t>
            </a:r>
            <a:r>
              <a:rPr lang="fr-FR" dirty="0">
                <a:solidFill>
                  <a:srgbClr val="000000"/>
                </a:solidFill>
                <a:latin typeface="Arial" charset="0"/>
              </a:rPr>
              <a:t>, </a:t>
            </a:r>
            <a:r>
              <a:rPr lang="fr-FR" dirty="0" err="1">
                <a:solidFill>
                  <a:srgbClr val="000000"/>
                </a:solidFill>
                <a:latin typeface="Arial" charset="0"/>
              </a:rPr>
              <a:t>xung</a:t>
            </a:r>
            <a:r>
              <a:rPr lang="fr-FR" dirty="0">
                <a:solidFill>
                  <a:srgbClr val="000000"/>
                </a:solidFill>
                <a:latin typeface="Arial" charset="0"/>
              </a:rPr>
              <a:t> </a:t>
            </a:r>
            <a:r>
              <a:rPr lang="fr-FR" dirty="0" err="1">
                <a:solidFill>
                  <a:srgbClr val="000000"/>
                </a:solidFill>
                <a:latin typeface="Arial" charset="0"/>
              </a:rPr>
              <a:t>đột</a:t>
            </a:r>
            <a:r>
              <a:rPr lang="fr-FR" dirty="0">
                <a:solidFill>
                  <a:srgbClr val="000000"/>
                </a:solidFill>
                <a:latin typeface="Arial" charset="0"/>
              </a:rPr>
              <a:t> </a:t>
            </a:r>
            <a:r>
              <a:rPr lang="fr-FR" dirty="0" err="1">
                <a:solidFill>
                  <a:srgbClr val="000000"/>
                </a:solidFill>
                <a:latin typeface="Arial" charset="0"/>
              </a:rPr>
              <a:t>vũ</a:t>
            </a:r>
            <a:r>
              <a:rPr lang="fr-FR" dirty="0">
                <a:solidFill>
                  <a:srgbClr val="000000"/>
                </a:solidFill>
                <a:latin typeface="Arial" charset="0"/>
              </a:rPr>
              <a:t> </a:t>
            </a:r>
            <a:r>
              <a:rPr lang="fr-FR" dirty="0" err="1">
                <a:solidFill>
                  <a:srgbClr val="000000"/>
                </a:solidFill>
                <a:latin typeface="Arial" charset="0"/>
              </a:rPr>
              <a:t>trang</a:t>
            </a:r>
            <a:r>
              <a:rPr lang="fr-FR" dirty="0">
                <a:solidFill>
                  <a:srgbClr val="000000"/>
                </a:solidFill>
                <a:latin typeface="Arial" charset="0"/>
              </a:rPr>
              <a:t>, </a:t>
            </a:r>
            <a:r>
              <a:rPr lang="fr-FR" dirty="0" err="1">
                <a:solidFill>
                  <a:srgbClr val="000000"/>
                </a:solidFill>
                <a:latin typeface="Arial" charset="0"/>
              </a:rPr>
              <a:t>xung</a:t>
            </a:r>
            <a:r>
              <a:rPr lang="fr-FR" dirty="0">
                <a:solidFill>
                  <a:srgbClr val="000000"/>
                </a:solidFill>
                <a:latin typeface="Arial" charset="0"/>
              </a:rPr>
              <a:t> </a:t>
            </a:r>
          </a:p>
          <a:p>
            <a:pPr algn="ctr">
              <a:defRPr/>
            </a:pPr>
            <a:r>
              <a:rPr lang="fr-FR" dirty="0" err="1">
                <a:solidFill>
                  <a:srgbClr val="000000"/>
                </a:solidFill>
                <a:latin typeface="Arial" charset="0"/>
              </a:rPr>
              <a:t>đột</a:t>
            </a:r>
            <a:r>
              <a:rPr lang="fr-FR" dirty="0">
                <a:solidFill>
                  <a:srgbClr val="000000"/>
                </a:solidFill>
                <a:latin typeface="Arial" charset="0"/>
              </a:rPr>
              <a:t> </a:t>
            </a:r>
            <a:r>
              <a:rPr lang="fr-FR" dirty="0" err="1">
                <a:solidFill>
                  <a:srgbClr val="000000"/>
                </a:solidFill>
                <a:latin typeface="Arial" charset="0"/>
              </a:rPr>
              <a:t>dân</a:t>
            </a:r>
            <a:r>
              <a:rPr lang="fr-FR" dirty="0">
                <a:solidFill>
                  <a:srgbClr val="000000"/>
                </a:solidFill>
                <a:latin typeface="Arial" charset="0"/>
              </a:rPr>
              <a:t> </a:t>
            </a:r>
            <a:r>
              <a:rPr lang="fr-FR" dirty="0" err="1">
                <a:solidFill>
                  <a:srgbClr val="000000"/>
                </a:solidFill>
                <a:latin typeface="Arial" charset="0"/>
              </a:rPr>
              <a:t>tộc</a:t>
            </a:r>
            <a:r>
              <a:rPr lang="fr-FR" dirty="0">
                <a:solidFill>
                  <a:srgbClr val="000000"/>
                </a:solidFill>
                <a:latin typeface="Arial" charset="0"/>
              </a:rPr>
              <a:t>, </a:t>
            </a:r>
            <a:r>
              <a:rPr lang="fr-FR" dirty="0" err="1">
                <a:solidFill>
                  <a:srgbClr val="000000"/>
                </a:solidFill>
                <a:latin typeface="Arial" charset="0"/>
              </a:rPr>
              <a:t>chạy</a:t>
            </a:r>
            <a:r>
              <a:rPr lang="fr-FR" dirty="0">
                <a:solidFill>
                  <a:srgbClr val="000000"/>
                </a:solidFill>
                <a:latin typeface="Arial" charset="0"/>
              </a:rPr>
              <a:t> </a:t>
            </a:r>
            <a:r>
              <a:rPr lang="fr-FR" dirty="0" err="1">
                <a:solidFill>
                  <a:srgbClr val="000000"/>
                </a:solidFill>
                <a:latin typeface="Arial" charset="0"/>
              </a:rPr>
              <a:t>đua</a:t>
            </a:r>
            <a:r>
              <a:rPr lang="fr-FR" dirty="0">
                <a:solidFill>
                  <a:srgbClr val="000000"/>
                </a:solidFill>
                <a:latin typeface="Arial" charset="0"/>
              </a:rPr>
              <a:t> </a:t>
            </a:r>
            <a:r>
              <a:rPr lang="fr-FR" dirty="0" err="1">
                <a:solidFill>
                  <a:srgbClr val="000000"/>
                </a:solidFill>
                <a:latin typeface="Arial" charset="0"/>
              </a:rPr>
              <a:t>vũ</a:t>
            </a:r>
            <a:r>
              <a:rPr lang="fr-FR" dirty="0">
                <a:solidFill>
                  <a:srgbClr val="000000"/>
                </a:solidFill>
                <a:latin typeface="Arial" charset="0"/>
              </a:rPr>
              <a:t> </a:t>
            </a:r>
            <a:r>
              <a:rPr lang="fr-FR" dirty="0" err="1">
                <a:solidFill>
                  <a:srgbClr val="000000"/>
                </a:solidFill>
                <a:latin typeface="Arial" charset="0"/>
              </a:rPr>
              <a:t>trang</a:t>
            </a:r>
            <a:r>
              <a:rPr lang="fr-FR" dirty="0">
                <a:solidFill>
                  <a:srgbClr val="000000"/>
                </a:solidFill>
                <a:latin typeface="Arial" charset="0"/>
              </a:rPr>
              <a:t>,</a:t>
            </a:r>
          </a:p>
          <a:p>
            <a:pPr algn="ctr">
              <a:defRPr/>
            </a:pPr>
            <a:r>
              <a:rPr lang="fr-FR" dirty="0">
                <a:solidFill>
                  <a:srgbClr val="000000"/>
                </a:solidFill>
                <a:latin typeface="Arial" charset="0"/>
              </a:rPr>
              <a:t> </a:t>
            </a:r>
            <a:r>
              <a:rPr lang="fr-FR" dirty="0" err="1">
                <a:solidFill>
                  <a:srgbClr val="000000"/>
                </a:solidFill>
                <a:latin typeface="Arial" charset="0"/>
              </a:rPr>
              <a:t>hoạt</a:t>
            </a:r>
            <a:r>
              <a:rPr lang="fr-FR" dirty="0">
                <a:solidFill>
                  <a:srgbClr val="000000"/>
                </a:solidFill>
                <a:latin typeface="Arial" charset="0"/>
              </a:rPr>
              <a:t> </a:t>
            </a:r>
            <a:r>
              <a:rPr lang="fr-FR" dirty="0" err="1">
                <a:solidFill>
                  <a:srgbClr val="000000"/>
                </a:solidFill>
                <a:latin typeface="Arial" charset="0"/>
              </a:rPr>
              <a:t>động</a:t>
            </a:r>
            <a:r>
              <a:rPr lang="fr-FR" dirty="0">
                <a:solidFill>
                  <a:srgbClr val="000000"/>
                </a:solidFill>
                <a:latin typeface="Arial" charset="0"/>
              </a:rPr>
              <a:t> </a:t>
            </a:r>
            <a:r>
              <a:rPr lang="fr-FR" dirty="0" err="1">
                <a:solidFill>
                  <a:srgbClr val="000000"/>
                </a:solidFill>
                <a:latin typeface="Arial" charset="0"/>
              </a:rPr>
              <a:t>khủng</a:t>
            </a:r>
            <a:r>
              <a:rPr lang="fr-FR" dirty="0">
                <a:solidFill>
                  <a:srgbClr val="000000"/>
                </a:solidFill>
                <a:latin typeface="Arial" charset="0"/>
              </a:rPr>
              <a:t> </a:t>
            </a:r>
            <a:r>
              <a:rPr lang="fr-FR" dirty="0" err="1">
                <a:solidFill>
                  <a:srgbClr val="000000"/>
                </a:solidFill>
                <a:latin typeface="Arial" charset="0"/>
              </a:rPr>
              <a:t>bố</a:t>
            </a:r>
            <a:r>
              <a:rPr lang="fr-FR" dirty="0">
                <a:solidFill>
                  <a:srgbClr val="000000"/>
                </a:solidFill>
                <a:latin typeface="Arial" charset="0"/>
              </a:rPr>
              <a:t> </a:t>
            </a:r>
            <a:r>
              <a:rPr lang="fr-FR" dirty="0" err="1">
                <a:solidFill>
                  <a:srgbClr val="000000"/>
                </a:solidFill>
                <a:latin typeface="Arial" charset="0"/>
              </a:rPr>
              <a:t>tiếp</a:t>
            </a:r>
            <a:r>
              <a:rPr lang="fr-FR" dirty="0">
                <a:solidFill>
                  <a:srgbClr val="000000"/>
                </a:solidFill>
                <a:latin typeface="Arial" charset="0"/>
              </a:rPr>
              <a:t> </a:t>
            </a:r>
            <a:r>
              <a:rPr lang="fr-FR" dirty="0" err="1">
                <a:solidFill>
                  <a:srgbClr val="000000"/>
                </a:solidFill>
                <a:latin typeface="Arial" charset="0"/>
              </a:rPr>
              <a:t>tục</a:t>
            </a:r>
            <a:r>
              <a:rPr lang="fr-FR" dirty="0">
                <a:solidFill>
                  <a:srgbClr val="000000"/>
                </a:solidFill>
                <a:latin typeface="Arial" charset="0"/>
              </a:rPr>
              <a:t> </a:t>
            </a:r>
          </a:p>
          <a:p>
            <a:pPr algn="ctr">
              <a:defRPr/>
            </a:pPr>
            <a:r>
              <a:rPr lang="fr-FR" dirty="0" err="1">
                <a:solidFill>
                  <a:srgbClr val="000000"/>
                </a:solidFill>
                <a:latin typeface="Arial" charset="0"/>
              </a:rPr>
              <a:t>diễn</a:t>
            </a:r>
            <a:r>
              <a:rPr lang="fr-FR" dirty="0">
                <a:solidFill>
                  <a:srgbClr val="000000"/>
                </a:solidFill>
                <a:latin typeface="Arial" charset="0"/>
              </a:rPr>
              <a:t> ra </a:t>
            </a:r>
            <a:r>
              <a:rPr lang="fr-FR" dirty="0" err="1">
                <a:solidFill>
                  <a:srgbClr val="000000"/>
                </a:solidFill>
                <a:latin typeface="Arial" charset="0"/>
              </a:rPr>
              <a:t>nhiều</a:t>
            </a:r>
            <a:r>
              <a:rPr lang="fr-FR" dirty="0">
                <a:solidFill>
                  <a:srgbClr val="000000"/>
                </a:solidFill>
                <a:latin typeface="Arial" charset="0"/>
              </a:rPr>
              <a:t> </a:t>
            </a:r>
            <a:r>
              <a:rPr lang="fr-FR" dirty="0" err="1">
                <a:solidFill>
                  <a:srgbClr val="000000"/>
                </a:solidFill>
                <a:latin typeface="Arial" charset="0"/>
              </a:rPr>
              <a:t>nơi</a:t>
            </a:r>
            <a:endParaRPr lang="vi-VN" b="1" dirty="0">
              <a:solidFill>
                <a:srgbClr val="000000"/>
              </a:solidFill>
              <a:latin typeface="Arial" charset="0"/>
            </a:endParaRPr>
          </a:p>
        </p:txBody>
      </p:sp>
      <p:sp>
        <p:nvSpPr>
          <p:cNvPr id="95251" name="Oval 19">
            <a:extLst>
              <a:ext uri="{FF2B5EF4-FFF2-40B4-BE49-F238E27FC236}">
                <a16:creationId xmlns:a16="http://schemas.microsoft.com/office/drawing/2014/main" id="{BB4E7DAB-1DFD-4790-9DBC-EF6E1F9D4EC4}"/>
              </a:ext>
            </a:extLst>
          </p:cNvPr>
          <p:cNvSpPr>
            <a:spLocks noChangeArrowheads="1"/>
          </p:cNvSpPr>
          <p:nvPr/>
        </p:nvSpPr>
        <p:spPr bwMode="auto">
          <a:xfrm>
            <a:off x="4762500" y="6205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7592" name="Picture 20" descr="ani32">
            <a:hlinkClick r:id="rId7" action="ppaction://hlinksldjump"/>
            <a:extLst>
              <a:ext uri="{FF2B5EF4-FFF2-40B4-BE49-F238E27FC236}">
                <a16:creationId xmlns:a16="http://schemas.microsoft.com/office/drawing/2014/main" id="{3C18C4D0-4B3B-4474-B7FE-DE28BC348AF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785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29E20C8F-152A-4246-919E-B9315FD2E5E1}"/>
              </a:ext>
            </a:extLst>
          </p:cNvPr>
          <p:cNvSpPr>
            <a:spLocks noChangeArrowheads="1"/>
          </p:cNvSpPr>
          <p:nvPr/>
        </p:nvSpPr>
        <p:spPr bwMode="auto">
          <a:xfrm>
            <a:off x="4762500" y="6211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5254" name="Oval 22">
            <a:extLst>
              <a:ext uri="{FF2B5EF4-FFF2-40B4-BE49-F238E27FC236}">
                <a16:creationId xmlns:a16="http://schemas.microsoft.com/office/drawing/2014/main" id="{9DCC962A-DE57-4C0E-9AD4-60EC3FBC1AA8}"/>
              </a:ext>
            </a:extLst>
          </p:cNvPr>
          <p:cNvSpPr>
            <a:spLocks noChangeArrowheads="1"/>
          </p:cNvSpPr>
          <p:nvPr/>
        </p:nvSpPr>
        <p:spPr bwMode="auto">
          <a:xfrm>
            <a:off x="4762500" y="6211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5255" name="Oval 23">
            <a:extLst>
              <a:ext uri="{FF2B5EF4-FFF2-40B4-BE49-F238E27FC236}">
                <a16:creationId xmlns:a16="http://schemas.microsoft.com/office/drawing/2014/main" id="{05EC366A-C01E-42B2-8E4C-CF5A2196A4C6}"/>
              </a:ext>
            </a:extLst>
          </p:cNvPr>
          <p:cNvSpPr>
            <a:spLocks noChangeArrowheads="1"/>
          </p:cNvSpPr>
          <p:nvPr/>
        </p:nvSpPr>
        <p:spPr bwMode="auto">
          <a:xfrm>
            <a:off x="4749800" y="6188075"/>
            <a:ext cx="482600" cy="504825"/>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5256" name="Oval 24">
            <a:extLst>
              <a:ext uri="{FF2B5EF4-FFF2-40B4-BE49-F238E27FC236}">
                <a16:creationId xmlns:a16="http://schemas.microsoft.com/office/drawing/2014/main" id="{112697E5-369C-4651-87E7-D3E0646D9D40}"/>
              </a:ext>
            </a:extLst>
          </p:cNvPr>
          <p:cNvSpPr>
            <a:spLocks noChangeArrowheads="1"/>
          </p:cNvSpPr>
          <p:nvPr/>
        </p:nvSpPr>
        <p:spPr bwMode="auto">
          <a:xfrm>
            <a:off x="476885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5257" name="Oval 25">
            <a:extLst>
              <a:ext uri="{FF2B5EF4-FFF2-40B4-BE49-F238E27FC236}">
                <a16:creationId xmlns:a16="http://schemas.microsoft.com/office/drawing/2014/main" id="{A51DD3BF-B0D2-403B-BB8A-9DBFA3D43C4C}"/>
              </a:ext>
            </a:extLst>
          </p:cNvPr>
          <p:cNvSpPr>
            <a:spLocks noChangeArrowheads="1"/>
          </p:cNvSpPr>
          <p:nvPr/>
        </p:nvSpPr>
        <p:spPr bwMode="auto">
          <a:xfrm>
            <a:off x="4768850" y="6189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5258" name="Oval 26">
            <a:extLst>
              <a:ext uri="{FF2B5EF4-FFF2-40B4-BE49-F238E27FC236}">
                <a16:creationId xmlns:a16="http://schemas.microsoft.com/office/drawing/2014/main" id="{929B27E2-E641-43A8-AAC7-3981B6C60A48}"/>
              </a:ext>
            </a:extLst>
          </p:cNvPr>
          <p:cNvSpPr>
            <a:spLocks noChangeArrowheads="1"/>
          </p:cNvSpPr>
          <p:nvPr/>
        </p:nvSpPr>
        <p:spPr bwMode="auto">
          <a:xfrm>
            <a:off x="477520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5259" name="Text Box 27">
            <a:extLst>
              <a:ext uri="{FF2B5EF4-FFF2-40B4-BE49-F238E27FC236}">
                <a16:creationId xmlns:a16="http://schemas.microsoft.com/office/drawing/2014/main" id="{9186DB7B-AEB4-496D-9E5A-358FB0A6F75D}"/>
              </a:ext>
            </a:extLst>
          </p:cNvPr>
          <p:cNvSpPr txBox="1">
            <a:spLocks noChangeArrowheads="1"/>
          </p:cNvSpPr>
          <p:nvPr/>
        </p:nvSpPr>
        <p:spPr bwMode="auto">
          <a:xfrm>
            <a:off x="34290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5260" name="Text Box 28">
            <a:extLst>
              <a:ext uri="{FF2B5EF4-FFF2-40B4-BE49-F238E27FC236}">
                <a16:creationId xmlns:a16="http://schemas.microsoft.com/office/drawing/2014/main" id="{7D735BA1-8E66-488F-8815-614CB205A9EC}"/>
              </a:ext>
            </a:extLst>
          </p:cNvPr>
          <p:cNvSpPr txBox="1">
            <a:spLocks noChangeArrowheads="1"/>
          </p:cNvSpPr>
          <p:nvPr/>
        </p:nvSpPr>
        <p:spPr bwMode="auto">
          <a:xfrm>
            <a:off x="4495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0">
            <a:extLst>
              <a:ext uri="{FF2B5EF4-FFF2-40B4-BE49-F238E27FC236}">
                <a16:creationId xmlns:a16="http://schemas.microsoft.com/office/drawing/2014/main" id="{45F2F54C-4857-4668-AD6B-29092734531F}"/>
              </a:ext>
            </a:extLst>
          </p:cNvPr>
          <p:cNvSpPr>
            <a:spLocks noChangeArrowheads="1"/>
          </p:cNvSpPr>
          <p:nvPr/>
        </p:nvSpPr>
        <p:spPr bwMode="auto">
          <a:xfrm>
            <a:off x="228600" y="2309813"/>
            <a:ext cx="4191000" cy="13477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dirty="0">
                <a:solidFill>
                  <a:srgbClr val="000000"/>
                </a:solidFill>
                <a:latin typeface="Arial" charset="0"/>
              </a:rPr>
              <a:t> A</a:t>
            </a:r>
            <a:r>
              <a:rPr lang="fr-FR">
                <a:solidFill>
                  <a:srgbClr val="000000"/>
                </a:solidFill>
                <a:latin typeface="Arial" charset="0"/>
              </a:rPr>
              <a:t>. CNXH </a:t>
            </a:r>
            <a:r>
              <a:rPr lang="fr-FR" dirty="0">
                <a:solidFill>
                  <a:srgbClr val="000000"/>
                </a:solidFill>
                <a:latin typeface="Arial" charset="0"/>
              </a:rPr>
              <a:t>ở </a:t>
            </a:r>
          </a:p>
          <a:p>
            <a:pPr algn="ctr">
              <a:defRPr/>
            </a:pPr>
            <a:r>
              <a:rPr lang="fr-FR" dirty="0" err="1">
                <a:solidFill>
                  <a:srgbClr val="000000"/>
                </a:solidFill>
                <a:latin typeface="Arial" charset="0"/>
              </a:rPr>
              <a:t>Đông</a:t>
            </a:r>
            <a:r>
              <a:rPr lang="fr-FR" dirty="0">
                <a:solidFill>
                  <a:srgbClr val="000000"/>
                </a:solidFill>
                <a:latin typeface="Arial" charset="0"/>
              </a:rPr>
              <a:t> </a:t>
            </a:r>
            <a:r>
              <a:rPr lang="fr-FR" dirty="0" err="1">
                <a:solidFill>
                  <a:srgbClr val="000000"/>
                </a:solidFill>
                <a:latin typeface="Arial" charset="0"/>
              </a:rPr>
              <a:t>Âu</a:t>
            </a:r>
            <a:r>
              <a:rPr lang="fr-FR" dirty="0">
                <a:solidFill>
                  <a:srgbClr val="000000"/>
                </a:solidFill>
                <a:latin typeface="Arial" charset="0"/>
              </a:rPr>
              <a:t>, </a:t>
            </a:r>
            <a:r>
              <a:rPr lang="fr-FR" dirty="0" err="1">
                <a:solidFill>
                  <a:srgbClr val="000000"/>
                </a:solidFill>
                <a:latin typeface="Arial" charset="0"/>
              </a:rPr>
              <a:t>Liên</a:t>
            </a:r>
            <a:r>
              <a:rPr lang="fr-FR" dirty="0">
                <a:solidFill>
                  <a:srgbClr val="000000"/>
                </a:solidFill>
                <a:latin typeface="Arial" charset="0"/>
              </a:rPr>
              <a:t> </a:t>
            </a:r>
            <a:r>
              <a:rPr lang="fr-FR" dirty="0" err="1">
                <a:solidFill>
                  <a:srgbClr val="000000"/>
                </a:solidFill>
                <a:latin typeface="Arial" charset="0"/>
              </a:rPr>
              <a:t>xô</a:t>
            </a:r>
            <a:r>
              <a:rPr lang="fr-FR" dirty="0">
                <a:solidFill>
                  <a:srgbClr val="000000"/>
                </a:solidFill>
                <a:latin typeface="Arial" charset="0"/>
              </a:rPr>
              <a:t> </a:t>
            </a:r>
            <a:r>
              <a:rPr lang="fr-FR" dirty="0" err="1">
                <a:solidFill>
                  <a:srgbClr val="000000"/>
                </a:solidFill>
                <a:latin typeface="Arial" charset="0"/>
              </a:rPr>
              <a:t>sụp</a:t>
            </a:r>
            <a:r>
              <a:rPr lang="fr-FR" dirty="0">
                <a:solidFill>
                  <a:srgbClr val="000000"/>
                </a:solidFill>
                <a:latin typeface="Arial" charset="0"/>
              </a:rPr>
              <a:t> </a:t>
            </a:r>
            <a:r>
              <a:rPr lang="fr-FR" dirty="0" err="1">
                <a:solidFill>
                  <a:srgbClr val="000000"/>
                </a:solidFill>
                <a:latin typeface="Arial" charset="0"/>
              </a:rPr>
              <a:t>đổ</a:t>
            </a:r>
            <a:r>
              <a:rPr lang="fr-FR">
                <a:solidFill>
                  <a:srgbClr val="000000"/>
                </a:solidFill>
                <a:latin typeface="Arial" charset="0"/>
              </a:rPr>
              <a:t>, chúng ta</a:t>
            </a:r>
          </a:p>
          <a:p>
            <a:pPr algn="ctr">
              <a:defRPr/>
            </a:pPr>
            <a:r>
              <a:rPr lang="fr-FR">
                <a:solidFill>
                  <a:srgbClr val="000000"/>
                </a:solidFill>
                <a:latin typeface="Arial" charset="0"/>
              </a:rPr>
              <a:t>không </a:t>
            </a:r>
            <a:r>
              <a:rPr lang="fr-FR" dirty="0" err="1">
                <a:solidFill>
                  <a:srgbClr val="000000"/>
                </a:solidFill>
                <a:latin typeface="Arial" charset="0"/>
              </a:rPr>
              <a:t>còn</a:t>
            </a:r>
            <a:r>
              <a:rPr lang="fr-FR" dirty="0">
                <a:solidFill>
                  <a:srgbClr val="000000"/>
                </a:solidFill>
                <a:latin typeface="Arial" charset="0"/>
              </a:rPr>
              <a:t> </a:t>
            </a:r>
            <a:r>
              <a:rPr lang="fr-FR" dirty="0" err="1">
                <a:solidFill>
                  <a:srgbClr val="000000"/>
                </a:solidFill>
                <a:latin typeface="Arial" charset="0"/>
              </a:rPr>
              <a:t>có</a:t>
            </a:r>
            <a:r>
              <a:rPr lang="fr-FR" dirty="0">
                <a:solidFill>
                  <a:srgbClr val="000000"/>
                </a:solidFill>
                <a:latin typeface="Arial" charset="0"/>
              </a:rPr>
              <a:t> </a:t>
            </a:r>
            <a:r>
              <a:rPr lang="fr-FR" dirty="0" err="1">
                <a:solidFill>
                  <a:srgbClr val="000000"/>
                </a:solidFill>
                <a:latin typeface="Arial" charset="0"/>
              </a:rPr>
              <a:t>sự</a:t>
            </a:r>
            <a:r>
              <a:rPr lang="fr-FR" dirty="0">
                <a:solidFill>
                  <a:srgbClr val="000000"/>
                </a:solidFill>
                <a:latin typeface="Arial" charset="0"/>
              </a:rPr>
              <a:t> </a:t>
            </a:r>
            <a:r>
              <a:rPr lang="fr-FR" err="1">
                <a:solidFill>
                  <a:srgbClr val="000000"/>
                </a:solidFill>
                <a:latin typeface="Arial" charset="0"/>
              </a:rPr>
              <a:t>gúp</a:t>
            </a:r>
            <a:r>
              <a:rPr lang="fr-FR">
                <a:solidFill>
                  <a:srgbClr val="000000"/>
                </a:solidFill>
                <a:latin typeface="Arial" charset="0"/>
              </a:rPr>
              <a:t> đỡ </a:t>
            </a:r>
            <a:r>
              <a:rPr lang="fr-FR" err="1">
                <a:solidFill>
                  <a:srgbClr val="000000"/>
                </a:solidFill>
                <a:latin typeface="Arial" charset="0"/>
              </a:rPr>
              <a:t>của</a:t>
            </a:r>
            <a:r>
              <a:rPr lang="fr-FR">
                <a:solidFill>
                  <a:srgbClr val="000000"/>
                </a:solidFill>
                <a:latin typeface="Arial" charset="0"/>
              </a:rPr>
              <a:t> các</a:t>
            </a:r>
            <a:endParaRPr lang="fr-FR" dirty="0">
              <a:solidFill>
                <a:srgbClr val="000000"/>
              </a:solidFill>
              <a:latin typeface="Arial" charset="0"/>
            </a:endParaRPr>
          </a:p>
          <a:p>
            <a:pPr algn="ctr">
              <a:defRPr/>
            </a:pPr>
            <a:r>
              <a:rPr lang="fr-FR">
                <a:solidFill>
                  <a:srgbClr val="000000"/>
                </a:solidFill>
                <a:latin typeface="Arial" charset="0"/>
              </a:rPr>
              <a:t>nước </a:t>
            </a:r>
            <a:r>
              <a:rPr lang="fr-FR" dirty="0" err="1">
                <a:solidFill>
                  <a:srgbClr val="000000"/>
                </a:solidFill>
                <a:latin typeface="Arial" charset="0"/>
              </a:rPr>
              <a:t>trong</a:t>
            </a:r>
            <a:r>
              <a:rPr lang="fr-FR" dirty="0">
                <a:solidFill>
                  <a:srgbClr val="000000"/>
                </a:solidFill>
                <a:latin typeface="Arial" charset="0"/>
              </a:rPr>
              <a:t> </a:t>
            </a:r>
            <a:r>
              <a:rPr lang="fr-FR" err="1">
                <a:solidFill>
                  <a:srgbClr val="000000"/>
                </a:solidFill>
                <a:latin typeface="Arial" charset="0"/>
              </a:rPr>
              <a:t>phe</a:t>
            </a:r>
            <a:r>
              <a:rPr lang="fr-FR">
                <a:solidFill>
                  <a:srgbClr val="000000"/>
                </a:solidFill>
                <a:latin typeface="Arial" charset="0"/>
              </a:rPr>
              <a:t> XHCN</a:t>
            </a:r>
            <a:endParaRPr lang="vi-VN" b="1" dirty="0">
              <a:solidFill>
                <a:srgbClr val="000000"/>
              </a:solidFill>
              <a:latin typeface="Arial" charset="0"/>
            </a:endParaRPr>
          </a:p>
        </p:txBody>
      </p:sp>
      <p:sp>
        <p:nvSpPr>
          <p:cNvPr id="27" name="AutoShape 10">
            <a:extLst>
              <a:ext uri="{FF2B5EF4-FFF2-40B4-BE49-F238E27FC236}">
                <a16:creationId xmlns:a16="http://schemas.microsoft.com/office/drawing/2014/main" id="{BDE73ED6-6452-4011-AF8C-31AE01585085}"/>
              </a:ext>
            </a:extLst>
          </p:cNvPr>
          <p:cNvSpPr>
            <a:spLocks noChangeArrowheads="1"/>
          </p:cNvSpPr>
          <p:nvPr/>
        </p:nvSpPr>
        <p:spPr bwMode="auto">
          <a:xfrm>
            <a:off x="47244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dirty="0">
                <a:solidFill>
                  <a:srgbClr val="000000"/>
                </a:solidFill>
                <a:latin typeface="Arial" charset="0"/>
              </a:rPr>
              <a:t> D. </a:t>
            </a:r>
            <a:r>
              <a:rPr lang="fr-FR" dirty="0" err="1">
                <a:solidFill>
                  <a:srgbClr val="000000"/>
                </a:solidFill>
                <a:latin typeface="Arial" charset="0"/>
              </a:rPr>
              <a:t>Khu</a:t>
            </a:r>
            <a:r>
              <a:rPr lang="fr-FR" dirty="0">
                <a:solidFill>
                  <a:srgbClr val="000000"/>
                </a:solidFill>
                <a:latin typeface="Arial" charset="0"/>
              </a:rPr>
              <a:t> </a:t>
            </a:r>
            <a:r>
              <a:rPr lang="fr-FR" dirty="0" err="1">
                <a:solidFill>
                  <a:srgbClr val="000000"/>
                </a:solidFill>
                <a:latin typeface="Arial" charset="0"/>
              </a:rPr>
              <a:t>vực</a:t>
            </a:r>
            <a:r>
              <a:rPr lang="fr-FR" dirty="0">
                <a:solidFill>
                  <a:srgbClr val="000000"/>
                </a:solidFill>
                <a:latin typeface="Arial" charset="0"/>
              </a:rPr>
              <a:t> </a:t>
            </a:r>
            <a:r>
              <a:rPr lang="fr-FR" dirty="0" err="1">
                <a:solidFill>
                  <a:srgbClr val="000000"/>
                </a:solidFill>
                <a:latin typeface="Arial" charset="0"/>
              </a:rPr>
              <a:t>Đông</a:t>
            </a:r>
            <a:r>
              <a:rPr lang="fr-FR" dirty="0">
                <a:solidFill>
                  <a:srgbClr val="000000"/>
                </a:solidFill>
                <a:latin typeface="Arial" charset="0"/>
              </a:rPr>
              <a:t> Nam Á </a:t>
            </a:r>
            <a:r>
              <a:rPr lang="fr-FR" dirty="0" err="1">
                <a:solidFill>
                  <a:srgbClr val="000000"/>
                </a:solidFill>
                <a:latin typeface="Arial" charset="0"/>
              </a:rPr>
              <a:t>vẫn</a:t>
            </a:r>
            <a:endParaRPr lang="fr-FR" dirty="0">
              <a:solidFill>
                <a:srgbClr val="000000"/>
              </a:solidFill>
              <a:latin typeface="Arial" charset="0"/>
            </a:endParaRPr>
          </a:p>
          <a:p>
            <a:pPr algn="ctr">
              <a:defRPr/>
            </a:pPr>
            <a:r>
              <a:rPr lang="fr-FR" dirty="0">
                <a:solidFill>
                  <a:srgbClr val="000000"/>
                </a:solidFill>
                <a:latin typeface="Arial" charset="0"/>
              </a:rPr>
              <a:t> </a:t>
            </a:r>
            <a:r>
              <a:rPr lang="fr-FR" dirty="0" err="1">
                <a:solidFill>
                  <a:srgbClr val="000000"/>
                </a:solidFill>
                <a:latin typeface="Arial" charset="0"/>
              </a:rPr>
              <a:t>tiềm</a:t>
            </a:r>
            <a:r>
              <a:rPr lang="fr-FR" dirty="0">
                <a:solidFill>
                  <a:srgbClr val="000000"/>
                </a:solidFill>
                <a:latin typeface="Arial" charset="0"/>
              </a:rPr>
              <a:t> </a:t>
            </a:r>
            <a:r>
              <a:rPr lang="fr-FR" dirty="0" err="1">
                <a:solidFill>
                  <a:srgbClr val="000000"/>
                </a:solidFill>
                <a:latin typeface="Arial" charset="0"/>
              </a:rPr>
              <a:t>ẩn</a:t>
            </a:r>
            <a:r>
              <a:rPr lang="fr-FR" dirty="0">
                <a:solidFill>
                  <a:srgbClr val="000000"/>
                </a:solidFill>
                <a:latin typeface="Arial" charset="0"/>
              </a:rPr>
              <a:t> </a:t>
            </a:r>
            <a:r>
              <a:rPr lang="fr-FR" dirty="0" err="1">
                <a:solidFill>
                  <a:srgbClr val="000000"/>
                </a:solidFill>
                <a:latin typeface="Arial" charset="0"/>
              </a:rPr>
              <a:t>nhiều</a:t>
            </a:r>
            <a:r>
              <a:rPr lang="fr-FR" dirty="0">
                <a:solidFill>
                  <a:srgbClr val="000000"/>
                </a:solidFill>
                <a:latin typeface="Arial" charset="0"/>
              </a:rPr>
              <a:t> </a:t>
            </a:r>
            <a:r>
              <a:rPr lang="fr-FR" dirty="0" err="1">
                <a:solidFill>
                  <a:srgbClr val="000000"/>
                </a:solidFill>
                <a:latin typeface="Arial" charset="0"/>
              </a:rPr>
              <a:t>yếu</a:t>
            </a:r>
            <a:r>
              <a:rPr lang="fr-FR" dirty="0">
                <a:solidFill>
                  <a:srgbClr val="000000"/>
                </a:solidFill>
                <a:latin typeface="Arial" charset="0"/>
              </a:rPr>
              <a:t> </a:t>
            </a:r>
            <a:r>
              <a:rPr lang="fr-FR" dirty="0" err="1">
                <a:solidFill>
                  <a:srgbClr val="000000"/>
                </a:solidFill>
                <a:latin typeface="Arial" charset="0"/>
              </a:rPr>
              <a:t>tố</a:t>
            </a:r>
            <a:r>
              <a:rPr lang="fr-FR" dirty="0">
                <a:solidFill>
                  <a:srgbClr val="000000"/>
                </a:solidFill>
                <a:latin typeface="Arial" charset="0"/>
              </a:rPr>
              <a:t> </a:t>
            </a:r>
            <a:r>
              <a:rPr lang="fr-FR" dirty="0" err="1">
                <a:solidFill>
                  <a:srgbClr val="000000"/>
                </a:solidFill>
                <a:latin typeface="Arial" charset="0"/>
              </a:rPr>
              <a:t>mất</a:t>
            </a:r>
            <a:r>
              <a:rPr lang="fr-FR" dirty="0">
                <a:solidFill>
                  <a:srgbClr val="000000"/>
                </a:solidFill>
                <a:latin typeface="Arial" charset="0"/>
              </a:rPr>
              <a:t> </a:t>
            </a:r>
            <a:r>
              <a:rPr lang="fr-FR" dirty="0" err="1">
                <a:solidFill>
                  <a:srgbClr val="000000"/>
                </a:solidFill>
                <a:latin typeface="Arial" charset="0"/>
              </a:rPr>
              <a:t>ổn</a:t>
            </a:r>
            <a:r>
              <a:rPr lang="fr-FR" dirty="0">
                <a:solidFill>
                  <a:srgbClr val="000000"/>
                </a:solidFill>
                <a:latin typeface="Arial" charset="0"/>
              </a:rPr>
              <a:t> </a:t>
            </a:r>
            <a:r>
              <a:rPr lang="fr-FR" dirty="0" err="1">
                <a:solidFill>
                  <a:srgbClr val="000000"/>
                </a:solidFill>
                <a:latin typeface="Arial" charset="0"/>
              </a:rPr>
              <a:t>định</a:t>
            </a:r>
            <a:r>
              <a:rPr lang="fr-FR" dirty="0">
                <a:solidFill>
                  <a:srgbClr val="000000"/>
                </a:solidFill>
                <a:latin typeface="Arial" charset="0"/>
              </a:rPr>
              <a:t>, </a:t>
            </a:r>
          </a:p>
          <a:p>
            <a:pPr algn="ctr">
              <a:defRPr/>
            </a:pPr>
            <a:r>
              <a:rPr lang="fr-FR" dirty="0" err="1">
                <a:solidFill>
                  <a:srgbClr val="000000"/>
                </a:solidFill>
                <a:latin typeface="Arial" charset="0"/>
              </a:rPr>
              <a:t>tranh</a:t>
            </a:r>
            <a:r>
              <a:rPr lang="fr-FR" dirty="0">
                <a:solidFill>
                  <a:srgbClr val="000000"/>
                </a:solidFill>
                <a:latin typeface="Arial" charset="0"/>
              </a:rPr>
              <a:t> </a:t>
            </a:r>
            <a:r>
              <a:rPr lang="fr-FR" dirty="0" err="1">
                <a:solidFill>
                  <a:srgbClr val="000000"/>
                </a:solidFill>
                <a:latin typeface="Arial" charset="0"/>
              </a:rPr>
              <a:t>chấp</a:t>
            </a:r>
            <a:r>
              <a:rPr lang="fr-FR" dirty="0">
                <a:solidFill>
                  <a:srgbClr val="000000"/>
                </a:solidFill>
                <a:latin typeface="Arial" charset="0"/>
              </a:rPr>
              <a:t> </a:t>
            </a:r>
            <a:r>
              <a:rPr lang="fr-FR" dirty="0" err="1">
                <a:solidFill>
                  <a:srgbClr val="000000"/>
                </a:solidFill>
                <a:latin typeface="Arial" charset="0"/>
              </a:rPr>
              <a:t>biên</a:t>
            </a:r>
            <a:r>
              <a:rPr lang="fr-FR" dirty="0">
                <a:solidFill>
                  <a:srgbClr val="000000"/>
                </a:solidFill>
                <a:latin typeface="Arial" charset="0"/>
              </a:rPr>
              <a:t> </a:t>
            </a:r>
            <a:r>
              <a:rPr lang="fr-FR" dirty="0" err="1">
                <a:solidFill>
                  <a:srgbClr val="000000"/>
                </a:solidFill>
                <a:latin typeface="Arial" charset="0"/>
              </a:rPr>
              <a:t>giới</a:t>
            </a:r>
            <a:r>
              <a:rPr lang="fr-FR" dirty="0">
                <a:solidFill>
                  <a:srgbClr val="000000"/>
                </a:solidFill>
                <a:latin typeface="Arial" charset="0"/>
              </a:rPr>
              <a:t>, </a:t>
            </a:r>
            <a:r>
              <a:rPr lang="fr-FR" dirty="0" err="1">
                <a:solidFill>
                  <a:srgbClr val="000000"/>
                </a:solidFill>
                <a:latin typeface="Arial" charset="0"/>
              </a:rPr>
              <a:t>tài</a:t>
            </a:r>
            <a:r>
              <a:rPr lang="fr-FR" dirty="0">
                <a:solidFill>
                  <a:srgbClr val="000000"/>
                </a:solidFill>
                <a:latin typeface="Arial" charset="0"/>
              </a:rPr>
              <a:t> </a:t>
            </a:r>
            <a:r>
              <a:rPr lang="fr-FR" dirty="0" err="1">
                <a:solidFill>
                  <a:srgbClr val="000000"/>
                </a:solidFill>
                <a:latin typeface="Arial" charset="0"/>
              </a:rPr>
              <a:t>nguyên</a:t>
            </a:r>
            <a:endParaRPr lang="fr-FR" dirty="0">
              <a:solidFill>
                <a:srgbClr val="000000"/>
              </a:solidFill>
              <a:latin typeface="Arial" charset="0"/>
            </a:endParaRPr>
          </a:p>
          <a:p>
            <a:pPr algn="ctr">
              <a:defRPr/>
            </a:pPr>
            <a:r>
              <a:rPr lang="fr-FR" dirty="0">
                <a:solidFill>
                  <a:srgbClr val="000000"/>
                </a:solidFill>
                <a:latin typeface="Arial" charset="0"/>
              </a:rPr>
              <a:t> </a:t>
            </a:r>
            <a:r>
              <a:rPr lang="fr-FR" dirty="0" err="1">
                <a:solidFill>
                  <a:srgbClr val="000000"/>
                </a:solidFill>
                <a:latin typeface="Arial" charset="0"/>
              </a:rPr>
              <a:t>tiếp</a:t>
            </a:r>
            <a:r>
              <a:rPr lang="fr-FR" dirty="0">
                <a:solidFill>
                  <a:srgbClr val="000000"/>
                </a:solidFill>
                <a:latin typeface="Arial" charset="0"/>
              </a:rPr>
              <a:t> </a:t>
            </a:r>
            <a:r>
              <a:rPr lang="fr-FR" dirty="0" err="1">
                <a:solidFill>
                  <a:srgbClr val="000000"/>
                </a:solidFill>
                <a:latin typeface="Arial" charset="0"/>
              </a:rPr>
              <a:t>tục</a:t>
            </a:r>
            <a:r>
              <a:rPr lang="fr-FR" dirty="0">
                <a:solidFill>
                  <a:srgbClr val="000000"/>
                </a:solidFill>
                <a:latin typeface="Arial" charset="0"/>
              </a:rPr>
              <a:t> </a:t>
            </a:r>
            <a:r>
              <a:rPr lang="fr-FR" dirty="0" err="1">
                <a:solidFill>
                  <a:srgbClr val="000000"/>
                </a:solidFill>
                <a:latin typeface="Arial" charset="0"/>
              </a:rPr>
              <a:t>diễn</a:t>
            </a:r>
            <a:r>
              <a:rPr lang="fr-FR" dirty="0">
                <a:solidFill>
                  <a:srgbClr val="000000"/>
                </a:solidFill>
                <a:latin typeface="Arial" charset="0"/>
              </a:rPr>
              <a:t> ra </a:t>
            </a:r>
            <a:r>
              <a:rPr lang="fr-FR" dirty="0" err="1">
                <a:solidFill>
                  <a:srgbClr val="000000"/>
                </a:solidFill>
                <a:latin typeface="Arial" charset="0"/>
              </a:rPr>
              <a:t>với</a:t>
            </a:r>
            <a:r>
              <a:rPr lang="fr-FR" dirty="0">
                <a:solidFill>
                  <a:srgbClr val="000000"/>
                </a:solidFill>
                <a:latin typeface="Arial" charset="0"/>
              </a:rPr>
              <a:t> </a:t>
            </a:r>
            <a:r>
              <a:rPr lang="fr-FR" dirty="0" err="1">
                <a:solidFill>
                  <a:srgbClr val="000000"/>
                </a:solidFill>
                <a:latin typeface="Arial" charset="0"/>
              </a:rPr>
              <a:t>tính</a:t>
            </a:r>
            <a:r>
              <a:rPr lang="fr-FR" dirty="0">
                <a:solidFill>
                  <a:srgbClr val="000000"/>
                </a:solidFill>
                <a:latin typeface="Arial" charset="0"/>
              </a:rPr>
              <a:t> </a:t>
            </a:r>
            <a:r>
              <a:rPr lang="fr-FR" dirty="0" err="1">
                <a:solidFill>
                  <a:srgbClr val="000000"/>
                </a:solidFill>
                <a:latin typeface="Arial" charset="0"/>
              </a:rPr>
              <a:t>chất</a:t>
            </a:r>
            <a:r>
              <a:rPr lang="fr-FR" dirty="0">
                <a:solidFill>
                  <a:srgbClr val="000000"/>
                </a:solidFill>
                <a:latin typeface="Arial" charset="0"/>
              </a:rPr>
              <a:t> </a:t>
            </a:r>
          </a:p>
          <a:p>
            <a:pPr algn="ctr">
              <a:defRPr/>
            </a:pPr>
            <a:r>
              <a:rPr lang="fr-FR" dirty="0" err="1">
                <a:solidFill>
                  <a:srgbClr val="000000"/>
                </a:solidFill>
                <a:latin typeface="Arial" charset="0"/>
              </a:rPr>
              <a:t>ngày</a:t>
            </a:r>
            <a:r>
              <a:rPr lang="fr-FR" dirty="0">
                <a:solidFill>
                  <a:srgbClr val="000000"/>
                </a:solidFill>
                <a:latin typeface="Arial" charset="0"/>
              </a:rPr>
              <a:t> </a:t>
            </a:r>
            <a:r>
              <a:rPr lang="fr-FR" dirty="0" err="1">
                <a:solidFill>
                  <a:srgbClr val="000000"/>
                </a:solidFill>
                <a:latin typeface="Arial" charset="0"/>
              </a:rPr>
              <a:t>càng</a:t>
            </a:r>
            <a:r>
              <a:rPr lang="fr-FR" dirty="0">
                <a:solidFill>
                  <a:srgbClr val="000000"/>
                </a:solidFill>
                <a:latin typeface="Arial" charset="0"/>
              </a:rPr>
              <a:t> </a:t>
            </a:r>
            <a:r>
              <a:rPr lang="fr-FR" dirty="0" err="1">
                <a:solidFill>
                  <a:srgbClr val="000000"/>
                </a:solidFill>
                <a:latin typeface="Arial" charset="0"/>
              </a:rPr>
              <a:t>phức</a:t>
            </a:r>
            <a:r>
              <a:rPr lang="fr-FR" dirty="0">
                <a:solidFill>
                  <a:srgbClr val="000000"/>
                </a:solidFill>
                <a:latin typeface="Arial" charset="0"/>
              </a:rPr>
              <a:t> </a:t>
            </a:r>
            <a:r>
              <a:rPr lang="fr-FR" dirty="0" err="1">
                <a:solidFill>
                  <a:srgbClr val="000000"/>
                </a:solidFill>
                <a:latin typeface="Arial" charset="0"/>
              </a:rPr>
              <a:t>tạp</a:t>
            </a:r>
            <a:r>
              <a:rPr lang="fr-FR" dirty="0">
                <a:solidFill>
                  <a:srgbClr val="000000"/>
                </a:solidFill>
                <a:latin typeface="Arial" charset="0"/>
              </a:rPr>
              <a:t> </a:t>
            </a:r>
            <a:endParaRPr lang="vi-VN"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06DAFC56-2056-4DA5-B940-5C416E481E50}"/>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6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4" restart="whenNotActive" fill="hold" evtFilter="cancelBubble" nodeType="interactiveSeq">
                <p:stCondLst>
                  <p:cond evt="onClick" delay="0">
                    <p:tgtEl>
                      <p:spTgt spid="952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52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5258"/>
                                        </p:tgtEl>
                                      </p:cBhvr>
                                    </p:animEffect>
                                    <p:set>
                                      <p:cBhvr>
                                        <p:cTn id="42"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5257"/>
                                        </p:tgtEl>
                                      </p:cBhvr>
                                    </p:animEffect>
                                    <p:set>
                                      <p:cBhvr>
                                        <p:cTn id="46"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5256"/>
                                        </p:tgtEl>
                                      </p:cBhvr>
                                    </p:animEffect>
                                    <p:set>
                                      <p:cBhvr>
                                        <p:cTn id="50"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5255"/>
                                        </p:tgtEl>
                                      </p:cBhvr>
                                    </p:animEffect>
                                    <p:set>
                                      <p:cBhvr>
                                        <p:cTn id="54"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5254"/>
                                        </p:tgtEl>
                                      </p:cBhvr>
                                    </p:animEffect>
                                    <p:set>
                                      <p:cBhvr>
                                        <p:cTn id="58"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5253"/>
                                        </p:tgtEl>
                                      </p:cBhvr>
                                    </p:animEffect>
                                    <p:set>
                                      <p:cBhvr>
                                        <p:cTn id="62"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5251"/>
                                        </p:tgtEl>
                                      </p:cBhvr>
                                    </p:animEffect>
                                    <p:set>
                                      <p:cBhvr>
                                        <p:cTn id="66"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5234"/>
                                        </p:tgtEl>
                                      </p:cBhvr>
                                    </p:animEffect>
                                    <p:set>
                                      <p:cBhvr>
                                        <p:cTn id="70"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6A5E8D70-326B-4154-A625-01726CFB788B}"/>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6261" name="Picture 15" descr="people008">
            <a:extLst>
              <a:ext uri="{FF2B5EF4-FFF2-40B4-BE49-F238E27FC236}">
                <a16:creationId xmlns:a16="http://schemas.microsoft.com/office/drawing/2014/main" id="{6764B0EA-835D-4657-9CE6-7FA5E826738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A8A74BB-380A-415E-9E68-EB57EE297FB2}"/>
              </a:ext>
            </a:extLst>
          </p:cNvPr>
          <p:cNvSpPr txBox="1">
            <a:spLocks noChangeArrowheads="1"/>
          </p:cNvSpPr>
          <p:nvPr/>
        </p:nvSpPr>
        <p:spPr bwMode="auto">
          <a:xfrm>
            <a:off x="1401763" y="1000125"/>
            <a:ext cx="75136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i="1">
                <a:solidFill>
                  <a:srgbClr val="000000"/>
                </a:solidFill>
              </a:rPr>
              <a:t>Để đảm bảo sự lãnh đạo của Đảng đối với LLVTND, phải xây dựng các tổ chức Đảng:</a:t>
            </a:r>
            <a:endParaRPr lang="en-US" altLang="en-US" sz="2800" i="1">
              <a:solidFill>
                <a:srgbClr val="000000"/>
              </a:solidFill>
            </a:endParaRPr>
          </a:p>
        </p:txBody>
      </p:sp>
      <p:sp>
        <p:nvSpPr>
          <p:cNvPr id="65541" name="AutoShape 5">
            <a:extLst>
              <a:ext uri="{FF2B5EF4-FFF2-40B4-BE49-F238E27FC236}">
                <a16:creationId xmlns:a16="http://schemas.microsoft.com/office/drawing/2014/main" id="{BDAF7F0A-64AD-4B6D-8089-71D644A01FD8}"/>
              </a:ext>
            </a:extLst>
          </p:cNvPr>
          <p:cNvSpPr>
            <a:spLocks noChangeArrowheads="1"/>
          </p:cNvSpPr>
          <p:nvPr/>
        </p:nvSpPr>
        <p:spPr bwMode="auto">
          <a:xfrm>
            <a:off x="228600" y="4137025"/>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C. </a:t>
            </a:r>
            <a:r>
              <a:rPr lang="fr-FR" sz="2400" dirty="0" err="1">
                <a:solidFill>
                  <a:srgbClr val="000000"/>
                </a:solidFill>
                <a:latin typeface="Arial" charset="0"/>
              </a:rPr>
              <a:t>Trong</a:t>
            </a:r>
            <a:r>
              <a:rPr lang="fr-FR" sz="2400" dirty="0">
                <a:solidFill>
                  <a:srgbClr val="000000"/>
                </a:solidFill>
                <a:latin typeface="Arial" charset="0"/>
              </a:rPr>
              <a:t> </a:t>
            </a:r>
            <a:r>
              <a:rPr lang="fr-FR" sz="2400" dirty="0" err="1">
                <a:solidFill>
                  <a:srgbClr val="000000"/>
                </a:solidFill>
                <a:latin typeface="Arial" charset="0"/>
              </a:rPr>
              <a:t>sạch</a:t>
            </a:r>
            <a:r>
              <a:rPr lang="fr-FR" sz="2400" dirty="0">
                <a:solidFill>
                  <a:srgbClr val="000000"/>
                </a:solidFill>
                <a:latin typeface="Arial" charset="0"/>
              </a:rPr>
              <a:t>, </a:t>
            </a:r>
            <a:r>
              <a:rPr lang="fr-FR" sz="2400" dirty="0" err="1">
                <a:solidFill>
                  <a:srgbClr val="000000"/>
                </a:solidFill>
                <a:latin typeface="Arial" charset="0"/>
              </a:rPr>
              <a:t>vững</a:t>
            </a:r>
            <a:r>
              <a:rPr lang="fr-FR" sz="2400" dirty="0">
                <a:solidFill>
                  <a:srgbClr val="000000"/>
                </a:solidFill>
                <a:latin typeface="Arial" charset="0"/>
              </a:rPr>
              <a:t> </a:t>
            </a:r>
          </a:p>
          <a:p>
            <a:pPr algn="ctr">
              <a:defRPr/>
            </a:pPr>
            <a:r>
              <a:rPr lang="fr-FR" sz="2400" dirty="0" err="1">
                <a:solidFill>
                  <a:srgbClr val="000000"/>
                </a:solidFill>
                <a:latin typeface="Arial" charset="0"/>
              </a:rPr>
              <a:t>mạnh</a:t>
            </a:r>
            <a:r>
              <a:rPr lang="fr-FR" sz="2400" dirty="0">
                <a:solidFill>
                  <a:srgbClr val="000000"/>
                </a:solidFill>
                <a:latin typeface="Arial" charset="0"/>
              </a:rPr>
              <a:t> </a:t>
            </a:r>
            <a:r>
              <a:rPr lang="fr-FR" sz="2400" dirty="0" err="1">
                <a:solidFill>
                  <a:srgbClr val="000000"/>
                </a:solidFill>
                <a:latin typeface="Arial" charset="0"/>
              </a:rPr>
              <a:t>về</a:t>
            </a:r>
            <a:r>
              <a:rPr lang="fr-FR" sz="2400" dirty="0">
                <a:solidFill>
                  <a:srgbClr val="000000"/>
                </a:solidFill>
                <a:latin typeface="Arial" charset="0"/>
              </a:rPr>
              <a:t> </a:t>
            </a:r>
            <a:r>
              <a:rPr lang="fr-FR" sz="2400" dirty="0" err="1">
                <a:solidFill>
                  <a:srgbClr val="000000"/>
                </a:solidFill>
                <a:latin typeface="Arial" charset="0"/>
              </a:rPr>
              <a:t>chính</a:t>
            </a:r>
            <a:r>
              <a:rPr lang="fr-FR" sz="2400" dirty="0">
                <a:solidFill>
                  <a:srgbClr val="000000"/>
                </a:solidFill>
                <a:latin typeface="Arial" charset="0"/>
              </a:rPr>
              <a:t> </a:t>
            </a:r>
            <a:r>
              <a:rPr lang="fr-FR" sz="2400" dirty="0" err="1">
                <a:solidFill>
                  <a:srgbClr val="000000"/>
                </a:solidFill>
                <a:latin typeface="Arial" charset="0"/>
              </a:rPr>
              <a:t>trị</a:t>
            </a:r>
            <a:r>
              <a:rPr lang="fr-FR" sz="2400" dirty="0">
                <a:solidFill>
                  <a:srgbClr val="000000"/>
                </a:solidFill>
                <a:latin typeface="Arial" charset="0"/>
              </a:rPr>
              <a:t>, </a:t>
            </a:r>
            <a:r>
              <a:rPr lang="fr-FR" sz="2400" dirty="0" err="1">
                <a:solidFill>
                  <a:srgbClr val="000000"/>
                </a:solidFill>
                <a:latin typeface="Arial" charset="0"/>
              </a:rPr>
              <a:t>tư</a:t>
            </a:r>
            <a:r>
              <a:rPr lang="fr-FR" sz="2400" dirty="0">
                <a:solidFill>
                  <a:srgbClr val="000000"/>
                </a:solidFill>
                <a:latin typeface="Arial" charset="0"/>
              </a:rPr>
              <a:t> </a:t>
            </a:r>
          </a:p>
          <a:p>
            <a:pPr algn="ctr">
              <a:defRPr/>
            </a:pPr>
            <a:r>
              <a:rPr lang="fr-FR" sz="2400" dirty="0" err="1">
                <a:solidFill>
                  <a:srgbClr val="000000"/>
                </a:solidFill>
                <a:latin typeface="Arial" charset="0"/>
              </a:rPr>
              <a:t>tưởng</a:t>
            </a:r>
            <a:r>
              <a:rPr lang="fr-FR" sz="2400" dirty="0">
                <a:solidFill>
                  <a:srgbClr val="000000"/>
                </a:solidFill>
                <a:latin typeface="Arial" charset="0"/>
              </a:rPr>
              <a:t> </a:t>
            </a:r>
            <a:r>
              <a:rPr lang="fr-FR" sz="2400" dirty="0" err="1">
                <a:solidFill>
                  <a:srgbClr val="000000"/>
                </a:solidFill>
                <a:latin typeface="Arial" charset="0"/>
              </a:rPr>
              <a:t>và</a:t>
            </a:r>
            <a:r>
              <a:rPr lang="fr-FR" sz="2400" dirty="0">
                <a:solidFill>
                  <a:srgbClr val="000000"/>
                </a:solidFill>
                <a:latin typeface="Arial" charset="0"/>
              </a:rPr>
              <a:t> </a:t>
            </a:r>
            <a:r>
              <a:rPr lang="fr-FR" sz="2400" dirty="0" err="1">
                <a:solidFill>
                  <a:srgbClr val="000000"/>
                </a:solidFill>
                <a:latin typeface="Arial" charset="0"/>
              </a:rPr>
              <a:t>tổ</a:t>
            </a:r>
            <a:r>
              <a:rPr lang="fr-FR" sz="2400" dirty="0">
                <a:solidFill>
                  <a:srgbClr val="000000"/>
                </a:solidFill>
                <a:latin typeface="Arial" charset="0"/>
              </a:rPr>
              <a:t> </a:t>
            </a:r>
            <a:r>
              <a:rPr lang="fr-FR" sz="2400" dirty="0" err="1">
                <a:solidFill>
                  <a:srgbClr val="000000"/>
                </a:solidFill>
                <a:latin typeface="Arial" charset="0"/>
              </a:rPr>
              <a:t>chức</a:t>
            </a:r>
            <a:r>
              <a:rPr lang="fr-FR" sz="2400" dirty="0">
                <a:solidFill>
                  <a:srgbClr val="000000"/>
                </a:solidFill>
                <a:latin typeface="Arial" charset="0"/>
              </a:rPr>
              <a:t> </a:t>
            </a:r>
            <a:endParaRPr lang="en-US" sz="2400" dirty="0">
              <a:solidFill>
                <a:srgbClr val="000000"/>
              </a:solidFill>
              <a:latin typeface="Arial" charset="0"/>
            </a:endParaRPr>
          </a:p>
        </p:txBody>
      </p:sp>
      <p:sp>
        <p:nvSpPr>
          <p:cNvPr id="65545" name="AutoShape 9">
            <a:extLst>
              <a:ext uri="{FF2B5EF4-FFF2-40B4-BE49-F238E27FC236}">
                <a16:creationId xmlns:a16="http://schemas.microsoft.com/office/drawing/2014/main" id="{A08CA171-1893-4234-BCFE-3CA38C7A0644}"/>
              </a:ext>
            </a:extLst>
          </p:cNvPr>
          <p:cNvSpPr>
            <a:spLocks noChangeArrowheads="1"/>
          </p:cNvSpPr>
          <p:nvPr/>
        </p:nvSpPr>
        <p:spPr bwMode="auto">
          <a:xfrm>
            <a:off x="4733925" y="4137025"/>
            <a:ext cx="4181475" cy="13493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D. </a:t>
            </a:r>
            <a:r>
              <a:rPr lang="fr-FR" sz="2400" dirty="0" err="1">
                <a:solidFill>
                  <a:srgbClr val="000000"/>
                </a:solidFill>
                <a:latin typeface="Arial" charset="0"/>
              </a:rPr>
              <a:t>Trong</a:t>
            </a:r>
            <a:r>
              <a:rPr lang="fr-FR" sz="2400" dirty="0">
                <a:solidFill>
                  <a:srgbClr val="000000"/>
                </a:solidFill>
                <a:latin typeface="Arial" charset="0"/>
              </a:rPr>
              <a:t> </a:t>
            </a:r>
            <a:r>
              <a:rPr lang="fr-FR" sz="2400" dirty="0" err="1">
                <a:solidFill>
                  <a:srgbClr val="000000"/>
                </a:solidFill>
                <a:latin typeface="Arial" charset="0"/>
              </a:rPr>
              <a:t>sạch</a:t>
            </a:r>
            <a:r>
              <a:rPr lang="fr-FR" sz="2400" dirty="0">
                <a:solidFill>
                  <a:srgbClr val="000000"/>
                </a:solidFill>
                <a:latin typeface="Arial" charset="0"/>
              </a:rPr>
              <a:t>, </a:t>
            </a:r>
            <a:r>
              <a:rPr lang="fr-FR" sz="2400" dirty="0" err="1">
                <a:solidFill>
                  <a:srgbClr val="000000"/>
                </a:solidFill>
                <a:latin typeface="Arial" charset="0"/>
              </a:rPr>
              <a:t>vững</a:t>
            </a:r>
            <a:endParaRPr lang="fr-FR" sz="2400" dirty="0">
              <a:solidFill>
                <a:srgbClr val="000000"/>
              </a:solidFill>
              <a:latin typeface="Arial" charset="0"/>
            </a:endParaRPr>
          </a:p>
          <a:p>
            <a:pPr algn="ctr" eaLnBrk="1" hangingPunct="1">
              <a:defRPr/>
            </a:pPr>
            <a:r>
              <a:rPr lang="fr-FR" sz="2400" dirty="0">
                <a:solidFill>
                  <a:srgbClr val="000000"/>
                </a:solidFill>
                <a:latin typeface="Arial" charset="0"/>
              </a:rPr>
              <a:t> </a:t>
            </a:r>
            <a:r>
              <a:rPr lang="fr-FR" sz="2400" dirty="0" err="1">
                <a:solidFill>
                  <a:srgbClr val="000000"/>
                </a:solidFill>
                <a:latin typeface="Arial" charset="0"/>
              </a:rPr>
              <a:t>chắc</a:t>
            </a:r>
            <a:r>
              <a:rPr lang="fr-FR" sz="2400" dirty="0">
                <a:solidFill>
                  <a:srgbClr val="000000"/>
                </a:solidFill>
                <a:latin typeface="Arial" charset="0"/>
              </a:rPr>
              <a:t>, </a:t>
            </a:r>
            <a:r>
              <a:rPr lang="fr-FR" sz="2400" dirty="0" err="1">
                <a:solidFill>
                  <a:srgbClr val="000000"/>
                </a:solidFill>
                <a:latin typeface="Arial" charset="0"/>
              </a:rPr>
              <a:t>có</a:t>
            </a:r>
            <a:r>
              <a:rPr lang="fr-FR" sz="2400" dirty="0">
                <a:solidFill>
                  <a:srgbClr val="000000"/>
                </a:solidFill>
                <a:latin typeface="Arial" charset="0"/>
              </a:rPr>
              <a:t> </a:t>
            </a:r>
            <a:r>
              <a:rPr lang="fr-FR" sz="2400" dirty="0" err="1">
                <a:solidFill>
                  <a:srgbClr val="000000"/>
                </a:solidFill>
                <a:latin typeface="Arial" charset="0"/>
              </a:rPr>
              <a:t>số</a:t>
            </a:r>
            <a:r>
              <a:rPr lang="fr-FR" sz="2400" dirty="0">
                <a:solidFill>
                  <a:srgbClr val="000000"/>
                </a:solidFill>
                <a:latin typeface="Arial" charset="0"/>
              </a:rPr>
              <a:t> </a:t>
            </a: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đông</a:t>
            </a:r>
            <a:r>
              <a:rPr lang="fr-FR" sz="2400" dirty="0">
                <a:solidFill>
                  <a:srgbClr val="000000"/>
                </a:solidFill>
                <a:latin typeface="Arial" charset="0"/>
              </a:rPr>
              <a:t>,</a:t>
            </a:r>
          </a:p>
          <a:p>
            <a:pPr algn="ctr" eaLnBrk="1" hangingPunct="1">
              <a:defRPr/>
            </a:pPr>
            <a:r>
              <a:rPr lang="fr-FR" sz="2400">
                <a:solidFill>
                  <a:srgbClr val="000000"/>
                </a:solidFill>
                <a:latin typeface="Arial" charset="0"/>
              </a:rPr>
              <a:t>chất </a:t>
            </a: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cao</a:t>
            </a:r>
            <a:endParaRPr lang="en-US" sz="2400" b="1" dirty="0">
              <a:solidFill>
                <a:srgbClr val="000000"/>
              </a:solidFill>
              <a:latin typeface="Arial" charset="0"/>
            </a:endParaRPr>
          </a:p>
        </p:txBody>
      </p:sp>
      <p:sp>
        <p:nvSpPr>
          <p:cNvPr id="96275" name="Oval 19">
            <a:extLst>
              <a:ext uri="{FF2B5EF4-FFF2-40B4-BE49-F238E27FC236}">
                <a16:creationId xmlns:a16="http://schemas.microsoft.com/office/drawing/2014/main" id="{F00AA3B2-98FC-4521-8C84-F3F9BDD9E23B}"/>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9640" name="Picture 20" descr="ani32">
            <a:hlinkClick r:id="rId7" action="ppaction://hlinksldjump"/>
            <a:extLst>
              <a:ext uri="{FF2B5EF4-FFF2-40B4-BE49-F238E27FC236}">
                <a16:creationId xmlns:a16="http://schemas.microsoft.com/office/drawing/2014/main" id="{27DC09FA-4AA5-4773-A07D-EAAD216942E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7513" y="61642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6DAAF8C8-B0D5-4FCF-80F1-CA3EEC100AD4}"/>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6278" name="Oval 22">
            <a:extLst>
              <a:ext uri="{FF2B5EF4-FFF2-40B4-BE49-F238E27FC236}">
                <a16:creationId xmlns:a16="http://schemas.microsoft.com/office/drawing/2014/main" id="{33E73DC9-5F5F-458A-ADA2-CD05AF026E5B}"/>
              </a:ext>
            </a:extLst>
          </p:cNvPr>
          <p:cNvSpPr>
            <a:spLocks noChangeArrowheads="1"/>
          </p:cNvSpPr>
          <p:nvPr/>
        </p:nvSpPr>
        <p:spPr bwMode="auto">
          <a:xfrm>
            <a:off x="48291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6279" name="Oval 23">
            <a:extLst>
              <a:ext uri="{FF2B5EF4-FFF2-40B4-BE49-F238E27FC236}">
                <a16:creationId xmlns:a16="http://schemas.microsoft.com/office/drawing/2014/main" id="{A42BFD86-ABE2-4618-B7A1-ECECD163548C}"/>
              </a:ext>
            </a:extLst>
          </p:cNvPr>
          <p:cNvSpPr>
            <a:spLocks noChangeArrowheads="1"/>
          </p:cNvSpPr>
          <p:nvPr/>
        </p:nvSpPr>
        <p:spPr bwMode="auto">
          <a:xfrm>
            <a:off x="4829175"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6280" name="Oval 24">
            <a:extLst>
              <a:ext uri="{FF2B5EF4-FFF2-40B4-BE49-F238E27FC236}">
                <a16:creationId xmlns:a16="http://schemas.microsoft.com/office/drawing/2014/main" id="{D25919A8-9A3F-45CE-AA51-26F78DA0BAD5}"/>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6281" name="Oval 25">
            <a:extLst>
              <a:ext uri="{FF2B5EF4-FFF2-40B4-BE49-F238E27FC236}">
                <a16:creationId xmlns:a16="http://schemas.microsoft.com/office/drawing/2014/main" id="{D4FB6E6F-EDE3-4482-80A1-E7A3CB965EA3}"/>
              </a:ext>
            </a:extLst>
          </p:cNvPr>
          <p:cNvSpPr>
            <a:spLocks noChangeArrowheads="1"/>
          </p:cNvSpPr>
          <p:nvPr/>
        </p:nvSpPr>
        <p:spPr bwMode="auto">
          <a:xfrm>
            <a:off x="4829175"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6282" name="Oval 26">
            <a:extLst>
              <a:ext uri="{FF2B5EF4-FFF2-40B4-BE49-F238E27FC236}">
                <a16:creationId xmlns:a16="http://schemas.microsoft.com/office/drawing/2014/main" id="{65B30E84-8D2E-429D-A88B-7DAA89779D90}"/>
              </a:ext>
            </a:extLst>
          </p:cNvPr>
          <p:cNvSpPr>
            <a:spLocks noChangeArrowheads="1"/>
          </p:cNvSpPr>
          <p:nvPr/>
        </p:nvSpPr>
        <p:spPr bwMode="auto">
          <a:xfrm>
            <a:off x="48101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6283" name="Text Box 27">
            <a:extLst>
              <a:ext uri="{FF2B5EF4-FFF2-40B4-BE49-F238E27FC236}">
                <a16:creationId xmlns:a16="http://schemas.microsoft.com/office/drawing/2014/main" id="{500973AE-4D26-4D89-9591-C8BA54D2991C}"/>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6284" name="Text Box 28">
            <a:extLst>
              <a:ext uri="{FF2B5EF4-FFF2-40B4-BE49-F238E27FC236}">
                <a16:creationId xmlns:a16="http://schemas.microsoft.com/office/drawing/2014/main" id="{6B96F220-B662-45EE-BF56-B20076E41C3D}"/>
              </a:ext>
            </a:extLst>
          </p:cNvPr>
          <p:cNvSpPr txBox="1">
            <a:spLocks noChangeArrowheads="1"/>
          </p:cNvSpPr>
          <p:nvPr/>
        </p:nvSpPr>
        <p:spPr bwMode="auto">
          <a:xfrm>
            <a:off x="4733925" y="6019800"/>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9">
            <a:extLst>
              <a:ext uri="{FF2B5EF4-FFF2-40B4-BE49-F238E27FC236}">
                <a16:creationId xmlns:a16="http://schemas.microsoft.com/office/drawing/2014/main" id="{C56BB51A-33A9-452C-9D3A-2DF51E238E62}"/>
              </a:ext>
            </a:extLst>
          </p:cNvPr>
          <p:cNvSpPr>
            <a:spLocks noChangeArrowheads="1"/>
          </p:cNvSpPr>
          <p:nvPr/>
        </p:nvSpPr>
        <p:spPr bwMode="auto">
          <a:xfrm>
            <a:off x="2286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 A. </a:t>
            </a:r>
            <a:r>
              <a:rPr lang="fr-FR" sz="2400" dirty="0" err="1">
                <a:solidFill>
                  <a:srgbClr val="000000"/>
                </a:solidFill>
                <a:latin typeface="Arial" charset="0"/>
              </a:rPr>
              <a:t>Vững</a:t>
            </a:r>
            <a:r>
              <a:rPr lang="fr-FR" sz="2400" dirty="0">
                <a:solidFill>
                  <a:srgbClr val="000000"/>
                </a:solidFill>
                <a:latin typeface="Arial" charset="0"/>
              </a:rPr>
              <a:t> </a:t>
            </a:r>
            <a:r>
              <a:rPr lang="fr-FR" sz="2400" dirty="0" err="1">
                <a:solidFill>
                  <a:srgbClr val="000000"/>
                </a:solidFill>
                <a:latin typeface="Arial" charset="0"/>
              </a:rPr>
              <a:t>mạnh</a:t>
            </a:r>
            <a:r>
              <a:rPr lang="fr-FR" sz="2400" dirty="0">
                <a:solidFill>
                  <a:srgbClr val="000000"/>
                </a:solidFill>
                <a:latin typeface="Arial" charset="0"/>
              </a:rPr>
              <a:t>, </a:t>
            </a:r>
            <a:r>
              <a:rPr lang="fr-FR" sz="2400" dirty="0" err="1">
                <a:solidFill>
                  <a:srgbClr val="000000"/>
                </a:solidFill>
                <a:latin typeface="Arial" charset="0"/>
              </a:rPr>
              <a:t>trong</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sạch</a:t>
            </a:r>
            <a:r>
              <a:rPr lang="fr-FR" sz="2400" dirty="0">
                <a:solidFill>
                  <a:srgbClr val="000000"/>
                </a:solidFill>
                <a:latin typeface="Arial" charset="0"/>
              </a:rPr>
              <a:t>, </a:t>
            </a:r>
            <a:r>
              <a:rPr lang="fr-FR" sz="2400" dirty="0" err="1">
                <a:solidFill>
                  <a:srgbClr val="000000"/>
                </a:solidFill>
                <a:latin typeface="Arial" charset="0"/>
              </a:rPr>
              <a:t>tác</a:t>
            </a:r>
            <a:r>
              <a:rPr lang="fr-FR" sz="2400" dirty="0">
                <a:solidFill>
                  <a:srgbClr val="000000"/>
                </a:solidFill>
                <a:latin typeface="Arial" charset="0"/>
              </a:rPr>
              <a:t> </a:t>
            </a:r>
            <a:r>
              <a:rPr lang="fr-FR" sz="2400" dirty="0" err="1">
                <a:solidFill>
                  <a:srgbClr val="000000"/>
                </a:solidFill>
                <a:latin typeface="Arial" charset="0"/>
              </a:rPr>
              <a:t>phong</a:t>
            </a:r>
            <a:r>
              <a:rPr lang="fr-FR" sz="2400" dirty="0">
                <a:solidFill>
                  <a:srgbClr val="000000"/>
                </a:solidFill>
                <a:latin typeface="Arial" charset="0"/>
              </a:rPr>
              <a:t> </a:t>
            </a:r>
            <a:r>
              <a:rPr lang="fr-FR" sz="2400" dirty="0" err="1">
                <a:solidFill>
                  <a:srgbClr val="000000"/>
                </a:solidFill>
                <a:latin typeface="Arial" charset="0"/>
              </a:rPr>
              <a:t>và</a:t>
            </a:r>
            <a:r>
              <a:rPr lang="fr-FR" sz="2400" dirty="0">
                <a:solidFill>
                  <a:srgbClr val="000000"/>
                </a:solidFill>
                <a:latin typeface="Arial" charset="0"/>
              </a:rPr>
              <a:t> </a:t>
            </a:r>
            <a:r>
              <a:rPr lang="fr-FR" sz="2400" dirty="0" err="1">
                <a:solidFill>
                  <a:srgbClr val="000000"/>
                </a:solidFill>
                <a:latin typeface="Arial" charset="0"/>
              </a:rPr>
              <a:t>kỷ</a:t>
            </a:r>
            <a:r>
              <a:rPr lang="fr-FR" sz="2400" dirty="0">
                <a:solidFill>
                  <a:srgbClr val="000000"/>
                </a:solidFill>
                <a:latin typeface="Arial" charset="0"/>
              </a:rPr>
              <a:t> </a:t>
            </a:r>
          </a:p>
          <a:p>
            <a:pPr algn="ctr">
              <a:defRPr/>
            </a:pPr>
            <a:r>
              <a:rPr lang="fr-FR" sz="2400" dirty="0" err="1">
                <a:solidFill>
                  <a:srgbClr val="000000"/>
                </a:solidFill>
                <a:latin typeface="Arial" charset="0"/>
              </a:rPr>
              <a:t>luật</a:t>
            </a:r>
            <a:r>
              <a:rPr lang="fr-FR" sz="2400" dirty="0">
                <a:solidFill>
                  <a:srgbClr val="000000"/>
                </a:solidFill>
                <a:latin typeface="Arial" charset="0"/>
              </a:rPr>
              <a:t> </a:t>
            </a:r>
            <a:r>
              <a:rPr lang="fr-FR" sz="2400" dirty="0" err="1">
                <a:solidFill>
                  <a:srgbClr val="000000"/>
                </a:solidFill>
                <a:latin typeface="Arial" charset="0"/>
              </a:rPr>
              <a:t>nghiêm</a:t>
            </a:r>
            <a:r>
              <a:rPr lang="fr-FR" sz="2400" dirty="0">
                <a:solidFill>
                  <a:srgbClr val="000000"/>
                </a:solidFill>
                <a:latin typeface="Arial" charset="0"/>
              </a:rPr>
              <a:t> </a:t>
            </a:r>
            <a:r>
              <a:rPr lang="fr-FR" sz="2400" dirty="0" err="1">
                <a:solidFill>
                  <a:srgbClr val="000000"/>
                </a:solidFill>
                <a:latin typeface="Arial" charset="0"/>
              </a:rPr>
              <a:t>minh</a:t>
            </a:r>
            <a:endParaRPr lang="vi-VN" sz="2400" b="1" dirty="0">
              <a:solidFill>
                <a:srgbClr val="000000"/>
              </a:solidFill>
              <a:latin typeface="Arial" charset="0"/>
            </a:endParaRPr>
          </a:p>
        </p:txBody>
      </p:sp>
      <p:sp>
        <p:nvSpPr>
          <p:cNvPr id="28" name="AutoShape 9">
            <a:extLst>
              <a:ext uri="{FF2B5EF4-FFF2-40B4-BE49-F238E27FC236}">
                <a16:creationId xmlns:a16="http://schemas.microsoft.com/office/drawing/2014/main" id="{5D34E171-1C66-4DE1-A493-BE3D3D486D90}"/>
              </a:ext>
            </a:extLst>
          </p:cNvPr>
          <p:cNvSpPr>
            <a:spLocks noChangeArrowheads="1"/>
          </p:cNvSpPr>
          <p:nvPr/>
        </p:nvSpPr>
        <p:spPr bwMode="auto">
          <a:xfrm>
            <a:off x="47244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B. </a:t>
            </a:r>
            <a:r>
              <a:rPr lang="fr-FR" sz="2400" dirty="0" err="1">
                <a:solidFill>
                  <a:srgbClr val="000000"/>
                </a:solidFill>
                <a:latin typeface="Arial" charset="0"/>
              </a:rPr>
              <a:t>Vững</a:t>
            </a:r>
            <a:r>
              <a:rPr lang="fr-FR" sz="2400" dirty="0">
                <a:solidFill>
                  <a:srgbClr val="000000"/>
                </a:solidFill>
                <a:latin typeface="Arial" charset="0"/>
              </a:rPr>
              <a:t> </a:t>
            </a:r>
            <a:r>
              <a:rPr lang="fr-FR" sz="2400" dirty="0" err="1">
                <a:solidFill>
                  <a:srgbClr val="000000"/>
                </a:solidFill>
                <a:latin typeface="Arial" charset="0"/>
              </a:rPr>
              <a:t>mạnh</a:t>
            </a:r>
            <a:r>
              <a:rPr lang="fr-FR" sz="2400" dirty="0">
                <a:solidFill>
                  <a:srgbClr val="000000"/>
                </a:solidFill>
                <a:latin typeface="Arial" charset="0"/>
              </a:rPr>
              <a:t> </a:t>
            </a:r>
            <a:r>
              <a:rPr lang="fr-FR" sz="2400" dirty="0" err="1">
                <a:solidFill>
                  <a:srgbClr val="000000"/>
                </a:solidFill>
                <a:latin typeface="Arial" charset="0"/>
              </a:rPr>
              <a:t>toàn</a:t>
            </a:r>
            <a:endParaRPr lang="fr-FR" sz="2400" dirty="0">
              <a:solidFill>
                <a:srgbClr val="000000"/>
              </a:solidFill>
              <a:latin typeface="Arial" charset="0"/>
            </a:endParaRPr>
          </a:p>
          <a:p>
            <a:pPr algn="ctr" eaLnBrk="1" hangingPunct="1">
              <a:defRPr/>
            </a:pPr>
            <a:r>
              <a:rPr lang="fr-FR" sz="2400" dirty="0">
                <a:solidFill>
                  <a:srgbClr val="000000"/>
                </a:solidFill>
                <a:latin typeface="Arial" charset="0"/>
              </a:rPr>
              <a:t> </a:t>
            </a:r>
            <a:r>
              <a:rPr lang="fr-FR" sz="2400" dirty="0" err="1">
                <a:solidFill>
                  <a:srgbClr val="000000"/>
                </a:solidFill>
                <a:latin typeface="Arial" charset="0"/>
              </a:rPr>
              <a:t>diện</a:t>
            </a:r>
            <a:r>
              <a:rPr lang="fr-FR" sz="2400" dirty="0">
                <a:solidFill>
                  <a:srgbClr val="000000"/>
                </a:solidFill>
                <a:latin typeface="Arial" charset="0"/>
              </a:rPr>
              <a:t>, </a:t>
            </a:r>
            <a:r>
              <a:rPr lang="fr-FR" sz="2400" dirty="0" err="1">
                <a:solidFill>
                  <a:srgbClr val="000000"/>
                </a:solidFill>
                <a:latin typeface="Arial" charset="0"/>
              </a:rPr>
              <a:t>có</a:t>
            </a:r>
            <a:r>
              <a:rPr lang="fr-FR" sz="2400" dirty="0">
                <a:solidFill>
                  <a:srgbClr val="000000"/>
                </a:solidFill>
                <a:latin typeface="Arial" charset="0"/>
              </a:rPr>
              <a:t> ý </a:t>
            </a:r>
            <a:r>
              <a:rPr lang="fr-FR" sz="2400" dirty="0" err="1">
                <a:solidFill>
                  <a:srgbClr val="000000"/>
                </a:solidFill>
                <a:latin typeface="Arial" charset="0"/>
              </a:rPr>
              <a:t>chí</a:t>
            </a:r>
            <a:r>
              <a:rPr lang="fr-FR" sz="2400" dirty="0">
                <a:solidFill>
                  <a:srgbClr val="000000"/>
                </a:solidFill>
                <a:latin typeface="Arial" charset="0"/>
              </a:rPr>
              <a:t> </a:t>
            </a:r>
            <a:r>
              <a:rPr lang="fr-FR" sz="2400" dirty="0" err="1">
                <a:solidFill>
                  <a:srgbClr val="000000"/>
                </a:solidFill>
                <a:latin typeface="Arial" charset="0"/>
              </a:rPr>
              <a:t>kiên</a:t>
            </a:r>
            <a:r>
              <a:rPr lang="fr-FR" sz="2400" dirty="0">
                <a:solidFill>
                  <a:srgbClr val="000000"/>
                </a:solidFill>
                <a:latin typeface="Arial" charset="0"/>
              </a:rPr>
              <a:t> </a:t>
            </a:r>
            <a:r>
              <a:rPr lang="fr-FR" sz="2400" dirty="0" err="1">
                <a:solidFill>
                  <a:srgbClr val="000000"/>
                </a:solidFill>
                <a:latin typeface="Arial" charset="0"/>
              </a:rPr>
              <a:t>cường</a:t>
            </a:r>
            <a:r>
              <a:rPr lang="fr-FR" sz="2400" dirty="0">
                <a:solidFill>
                  <a:srgbClr val="000000"/>
                </a:solidFill>
                <a:latin typeface="Arial" charset="0"/>
              </a:rPr>
              <a:t>,</a:t>
            </a:r>
          </a:p>
          <a:p>
            <a:pPr algn="ctr" eaLnBrk="1" hangingPunct="1">
              <a:defRPr/>
            </a:pPr>
            <a:r>
              <a:rPr lang="fr-FR" sz="2400" dirty="0">
                <a:solidFill>
                  <a:srgbClr val="000000"/>
                </a:solidFill>
                <a:latin typeface="Arial" charset="0"/>
              </a:rPr>
              <a:t> </a:t>
            </a:r>
            <a:r>
              <a:rPr lang="fr-FR" sz="2400" dirty="0" err="1">
                <a:solidFill>
                  <a:srgbClr val="000000"/>
                </a:solidFill>
                <a:latin typeface="Arial" charset="0"/>
              </a:rPr>
              <a:t>sức</a:t>
            </a:r>
            <a:r>
              <a:rPr lang="fr-FR" sz="2400" dirty="0">
                <a:solidFill>
                  <a:srgbClr val="000000"/>
                </a:solidFill>
                <a:latin typeface="Arial" charset="0"/>
              </a:rPr>
              <a:t> </a:t>
            </a:r>
            <a:r>
              <a:rPr lang="fr-FR" sz="2400" dirty="0" err="1">
                <a:solidFill>
                  <a:srgbClr val="000000"/>
                </a:solidFill>
                <a:latin typeface="Arial" charset="0"/>
              </a:rPr>
              <a:t>chiến</a:t>
            </a:r>
            <a:r>
              <a:rPr lang="fr-FR" sz="2400" dirty="0">
                <a:solidFill>
                  <a:srgbClr val="000000"/>
                </a:solidFill>
                <a:latin typeface="Arial" charset="0"/>
              </a:rPr>
              <a:t> </a:t>
            </a:r>
            <a:r>
              <a:rPr lang="fr-FR" sz="2400" dirty="0" err="1">
                <a:solidFill>
                  <a:srgbClr val="000000"/>
                </a:solidFill>
                <a:latin typeface="Arial" charset="0"/>
              </a:rPr>
              <a:t>đấu</a:t>
            </a:r>
            <a:r>
              <a:rPr lang="fr-FR" sz="2400" dirty="0">
                <a:solidFill>
                  <a:srgbClr val="000000"/>
                </a:solidFill>
                <a:latin typeface="Arial" charset="0"/>
              </a:rPr>
              <a:t> </a:t>
            </a:r>
            <a:r>
              <a:rPr lang="fr-FR" sz="2400" dirty="0" err="1">
                <a:solidFill>
                  <a:srgbClr val="000000"/>
                </a:solidFill>
                <a:latin typeface="Arial" charset="0"/>
              </a:rPr>
              <a:t>cao</a:t>
            </a:r>
            <a:endParaRPr lang="en-US" sz="2400" b="1" dirty="0">
              <a:solidFill>
                <a:srgbClr val="000000"/>
              </a:solidFill>
              <a:latin typeface="Arial" charset="0"/>
            </a:endParaRPr>
          </a:p>
        </p:txBody>
      </p:sp>
      <p:sp>
        <p:nvSpPr>
          <p:cNvPr id="29" name="Rectangle: Rounded Corners 28">
            <a:extLst>
              <a:ext uri="{FF2B5EF4-FFF2-40B4-BE49-F238E27FC236}">
                <a16:creationId xmlns:a16="http://schemas.microsoft.com/office/drawing/2014/main" id="{F27F4C87-480D-4D0C-9056-A350063BAA64}"/>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4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4" restart="whenNotActive" fill="hold" evtFilter="cancelBubble" nodeType="interactiveSeq">
                <p:stCondLst>
                  <p:cond evt="onClick" delay="0">
                    <p:tgtEl>
                      <p:spTgt spid="962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62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6282"/>
                                        </p:tgtEl>
                                      </p:cBhvr>
                                    </p:animEffect>
                                    <p:set>
                                      <p:cBhvr>
                                        <p:cTn id="42"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6281"/>
                                        </p:tgtEl>
                                      </p:cBhvr>
                                    </p:animEffect>
                                    <p:set>
                                      <p:cBhvr>
                                        <p:cTn id="46"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6280"/>
                                        </p:tgtEl>
                                      </p:cBhvr>
                                    </p:animEffect>
                                    <p:set>
                                      <p:cBhvr>
                                        <p:cTn id="50"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6278"/>
                                        </p:tgtEl>
                                      </p:cBhvr>
                                    </p:animEffect>
                                    <p:set>
                                      <p:cBhvr>
                                        <p:cTn id="58"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6277"/>
                                        </p:tgtEl>
                                      </p:cBhvr>
                                    </p:animEffect>
                                    <p:set>
                                      <p:cBhvr>
                                        <p:cTn id="62"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6275"/>
                                        </p:tgtEl>
                                      </p:cBhvr>
                                    </p:animEffect>
                                    <p:set>
                                      <p:cBhvr>
                                        <p:cTn id="66"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6258"/>
                                        </p:tgtEl>
                                      </p:cBhvr>
                                    </p:animEffect>
                                    <p:set>
                                      <p:cBhvr>
                                        <p:cTn id="70"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0ADAFEAC-1333-4988-8E96-3561D8E7B4B2}"/>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7285" name="Picture 15" descr="people008">
            <a:extLst>
              <a:ext uri="{FF2B5EF4-FFF2-40B4-BE49-F238E27FC236}">
                <a16:creationId xmlns:a16="http://schemas.microsoft.com/office/drawing/2014/main" id="{C32ED770-A7CC-4133-A89B-1D0FBCCBDA2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385F8A7-999C-4C8A-8190-154056E27072}"/>
              </a:ext>
            </a:extLst>
          </p:cNvPr>
          <p:cNvSpPr txBox="1">
            <a:spLocks noChangeArrowheads="1"/>
          </p:cNvSpPr>
          <p:nvPr/>
        </p:nvSpPr>
        <p:spPr bwMode="auto">
          <a:xfrm>
            <a:off x="1447800" y="1022350"/>
            <a:ext cx="746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i="1">
                <a:solidFill>
                  <a:srgbClr val="000000"/>
                </a:solidFill>
              </a:rPr>
              <a:t>Xây dựng LLVTND Việt Nam trong giai đoạn mới, chúng ta phải thực hiện tốt biện pháp:</a:t>
            </a:r>
            <a:endParaRPr lang="en-US" altLang="en-US" sz="2800" i="1">
              <a:solidFill>
                <a:srgbClr val="000000"/>
              </a:solidFill>
            </a:endParaRPr>
          </a:p>
        </p:txBody>
      </p:sp>
      <p:sp>
        <p:nvSpPr>
          <p:cNvPr id="65541" name="AutoShape 5">
            <a:extLst>
              <a:ext uri="{FF2B5EF4-FFF2-40B4-BE49-F238E27FC236}">
                <a16:creationId xmlns:a16="http://schemas.microsoft.com/office/drawing/2014/main" id="{2BA8F6B3-2E1F-4A98-9988-EEEF0C341282}"/>
              </a:ext>
            </a:extLst>
          </p:cNvPr>
          <p:cNvSpPr>
            <a:spLocks noChangeArrowheads="1"/>
          </p:cNvSpPr>
          <p:nvPr/>
        </p:nvSpPr>
        <p:spPr bwMode="auto">
          <a:xfrm>
            <a:off x="4724400" y="2262188"/>
            <a:ext cx="4191000" cy="13636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000" dirty="0">
                <a:solidFill>
                  <a:srgbClr val="000000"/>
                </a:solidFill>
                <a:latin typeface="Arial" charset="0"/>
              </a:rPr>
              <a:t>B. </a:t>
            </a:r>
            <a:r>
              <a:rPr lang="fr-FR" sz="2000" dirty="0" err="1">
                <a:solidFill>
                  <a:srgbClr val="000000"/>
                </a:solidFill>
                <a:latin typeface="Arial" charset="0"/>
              </a:rPr>
              <a:t>Thực</a:t>
            </a:r>
            <a:r>
              <a:rPr lang="fr-FR" sz="2000" dirty="0">
                <a:solidFill>
                  <a:srgbClr val="000000"/>
                </a:solidFill>
                <a:latin typeface="Arial" charset="0"/>
              </a:rPr>
              <a:t> </a:t>
            </a:r>
            <a:r>
              <a:rPr lang="fr-FR" sz="2000" dirty="0" err="1">
                <a:solidFill>
                  <a:srgbClr val="000000"/>
                </a:solidFill>
                <a:latin typeface="Arial" charset="0"/>
              </a:rPr>
              <a:t>hiện</a:t>
            </a:r>
            <a:r>
              <a:rPr lang="fr-FR" sz="2000" dirty="0">
                <a:solidFill>
                  <a:srgbClr val="000000"/>
                </a:solidFill>
                <a:latin typeface="Arial" charset="0"/>
              </a:rPr>
              <a:t> </a:t>
            </a:r>
            <a:r>
              <a:rPr lang="fr-FR" sz="2000" dirty="0" err="1">
                <a:solidFill>
                  <a:srgbClr val="000000"/>
                </a:solidFill>
                <a:latin typeface="Arial" charset="0"/>
              </a:rPr>
              <a:t>nghiêm</a:t>
            </a:r>
            <a:r>
              <a:rPr lang="fr-FR" sz="2000" dirty="0">
                <a:solidFill>
                  <a:srgbClr val="000000"/>
                </a:solidFill>
                <a:latin typeface="Arial" charset="0"/>
              </a:rPr>
              <a:t> </a:t>
            </a:r>
            <a:r>
              <a:rPr lang="fr-FR" sz="2000" dirty="0" err="1">
                <a:solidFill>
                  <a:srgbClr val="000000"/>
                </a:solidFill>
                <a:latin typeface="Arial" charset="0"/>
              </a:rPr>
              <a:t>túc</a:t>
            </a:r>
            <a:r>
              <a:rPr lang="fr-FR" sz="2000" dirty="0">
                <a:solidFill>
                  <a:srgbClr val="000000"/>
                </a:solidFill>
                <a:latin typeface="Arial" charset="0"/>
              </a:rPr>
              <a:t> </a:t>
            </a:r>
            <a:r>
              <a:rPr lang="fr-FR" sz="2000" dirty="0" err="1">
                <a:solidFill>
                  <a:srgbClr val="000000"/>
                </a:solidFill>
                <a:latin typeface="Arial" charset="0"/>
              </a:rPr>
              <a:t>và</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đầy</a:t>
            </a:r>
            <a:r>
              <a:rPr lang="fr-FR" sz="2000" dirty="0">
                <a:solidFill>
                  <a:srgbClr val="000000"/>
                </a:solidFill>
                <a:latin typeface="Arial" charset="0"/>
              </a:rPr>
              <a:t> </a:t>
            </a:r>
            <a:r>
              <a:rPr lang="fr-FR" sz="2000" dirty="0" err="1">
                <a:solidFill>
                  <a:srgbClr val="000000"/>
                </a:solidFill>
                <a:latin typeface="Arial" charset="0"/>
              </a:rPr>
              <a:t>đủ</a:t>
            </a:r>
            <a:r>
              <a:rPr lang="fr-FR" sz="2000" dirty="0">
                <a:solidFill>
                  <a:srgbClr val="000000"/>
                </a:solidFill>
                <a:latin typeface="Arial" charset="0"/>
              </a:rPr>
              <a:t> </a:t>
            </a:r>
            <a:r>
              <a:rPr lang="fr-FR" sz="2000" dirty="0" err="1">
                <a:solidFill>
                  <a:srgbClr val="000000"/>
                </a:solidFill>
                <a:latin typeface="Arial" charset="0"/>
              </a:rPr>
              <a:t>các</a:t>
            </a:r>
            <a:r>
              <a:rPr lang="fr-FR" sz="2000" dirty="0">
                <a:solidFill>
                  <a:srgbClr val="000000"/>
                </a:solidFill>
                <a:latin typeface="Arial" charset="0"/>
              </a:rPr>
              <a:t> </a:t>
            </a:r>
            <a:r>
              <a:rPr lang="fr-FR" sz="2000" dirty="0" err="1">
                <a:solidFill>
                  <a:srgbClr val="000000"/>
                </a:solidFill>
                <a:latin typeface="Arial" charset="0"/>
              </a:rPr>
              <a:t>chính</a:t>
            </a:r>
            <a:r>
              <a:rPr lang="fr-FR" sz="2000" dirty="0">
                <a:solidFill>
                  <a:srgbClr val="000000"/>
                </a:solidFill>
                <a:latin typeface="Arial" charset="0"/>
              </a:rPr>
              <a:t> </a:t>
            </a:r>
            <a:r>
              <a:rPr lang="fr-FR" sz="2000" dirty="0" err="1">
                <a:solidFill>
                  <a:srgbClr val="000000"/>
                </a:solidFill>
                <a:latin typeface="Arial" charset="0"/>
              </a:rPr>
              <a:t>sách</a:t>
            </a:r>
            <a:r>
              <a:rPr lang="fr-FR" sz="2000" dirty="0">
                <a:solidFill>
                  <a:srgbClr val="000000"/>
                </a:solidFill>
                <a:latin typeface="Arial" charset="0"/>
              </a:rPr>
              <a:t> </a:t>
            </a:r>
            <a:r>
              <a:rPr lang="fr-FR" sz="2000" dirty="0" err="1">
                <a:solidFill>
                  <a:srgbClr val="000000"/>
                </a:solidFill>
                <a:latin typeface="Arial" charset="0"/>
              </a:rPr>
              <a:t>của</a:t>
            </a:r>
            <a:r>
              <a:rPr lang="fr-FR" sz="2000" dirty="0">
                <a:solidFill>
                  <a:srgbClr val="000000"/>
                </a:solidFill>
                <a:latin typeface="Arial" charset="0"/>
              </a:rPr>
              <a:t> </a:t>
            </a:r>
            <a:r>
              <a:rPr lang="fr-FR" sz="2000" dirty="0" err="1">
                <a:solidFill>
                  <a:srgbClr val="000000"/>
                </a:solidFill>
                <a:latin typeface="Arial" charset="0"/>
              </a:rPr>
              <a:t>Đảng</a:t>
            </a:r>
            <a:r>
              <a:rPr lang="fr-FR" sz="2000" dirty="0">
                <a:solidFill>
                  <a:srgbClr val="000000"/>
                </a:solidFill>
                <a:latin typeface="Arial" charset="0"/>
              </a:rPr>
              <a:t>,</a:t>
            </a:r>
          </a:p>
          <a:p>
            <a:pPr algn="ctr">
              <a:defRPr/>
            </a:pPr>
            <a:r>
              <a:rPr lang="fr-FR" sz="2000" dirty="0">
                <a:solidFill>
                  <a:srgbClr val="000000"/>
                </a:solidFill>
                <a:latin typeface="Arial" charset="0"/>
              </a:rPr>
              <a:t> </a:t>
            </a:r>
            <a:r>
              <a:rPr lang="fr-FR" sz="2000" dirty="0" err="1">
                <a:solidFill>
                  <a:srgbClr val="000000"/>
                </a:solidFill>
                <a:latin typeface="Arial" charset="0"/>
              </a:rPr>
              <a:t>Nhà</a:t>
            </a:r>
            <a:r>
              <a:rPr lang="fr-FR" sz="2000" dirty="0">
                <a:solidFill>
                  <a:srgbClr val="000000"/>
                </a:solidFill>
                <a:latin typeface="Arial" charset="0"/>
              </a:rPr>
              <a:t> </a:t>
            </a:r>
            <a:r>
              <a:rPr lang="fr-FR" sz="2000" dirty="0" err="1">
                <a:solidFill>
                  <a:srgbClr val="000000"/>
                </a:solidFill>
                <a:latin typeface="Arial" charset="0"/>
              </a:rPr>
              <a:t>nước</a:t>
            </a:r>
            <a:r>
              <a:rPr lang="fr-FR" sz="2000" dirty="0">
                <a:solidFill>
                  <a:srgbClr val="000000"/>
                </a:solidFill>
                <a:latin typeface="Arial" charset="0"/>
              </a:rPr>
              <a:t> </a:t>
            </a:r>
            <a:r>
              <a:rPr lang="fr-FR" sz="2000" dirty="0" err="1">
                <a:solidFill>
                  <a:srgbClr val="000000"/>
                </a:solidFill>
                <a:latin typeface="Arial" charset="0"/>
              </a:rPr>
              <a:t>đối</a:t>
            </a:r>
            <a:r>
              <a:rPr lang="fr-FR" sz="2000" dirty="0">
                <a:solidFill>
                  <a:srgbClr val="000000"/>
                </a:solidFill>
                <a:latin typeface="Arial" charset="0"/>
              </a:rPr>
              <a:t> </a:t>
            </a:r>
            <a:r>
              <a:rPr lang="fr-FR" sz="2000" err="1">
                <a:solidFill>
                  <a:srgbClr val="000000"/>
                </a:solidFill>
                <a:latin typeface="Arial" charset="0"/>
              </a:rPr>
              <a:t>với</a:t>
            </a:r>
            <a:r>
              <a:rPr lang="fr-FR" sz="2000">
                <a:solidFill>
                  <a:srgbClr val="000000"/>
                </a:solidFill>
                <a:latin typeface="Arial" charset="0"/>
              </a:rPr>
              <a:t> LLVTND</a:t>
            </a:r>
            <a:endParaRPr lang="en-US" sz="2000" dirty="0">
              <a:solidFill>
                <a:srgbClr val="000000"/>
              </a:solidFill>
              <a:latin typeface="Arial" charset="0"/>
            </a:endParaRPr>
          </a:p>
        </p:txBody>
      </p:sp>
      <p:sp>
        <p:nvSpPr>
          <p:cNvPr id="65545" name="AutoShape 9">
            <a:extLst>
              <a:ext uri="{FF2B5EF4-FFF2-40B4-BE49-F238E27FC236}">
                <a16:creationId xmlns:a16="http://schemas.microsoft.com/office/drawing/2014/main" id="{78353AF7-2DF6-47D9-96B6-11774147BE43}"/>
              </a:ext>
            </a:extLst>
          </p:cNvPr>
          <p:cNvSpPr>
            <a:spLocks noChangeArrowheads="1"/>
          </p:cNvSpPr>
          <p:nvPr/>
        </p:nvSpPr>
        <p:spPr bwMode="auto">
          <a:xfrm>
            <a:off x="228600" y="2293938"/>
            <a:ext cx="4191000" cy="13636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000" dirty="0">
                <a:solidFill>
                  <a:srgbClr val="000000"/>
                </a:solidFill>
                <a:latin typeface="Arial" charset="0"/>
              </a:rPr>
              <a:t> A. </a:t>
            </a:r>
            <a:r>
              <a:rPr lang="fr-FR" sz="2000" dirty="0" err="1">
                <a:solidFill>
                  <a:srgbClr val="000000"/>
                </a:solidFill>
                <a:latin typeface="Arial" charset="0"/>
              </a:rPr>
              <a:t>Xây</a:t>
            </a:r>
            <a:r>
              <a:rPr lang="fr-FR" sz="2000" dirty="0">
                <a:solidFill>
                  <a:srgbClr val="000000"/>
                </a:solidFill>
                <a:latin typeface="Arial" charset="0"/>
              </a:rPr>
              <a:t> </a:t>
            </a:r>
            <a:r>
              <a:rPr lang="fr-FR" sz="2000" err="1">
                <a:solidFill>
                  <a:srgbClr val="000000"/>
                </a:solidFill>
                <a:latin typeface="Arial" charset="0"/>
              </a:rPr>
              <a:t>dựng</a:t>
            </a:r>
            <a:r>
              <a:rPr lang="fr-FR" sz="2000">
                <a:solidFill>
                  <a:srgbClr val="000000"/>
                </a:solidFill>
                <a:latin typeface="Arial" charset="0"/>
              </a:rPr>
              <a:t> </a:t>
            </a:r>
            <a:r>
              <a:rPr lang="fr-FR" sz="2000" dirty="0">
                <a:solidFill>
                  <a:srgbClr val="000000"/>
                </a:solidFill>
                <a:latin typeface="Arial" charset="0"/>
              </a:rPr>
              <a:t>Q</a:t>
            </a:r>
            <a:r>
              <a:rPr lang="fr-FR" sz="2000">
                <a:solidFill>
                  <a:srgbClr val="000000"/>
                </a:solidFill>
                <a:latin typeface="Arial" charset="0"/>
              </a:rPr>
              <a:t>uân </a:t>
            </a:r>
            <a:r>
              <a:rPr lang="fr-FR" sz="2000" dirty="0" err="1">
                <a:solidFill>
                  <a:srgbClr val="000000"/>
                </a:solidFill>
                <a:latin typeface="Arial" charset="0"/>
              </a:rPr>
              <a:t>đội</a:t>
            </a:r>
            <a:r>
              <a:rPr lang="fr-FR" sz="2000">
                <a:solidFill>
                  <a:srgbClr val="000000"/>
                </a:solidFill>
                <a:latin typeface="Arial" charset="0"/>
              </a:rPr>
              <a:t>, LLDBĐV</a:t>
            </a:r>
          </a:p>
          <a:p>
            <a:pPr algn="ctr" eaLnBrk="1" hangingPunct="1">
              <a:defRPr/>
            </a:pPr>
            <a:r>
              <a:rPr lang="fr-FR" sz="2000">
                <a:solidFill>
                  <a:srgbClr val="000000"/>
                </a:solidFill>
                <a:latin typeface="Arial" charset="0"/>
              </a:rPr>
              <a:t>và công an </a:t>
            </a:r>
            <a:r>
              <a:rPr lang="fr-FR" sz="2000" dirty="0" err="1">
                <a:solidFill>
                  <a:srgbClr val="000000"/>
                </a:solidFill>
                <a:latin typeface="Arial" charset="0"/>
              </a:rPr>
              <a:t>vững</a:t>
            </a:r>
            <a:r>
              <a:rPr lang="fr-FR" sz="2000" dirty="0">
                <a:solidFill>
                  <a:srgbClr val="000000"/>
                </a:solidFill>
                <a:latin typeface="Arial" charset="0"/>
              </a:rPr>
              <a:t> </a:t>
            </a:r>
            <a:r>
              <a:rPr lang="fr-FR" sz="2000" dirty="0" err="1">
                <a:solidFill>
                  <a:srgbClr val="000000"/>
                </a:solidFill>
                <a:latin typeface="Arial" charset="0"/>
              </a:rPr>
              <a:t>mạnh</a:t>
            </a:r>
            <a:r>
              <a:rPr lang="fr-FR" sz="2000" dirty="0">
                <a:solidFill>
                  <a:srgbClr val="000000"/>
                </a:solidFill>
                <a:latin typeface="Arial" charset="0"/>
              </a:rPr>
              <a:t> </a:t>
            </a:r>
            <a:r>
              <a:rPr lang="fr-FR" sz="2000" dirty="0" err="1">
                <a:solidFill>
                  <a:srgbClr val="000000"/>
                </a:solidFill>
                <a:latin typeface="Arial" charset="0"/>
              </a:rPr>
              <a:t>về</a:t>
            </a:r>
            <a:r>
              <a:rPr lang="fr-FR" sz="2000" dirty="0">
                <a:solidFill>
                  <a:srgbClr val="000000"/>
                </a:solidFill>
                <a:latin typeface="Arial" charset="0"/>
              </a:rPr>
              <a:t> </a:t>
            </a:r>
            <a:r>
              <a:rPr lang="fr-FR" sz="2000" dirty="0" err="1">
                <a:solidFill>
                  <a:srgbClr val="000000"/>
                </a:solidFill>
                <a:latin typeface="Arial" charset="0"/>
              </a:rPr>
              <a:t>mọi</a:t>
            </a:r>
            <a:r>
              <a:rPr lang="fr-FR" sz="2000" dirty="0">
                <a:solidFill>
                  <a:srgbClr val="000000"/>
                </a:solidFill>
                <a:latin typeface="Arial" charset="0"/>
              </a:rPr>
              <a:t> </a:t>
            </a:r>
            <a:r>
              <a:rPr lang="fr-FR" sz="2000" err="1">
                <a:solidFill>
                  <a:srgbClr val="000000"/>
                </a:solidFill>
                <a:latin typeface="Arial" charset="0"/>
              </a:rPr>
              <a:t>mặt</a:t>
            </a:r>
            <a:r>
              <a:rPr lang="fr-FR" sz="2000">
                <a:solidFill>
                  <a:srgbClr val="000000"/>
                </a:solidFill>
                <a:latin typeface="Arial" charset="0"/>
              </a:rPr>
              <a:t>,</a:t>
            </a:r>
          </a:p>
          <a:p>
            <a:pPr algn="ctr" eaLnBrk="1" hangingPunct="1">
              <a:defRPr/>
            </a:pPr>
            <a:r>
              <a:rPr lang="fr-FR" sz="2000">
                <a:solidFill>
                  <a:srgbClr val="000000"/>
                </a:solidFill>
                <a:latin typeface="Arial" charset="0"/>
              </a:rPr>
              <a:t>luôn luôn </a:t>
            </a:r>
            <a:r>
              <a:rPr lang="fr-FR" sz="2000" dirty="0" err="1">
                <a:solidFill>
                  <a:srgbClr val="000000"/>
                </a:solidFill>
                <a:latin typeface="Arial" charset="0"/>
              </a:rPr>
              <a:t>sẵn</a:t>
            </a:r>
            <a:r>
              <a:rPr lang="fr-FR" sz="2000" dirty="0">
                <a:solidFill>
                  <a:srgbClr val="000000"/>
                </a:solidFill>
                <a:latin typeface="Arial" charset="0"/>
              </a:rPr>
              <a:t> </a:t>
            </a:r>
            <a:r>
              <a:rPr lang="fr-FR" sz="2000" dirty="0" err="1">
                <a:solidFill>
                  <a:srgbClr val="000000"/>
                </a:solidFill>
                <a:latin typeface="Arial" charset="0"/>
              </a:rPr>
              <a:t>sàng</a:t>
            </a:r>
            <a:r>
              <a:rPr lang="fr-FR" sz="2000" dirty="0">
                <a:solidFill>
                  <a:srgbClr val="000000"/>
                </a:solidFill>
                <a:latin typeface="Arial" charset="0"/>
              </a:rPr>
              <a:t> </a:t>
            </a:r>
            <a:r>
              <a:rPr lang="fr-FR" sz="2000" dirty="0" err="1">
                <a:solidFill>
                  <a:srgbClr val="000000"/>
                </a:solidFill>
                <a:latin typeface="Arial" charset="0"/>
              </a:rPr>
              <a:t>chiến</a:t>
            </a:r>
            <a:r>
              <a:rPr lang="fr-FR" sz="2000" dirty="0">
                <a:solidFill>
                  <a:srgbClr val="000000"/>
                </a:solidFill>
                <a:latin typeface="Arial" charset="0"/>
              </a:rPr>
              <a:t> </a:t>
            </a:r>
            <a:r>
              <a:rPr lang="fr-FR" sz="2000" dirty="0" err="1">
                <a:solidFill>
                  <a:srgbClr val="000000"/>
                </a:solidFill>
                <a:latin typeface="Arial" charset="0"/>
              </a:rPr>
              <a:t>đấu</a:t>
            </a:r>
            <a:endParaRPr lang="en-US" sz="2000" b="1" dirty="0">
              <a:solidFill>
                <a:srgbClr val="FFFFFF"/>
              </a:solidFill>
              <a:latin typeface="Arial" charset="0"/>
            </a:endParaRPr>
          </a:p>
        </p:txBody>
      </p:sp>
      <p:sp>
        <p:nvSpPr>
          <p:cNvPr id="97299" name="Oval 19">
            <a:extLst>
              <a:ext uri="{FF2B5EF4-FFF2-40B4-BE49-F238E27FC236}">
                <a16:creationId xmlns:a16="http://schemas.microsoft.com/office/drawing/2014/main" id="{5188EB6E-1FB5-4422-BAA9-2008A48A24C6}"/>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1688" name="Picture 20" descr="ani32">
            <a:hlinkClick r:id="rId7" action="ppaction://hlinksldjump"/>
            <a:extLst>
              <a:ext uri="{FF2B5EF4-FFF2-40B4-BE49-F238E27FC236}">
                <a16:creationId xmlns:a16="http://schemas.microsoft.com/office/drawing/2014/main" id="{89163B7D-1DA5-48C0-BB3E-9C98473BC93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864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4A63A55B-0641-44F1-ABA0-6AF1AA56DE8A}"/>
              </a:ext>
            </a:extLst>
          </p:cNvPr>
          <p:cNvSpPr>
            <a:spLocks noChangeArrowheads="1"/>
          </p:cNvSpPr>
          <p:nvPr/>
        </p:nvSpPr>
        <p:spPr bwMode="auto">
          <a:xfrm>
            <a:off x="48275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7302" name="Oval 22">
            <a:extLst>
              <a:ext uri="{FF2B5EF4-FFF2-40B4-BE49-F238E27FC236}">
                <a16:creationId xmlns:a16="http://schemas.microsoft.com/office/drawing/2014/main" id="{7A420C49-EA82-4094-B370-DC5C23E04B0D}"/>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7303" name="Oval 23">
            <a:extLst>
              <a:ext uri="{FF2B5EF4-FFF2-40B4-BE49-F238E27FC236}">
                <a16:creationId xmlns:a16="http://schemas.microsoft.com/office/drawing/2014/main" id="{1D1FF2DB-5206-404C-98E1-F3989BA8CA64}"/>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7304" name="Oval 24">
            <a:extLst>
              <a:ext uri="{FF2B5EF4-FFF2-40B4-BE49-F238E27FC236}">
                <a16:creationId xmlns:a16="http://schemas.microsoft.com/office/drawing/2014/main" id="{37DBFB9B-5CC2-48FF-8835-4231795FB00D}"/>
              </a:ext>
            </a:extLst>
          </p:cNvPr>
          <p:cNvSpPr>
            <a:spLocks noChangeArrowheads="1"/>
          </p:cNvSpPr>
          <p:nvPr/>
        </p:nvSpPr>
        <p:spPr bwMode="auto">
          <a:xfrm>
            <a:off x="48275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7305" name="Oval 25">
            <a:extLst>
              <a:ext uri="{FF2B5EF4-FFF2-40B4-BE49-F238E27FC236}">
                <a16:creationId xmlns:a16="http://schemas.microsoft.com/office/drawing/2014/main" id="{4460D1C5-6D97-42B4-AB2F-7D30317C2842}"/>
              </a:ext>
            </a:extLst>
          </p:cNvPr>
          <p:cNvSpPr>
            <a:spLocks noChangeArrowheads="1"/>
          </p:cNvSpPr>
          <p:nvPr/>
        </p:nvSpPr>
        <p:spPr bwMode="auto">
          <a:xfrm>
            <a:off x="48133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7306" name="Oval 26">
            <a:extLst>
              <a:ext uri="{FF2B5EF4-FFF2-40B4-BE49-F238E27FC236}">
                <a16:creationId xmlns:a16="http://schemas.microsoft.com/office/drawing/2014/main" id="{06FFFEA9-9794-4A2B-B3AC-1F7CC0B66EEA}"/>
              </a:ext>
            </a:extLst>
          </p:cNvPr>
          <p:cNvSpPr>
            <a:spLocks noChangeArrowheads="1"/>
          </p:cNvSpPr>
          <p:nvPr/>
        </p:nvSpPr>
        <p:spPr bwMode="auto">
          <a:xfrm>
            <a:off x="48275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7307" name="Text Box 27">
            <a:extLst>
              <a:ext uri="{FF2B5EF4-FFF2-40B4-BE49-F238E27FC236}">
                <a16:creationId xmlns:a16="http://schemas.microsoft.com/office/drawing/2014/main" id="{D3A22AFB-87D7-45F6-B13D-44ABA9AFE0DA}"/>
              </a:ext>
            </a:extLst>
          </p:cNvPr>
          <p:cNvSpPr txBox="1">
            <a:spLocks noChangeArrowheads="1"/>
          </p:cNvSpPr>
          <p:nvPr/>
        </p:nvSpPr>
        <p:spPr bwMode="auto">
          <a:xfrm>
            <a:off x="32766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7308" name="Text Box 28">
            <a:extLst>
              <a:ext uri="{FF2B5EF4-FFF2-40B4-BE49-F238E27FC236}">
                <a16:creationId xmlns:a16="http://schemas.microsoft.com/office/drawing/2014/main" id="{5C668F0A-5B0B-4EBC-A842-488DEB300992}"/>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9">
            <a:extLst>
              <a:ext uri="{FF2B5EF4-FFF2-40B4-BE49-F238E27FC236}">
                <a16:creationId xmlns:a16="http://schemas.microsoft.com/office/drawing/2014/main" id="{D914B184-9BAE-4FAD-9363-2BC3AEDFFAEA}"/>
              </a:ext>
            </a:extLst>
          </p:cNvPr>
          <p:cNvSpPr>
            <a:spLocks noChangeArrowheads="1"/>
          </p:cNvSpPr>
          <p:nvPr/>
        </p:nvSpPr>
        <p:spPr bwMode="auto">
          <a:xfrm>
            <a:off x="228600" y="4138613"/>
            <a:ext cx="4191000" cy="12969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000" dirty="0">
                <a:solidFill>
                  <a:srgbClr val="000000"/>
                </a:solidFill>
                <a:latin typeface="Arial" charset="0"/>
              </a:rPr>
              <a:t> C.  </a:t>
            </a:r>
            <a:r>
              <a:rPr lang="fr-FR" sz="2000" dirty="0" err="1">
                <a:solidFill>
                  <a:srgbClr val="000000"/>
                </a:solidFill>
                <a:latin typeface="Arial" charset="0"/>
              </a:rPr>
              <a:t>Xây</a:t>
            </a:r>
            <a:r>
              <a:rPr lang="fr-FR" sz="2000" dirty="0">
                <a:solidFill>
                  <a:srgbClr val="000000"/>
                </a:solidFill>
                <a:latin typeface="Arial" charset="0"/>
              </a:rPr>
              <a:t> </a:t>
            </a:r>
            <a:r>
              <a:rPr lang="fr-FR" sz="2000" err="1">
                <a:solidFill>
                  <a:srgbClr val="000000"/>
                </a:solidFill>
                <a:latin typeface="Arial" charset="0"/>
              </a:rPr>
              <a:t>dựng</a:t>
            </a:r>
            <a:r>
              <a:rPr lang="fr-FR" sz="2000">
                <a:solidFill>
                  <a:srgbClr val="000000"/>
                </a:solidFill>
                <a:latin typeface="Arial" charset="0"/>
              </a:rPr>
              <a:t> DQTV rộng</a:t>
            </a:r>
            <a:endParaRPr lang="fr-FR" sz="2000" dirty="0">
              <a:solidFill>
                <a:srgbClr val="000000"/>
              </a:solidFill>
              <a:latin typeface="Arial" charset="0"/>
            </a:endParaRPr>
          </a:p>
          <a:p>
            <a:pPr algn="ctr" eaLnBrk="1" hangingPunct="1">
              <a:defRPr/>
            </a:pPr>
            <a:r>
              <a:rPr lang="fr-FR" sz="2000">
                <a:solidFill>
                  <a:srgbClr val="000000"/>
                </a:solidFill>
                <a:latin typeface="Arial" charset="0"/>
              </a:rPr>
              <a:t>khắp, đủ </a:t>
            </a:r>
            <a:r>
              <a:rPr lang="fr-FR" sz="2000" dirty="0" err="1">
                <a:solidFill>
                  <a:srgbClr val="000000"/>
                </a:solidFill>
                <a:latin typeface="Arial" charset="0"/>
              </a:rPr>
              <a:t>sức</a:t>
            </a:r>
            <a:r>
              <a:rPr lang="fr-FR" sz="2000" dirty="0">
                <a:solidFill>
                  <a:srgbClr val="000000"/>
                </a:solidFill>
                <a:latin typeface="Arial" charset="0"/>
              </a:rPr>
              <a:t> </a:t>
            </a:r>
            <a:r>
              <a:rPr lang="fr-FR" sz="2000" err="1">
                <a:solidFill>
                  <a:srgbClr val="000000"/>
                </a:solidFill>
                <a:latin typeface="Arial" charset="0"/>
              </a:rPr>
              <a:t>hoàn</a:t>
            </a:r>
            <a:r>
              <a:rPr lang="fr-FR" sz="2000">
                <a:solidFill>
                  <a:srgbClr val="000000"/>
                </a:solidFill>
                <a:latin typeface="Arial" charset="0"/>
              </a:rPr>
              <a:t> thành nhiệm vụ</a:t>
            </a:r>
            <a:endParaRPr lang="fr-FR" sz="2000" dirty="0">
              <a:solidFill>
                <a:srgbClr val="000000"/>
              </a:solidFill>
              <a:latin typeface="Arial" charset="0"/>
            </a:endParaRPr>
          </a:p>
          <a:p>
            <a:pPr algn="ctr" eaLnBrk="1" hangingPunct="1">
              <a:defRPr/>
            </a:pPr>
            <a:r>
              <a:rPr lang="fr-FR" sz="2000">
                <a:solidFill>
                  <a:srgbClr val="000000"/>
                </a:solidFill>
                <a:latin typeface="Arial" charset="0"/>
              </a:rPr>
              <a:t>trực </a:t>
            </a:r>
            <a:r>
              <a:rPr lang="fr-FR" sz="2000" err="1">
                <a:solidFill>
                  <a:srgbClr val="000000"/>
                </a:solidFill>
                <a:latin typeface="Arial" charset="0"/>
              </a:rPr>
              <a:t>tiếp</a:t>
            </a:r>
            <a:r>
              <a:rPr lang="fr-FR" sz="2000">
                <a:solidFill>
                  <a:srgbClr val="000000"/>
                </a:solidFill>
                <a:latin typeface="Arial" charset="0"/>
              </a:rPr>
              <a:t> BVTQ  </a:t>
            </a:r>
            <a:r>
              <a:rPr lang="fr-FR" sz="2000" dirty="0" err="1">
                <a:solidFill>
                  <a:srgbClr val="000000"/>
                </a:solidFill>
                <a:latin typeface="Arial" charset="0"/>
              </a:rPr>
              <a:t>Việt</a:t>
            </a:r>
            <a:r>
              <a:rPr lang="fr-FR" sz="2000" dirty="0">
                <a:solidFill>
                  <a:srgbClr val="000000"/>
                </a:solidFill>
                <a:latin typeface="Arial" charset="0"/>
              </a:rPr>
              <a:t> </a:t>
            </a:r>
            <a:r>
              <a:rPr lang="fr-FR" sz="2000">
                <a:solidFill>
                  <a:srgbClr val="000000"/>
                </a:solidFill>
                <a:latin typeface="Arial" charset="0"/>
              </a:rPr>
              <a:t>Nam XHCN</a:t>
            </a:r>
            <a:endParaRPr lang="en-US" sz="2000" b="1" dirty="0">
              <a:solidFill>
                <a:srgbClr val="FFFFFF"/>
              </a:solidFill>
              <a:latin typeface="Arial" charset="0"/>
            </a:endParaRPr>
          </a:p>
        </p:txBody>
      </p:sp>
      <p:sp>
        <p:nvSpPr>
          <p:cNvPr id="29" name="AutoShape 9">
            <a:extLst>
              <a:ext uri="{FF2B5EF4-FFF2-40B4-BE49-F238E27FC236}">
                <a16:creationId xmlns:a16="http://schemas.microsoft.com/office/drawing/2014/main" id="{345BC090-EC37-4631-8BD1-BED1D64C523C}"/>
              </a:ext>
            </a:extLst>
          </p:cNvPr>
          <p:cNvSpPr>
            <a:spLocks noChangeArrowheads="1"/>
          </p:cNvSpPr>
          <p:nvPr/>
        </p:nvSpPr>
        <p:spPr bwMode="auto">
          <a:xfrm>
            <a:off x="4724400" y="4138613"/>
            <a:ext cx="4191000" cy="13160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000" dirty="0">
                <a:solidFill>
                  <a:srgbClr val="000000"/>
                </a:solidFill>
                <a:latin typeface="Arial" charset="0"/>
              </a:rPr>
              <a:t> D. </a:t>
            </a:r>
            <a:r>
              <a:rPr lang="fr-FR" sz="2000" dirty="0" err="1">
                <a:solidFill>
                  <a:srgbClr val="000000"/>
                </a:solidFill>
                <a:latin typeface="Arial" charset="0"/>
              </a:rPr>
              <a:t>Thực</a:t>
            </a:r>
            <a:r>
              <a:rPr lang="fr-FR" sz="2000" dirty="0">
                <a:solidFill>
                  <a:srgbClr val="000000"/>
                </a:solidFill>
                <a:latin typeface="Arial" charset="0"/>
              </a:rPr>
              <a:t> </a:t>
            </a:r>
            <a:r>
              <a:rPr lang="fr-FR" sz="2000" dirty="0" err="1">
                <a:solidFill>
                  <a:srgbClr val="000000"/>
                </a:solidFill>
                <a:latin typeface="Arial" charset="0"/>
              </a:rPr>
              <a:t>hiện</a:t>
            </a:r>
            <a:r>
              <a:rPr lang="fr-FR" sz="2000" dirty="0">
                <a:solidFill>
                  <a:srgbClr val="000000"/>
                </a:solidFill>
                <a:latin typeface="Arial" charset="0"/>
              </a:rPr>
              <a:t> </a:t>
            </a:r>
            <a:r>
              <a:rPr lang="fr-FR" sz="2000" dirty="0" err="1">
                <a:solidFill>
                  <a:srgbClr val="000000"/>
                </a:solidFill>
                <a:latin typeface="Arial" charset="0"/>
              </a:rPr>
              <a:t>đầy</a:t>
            </a:r>
            <a:r>
              <a:rPr lang="fr-FR" sz="2000" dirty="0">
                <a:solidFill>
                  <a:srgbClr val="000000"/>
                </a:solidFill>
                <a:latin typeface="Arial" charset="0"/>
              </a:rPr>
              <a:t> </a:t>
            </a:r>
            <a:r>
              <a:rPr lang="fr-FR" sz="2000" dirty="0" err="1">
                <a:solidFill>
                  <a:srgbClr val="000000"/>
                </a:solidFill>
                <a:latin typeface="Arial" charset="0"/>
              </a:rPr>
              <a:t>đủ</a:t>
            </a:r>
            <a:r>
              <a:rPr lang="fr-FR" sz="2000" dirty="0">
                <a:solidFill>
                  <a:srgbClr val="000000"/>
                </a:solidFill>
                <a:latin typeface="Arial" charset="0"/>
              </a:rPr>
              <a:t> </a:t>
            </a:r>
            <a:r>
              <a:rPr lang="fr-FR" sz="2000" dirty="0" err="1">
                <a:solidFill>
                  <a:srgbClr val="000000"/>
                </a:solidFill>
                <a:latin typeface="Arial" charset="0"/>
              </a:rPr>
              <a:t>các</a:t>
            </a:r>
            <a:r>
              <a:rPr lang="fr-FR" sz="2000" dirty="0">
                <a:solidFill>
                  <a:srgbClr val="000000"/>
                </a:solidFill>
                <a:latin typeface="Arial" charset="0"/>
              </a:rPr>
              <a:t> </a:t>
            </a:r>
            <a:r>
              <a:rPr lang="fr-FR" sz="2000" dirty="0" err="1">
                <a:solidFill>
                  <a:srgbClr val="000000"/>
                </a:solidFill>
                <a:latin typeface="Arial" charset="0"/>
              </a:rPr>
              <a:t>chỉ</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thị</a:t>
            </a:r>
            <a:r>
              <a:rPr lang="fr-FR" sz="2000" dirty="0">
                <a:solidFill>
                  <a:srgbClr val="000000"/>
                </a:solidFill>
                <a:latin typeface="Arial" charset="0"/>
              </a:rPr>
              <a:t>, </a:t>
            </a:r>
            <a:r>
              <a:rPr lang="fr-FR" sz="2000" dirty="0" err="1">
                <a:solidFill>
                  <a:srgbClr val="000000"/>
                </a:solidFill>
                <a:latin typeface="Arial" charset="0"/>
              </a:rPr>
              <a:t>nghị</a:t>
            </a:r>
            <a:r>
              <a:rPr lang="fr-FR" sz="2000" dirty="0">
                <a:solidFill>
                  <a:srgbClr val="000000"/>
                </a:solidFill>
                <a:latin typeface="Arial" charset="0"/>
              </a:rPr>
              <a:t> </a:t>
            </a:r>
            <a:r>
              <a:rPr lang="fr-FR" sz="2000" dirty="0" err="1">
                <a:solidFill>
                  <a:srgbClr val="000000"/>
                </a:solidFill>
                <a:latin typeface="Arial" charset="0"/>
              </a:rPr>
              <a:t>quyết</a:t>
            </a:r>
            <a:r>
              <a:rPr lang="fr-FR" sz="2000" dirty="0">
                <a:solidFill>
                  <a:srgbClr val="000000"/>
                </a:solidFill>
                <a:latin typeface="Arial" charset="0"/>
              </a:rPr>
              <a:t> </a:t>
            </a:r>
            <a:r>
              <a:rPr lang="fr-FR" sz="2000" dirty="0" err="1">
                <a:solidFill>
                  <a:srgbClr val="000000"/>
                </a:solidFill>
                <a:latin typeface="Arial" charset="0"/>
              </a:rPr>
              <a:t>của</a:t>
            </a:r>
            <a:r>
              <a:rPr lang="fr-FR" sz="2000" dirty="0">
                <a:solidFill>
                  <a:srgbClr val="000000"/>
                </a:solidFill>
                <a:latin typeface="Arial" charset="0"/>
              </a:rPr>
              <a:t> </a:t>
            </a:r>
            <a:r>
              <a:rPr lang="fr-FR" sz="2000" dirty="0" err="1">
                <a:solidFill>
                  <a:srgbClr val="000000"/>
                </a:solidFill>
                <a:latin typeface="Arial" charset="0"/>
              </a:rPr>
              <a:t>Đảng</a:t>
            </a:r>
            <a:r>
              <a:rPr lang="fr-FR" sz="2000" dirty="0">
                <a:solidFill>
                  <a:srgbClr val="000000"/>
                </a:solidFill>
                <a:latin typeface="Arial" charset="0"/>
              </a:rPr>
              <a:t>, </a:t>
            </a:r>
            <a:r>
              <a:rPr lang="fr-FR" sz="2000" dirty="0" err="1">
                <a:solidFill>
                  <a:srgbClr val="000000"/>
                </a:solidFill>
                <a:latin typeface="Arial" charset="0"/>
              </a:rPr>
              <a:t>pháp</a:t>
            </a:r>
            <a:endParaRPr lang="fr-FR" sz="2000" dirty="0">
              <a:solidFill>
                <a:srgbClr val="000000"/>
              </a:solidFill>
              <a:latin typeface="Arial" charset="0"/>
            </a:endParaRPr>
          </a:p>
          <a:p>
            <a:pPr algn="ctr">
              <a:defRPr/>
            </a:pPr>
            <a:r>
              <a:rPr lang="fr-FR" sz="2000" dirty="0">
                <a:solidFill>
                  <a:srgbClr val="000000"/>
                </a:solidFill>
                <a:latin typeface="Arial" charset="0"/>
              </a:rPr>
              <a:t> </a:t>
            </a:r>
            <a:r>
              <a:rPr lang="fr-FR" sz="2000" dirty="0" err="1">
                <a:solidFill>
                  <a:srgbClr val="000000"/>
                </a:solidFill>
                <a:latin typeface="Arial" charset="0"/>
              </a:rPr>
              <a:t>luật</a:t>
            </a:r>
            <a:r>
              <a:rPr lang="fr-FR" sz="2000" dirty="0">
                <a:solidFill>
                  <a:srgbClr val="000000"/>
                </a:solidFill>
                <a:latin typeface="Arial" charset="0"/>
              </a:rPr>
              <a:t> </a:t>
            </a:r>
            <a:r>
              <a:rPr lang="fr-FR" sz="2000" err="1">
                <a:solidFill>
                  <a:srgbClr val="000000"/>
                </a:solidFill>
                <a:latin typeface="Arial" charset="0"/>
              </a:rPr>
              <a:t>của</a:t>
            </a:r>
            <a:r>
              <a:rPr lang="fr-FR" sz="2000">
                <a:solidFill>
                  <a:srgbClr val="000000"/>
                </a:solidFill>
                <a:latin typeface="Arial" charset="0"/>
              </a:rPr>
              <a:t> NN </a:t>
            </a:r>
            <a:r>
              <a:rPr lang="fr-FR" sz="2000" dirty="0" err="1">
                <a:solidFill>
                  <a:srgbClr val="000000"/>
                </a:solidFill>
                <a:latin typeface="Arial" charset="0"/>
              </a:rPr>
              <a:t>đối</a:t>
            </a:r>
            <a:r>
              <a:rPr lang="fr-FR" sz="2000" dirty="0">
                <a:solidFill>
                  <a:srgbClr val="000000"/>
                </a:solidFill>
                <a:latin typeface="Arial" charset="0"/>
              </a:rPr>
              <a:t> </a:t>
            </a:r>
            <a:r>
              <a:rPr lang="fr-FR" sz="2000" err="1">
                <a:solidFill>
                  <a:srgbClr val="000000"/>
                </a:solidFill>
                <a:latin typeface="Arial" charset="0"/>
              </a:rPr>
              <a:t>với</a:t>
            </a:r>
            <a:r>
              <a:rPr lang="fr-FR" sz="2000">
                <a:solidFill>
                  <a:srgbClr val="000000"/>
                </a:solidFill>
                <a:latin typeface="Arial" charset="0"/>
              </a:rPr>
              <a:t> LLVTND</a:t>
            </a:r>
            <a:endParaRPr lang="vi-VN" sz="20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48735C85-1EC0-4676-8872-74E28431F044}"/>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29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7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4" restart="whenNotActive" fill="hold" evtFilter="cancelBubble" nodeType="interactiveSeq">
                <p:stCondLst>
                  <p:cond evt="onClick" delay="0">
                    <p:tgtEl>
                      <p:spTgt spid="973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73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7306"/>
                                        </p:tgtEl>
                                      </p:cBhvr>
                                    </p:animEffect>
                                    <p:set>
                                      <p:cBhvr>
                                        <p:cTn id="42"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7305"/>
                                        </p:tgtEl>
                                      </p:cBhvr>
                                    </p:animEffect>
                                    <p:set>
                                      <p:cBhvr>
                                        <p:cTn id="46"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7304"/>
                                        </p:tgtEl>
                                      </p:cBhvr>
                                    </p:animEffect>
                                    <p:set>
                                      <p:cBhvr>
                                        <p:cTn id="50"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7303"/>
                                        </p:tgtEl>
                                      </p:cBhvr>
                                    </p:animEffect>
                                    <p:set>
                                      <p:cBhvr>
                                        <p:cTn id="54"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7302"/>
                                        </p:tgtEl>
                                      </p:cBhvr>
                                    </p:animEffect>
                                    <p:set>
                                      <p:cBhvr>
                                        <p:cTn id="58"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7301"/>
                                        </p:tgtEl>
                                      </p:cBhvr>
                                    </p:animEffect>
                                    <p:set>
                                      <p:cBhvr>
                                        <p:cTn id="62"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7299"/>
                                        </p:tgtEl>
                                      </p:cBhvr>
                                    </p:animEffect>
                                    <p:set>
                                      <p:cBhvr>
                                        <p:cTn id="66"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7282"/>
                                        </p:tgtEl>
                                      </p:cBhvr>
                                    </p:animEffect>
                                    <p:set>
                                      <p:cBhvr>
                                        <p:cTn id="70"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C3B695C5-D263-440A-83FB-69BCE4A1B5AB}"/>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B5BF71B7-883D-4E94-8734-61DD3AF706B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9">
            <a:extLst>
              <a:ext uri="{FF2B5EF4-FFF2-40B4-BE49-F238E27FC236}">
                <a16:creationId xmlns:a16="http://schemas.microsoft.com/office/drawing/2014/main" id="{BB3EBC1F-EA18-4A00-B513-56884D0E3FF0}"/>
              </a:ext>
            </a:extLst>
          </p:cNvPr>
          <p:cNvSpPr txBox="1">
            <a:spLocks noChangeArrowheads="1"/>
          </p:cNvSpPr>
          <p:nvPr/>
        </p:nvSpPr>
        <p:spPr bwMode="auto">
          <a:xfrm>
            <a:off x="1981200" y="2636838"/>
            <a:ext cx="266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BE986699-B143-4896-B56B-B508C43C90C6}"/>
              </a:ext>
            </a:extLst>
          </p:cNvPr>
          <p:cNvSpPr txBox="1">
            <a:spLocks noChangeArrowheads="1"/>
          </p:cNvSpPr>
          <p:nvPr/>
        </p:nvSpPr>
        <p:spPr bwMode="auto">
          <a:xfrm>
            <a:off x="1770063" y="992188"/>
            <a:ext cx="676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2800" i="1"/>
              <a:t>Đặc điểm thuận lợi trong xây dựng</a:t>
            </a:r>
          </a:p>
          <a:p>
            <a:pPr algn="ctr" eaLnBrk="1" hangingPunct="1"/>
            <a:r>
              <a:rPr lang="fr-FR" altLang="en-US" sz="2800" i="1"/>
              <a:t>lực lượng vũ trang nhân dân là:</a:t>
            </a:r>
            <a:endParaRPr lang="en-US" altLang="en-US" sz="2800" b="1" i="1"/>
          </a:p>
        </p:txBody>
      </p:sp>
      <p:sp>
        <p:nvSpPr>
          <p:cNvPr id="65541" name="AutoShape 5">
            <a:extLst>
              <a:ext uri="{FF2B5EF4-FFF2-40B4-BE49-F238E27FC236}">
                <a16:creationId xmlns:a16="http://schemas.microsoft.com/office/drawing/2014/main" id="{0DCE8FF6-ECD7-4DF7-AA8A-54F862014F47}"/>
              </a:ext>
            </a:extLst>
          </p:cNvPr>
          <p:cNvSpPr>
            <a:spLocks noChangeArrowheads="1"/>
          </p:cNvSpPr>
          <p:nvPr/>
        </p:nvSpPr>
        <p:spPr bwMode="auto">
          <a:xfrm>
            <a:off x="4724400" y="2286000"/>
            <a:ext cx="4176713" cy="13493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defRPr/>
            </a:pPr>
            <a:r>
              <a:rPr lang="fr-FR" sz="2400" dirty="0">
                <a:latin typeface="Arial" charset="0"/>
              </a:rPr>
              <a:t>B. </a:t>
            </a:r>
            <a:r>
              <a:rPr lang="fr-FR" sz="2400" dirty="0" err="1">
                <a:latin typeface="Arial" charset="0"/>
              </a:rPr>
              <a:t>Tiềm</a:t>
            </a:r>
            <a:r>
              <a:rPr lang="fr-FR" sz="2400" dirty="0">
                <a:latin typeface="Arial" charset="0"/>
              </a:rPr>
              <a:t> </a:t>
            </a:r>
            <a:r>
              <a:rPr lang="fr-FR" sz="2400" dirty="0" err="1">
                <a:latin typeface="Arial" charset="0"/>
              </a:rPr>
              <a:t>lực</a:t>
            </a:r>
            <a:r>
              <a:rPr lang="fr-FR" sz="2400" dirty="0">
                <a:latin typeface="Arial" charset="0"/>
              </a:rPr>
              <a:t> </a:t>
            </a:r>
            <a:r>
              <a:rPr lang="fr-FR" sz="2400" dirty="0" err="1">
                <a:latin typeface="Arial" charset="0"/>
              </a:rPr>
              <a:t>và</a:t>
            </a:r>
            <a:r>
              <a:rPr lang="fr-FR" sz="2400" dirty="0">
                <a:latin typeface="Arial" charset="0"/>
              </a:rPr>
              <a:t> </a:t>
            </a:r>
            <a:r>
              <a:rPr lang="fr-FR" sz="2400" dirty="0" err="1">
                <a:latin typeface="Arial" charset="0"/>
              </a:rPr>
              <a:t>vị</a:t>
            </a:r>
            <a:r>
              <a:rPr lang="fr-FR" sz="2400" dirty="0">
                <a:latin typeface="Arial" charset="0"/>
              </a:rPr>
              <a:t> </a:t>
            </a:r>
            <a:r>
              <a:rPr lang="fr-FR" sz="2400" dirty="0" err="1">
                <a:latin typeface="Arial" charset="0"/>
              </a:rPr>
              <a:t>thế</a:t>
            </a:r>
            <a:r>
              <a:rPr lang="fr-FR" sz="2400" dirty="0">
                <a:latin typeface="Arial" charset="0"/>
              </a:rPr>
              <a:t> </a:t>
            </a:r>
            <a:r>
              <a:rPr lang="fr-FR" sz="2400" dirty="0" err="1">
                <a:latin typeface="Arial" charset="0"/>
              </a:rPr>
              <a:t>của</a:t>
            </a:r>
            <a:r>
              <a:rPr lang="fr-FR" sz="2400" dirty="0">
                <a:latin typeface="Arial" charset="0"/>
              </a:rPr>
              <a:t> </a:t>
            </a:r>
          </a:p>
          <a:p>
            <a:pPr>
              <a:defRPr/>
            </a:pPr>
            <a:r>
              <a:rPr lang="fr-FR" sz="2400" dirty="0" err="1">
                <a:latin typeface="Arial" charset="0"/>
              </a:rPr>
              <a:t>nước</a:t>
            </a:r>
            <a:r>
              <a:rPr lang="fr-FR" sz="2400" dirty="0">
                <a:latin typeface="Arial" charset="0"/>
              </a:rPr>
              <a:t> ta </a:t>
            </a:r>
            <a:r>
              <a:rPr lang="fr-FR" sz="2400" dirty="0" err="1">
                <a:latin typeface="Arial" charset="0"/>
              </a:rPr>
              <a:t>được</a:t>
            </a:r>
            <a:r>
              <a:rPr lang="fr-FR" sz="2400" dirty="0">
                <a:latin typeface="Arial" charset="0"/>
              </a:rPr>
              <a:t> </a:t>
            </a:r>
            <a:r>
              <a:rPr lang="fr-FR" sz="2400" dirty="0" err="1">
                <a:latin typeface="Arial" charset="0"/>
              </a:rPr>
              <a:t>tăng</a:t>
            </a:r>
            <a:r>
              <a:rPr lang="fr-FR" sz="2400" dirty="0">
                <a:latin typeface="Arial" charset="0"/>
              </a:rPr>
              <a:t> </a:t>
            </a:r>
            <a:r>
              <a:rPr lang="fr-FR" sz="2400" dirty="0" err="1">
                <a:latin typeface="Arial" charset="0"/>
              </a:rPr>
              <a:t>cường</a:t>
            </a:r>
            <a:endParaRPr lang="en-US" sz="2400" dirty="0">
              <a:latin typeface="Arial" charset="0"/>
            </a:endParaRPr>
          </a:p>
        </p:txBody>
      </p:sp>
      <p:sp>
        <p:nvSpPr>
          <p:cNvPr id="65549" name="AutoShape 13">
            <a:extLst>
              <a:ext uri="{FF2B5EF4-FFF2-40B4-BE49-F238E27FC236}">
                <a16:creationId xmlns:a16="http://schemas.microsoft.com/office/drawing/2014/main" id="{6CEF5459-7869-4F80-9A46-2833F4D6033B}"/>
              </a:ext>
            </a:extLst>
          </p:cNvPr>
          <p:cNvSpPr>
            <a:spLocks noChangeArrowheads="1"/>
          </p:cNvSpPr>
          <p:nvPr/>
        </p:nvSpPr>
        <p:spPr bwMode="auto">
          <a:xfrm>
            <a:off x="4724400" y="4114800"/>
            <a:ext cx="4176713" cy="13493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 D. </a:t>
            </a:r>
            <a:r>
              <a:rPr lang="fr-FR" sz="2400" dirty="0" err="1">
                <a:latin typeface="Arial" charset="0"/>
              </a:rPr>
              <a:t>Kinh</a:t>
            </a:r>
            <a:r>
              <a:rPr lang="fr-FR" sz="2400" dirty="0">
                <a:latin typeface="Arial" charset="0"/>
              </a:rPr>
              <a:t> </a:t>
            </a:r>
            <a:r>
              <a:rPr lang="fr-FR" sz="2400" dirty="0" err="1">
                <a:latin typeface="Arial" charset="0"/>
              </a:rPr>
              <a:t>tế</a:t>
            </a:r>
            <a:r>
              <a:rPr lang="fr-FR" sz="2400" dirty="0">
                <a:latin typeface="Arial" charset="0"/>
              </a:rPr>
              <a:t> </a:t>
            </a:r>
            <a:r>
              <a:rPr lang="fr-FR" sz="2400" dirty="0" err="1">
                <a:latin typeface="Arial" charset="0"/>
              </a:rPr>
              <a:t>vẫn</a:t>
            </a:r>
            <a:r>
              <a:rPr lang="fr-FR" sz="2400" dirty="0">
                <a:latin typeface="Arial" charset="0"/>
              </a:rPr>
              <a:t> </a:t>
            </a:r>
            <a:r>
              <a:rPr lang="fr-FR" sz="2400" dirty="0" err="1">
                <a:latin typeface="Arial" charset="0"/>
              </a:rPr>
              <a:t>tiếp</a:t>
            </a:r>
            <a:r>
              <a:rPr lang="fr-FR" sz="2400" dirty="0">
                <a:latin typeface="Arial" charset="0"/>
              </a:rPr>
              <a:t> </a:t>
            </a:r>
            <a:r>
              <a:rPr lang="fr-FR" sz="2400" dirty="0" err="1">
                <a:latin typeface="Arial" charset="0"/>
              </a:rPr>
              <a:t>tục</a:t>
            </a:r>
            <a:r>
              <a:rPr lang="fr-FR" sz="2400" dirty="0">
                <a:latin typeface="Arial" charset="0"/>
              </a:rPr>
              <a:t> </a:t>
            </a:r>
          </a:p>
          <a:p>
            <a:pPr algn="ctr" eaLnBrk="1" hangingPunct="1">
              <a:defRPr/>
            </a:pPr>
            <a:r>
              <a:rPr lang="fr-FR" sz="2400" dirty="0" err="1">
                <a:latin typeface="Arial" charset="0"/>
              </a:rPr>
              <a:t>tăng</a:t>
            </a:r>
            <a:r>
              <a:rPr lang="fr-FR" sz="2400" dirty="0">
                <a:latin typeface="Arial" charset="0"/>
              </a:rPr>
              <a:t> </a:t>
            </a:r>
            <a:r>
              <a:rPr lang="fr-FR" sz="2400" dirty="0" err="1">
                <a:latin typeface="Arial" charset="0"/>
              </a:rPr>
              <a:t>trưởng</a:t>
            </a:r>
            <a:r>
              <a:rPr lang="fr-FR" sz="2400" dirty="0">
                <a:latin typeface="Arial" charset="0"/>
              </a:rPr>
              <a:t> </a:t>
            </a:r>
            <a:r>
              <a:rPr lang="fr-FR" sz="2400" dirty="0" err="1">
                <a:latin typeface="Arial" charset="0"/>
              </a:rPr>
              <a:t>ổn</a:t>
            </a:r>
            <a:r>
              <a:rPr lang="fr-FR" sz="2400" dirty="0">
                <a:latin typeface="Arial" charset="0"/>
              </a:rPr>
              <a:t> </a:t>
            </a:r>
            <a:r>
              <a:rPr lang="fr-FR" sz="2400" dirty="0" err="1">
                <a:latin typeface="Arial" charset="0"/>
              </a:rPr>
              <a:t>định</a:t>
            </a:r>
            <a:endParaRPr lang="en-US" sz="2400" b="1" dirty="0">
              <a:latin typeface="Arial" charset="0"/>
            </a:endParaRPr>
          </a:p>
        </p:txBody>
      </p:sp>
      <p:sp>
        <p:nvSpPr>
          <p:cNvPr id="94227" name="Oval 19">
            <a:extLst>
              <a:ext uri="{FF2B5EF4-FFF2-40B4-BE49-F238E27FC236}">
                <a16:creationId xmlns:a16="http://schemas.microsoft.com/office/drawing/2014/main" id="{D197740A-3D6B-43E6-951C-6F5DEFB80226}"/>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8441" name="Picture 20" descr="ani32">
            <a:hlinkClick r:id="rId7" action="ppaction://hlinksldjump"/>
            <a:extLst>
              <a:ext uri="{FF2B5EF4-FFF2-40B4-BE49-F238E27FC236}">
                <a16:creationId xmlns:a16="http://schemas.microsoft.com/office/drawing/2014/main" id="{768D0188-0B4C-4970-9C1F-6C70ED7B965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6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80AD5CE6-02F4-443F-B00C-6998D7164275}"/>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D11783CC-375B-4010-895B-12FAFB7EC48D}"/>
              </a:ext>
            </a:extLst>
          </p:cNvPr>
          <p:cNvSpPr>
            <a:spLocks noChangeArrowheads="1"/>
          </p:cNvSpPr>
          <p:nvPr/>
        </p:nvSpPr>
        <p:spPr bwMode="auto">
          <a:xfrm>
            <a:off x="4891088"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FA1F3EF4-C541-4462-8B98-59885F79B2CA}"/>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583AF600-73E6-4AA4-BCAA-46916FDD6F3D}"/>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9A5B0C15-57C2-4533-9FB7-BC8D3D0C5AEF}"/>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F6F58A66-CA96-49D5-816D-8C327801EEBB}"/>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6E015C19-800C-4AEE-A9D8-DE98E101A12D}"/>
              </a:ext>
            </a:extLst>
          </p:cNvPr>
          <p:cNvSpPr txBox="1">
            <a:spLocks noChangeArrowheads="1"/>
          </p:cNvSpPr>
          <p:nvPr/>
        </p:nvSpPr>
        <p:spPr bwMode="auto">
          <a:xfrm>
            <a:off x="3352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7444F35F-91A4-488B-BFB0-28334972DDD8}"/>
              </a:ext>
            </a:extLst>
          </p:cNvPr>
          <p:cNvSpPr txBox="1">
            <a:spLocks noChangeArrowheads="1"/>
          </p:cNvSpPr>
          <p:nvPr/>
        </p:nvSpPr>
        <p:spPr bwMode="auto">
          <a:xfrm>
            <a:off x="4724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C1A8C1BC-619A-4A07-AA66-7090BD747393}"/>
              </a:ext>
            </a:extLst>
          </p:cNvPr>
          <p:cNvSpPr>
            <a:spLocks noChangeArrowheads="1"/>
          </p:cNvSpPr>
          <p:nvPr/>
        </p:nvSpPr>
        <p:spPr bwMode="auto">
          <a:xfrm>
            <a:off x="242888" y="2286000"/>
            <a:ext cx="4125912"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fr-FR" sz="2400" dirty="0" err="1">
                <a:latin typeface="Arial" charset="0"/>
              </a:rPr>
              <a:t>Quan</a:t>
            </a:r>
            <a:r>
              <a:rPr lang="fr-FR" sz="2400" dirty="0">
                <a:latin typeface="Arial" charset="0"/>
              </a:rPr>
              <a:t> </a:t>
            </a:r>
            <a:r>
              <a:rPr lang="fr-FR" sz="2400" dirty="0" err="1">
                <a:latin typeface="Arial" charset="0"/>
              </a:rPr>
              <a:t>hệ</a:t>
            </a:r>
            <a:r>
              <a:rPr lang="fr-FR" sz="2400" dirty="0">
                <a:latin typeface="Arial" charset="0"/>
              </a:rPr>
              <a:t> </a:t>
            </a:r>
            <a:r>
              <a:rPr lang="fr-FR" sz="2400" dirty="0" err="1">
                <a:latin typeface="Arial" charset="0"/>
              </a:rPr>
              <a:t>quốc</a:t>
            </a:r>
            <a:r>
              <a:rPr lang="fr-FR" sz="2400" dirty="0">
                <a:latin typeface="Arial" charset="0"/>
              </a:rPr>
              <a:t> </a:t>
            </a:r>
            <a:r>
              <a:rPr lang="fr-FR" sz="2400" dirty="0" err="1">
                <a:latin typeface="Arial" charset="0"/>
              </a:rPr>
              <a:t>tế</a:t>
            </a:r>
            <a:r>
              <a:rPr lang="fr-FR" sz="2400" dirty="0">
                <a:latin typeface="Arial" charset="0"/>
              </a:rPr>
              <a:t> </a:t>
            </a:r>
          </a:p>
          <a:p>
            <a:pPr algn="ctr">
              <a:defRPr/>
            </a:pPr>
            <a:r>
              <a:rPr lang="fr-FR" sz="2400" dirty="0" err="1">
                <a:latin typeface="Arial" charset="0"/>
              </a:rPr>
              <a:t>ngày</a:t>
            </a:r>
            <a:r>
              <a:rPr lang="fr-FR" sz="2400" dirty="0">
                <a:latin typeface="Arial" charset="0"/>
              </a:rPr>
              <a:t> </a:t>
            </a:r>
            <a:r>
              <a:rPr lang="fr-FR" sz="2400" dirty="0" err="1">
                <a:latin typeface="Arial" charset="0"/>
              </a:rPr>
              <a:t>càng</a:t>
            </a:r>
            <a:r>
              <a:rPr lang="fr-FR" sz="2400" dirty="0">
                <a:latin typeface="Arial" charset="0"/>
              </a:rPr>
              <a:t> </a:t>
            </a:r>
            <a:r>
              <a:rPr lang="fr-FR" sz="2400" dirty="0" err="1">
                <a:latin typeface="Arial" charset="0"/>
              </a:rPr>
              <a:t>được</a:t>
            </a:r>
            <a:r>
              <a:rPr lang="fr-FR" sz="2400" dirty="0">
                <a:latin typeface="Arial" charset="0"/>
              </a:rPr>
              <a:t> </a:t>
            </a:r>
            <a:r>
              <a:rPr lang="fr-FR" sz="2400" dirty="0" err="1">
                <a:latin typeface="Arial" charset="0"/>
              </a:rPr>
              <a:t>mở</a:t>
            </a:r>
            <a:r>
              <a:rPr lang="fr-FR" sz="2400" dirty="0">
                <a:latin typeface="Arial" charset="0"/>
              </a:rPr>
              <a:t> </a:t>
            </a:r>
            <a:r>
              <a:rPr lang="fr-FR" sz="2400" dirty="0" err="1">
                <a:latin typeface="Arial" charset="0"/>
              </a:rPr>
              <a:t>rộng</a:t>
            </a:r>
            <a:endParaRPr lang="vi-VN" sz="2400" b="1" dirty="0">
              <a:latin typeface="Arial" charset="0"/>
            </a:endParaRPr>
          </a:p>
        </p:txBody>
      </p:sp>
      <p:sp>
        <p:nvSpPr>
          <p:cNvPr id="27" name="AutoShape 13">
            <a:extLst>
              <a:ext uri="{FF2B5EF4-FFF2-40B4-BE49-F238E27FC236}">
                <a16:creationId xmlns:a16="http://schemas.microsoft.com/office/drawing/2014/main" id="{0D2EADFA-50E9-4F47-AB2D-76F10D9B5FA6}"/>
              </a:ext>
            </a:extLst>
          </p:cNvPr>
          <p:cNvSpPr>
            <a:spLocks noChangeArrowheads="1"/>
          </p:cNvSpPr>
          <p:nvPr/>
        </p:nvSpPr>
        <p:spPr bwMode="auto">
          <a:xfrm>
            <a:off x="242888" y="4114800"/>
            <a:ext cx="4024312"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Hội</a:t>
            </a:r>
            <a:r>
              <a:rPr lang="fr-FR" sz="2400" dirty="0">
                <a:latin typeface="Arial" charset="0"/>
              </a:rPr>
              <a:t> </a:t>
            </a:r>
            <a:r>
              <a:rPr lang="fr-FR" sz="2400" dirty="0" err="1">
                <a:latin typeface="Arial" charset="0"/>
              </a:rPr>
              <a:t>nhập</a:t>
            </a:r>
            <a:r>
              <a:rPr lang="fr-FR" sz="2400" dirty="0">
                <a:latin typeface="Arial" charset="0"/>
              </a:rPr>
              <a:t> </a:t>
            </a:r>
            <a:r>
              <a:rPr lang="fr-FR" sz="2400" dirty="0" err="1">
                <a:latin typeface="Arial" charset="0"/>
              </a:rPr>
              <a:t>kinh</a:t>
            </a:r>
            <a:r>
              <a:rPr lang="fr-FR" sz="2400" dirty="0">
                <a:latin typeface="Arial" charset="0"/>
              </a:rPr>
              <a:t> </a:t>
            </a:r>
            <a:r>
              <a:rPr lang="fr-FR" sz="2400" dirty="0" err="1">
                <a:latin typeface="Arial" charset="0"/>
              </a:rPr>
              <a:t>tế</a:t>
            </a:r>
            <a:r>
              <a:rPr lang="fr-FR" sz="2400" dirty="0">
                <a:latin typeface="Arial" charset="0"/>
              </a:rPr>
              <a:t> </a:t>
            </a:r>
            <a:r>
              <a:rPr lang="fr-FR" sz="2400" dirty="0" err="1">
                <a:latin typeface="Arial" charset="0"/>
              </a:rPr>
              <a:t>quốc</a:t>
            </a:r>
            <a:r>
              <a:rPr lang="fr-FR" sz="2400" dirty="0">
                <a:latin typeface="Arial" charset="0"/>
              </a:rPr>
              <a:t> </a:t>
            </a:r>
          </a:p>
          <a:p>
            <a:pPr algn="ctr">
              <a:defRPr/>
            </a:pPr>
            <a:r>
              <a:rPr lang="fr-FR" sz="2400" dirty="0" err="1">
                <a:latin typeface="Arial" charset="0"/>
              </a:rPr>
              <a:t>tế</a:t>
            </a:r>
            <a:r>
              <a:rPr lang="fr-FR" sz="2400" dirty="0">
                <a:latin typeface="Arial" charset="0"/>
              </a:rPr>
              <a:t> </a:t>
            </a:r>
            <a:r>
              <a:rPr lang="fr-FR" sz="2400" dirty="0" err="1">
                <a:latin typeface="Arial" charset="0"/>
              </a:rPr>
              <a:t>ngày</a:t>
            </a:r>
            <a:r>
              <a:rPr lang="fr-FR" sz="2400" dirty="0">
                <a:latin typeface="Arial" charset="0"/>
              </a:rPr>
              <a:t> </a:t>
            </a:r>
            <a:r>
              <a:rPr lang="fr-FR" sz="2400" dirty="0" err="1">
                <a:latin typeface="Arial" charset="0"/>
              </a:rPr>
              <a:t>càng</a:t>
            </a:r>
            <a:r>
              <a:rPr lang="fr-FR" sz="2400" dirty="0">
                <a:latin typeface="Arial" charset="0"/>
              </a:rPr>
              <a:t> </a:t>
            </a:r>
            <a:r>
              <a:rPr lang="fr-FR" sz="2400" dirty="0" err="1">
                <a:latin typeface="Arial" charset="0"/>
              </a:rPr>
              <a:t>sâu</a:t>
            </a:r>
            <a:r>
              <a:rPr lang="fr-FR" sz="2400" dirty="0">
                <a:latin typeface="Arial" charset="0"/>
              </a:rPr>
              <a:t> </a:t>
            </a:r>
            <a:r>
              <a:rPr lang="fr-FR" sz="2400" dirty="0" err="1">
                <a:latin typeface="Arial" charset="0"/>
              </a:rPr>
              <a:t>hơn</a:t>
            </a:r>
            <a:endParaRPr lang="vi-VN" sz="2400" b="1" dirty="0">
              <a:latin typeface="Arial" charset="0"/>
            </a:endParaRPr>
          </a:p>
        </p:txBody>
      </p:sp>
      <p:sp>
        <p:nvSpPr>
          <p:cNvPr id="28" name="Rectangle: Rounded Corners 27">
            <a:extLst>
              <a:ext uri="{FF2B5EF4-FFF2-40B4-BE49-F238E27FC236}">
                <a16:creationId xmlns:a16="http://schemas.microsoft.com/office/drawing/2014/main" id="{43DA6B36-54A8-4880-B62A-2EB57832152C}"/>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1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1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34FD9BBA-B2E9-428B-94BD-D181BD7FCDED}"/>
              </a:ext>
            </a:extLst>
          </p:cNvPr>
          <p:cNvSpPr>
            <a:spLocks noChangeArrowheads="1"/>
          </p:cNvSpPr>
          <p:nvPr/>
        </p:nvSpPr>
        <p:spPr bwMode="auto">
          <a:xfrm>
            <a:off x="46085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8309" name="Picture 15" descr="people008">
            <a:extLst>
              <a:ext uri="{FF2B5EF4-FFF2-40B4-BE49-F238E27FC236}">
                <a16:creationId xmlns:a16="http://schemas.microsoft.com/office/drawing/2014/main" id="{DF722FC3-7A98-486D-83AC-3D22527C0D7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9DFAE4F-29D4-46C4-8EB0-4FD539F13542}"/>
              </a:ext>
            </a:extLst>
          </p:cNvPr>
          <p:cNvSpPr txBox="1">
            <a:spLocks noChangeArrowheads="1"/>
          </p:cNvSpPr>
          <p:nvPr/>
        </p:nvSpPr>
        <p:spPr bwMode="auto">
          <a:xfrm>
            <a:off x="1401763" y="990600"/>
            <a:ext cx="7635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3000" i="1">
                <a:solidFill>
                  <a:srgbClr val="000000"/>
                </a:solidFill>
              </a:rPr>
              <a:t>Một trong những biện pháp xây dựng</a:t>
            </a:r>
          </a:p>
          <a:p>
            <a:pPr algn="ctr" eaLnBrk="1" hangingPunct="1"/>
            <a:r>
              <a:rPr lang="fr-FR" altLang="en-US" sz="3000" i="1">
                <a:solidFill>
                  <a:srgbClr val="000000"/>
                </a:solidFill>
              </a:rPr>
              <a:t>lực lượng vũ trang nhân dân là:</a:t>
            </a:r>
            <a:endParaRPr lang="en-US" altLang="en-US" sz="3000" b="1" i="1">
              <a:solidFill>
                <a:srgbClr val="000000"/>
              </a:solidFill>
            </a:endParaRPr>
          </a:p>
        </p:txBody>
      </p:sp>
      <p:sp>
        <p:nvSpPr>
          <p:cNvPr id="65541" name="AutoShape 5">
            <a:extLst>
              <a:ext uri="{FF2B5EF4-FFF2-40B4-BE49-F238E27FC236}">
                <a16:creationId xmlns:a16="http://schemas.microsoft.com/office/drawing/2014/main" id="{A760B7C3-5DBC-43C3-88F8-2CD6FC01604B}"/>
              </a:ext>
            </a:extLst>
          </p:cNvPr>
          <p:cNvSpPr>
            <a:spLocks noChangeArrowheads="1"/>
          </p:cNvSpPr>
          <p:nvPr/>
        </p:nvSpPr>
        <p:spPr bwMode="auto">
          <a:xfrm>
            <a:off x="4724400" y="41449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200" dirty="0">
                <a:solidFill>
                  <a:srgbClr val="000000"/>
                </a:solidFill>
              </a:rPr>
              <a:t>D. </a:t>
            </a:r>
            <a:r>
              <a:rPr lang="fr-FR" sz="2200" dirty="0" err="1">
                <a:solidFill>
                  <a:srgbClr val="000000"/>
                </a:solidFill>
              </a:rPr>
              <a:t>Xây</a:t>
            </a:r>
            <a:r>
              <a:rPr lang="fr-FR" sz="2200" dirty="0">
                <a:solidFill>
                  <a:srgbClr val="000000"/>
                </a:solidFill>
              </a:rPr>
              <a:t> </a:t>
            </a:r>
            <a:r>
              <a:rPr lang="fr-FR" sz="2200" dirty="0" err="1">
                <a:solidFill>
                  <a:srgbClr val="000000"/>
                </a:solidFill>
              </a:rPr>
              <a:t>dựng</a:t>
            </a:r>
            <a:r>
              <a:rPr lang="fr-FR" sz="2200" dirty="0">
                <a:solidFill>
                  <a:srgbClr val="000000"/>
                </a:solidFill>
              </a:rPr>
              <a:t> </a:t>
            </a:r>
            <a:r>
              <a:rPr lang="fr-FR" sz="2200" dirty="0" err="1">
                <a:solidFill>
                  <a:srgbClr val="000000"/>
                </a:solidFill>
              </a:rPr>
              <a:t>đội</a:t>
            </a:r>
            <a:r>
              <a:rPr lang="fr-FR" sz="2200" dirty="0">
                <a:solidFill>
                  <a:srgbClr val="000000"/>
                </a:solidFill>
              </a:rPr>
              <a:t> </a:t>
            </a:r>
            <a:r>
              <a:rPr lang="fr-FR" sz="2200" dirty="0" err="1">
                <a:solidFill>
                  <a:srgbClr val="000000"/>
                </a:solidFill>
              </a:rPr>
              <a:t>ngũ</a:t>
            </a:r>
            <a:r>
              <a:rPr lang="fr-FR" sz="2200" dirty="0">
                <a:solidFill>
                  <a:srgbClr val="000000"/>
                </a:solidFill>
              </a:rPr>
              <a:t> </a:t>
            </a:r>
          </a:p>
          <a:p>
            <a:pPr algn="ctr">
              <a:defRPr/>
            </a:pPr>
            <a:r>
              <a:rPr lang="fr-FR" sz="2200" dirty="0" err="1">
                <a:solidFill>
                  <a:srgbClr val="000000"/>
                </a:solidFill>
              </a:rPr>
              <a:t>cán</a:t>
            </a:r>
            <a:r>
              <a:rPr lang="fr-FR" sz="2200" dirty="0">
                <a:solidFill>
                  <a:srgbClr val="000000"/>
                </a:solidFill>
              </a:rPr>
              <a:t> </a:t>
            </a:r>
            <a:r>
              <a:rPr lang="fr-FR" sz="2200" err="1">
                <a:solidFill>
                  <a:srgbClr val="000000"/>
                </a:solidFill>
              </a:rPr>
              <a:t>bộ</a:t>
            </a:r>
            <a:r>
              <a:rPr lang="fr-FR" sz="2200">
                <a:solidFill>
                  <a:srgbClr val="000000"/>
                </a:solidFill>
              </a:rPr>
              <a:t> LLVTND có phẩm</a:t>
            </a:r>
            <a:endParaRPr lang="fr-FR" sz="2200" dirty="0">
              <a:solidFill>
                <a:srgbClr val="000000"/>
              </a:solidFill>
            </a:endParaRPr>
          </a:p>
          <a:p>
            <a:pPr algn="ctr">
              <a:defRPr/>
            </a:pPr>
            <a:r>
              <a:rPr lang="fr-FR" sz="2200">
                <a:solidFill>
                  <a:srgbClr val="000000"/>
                </a:solidFill>
              </a:rPr>
              <a:t>chất, năng </a:t>
            </a:r>
            <a:r>
              <a:rPr lang="fr-FR" sz="2200" dirty="0" err="1">
                <a:solidFill>
                  <a:srgbClr val="000000"/>
                </a:solidFill>
              </a:rPr>
              <a:t>lực</a:t>
            </a:r>
            <a:r>
              <a:rPr lang="fr-FR" sz="2200" dirty="0">
                <a:solidFill>
                  <a:srgbClr val="000000"/>
                </a:solidFill>
              </a:rPr>
              <a:t> </a:t>
            </a:r>
            <a:r>
              <a:rPr lang="fr-FR" sz="2200" dirty="0" err="1">
                <a:solidFill>
                  <a:srgbClr val="000000"/>
                </a:solidFill>
              </a:rPr>
              <a:t>tốt</a:t>
            </a:r>
            <a:endParaRPr lang="en-US" sz="2200" dirty="0">
              <a:solidFill>
                <a:srgbClr val="000000"/>
              </a:solidFill>
            </a:endParaRPr>
          </a:p>
        </p:txBody>
      </p:sp>
      <p:sp>
        <p:nvSpPr>
          <p:cNvPr id="65546" name="AutoShape 10">
            <a:extLst>
              <a:ext uri="{FF2B5EF4-FFF2-40B4-BE49-F238E27FC236}">
                <a16:creationId xmlns:a16="http://schemas.microsoft.com/office/drawing/2014/main" id="{EBDCCE7F-1BCE-40C2-A065-AD1A375A9884}"/>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200" dirty="0">
                <a:solidFill>
                  <a:srgbClr val="000000"/>
                </a:solidFill>
              </a:rPr>
              <a:t> B. </a:t>
            </a:r>
            <a:r>
              <a:rPr lang="fr-FR" sz="2200" dirty="0" err="1">
                <a:solidFill>
                  <a:srgbClr val="000000"/>
                </a:solidFill>
              </a:rPr>
              <a:t>Huấn</a:t>
            </a:r>
            <a:r>
              <a:rPr lang="fr-FR" sz="2200" dirty="0">
                <a:solidFill>
                  <a:srgbClr val="000000"/>
                </a:solidFill>
              </a:rPr>
              <a:t> </a:t>
            </a:r>
            <a:r>
              <a:rPr lang="fr-FR" sz="2200" dirty="0" err="1">
                <a:solidFill>
                  <a:srgbClr val="000000"/>
                </a:solidFill>
              </a:rPr>
              <a:t>luyện</a:t>
            </a:r>
            <a:r>
              <a:rPr lang="fr-FR" sz="2200" dirty="0">
                <a:solidFill>
                  <a:srgbClr val="000000"/>
                </a:solidFill>
              </a:rPr>
              <a:t> </a:t>
            </a:r>
            <a:r>
              <a:rPr lang="fr-FR" sz="2200" err="1">
                <a:solidFill>
                  <a:srgbClr val="000000"/>
                </a:solidFill>
              </a:rPr>
              <a:t>cho</a:t>
            </a:r>
            <a:r>
              <a:rPr lang="fr-FR" sz="2200">
                <a:solidFill>
                  <a:srgbClr val="000000"/>
                </a:solidFill>
              </a:rPr>
              <a:t> cán </a:t>
            </a:r>
            <a:r>
              <a:rPr lang="fr-FR" sz="2200" err="1">
                <a:solidFill>
                  <a:srgbClr val="000000"/>
                </a:solidFill>
              </a:rPr>
              <a:t>bộ</a:t>
            </a:r>
            <a:r>
              <a:rPr lang="fr-FR" sz="2200">
                <a:solidFill>
                  <a:srgbClr val="000000"/>
                </a:solidFill>
              </a:rPr>
              <a:t>,</a:t>
            </a:r>
          </a:p>
          <a:p>
            <a:pPr algn="ctr">
              <a:defRPr/>
            </a:pPr>
            <a:r>
              <a:rPr lang="fr-FR" sz="2200">
                <a:solidFill>
                  <a:srgbClr val="000000"/>
                </a:solidFill>
              </a:rPr>
              <a:t>chiến </a:t>
            </a:r>
            <a:r>
              <a:rPr lang="fr-FR" sz="2200" dirty="0" err="1">
                <a:solidFill>
                  <a:srgbClr val="000000"/>
                </a:solidFill>
              </a:rPr>
              <a:t>sỹ</a:t>
            </a:r>
            <a:r>
              <a:rPr lang="fr-FR" sz="2200" dirty="0">
                <a:solidFill>
                  <a:srgbClr val="000000"/>
                </a:solidFill>
              </a:rPr>
              <a:t> </a:t>
            </a:r>
            <a:r>
              <a:rPr lang="fr-FR" sz="2200" err="1">
                <a:solidFill>
                  <a:srgbClr val="000000"/>
                </a:solidFill>
              </a:rPr>
              <a:t>có</a:t>
            </a:r>
            <a:r>
              <a:rPr lang="fr-FR" sz="2200">
                <a:solidFill>
                  <a:srgbClr val="000000"/>
                </a:solidFill>
              </a:rPr>
              <a:t> kỹ </a:t>
            </a:r>
            <a:r>
              <a:rPr lang="fr-FR" sz="2200" dirty="0" err="1">
                <a:solidFill>
                  <a:srgbClr val="000000"/>
                </a:solidFill>
              </a:rPr>
              <a:t>thuật</a:t>
            </a:r>
            <a:r>
              <a:rPr lang="fr-FR" sz="2200" dirty="0">
                <a:solidFill>
                  <a:srgbClr val="000000"/>
                </a:solidFill>
              </a:rPr>
              <a:t>, </a:t>
            </a:r>
            <a:r>
              <a:rPr lang="fr-FR" sz="2200" err="1">
                <a:solidFill>
                  <a:srgbClr val="000000"/>
                </a:solidFill>
              </a:rPr>
              <a:t>chiến</a:t>
            </a:r>
            <a:r>
              <a:rPr lang="fr-FR" sz="2200">
                <a:solidFill>
                  <a:srgbClr val="000000"/>
                </a:solidFill>
              </a:rPr>
              <a:t> thuật</a:t>
            </a:r>
            <a:endParaRPr lang="fr-FR" sz="2200" dirty="0">
              <a:solidFill>
                <a:srgbClr val="000000"/>
              </a:solidFill>
            </a:endParaRPr>
          </a:p>
          <a:p>
            <a:pPr algn="ctr">
              <a:defRPr/>
            </a:pPr>
            <a:r>
              <a:rPr lang="fr-FR" sz="2200">
                <a:solidFill>
                  <a:srgbClr val="000000"/>
                </a:solidFill>
              </a:rPr>
              <a:t>giỏi, chuyên </a:t>
            </a:r>
            <a:r>
              <a:rPr lang="fr-FR" sz="2200" dirty="0">
                <a:solidFill>
                  <a:srgbClr val="000000"/>
                </a:solidFill>
              </a:rPr>
              <a:t>môn </a:t>
            </a:r>
            <a:r>
              <a:rPr lang="fr-FR" sz="2200" dirty="0" err="1">
                <a:solidFill>
                  <a:srgbClr val="000000"/>
                </a:solidFill>
              </a:rPr>
              <a:t>cao</a:t>
            </a:r>
            <a:endParaRPr lang="vi-VN" sz="2200" b="1" dirty="0">
              <a:solidFill>
                <a:srgbClr val="000000"/>
              </a:solidFill>
            </a:endParaRPr>
          </a:p>
        </p:txBody>
      </p:sp>
      <p:sp>
        <p:nvSpPr>
          <p:cNvPr id="98323" name="Oval 19">
            <a:extLst>
              <a:ext uri="{FF2B5EF4-FFF2-40B4-BE49-F238E27FC236}">
                <a16:creationId xmlns:a16="http://schemas.microsoft.com/office/drawing/2014/main" id="{0806B120-2C01-4BFD-B578-FC3C6E7D688E}"/>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3736" name="Picture 20" descr="ani32">
            <a:hlinkClick r:id="rId7" action="ppaction://hlinksldjump"/>
            <a:extLst>
              <a:ext uri="{FF2B5EF4-FFF2-40B4-BE49-F238E27FC236}">
                <a16:creationId xmlns:a16="http://schemas.microsoft.com/office/drawing/2014/main" id="{3B2B6834-EE6C-404F-81A7-64847994128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661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BD9747E4-50AC-4CBF-B82C-12219495710A}"/>
              </a:ext>
            </a:extLst>
          </p:cNvPr>
          <p:cNvSpPr>
            <a:spLocks noChangeArrowheads="1"/>
          </p:cNvSpPr>
          <p:nvPr/>
        </p:nvSpPr>
        <p:spPr bwMode="auto">
          <a:xfrm>
            <a:off x="46116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8326" name="Oval 22">
            <a:extLst>
              <a:ext uri="{FF2B5EF4-FFF2-40B4-BE49-F238E27FC236}">
                <a16:creationId xmlns:a16="http://schemas.microsoft.com/office/drawing/2014/main" id="{EEC016A8-456A-40CF-B6FD-B952C0565A5A}"/>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8327" name="Oval 23">
            <a:extLst>
              <a:ext uri="{FF2B5EF4-FFF2-40B4-BE49-F238E27FC236}">
                <a16:creationId xmlns:a16="http://schemas.microsoft.com/office/drawing/2014/main" id="{CEC68E6A-E6FB-4E74-8E0E-B9346E81EE76}"/>
              </a:ext>
            </a:extLst>
          </p:cNvPr>
          <p:cNvSpPr>
            <a:spLocks noChangeArrowheads="1"/>
          </p:cNvSpPr>
          <p:nvPr/>
        </p:nvSpPr>
        <p:spPr bwMode="auto">
          <a:xfrm>
            <a:off x="4608513"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8328" name="Oval 24">
            <a:extLst>
              <a:ext uri="{FF2B5EF4-FFF2-40B4-BE49-F238E27FC236}">
                <a16:creationId xmlns:a16="http://schemas.microsoft.com/office/drawing/2014/main" id="{FC9645D7-0A84-4058-856A-D555A555FE75}"/>
              </a:ext>
            </a:extLst>
          </p:cNvPr>
          <p:cNvSpPr>
            <a:spLocks noChangeArrowheads="1"/>
          </p:cNvSpPr>
          <p:nvPr/>
        </p:nvSpPr>
        <p:spPr bwMode="auto">
          <a:xfrm>
            <a:off x="46116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8329" name="Oval 25">
            <a:extLst>
              <a:ext uri="{FF2B5EF4-FFF2-40B4-BE49-F238E27FC236}">
                <a16:creationId xmlns:a16="http://schemas.microsoft.com/office/drawing/2014/main" id="{8B635D30-12E8-453B-8FCA-21F9BF5F4C99}"/>
              </a:ext>
            </a:extLst>
          </p:cNvPr>
          <p:cNvSpPr>
            <a:spLocks noChangeArrowheads="1"/>
          </p:cNvSpPr>
          <p:nvPr/>
        </p:nvSpPr>
        <p:spPr bwMode="auto">
          <a:xfrm>
            <a:off x="4613275"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8330" name="Oval 26">
            <a:extLst>
              <a:ext uri="{FF2B5EF4-FFF2-40B4-BE49-F238E27FC236}">
                <a16:creationId xmlns:a16="http://schemas.microsoft.com/office/drawing/2014/main" id="{1488EA0A-A0FB-40AA-8FF9-F3C677553470}"/>
              </a:ext>
            </a:extLst>
          </p:cNvPr>
          <p:cNvSpPr>
            <a:spLocks noChangeArrowheads="1"/>
          </p:cNvSpPr>
          <p:nvPr/>
        </p:nvSpPr>
        <p:spPr bwMode="auto">
          <a:xfrm>
            <a:off x="4630738"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8331" name="Text Box 27">
            <a:extLst>
              <a:ext uri="{FF2B5EF4-FFF2-40B4-BE49-F238E27FC236}">
                <a16:creationId xmlns:a16="http://schemas.microsoft.com/office/drawing/2014/main" id="{95DCC893-6100-465A-83CF-6542117DFB30}"/>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8332" name="Text Box 28">
            <a:extLst>
              <a:ext uri="{FF2B5EF4-FFF2-40B4-BE49-F238E27FC236}">
                <a16:creationId xmlns:a16="http://schemas.microsoft.com/office/drawing/2014/main" id="{CF61C82E-9365-438A-AA64-E0BCC5320B68}"/>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52EBBBFA-5583-41BD-B494-8D6A7D295075}"/>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200" dirty="0">
                <a:solidFill>
                  <a:srgbClr val="000000"/>
                </a:solidFill>
              </a:rPr>
              <a:t> A. </a:t>
            </a:r>
            <a:r>
              <a:rPr lang="fr-FR" sz="2200" dirty="0" err="1">
                <a:solidFill>
                  <a:srgbClr val="000000"/>
                </a:solidFill>
              </a:rPr>
              <a:t>Bồi</a:t>
            </a:r>
            <a:r>
              <a:rPr lang="fr-FR" sz="2200" dirty="0">
                <a:solidFill>
                  <a:srgbClr val="000000"/>
                </a:solidFill>
              </a:rPr>
              <a:t> </a:t>
            </a:r>
            <a:r>
              <a:rPr lang="fr-FR" sz="2200" err="1">
                <a:solidFill>
                  <a:srgbClr val="000000"/>
                </a:solidFill>
              </a:rPr>
              <a:t>dưỡng</a:t>
            </a:r>
            <a:r>
              <a:rPr lang="fr-FR" sz="2200">
                <a:solidFill>
                  <a:srgbClr val="000000"/>
                </a:solidFill>
              </a:rPr>
              <a:t> nâng</a:t>
            </a:r>
            <a:endParaRPr lang="fr-FR" sz="2200" dirty="0">
              <a:solidFill>
                <a:srgbClr val="000000"/>
              </a:solidFill>
            </a:endParaRPr>
          </a:p>
          <a:p>
            <a:pPr algn="ctr">
              <a:defRPr/>
            </a:pPr>
            <a:r>
              <a:rPr lang="fr-FR" sz="2200">
                <a:solidFill>
                  <a:srgbClr val="000000"/>
                </a:solidFill>
              </a:rPr>
              <a:t>cao năng </a:t>
            </a:r>
            <a:r>
              <a:rPr lang="fr-FR" sz="2200" dirty="0" err="1">
                <a:solidFill>
                  <a:srgbClr val="000000"/>
                </a:solidFill>
              </a:rPr>
              <a:t>lực</a:t>
            </a:r>
            <a:r>
              <a:rPr lang="fr-FR" sz="2200" dirty="0">
                <a:solidFill>
                  <a:srgbClr val="000000"/>
                </a:solidFill>
              </a:rPr>
              <a:t> </a:t>
            </a:r>
            <a:r>
              <a:rPr lang="fr-FR" sz="2200" dirty="0" err="1">
                <a:solidFill>
                  <a:srgbClr val="000000"/>
                </a:solidFill>
              </a:rPr>
              <a:t>cho</a:t>
            </a:r>
            <a:r>
              <a:rPr lang="fr-FR" sz="2200" dirty="0">
                <a:solidFill>
                  <a:srgbClr val="000000"/>
                </a:solidFill>
              </a:rPr>
              <a:t> </a:t>
            </a:r>
            <a:r>
              <a:rPr lang="fr-FR" sz="2200" dirty="0" err="1">
                <a:solidFill>
                  <a:srgbClr val="000000"/>
                </a:solidFill>
              </a:rPr>
              <a:t>cán</a:t>
            </a:r>
            <a:r>
              <a:rPr lang="fr-FR" sz="2200" dirty="0">
                <a:solidFill>
                  <a:srgbClr val="000000"/>
                </a:solidFill>
              </a:rPr>
              <a:t> </a:t>
            </a:r>
            <a:r>
              <a:rPr lang="fr-FR" sz="2200" dirty="0" err="1">
                <a:solidFill>
                  <a:srgbClr val="000000"/>
                </a:solidFill>
              </a:rPr>
              <a:t>bộ</a:t>
            </a:r>
            <a:r>
              <a:rPr lang="fr-FR" sz="2200" dirty="0">
                <a:solidFill>
                  <a:srgbClr val="000000"/>
                </a:solidFill>
              </a:rPr>
              <a:t> </a:t>
            </a:r>
          </a:p>
          <a:p>
            <a:pPr algn="ctr">
              <a:defRPr/>
            </a:pPr>
            <a:r>
              <a:rPr lang="fr-FR" sz="2200">
                <a:solidFill>
                  <a:srgbClr val="000000"/>
                </a:solidFill>
              </a:rPr>
              <a:t>QĐ, CA và DQTV</a:t>
            </a:r>
            <a:endParaRPr lang="vi-VN" sz="2200" b="1" dirty="0">
              <a:solidFill>
                <a:srgbClr val="000000"/>
              </a:solidFill>
            </a:endParaRPr>
          </a:p>
        </p:txBody>
      </p:sp>
      <p:sp>
        <p:nvSpPr>
          <p:cNvPr id="28" name="AutoShape 10">
            <a:extLst>
              <a:ext uri="{FF2B5EF4-FFF2-40B4-BE49-F238E27FC236}">
                <a16:creationId xmlns:a16="http://schemas.microsoft.com/office/drawing/2014/main" id="{40B06B7B-9F5B-4134-AEA8-0ADCD12D087C}"/>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200" dirty="0">
                <a:solidFill>
                  <a:srgbClr val="000000"/>
                </a:solidFill>
              </a:rPr>
              <a:t> C. </a:t>
            </a:r>
            <a:r>
              <a:rPr lang="fr-FR" sz="2200" dirty="0" err="1">
                <a:solidFill>
                  <a:srgbClr val="000000"/>
                </a:solidFill>
              </a:rPr>
              <a:t>Tổ</a:t>
            </a:r>
            <a:r>
              <a:rPr lang="fr-FR" sz="2200" dirty="0">
                <a:solidFill>
                  <a:srgbClr val="000000"/>
                </a:solidFill>
              </a:rPr>
              <a:t> </a:t>
            </a:r>
            <a:r>
              <a:rPr lang="fr-FR" sz="2200" dirty="0" err="1">
                <a:solidFill>
                  <a:srgbClr val="000000"/>
                </a:solidFill>
              </a:rPr>
              <a:t>chức</a:t>
            </a:r>
            <a:r>
              <a:rPr lang="fr-FR" sz="2200" dirty="0">
                <a:solidFill>
                  <a:srgbClr val="000000"/>
                </a:solidFill>
              </a:rPr>
              <a:t> </a:t>
            </a:r>
            <a:r>
              <a:rPr lang="fr-FR" sz="2200" err="1">
                <a:solidFill>
                  <a:srgbClr val="000000"/>
                </a:solidFill>
              </a:rPr>
              <a:t>biên</a:t>
            </a:r>
            <a:r>
              <a:rPr lang="fr-FR" sz="2200">
                <a:solidFill>
                  <a:srgbClr val="000000"/>
                </a:solidFill>
              </a:rPr>
              <a:t> chế các đơn</a:t>
            </a:r>
            <a:endParaRPr lang="fr-FR" sz="2200" dirty="0">
              <a:solidFill>
                <a:srgbClr val="000000"/>
              </a:solidFill>
            </a:endParaRPr>
          </a:p>
          <a:p>
            <a:pPr algn="ctr">
              <a:defRPr/>
            </a:pPr>
            <a:r>
              <a:rPr lang="fr-FR" sz="2200">
                <a:solidFill>
                  <a:srgbClr val="000000"/>
                </a:solidFill>
              </a:rPr>
              <a:t>vị </a:t>
            </a:r>
            <a:r>
              <a:rPr lang="fr-FR" sz="2200" dirty="0" err="1">
                <a:solidFill>
                  <a:srgbClr val="000000"/>
                </a:solidFill>
              </a:rPr>
              <a:t>phải</a:t>
            </a:r>
            <a:r>
              <a:rPr lang="fr-FR" sz="2200" dirty="0">
                <a:solidFill>
                  <a:srgbClr val="000000"/>
                </a:solidFill>
              </a:rPr>
              <a:t> </a:t>
            </a:r>
            <a:r>
              <a:rPr lang="fr-FR" sz="2200" err="1">
                <a:solidFill>
                  <a:srgbClr val="000000"/>
                </a:solidFill>
              </a:rPr>
              <a:t>đáp</a:t>
            </a:r>
            <a:r>
              <a:rPr lang="fr-FR" sz="2200">
                <a:solidFill>
                  <a:srgbClr val="000000"/>
                </a:solidFill>
              </a:rPr>
              <a:t> ứng yêu </a:t>
            </a:r>
            <a:r>
              <a:rPr lang="fr-FR" sz="2200" err="1">
                <a:solidFill>
                  <a:srgbClr val="000000"/>
                </a:solidFill>
              </a:rPr>
              <a:t>cầu</a:t>
            </a:r>
            <a:r>
              <a:rPr lang="fr-FR" sz="2200">
                <a:solidFill>
                  <a:srgbClr val="000000"/>
                </a:solidFill>
              </a:rPr>
              <a:t> nhiệm</a:t>
            </a:r>
            <a:endParaRPr lang="fr-FR" sz="2200" dirty="0">
              <a:solidFill>
                <a:srgbClr val="000000"/>
              </a:solidFill>
            </a:endParaRPr>
          </a:p>
          <a:p>
            <a:pPr algn="ctr">
              <a:defRPr/>
            </a:pPr>
            <a:r>
              <a:rPr lang="fr-FR" sz="2200">
                <a:solidFill>
                  <a:srgbClr val="000000"/>
                </a:solidFill>
              </a:rPr>
              <a:t>vụ </a:t>
            </a:r>
            <a:r>
              <a:rPr lang="fr-FR" sz="2200" dirty="0" err="1">
                <a:solidFill>
                  <a:srgbClr val="000000"/>
                </a:solidFill>
              </a:rPr>
              <a:t>khu</a:t>
            </a:r>
            <a:r>
              <a:rPr lang="fr-FR" sz="2200" dirty="0">
                <a:solidFill>
                  <a:srgbClr val="000000"/>
                </a:solidFill>
              </a:rPr>
              <a:t> </a:t>
            </a:r>
            <a:r>
              <a:rPr lang="fr-FR" sz="2200" err="1">
                <a:solidFill>
                  <a:srgbClr val="000000"/>
                </a:solidFill>
              </a:rPr>
              <a:t>vực</a:t>
            </a:r>
            <a:r>
              <a:rPr lang="fr-FR" sz="2200">
                <a:solidFill>
                  <a:srgbClr val="000000"/>
                </a:solidFill>
              </a:rPr>
              <a:t> phòng </a:t>
            </a:r>
            <a:r>
              <a:rPr lang="fr-FR" sz="2200" dirty="0" err="1">
                <a:solidFill>
                  <a:srgbClr val="000000"/>
                </a:solidFill>
              </a:rPr>
              <a:t>thủ</a:t>
            </a:r>
            <a:endParaRPr lang="vi-VN" sz="2200" b="1" dirty="0">
              <a:solidFill>
                <a:srgbClr val="000000"/>
              </a:solidFill>
            </a:endParaRPr>
          </a:p>
        </p:txBody>
      </p:sp>
      <p:sp>
        <p:nvSpPr>
          <p:cNvPr id="29" name="Rectangle: Rounded Corners 28">
            <a:extLst>
              <a:ext uri="{FF2B5EF4-FFF2-40B4-BE49-F238E27FC236}">
                <a16:creationId xmlns:a16="http://schemas.microsoft.com/office/drawing/2014/main" id="{77217636-DFED-465F-81A1-19E45B9E86F6}"/>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4" restart="whenNotActive" fill="hold" evtFilter="cancelBubble" nodeType="interactiveSeq">
                <p:stCondLst>
                  <p:cond evt="onClick" delay="0">
                    <p:tgtEl>
                      <p:spTgt spid="9833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833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8330"/>
                                        </p:tgtEl>
                                      </p:cBhvr>
                                    </p:animEffect>
                                    <p:set>
                                      <p:cBhvr>
                                        <p:cTn id="42"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8329"/>
                                        </p:tgtEl>
                                      </p:cBhvr>
                                    </p:animEffect>
                                    <p:set>
                                      <p:cBhvr>
                                        <p:cTn id="46"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8328"/>
                                        </p:tgtEl>
                                      </p:cBhvr>
                                    </p:animEffect>
                                    <p:set>
                                      <p:cBhvr>
                                        <p:cTn id="50"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8327"/>
                                        </p:tgtEl>
                                      </p:cBhvr>
                                    </p:animEffect>
                                    <p:set>
                                      <p:cBhvr>
                                        <p:cTn id="54"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8326"/>
                                        </p:tgtEl>
                                      </p:cBhvr>
                                    </p:animEffect>
                                    <p:set>
                                      <p:cBhvr>
                                        <p:cTn id="58"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8325"/>
                                        </p:tgtEl>
                                      </p:cBhvr>
                                    </p:animEffect>
                                    <p:set>
                                      <p:cBhvr>
                                        <p:cTn id="62"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8323"/>
                                        </p:tgtEl>
                                      </p:cBhvr>
                                    </p:animEffect>
                                    <p:set>
                                      <p:cBhvr>
                                        <p:cTn id="66"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8306"/>
                                        </p:tgtEl>
                                      </p:cBhvr>
                                    </p:animEffect>
                                    <p:set>
                                      <p:cBhvr>
                                        <p:cTn id="70"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7D4BBFB3-C6CC-414C-8556-64F6A67DB9BD}"/>
              </a:ext>
            </a:extLst>
          </p:cNvPr>
          <p:cNvSpPr>
            <a:spLocks noChangeArrowheads="1"/>
          </p:cNvSpPr>
          <p:nvPr/>
        </p:nvSpPr>
        <p:spPr bwMode="auto">
          <a:xfrm>
            <a:off x="4648200" y="60150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9333" name="Picture 15" descr="people008">
            <a:extLst>
              <a:ext uri="{FF2B5EF4-FFF2-40B4-BE49-F238E27FC236}">
                <a16:creationId xmlns:a16="http://schemas.microsoft.com/office/drawing/2014/main" id="{AED00236-B624-4338-A4F9-9C16895B236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C58C717-98A9-44CB-9CB0-5C172CE24E12}"/>
              </a:ext>
            </a:extLst>
          </p:cNvPr>
          <p:cNvSpPr txBox="1">
            <a:spLocks noChangeArrowheads="1"/>
          </p:cNvSpPr>
          <p:nvPr/>
        </p:nvSpPr>
        <p:spPr bwMode="auto">
          <a:xfrm>
            <a:off x="1684338" y="965200"/>
            <a:ext cx="6972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i="1">
                <a:solidFill>
                  <a:srgbClr val="000000"/>
                </a:solidFill>
              </a:rPr>
              <a:t>Xây dựng Quân đội cách mạng là</a:t>
            </a:r>
          </a:p>
          <a:p>
            <a:pPr algn="ctr" eaLnBrk="1" hangingPunct="1"/>
            <a:r>
              <a:rPr lang="en-US" altLang="en-US" sz="3000" i="1">
                <a:solidFill>
                  <a:srgbClr val="000000"/>
                </a:solidFill>
              </a:rPr>
              <a:t>làm cho lực lượng này phải:</a:t>
            </a:r>
            <a:endParaRPr lang="en-US" altLang="en-US" sz="3000" b="1" i="1">
              <a:solidFill>
                <a:srgbClr val="000000"/>
              </a:solidFill>
            </a:endParaRPr>
          </a:p>
        </p:txBody>
      </p:sp>
      <p:sp>
        <p:nvSpPr>
          <p:cNvPr id="65541" name="AutoShape 5">
            <a:extLst>
              <a:ext uri="{FF2B5EF4-FFF2-40B4-BE49-F238E27FC236}">
                <a16:creationId xmlns:a16="http://schemas.microsoft.com/office/drawing/2014/main" id="{08C89A34-4694-498C-A0D0-6B765A125286}"/>
              </a:ext>
            </a:extLst>
          </p:cNvPr>
          <p:cNvSpPr>
            <a:spLocks noChangeArrowheads="1"/>
          </p:cNvSpPr>
          <p:nvPr/>
        </p:nvSpPr>
        <p:spPr bwMode="auto">
          <a:xfrm>
            <a:off x="254000" y="4160838"/>
            <a:ext cx="4140200" cy="13255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C. </a:t>
            </a:r>
            <a:r>
              <a:rPr lang="en-US" sz="2400" dirty="0" err="1">
                <a:solidFill>
                  <a:srgbClr val="000000"/>
                </a:solidFill>
                <a:latin typeface="Arial" charset="0"/>
              </a:rPr>
              <a:t>Tuyệt</a:t>
            </a:r>
            <a:r>
              <a:rPr lang="en-US" sz="2400" dirty="0">
                <a:solidFill>
                  <a:srgbClr val="000000"/>
                </a:solidFill>
                <a:latin typeface="Arial" charset="0"/>
              </a:rPr>
              <a:t> </a:t>
            </a:r>
            <a:r>
              <a:rPr lang="en-US" sz="2400" dirty="0" err="1">
                <a:solidFill>
                  <a:srgbClr val="000000"/>
                </a:solidFill>
                <a:latin typeface="Arial" charset="0"/>
              </a:rPr>
              <a:t>đối</a:t>
            </a:r>
            <a:r>
              <a:rPr lang="en-US" sz="2400" dirty="0">
                <a:solidFill>
                  <a:srgbClr val="000000"/>
                </a:solidFill>
                <a:latin typeface="Arial" charset="0"/>
              </a:rPr>
              <a:t> </a:t>
            </a:r>
            <a:r>
              <a:rPr lang="en-US" sz="2400" dirty="0" err="1">
                <a:solidFill>
                  <a:srgbClr val="000000"/>
                </a:solidFill>
                <a:latin typeface="Arial" charset="0"/>
              </a:rPr>
              <a:t>trung</a:t>
            </a:r>
            <a:r>
              <a:rPr lang="en-US" sz="2400" dirty="0">
                <a:solidFill>
                  <a:srgbClr val="000000"/>
                </a:solidFill>
                <a:latin typeface="Arial" charset="0"/>
              </a:rPr>
              <a:t> </a:t>
            </a:r>
            <a:r>
              <a:rPr lang="en-US" sz="2400" dirty="0" err="1">
                <a:solidFill>
                  <a:srgbClr val="000000"/>
                </a:solidFill>
                <a:latin typeface="Arial" charset="0"/>
              </a:rPr>
              <a:t>thành</a:t>
            </a:r>
            <a:r>
              <a:rPr lang="en-US" sz="2400" dirty="0">
                <a:solidFill>
                  <a:srgbClr val="000000"/>
                </a:solidFill>
                <a:latin typeface="Arial" charset="0"/>
              </a:rPr>
              <a:t> </a:t>
            </a:r>
          </a:p>
          <a:p>
            <a:pPr algn="ctr">
              <a:defRPr/>
            </a:pPr>
            <a:r>
              <a:rPr lang="en-US" sz="2400" dirty="0" err="1">
                <a:solidFill>
                  <a:srgbClr val="000000"/>
                </a:solidFill>
                <a:latin typeface="Arial" charset="0"/>
              </a:rPr>
              <a:t>với</a:t>
            </a:r>
            <a:r>
              <a:rPr lang="en-US" sz="2400" dirty="0">
                <a:solidFill>
                  <a:srgbClr val="000000"/>
                </a:solidFill>
                <a:latin typeface="Arial" charset="0"/>
              </a:rPr>
              <a:t> </a:t>
            </a: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với</a:t>
            </a:r>
            <a:r>
              <a:rPr lang="en-US" sz="2400" dirty="0">
                <a:solidFill>
                  <a:srgbClr val="000000"/>
                </a:solidFill>
                <a:latin typeface="Arial" charset="0"/>
              </a:rPr>
              <a:t> </a:t>
            </a:r>
            <a:r>
              <a:rPr lang="en-US" sz="2400" dirty="0" err="1">
                <a:solidFill>
                  <a:srgbClr val="000000"/>
                </a:solidFill>
                <a:latin typeface="Arial" charset="0"/>
              </a:rPr>
              <a:t>Tổ</a:t>
            </a:r>
            <a:r>
              <a:rPr lang="en-US" sz="2400" dirty="0">
                <a:solidFill>
                  <a:srgbClr val="000000"/>
                </a:solidFill>
                <a:latin typeface="Arial" charset="0"/>
              </a:rPr>
              <a:t> </a:t>
            </a:r>
            <a:r>
              <a:rPr lang="en-US" sz="2400" dirty="0" err="1">
                <a:solidFill>
                  <a:srgbClr val="000000"/>
                </a:solidFill>
                <a:latin typeface="Arial" charset="0"/>
              </a:rPr>
              <a:t>quốc</a:t>
            </a:r>
            <a:r>
              <a:rPr lang="en-US" sz="2400" dirty="0">
                <a:solidFill>
                  <a:srgbClr val="000000"/>
                </a:solidFill>
                <a:latin typeface="Arial" charset="0"/>
              </a:rPr>
              <a:t>, </a:t>
            </a:r>
          </a:p>
          <a:p>
            <a:pPr algn="ctr">
              <a:defRPr/>
            </a:pPr>
            <a:r>
              <a:rPr lang="en-US" sz="2400" dirty="0" err="1">
                <a:solidFill>
                  <a:srgbClr val="000000"/>
                </a:solidFill>
                <a:latin typeface="Arial" charset="0"/>
              </a:rPr>
              <a:t>với</a:t>
            </a:r>
            <a:r>
              <a:rPr lang="en-US" sz="2400" dirty="0">
                <a:solidFill>
                  <a:srgbClr val="000000"/>
                </a:solidFill>
                <a:latin typeface="Arial" charset="0"/>
              </a:rPr>
              <a:t> </a:t>
            </a:r>
            <a:r>
              <a:rPr lang="en-US" sz="2400" dirty="0" err="1">
                <a:solidFill>
                  <a:srgbClr val="000000"/>
                </a:solidFill>
                <a:latin typeface="Arial" charset="0"/>
              </a:rPr>
              <a:t>nhân</a:t>
            </a:r>
            <a:r>
              <a:rPr lang="en-US" sz="2400" dirty="0">
                <a:solidFill>
                  <a:srgbClr val="000000"/>
                </a:solidFill>
                <a:latin typeface="Arial" charset="0"/>
              </a:rPr>
              <a:t> </a:t>
            </a:r>
            <a:r>
              <a:rPr lang="en-US" sz="2400" dirty="0" err="1">
                <a:solidFill>
                  <a:srgbClr val="000000"/>
                </a:solidFill>
                <a:latin typeface="Arial" charset="0"/>
              </a:rPr>
              <a:t>dân</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5A3F0059-AE10-4EC5-8C99-508CD72044E6}"/>
              </a:ext>
            </a:extLst>
          </p:cNvPr>
          <p:cNvSpPr>
            <a:spLocks noChangeArrowheads="1"/>
          </p:cNvSpPr>
          <p:nvPr/>
        </p:nvSpPr>
        <p:spPr bwMode="auto">
          <a:xfrm>
            <a:off x="228600" y="2316163"/>
            <a:ext cx="41656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A. </a:t>
            </a:r>
            <a:r>
              <a:rPr lang="en-US" sz="2400" dirty="0" err="1">
                <a:solidFill>
                  <a:srgbClr val="000000"/>
                </a:solidFill>
                <a:latin typeface="Arial" charset="0"/>
              </a:rPr>
              <a:t>Giữ</a:t>
            </a:r>
            <a:r>
              <a:rPr lang="en-US" sz="2400" dirty="0">
                <a:solidFill>
                  <a:srgbClr val="000000"/>
                </a:solidFill>
                <a:latin typeface="Arial" charset="0"/>
              </a:rPr>
              <a:t> </a:t>
            </a: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bản</a:t>
            </a:r>
            <a:r>
              <a:rPr lang="en-US" sz="2400" dirty="0">
                <a:solidFill>
                  <a:srgbClr val="000000"/>
                </a:solidFill>
                <a:latin typeface="Arial" charset="0"/>
              </a:rPr>
              <a:t> </a:t>
            </a:r>
            <a:r>
              <a:rPr lang="en-US" sz="2400" dirty="0" err="1">
                <a:solidFill>
                  <a:srgbClr val="000000"/>
                </a:solidFill>
                <a:latin typeface="Arial" charset="0"/>
              </a:rPr>
              <a:t>chất</a:t>
            </a:r>
            <a:endParaRPr lang="en-US" sz="2400" dirty="0">
              <a:solidFill>
                <a:srgbClr val="000000"/>
              </a:solidFill>
              <a:latin typeface="Arial" charset="0"/>
            </a:endParaRPr>
          </a:p>
          <a:p>
            <a:pPr algn="ctr" eaLnBrk="1" hangingPunct="1">
              <a:defRPr/>
            </a:pPr>
            <a:r>
              <a:rPr lang="en-US" sz="2400" dirty="0">
                <a:solidFill>
                  <a:srgbClr val="000000"/>
                </a:solidFill>
                <a:latin typeface="Arial" charset="0"/>
              </a:rPr>
              <a:t> </a:t>
            </a:r>
            <a:r>
              <a:rPr lang="en-US" sz="2400" dirty="0" err="1">
                <a:solidFill>
                  <a:srgbClr val="000000"/>
                </a:solidFill>
                <a:latin typeface="Arial" charset="0"/>
              </a:rPr>
              <a:t>giai</a:t>
            </a:r>
            <a:r>
              <a:rPr lang="en-US" sz="2400" dirty="0">
                <a:solidFill>
                  <a:srgbClr val="000000"/>
                </a:solidFill>
                <a:latin typeface="Arial" charset="0"/>
              </a:rPr>
              <a:t> </a:t>
            </a:r>
            <a:r>
              <a:rPr lang="en-US" sz="2400" dirty="0" err="1">
                <a:solidFill>
                  <a:srgbClr val="000000"/>
                </a:solidFill>
                <a:latin typeface="Arial" charset="0"/>
              </a:rPr>
              <a:t>cấp</a:t>
            </a:r>
            <a:r>
              <a:rPr lang="en-US" sz="2400" dirty="0">
                <a:solidFill>
                  <a:srgbClr val="000000"/>
                </a:solidFill>
                <a:latin typeface="Arial" charset="0"/>
              </a:rPr>
              <a:t> </a:t>
            </a:r>
            <a:r>
              <a:rPr lang="en-US" sz="2400" dirty="0" err="1">
                <a:solidFill>
                  <a:srgbClr val="000000"/>
                </a:solidFill>
                <a:latin typeface="Arial" charset="0"/>
              </a:rPr>
              <a:t>công</a:t>
            </a:r>
            <a:r>
              <a:rPr lang="en-US" sz="2400" dirty="0">
                <a:solidFill>
                  <a:srgbClr val="000000"/>
                </a:solidFill>
                <a:latin typeface="Arial" charset="0"/>
              </a:rPr>
              <a:t> </a:t>
            </a:r>
            <a:r>
              <a:rPr lang="en-US" sz="2400" dirty="0" err="1">
                <a:solidFill>
                  <a:srgbClr val="000000"/>
                </a:solidFill>
                <a:latin typeface="Arial" charset="0"/>
              </a:rPr>
              <a:t>nhân</a:t>
            </a:r>
            <a:r>
              <a:rPr lang="en-US" sz="2400" dirty="0">
                <a:solidFill>
                  <a:srgbClr val="000000"/>
                </a:solidFill>
                <a:latin typeface="Arial" charset="0"/>
              </a:rPr>
              <a:t>, </a:t>
            </a:r>
            <a:r>
              <a:rPr lang="en-US" sz="2400" dirty="0" err="1">
                <a:solidFill>
                  <a:srgbClr val="000000"/>
                </a:solidFill>
                <a:latin typeface="Arial" charset="0"/>
              </a:rPr>
              <a:t>giữ</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lòng</a:t>
            </a:r>
            <a:r>
              <a:rPr lang="en-US" sz="2400" dirty="0">
                <a:solidFill>
                  <a:srgbClr val="000000"/>
                </a:solidFill>
                <a:latin typeface="Arial" charset="0"/>
              </a:rPr>
              <a:t> </a:t>
            </a:r>
            <a:r>
              <a:rPr lang="en-US" sz="2400" dirty="0" err="1">
                <a:solidFill>
                  <a:srgbClr val="000000"/>
                </a:solidFill>
                <a:latin typeface="Arial" charset="0"/>
              </a:rPr>
              <a:t>trung</a:t>
            </a:r>
            <a:r>
              <a:rPr lang="en-US" sz="2400" dirty="0">
                <a:solidFill>
                  <a:srgbClr val="000000"/>
                </a:solidFill>
                <a:latin typeface="Arial" charset="0"/>
              </a:rPr>
              <a:t> </a:t>
            </a:r>
            <a:r>
              <a:rPr lang="en-US" sz="2400" dirty="0" err="1">
                <a:solidFill>
                  <a:srgbClr val="000000"/>
                </a:solidFill>
                <a:latin typeface="Arial" charset="0"/>
              </a:rPr>
              <a:t>thành</a:t>
            </a:r>
            <a:endParaRPr lang="en-US" sz="2300" b="1" dirty="0">
              <a:solidFill>
                <a:srgbClr val="000000"/>
              </a:solidFill>
              <a:latin typeface="Times New Roman" pitchFamily="18" charset="0"/>
              <a:cs typeface="Times New Roman" pitchFamily="18" charset="0"/>
            </a:endParaRPr>
          </a:p>
        </p:txBody>
      </p:sp>
      <p:sp>
        <p:nvSpPr>
          <p:cNvPr id="99347" name="Oval 19">
            <a:extLst>
              <a:ext uri="{FF2B5EF4-FFF2-40B4-BE49-F238E27FC236}">
                <a16:creationId xmlns:a16="http://schemas.microsoft.com/office/drawing/2014/main" id="{67BB3A99-5069-4D65-B535-024F2E9F3273}"/>
              </a:ext>
            </a:extLst>
          </p:cNvPr>
          <p:cNvSpPr>
            <a:spLocks noChangeArrowheads="1"/>
          </p:cNvSpPr>
          <p:nvPr/>
        </p:nvSpPr>
        <p:spPr bwMode="auto">
          <a:xfrm>
            <a:off x="4660900" y="6002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5784" name="Picture 20" descr="ani32">
            <a:hlinkClick r:id="rId7" action="ppaction://hlinksldjump"/>
            <a:extLst>
              <a:ext uri="{FF2B5EF4-FFF2-40B4-BE49-F238E27FC236}">
                <a16:creationId xmlns:a16="http://schemas.microsoft.com/office/drawing/2014/main" id="{1790078D-DF10-47C0-BA81-6D1E3B52EEF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0944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9EA37092-3281-417F-B47E-D8F051231ADB}"/>
              </a:ext>
            </a:extLst>
          </p:cNvPr>
          <p:cNvSpPr>
            <a:spLocks noChangeArrowheads="1"/>
          </p:cNvSpPr>
          <p:nvPr/>
        </p:nvSpPr>
        <p:spPr bwMode="auto">
          <a:xfrm>
            <a:off x="46482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9350" name="Oval 22">
            <a:extLst>
              <a:ext uri="{FF2B5EF4-FFF2-40B4-BE49-F238E27FC236}">
                <a16:creationId xmlns:a16="http://schemas.microsoft.com/office/drawing/2014/main" id="{312005D7-2828-4DCF-A998-AA0BA6B4A96A}"/>
              </a:ext>
            </a:extLst>
          </p:cNvPr>
          <p:cNvSpPr>
            <a:spLocks noChangeArrowheads="1"/>
          </p:cNvSpPr>
          <p:nvPr/>
        </p:nvSpPr>
        <p:spPr bwMode="auto">
          <a:xfrm>
            <a:off x="466090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9351" name="Oval 23">
            <a:extLst>
              <a:ext uri="{FF2B5EF4-FFF2-40B4-BE49-F238E27FC236}">
                <a16:creationId xmlns:a16="http://schemas.microsoft.com/office/drawing/2014/main" id="{37CA14E1-4738-4C93-968D-62543A0EF2D9}"/>
              </a:ext>
            </a:extLst>
          </p:cNvPr>
          <p:cNvSpPr>
            <a:spLocks noChangeArrowheads="1"/>
          </p:cNvSpPr>
          <p:nvPr/>
        </p:nvSpPr>
        <p:spPr bwMode="auto">
          <a:xfrm>
            <a:off x="46482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9352" name="Oval 24">
            <a:extLst>
              <a:ext uri="{FF2B5EF4-FFF2-40B4-BE49-F238E27FC236}">
                <a16:creationId xmlns:a16="http://schemas.microsoft.com/office/drawing/2014/main" id="{71E491F6-B5E0-4249-B5D5-FD8F04D6CB4C}"/>
              </a:ext>
            </a:extLst>
          </p:cNvPr>
          <p:cNvSpPr>
            <a:spLocks noChangeArrowheads="1"/>
          </p:cNvSpPr>
          <p:nvPr/>
        </p:nvSpPr>
        <p:spPr bwMode="auto">
          <a:xfrm>
            <a:off x="46609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9353" name="Oval 25">
            <a:extLst>
              <a:ext uri="{FF2B5EF4-FFF2-40B4-BE49-F238E27FC236}">
                <a16:creationId xmlns:a16="http://schemas.microsoft.com/office/drawing/2014/main" id="{70F158C5-53AC-46B6-9980-8FEFCA248B0A}"/>
              </a:ext>
            </a:extLst>
          </p:cNvPr>
          <p:cNvSpPr>
            <a:spLocks noChangeArrowheads="1"/>
          </p:cNvSpPr>
          <p:nvPr/>
        </p:nvSpPr>
        <p:spPr bwMode="auto">
          <a:xfrm>
            <a:off x="4660900" y="6002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9354" name="Oval 26">
            <a:extLst>
              <a:ext uri="{FF2B5EF4-FFF2-40B4-BE49-F238E27FC236}">
                <a16:creationId xmlns:a16="http://schemas.microsoft.com/office/drawing/2014/main" id="{188826CB-236E-4BBD-B39B-AB274B146104}"/>
              </a:ext>
            </a:extLst>
          </p:cNvPr>
          <p:cNvSpPr>
            <a:spLocks noChangeArrowheads="1"/>
          </p:cNvSpPr>
          <p:nvPr/>
        </p:nvSpPr>
        <p:spPr bwMode="auto">
          <a:xfrm>
            <a:off x="46609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9355" name="Text Box 27">
            <a:extLst>
              <a:ext uri="{FF2B5EF4-FFF2-40B4-BE49-F238E27FC236}">
                <a16:creationId xmlns:a16="http://schemas.microsoft.com/office/drawing/2014/main" id="{7DF178A4-7FA4-4075-A90F-FAD8AB0D530C}"/>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99356" name="Text Box 28">
            <a:extLst>
              <a:ext uri="{FF2B5EF4-FFF2-40B4-BE49-F238E27FC236}">
                <a16:creationId xmlns:a16="http://schemas.microsoft.com/office/drawing/2014/main" id="{999815D5-06C7-4D7B-B4D9-563E3D8BFAC0}"/>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52F4D097-08BA-4CE6-B010-9D154FB6D9D8}"/>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B. </a:t>
            </a:r>
            <a:r>
              <a:rPr lang="en-US" sz="2400" dirty="0" err="1">
                <a:solidFill>
                  <a:srgbClr val="000000"/>
                </a:solidFill>
                <a:latin typeface="Arial" charset="0"/>
              </a:rPr>
              <a:t>Luôn</a:t>
            </a:r>
            <a:r>
              <a:rPr lang="en-US" sz="2400" dirty="0">
                <a:solidFill>
                  <a:srgbClr val="000000"/>
                </a:solidFill>
                <a:latin typeface="Arial" charset="0"/>
              </a:rPr>
              <a:t> </a:t>
            </a:r>
            <a:r>
              <a:rPr lang="en-US" sz="2400" err="1">
                <a:solidFill>
                  <a:srgbClr val="000000"/>
                </a:solidFill>
                <a:latin typeface="Arial" charset="0"/>
              </a:rPr>
              <a:t>luôn</a:t>
            </a:r>
            <a:r>
              <a:rPr lang="en-US" sz="2400">
                <a:solidFill>
                  <a:srgbClr val="000000"/>
                </a:solidFill>
                <a:latin typeface="Arial" charset="0"/>
              </a:rPr>
              <a:t> trung </a:t>
            </a:r>
            <a:r>
              <a:rPr lang="en-US" sz="2400" dirty="0" err="1">
                <a:solidFill>
                  <a:srgbClr val="000000"/>
                </a:solidFill>
                <a:latin typeface="Arial" charset="0"/>
              </a:rPr>
              <a:t>thành</a:t>
            </a:r>
            <a:r>
              <a:rPr lang="en-US" sz="2400" dirty="0">
                <a:solidFill>
                  <a:srgbClr val="000000"/>
                </a:solidFill>
                <a:latin typeface="Arial" charset="0"/>
              </a:rPr>
              <a:t>,</a:t>
            </a:r>
          </a:p>
          <a:p>
            <a:pPr algn="ctr" eaLnBrk="1" hangingPunct="1">
              <a:defRPr/>
            </a:pPr>
            <a:r>
              <a:rPr lang="en-US" sz="2400" dirty="0">
                <a:solidFill>
                  <a:srgbClr val="000000"/>
                </a:solidFill>
                <a:latin typeface="Arial" charset="0"/>
              </a:rPr>
              <a:t> </a:t>
            </a:r>
            <a:r>
              <a:rPr lang="en-US" sz="2400" dirty="0" err="1">
                <a:solidFill>
                  <a:srgbClr val="000000"/>
                </a:solidFill>
                <a:latin typeface="Arial" charset="0"/>
              </a:rPr>
              <a:t>sẵn</a:t>
            </a:r>
            <a:r>
              <a:rPr lang="en-US" sz="2400" dirty="0">
                <a:solidFill>
                  <a:srgbClr val="000000"/>
                </a:solidFill>
                <a:latin typeface="Arial" charset="0"/>
              </a:rPr>
              <a:t> </a:t>
            </a:r>
            <a:r>
              <a:rPr lang="en-US" sz="2400" dirty="0" err="1">
                <a:solidFill>
                  <a:srgbClr val="000000"/>
                </a:solidFill>
                <a:latin typeface="Arial" charset="0"/>
              </a:rPr>
              <a:t>sàng</a:t>
            </a:r>
            <a:r>
              <a:rPr lang="en-US" sz="2400" dirty="0">
                <a:solidFill>
                  <a:srgbClr val="000000"/>
                </a:solidFill>
                <a:latin typeface="Arial" charset="0"/>
              </a:rPr>
              <a:t> </a:t>
            </a:r>
            <a:r>
              <a:rPr lang="en-US" sz="2400" dirty="0" err="1">
                <a:solidFill>
                  <a:srgbClr val="000000"/>
                </a:solidFill>
                <a:latin typeface="Arial" charset="0"/>
              </a:rPr>
              <a:t>hy</a:t>
            </a:r>
            <a:r>
              <a:rPr lang="en-US" sz="2400" dirty="0">
                <a:solidFill>
                  <a:srgbClr val="000000"/>
                </a:solidFill>
                <a:latin typeface="Arial" charset="0"/>
              </a:rPr>
              <a:t> </a:t>
            </a:r>
            <a:r>
              <a:rPr lang="en-US" sz="2400" dirty="0" err="1">
                <a:solidFill>
                  <a:srgbClr val="000000"/>
                </a:solidFill>
                <a:latin typeface="Arial" charset="0"/>
              </a:rPr>
              <a:t>sinh</a:t>
            </a:r>
            <a:r>
              <a:rPr lang="en-US" sz="2400" dirty="0">
                <a:solidFill>
                  <a:srgbClr val="000000"/>
                </a:solidFill>
                <a:latin typeface="Arial" charset="0"/>
              </a:rPr>
              <a:t> </a:t>
            </a:r>
            <a:r>
              <a:rPr lang="en-US" sz="2400" dirty="0" err="1">
                <a:solidFill>
                  <a:srgbClr val="000000"/>
                </a:solidFill>
                <a:latin typeface="Arial" charset="0"/>
              </a:rPr>
              <a:t>anh</a:t>
            </a:r>
            <a:r>
              <a:rPr lang="en-US" sz="2400" dirty="0">
                <a:solidFill>
                  <a:srgbClr val="000000"/>
                </a:solidFill>
                <a:latin typeface="Arial" charset="0"/>
              </a:rPr>
              <a:t> </a:t>
            </a:r>
            <a:r>
              <a:rPr lang="en-US" sz="2400" dirty="0" err="1">
                <a:solidFill>
                  <a:srgbClr val="000000"/>
                </a:solidFill>
                <a:latin typeface="Arial" charset="0"/>
              </a:rPr>
              <a:t>dũng</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khi</a:t>
            </a:r>
            <a:r>
              <a:rPr lang="en-US" sz="2400" dirty="0">
                <a:solidFill>
                  <a:srgbClr val="000000"/>
                </a:solidFill>
                <a:latin typeface="Arial" charset="0"/>
              </a:rPr>
              <a:t> </a:t>
            </a:r>
            <a:r>
              <a:rPr lang="en-US" sz="2400" dirty="0" err="1">
                <a:solidFill>
                  <a:srgbClr val="000000"/>
                </a:solidFill>
                <a:latin typeface="Arial" charset="0"/>
              </a:rPr>
              <a:t>Tổ</a:t>
            </a:r>
            <a:r>
              <a:rPr lang="en-US" sz="2400" dirty="0">
                <a:solidFill>
                  <a:srgbClr val="000000"/>
                </a:solidFill>
                <a:latin typeface="Arial" charset="0"/>
              </a:rPr>
              <a:t> </a:t>
            </a:r>
            <a:r>
              <a:rPr lang="en-US" sz="2400" dirty="0" err="1">
                <a:solidFill>
                  <a:srgbClr val="000000"/>
                </a:solidFill>
                <a:latin typeface="Arial" charset="0"/>
              </a:rPr>
              <a:t>quốc</a:t>
            </a:r>
            <a:r>
              <a:rPr lang="en-US" sz="2400" dirty="0">
                <a:solidFill>
                  <a:srgbClr val="000000"/>
                </a:solidFill>
                <a:latin typeface="Arial" charset="0"/>
              </a:rPr>
              <a:t> </a:t>
            </a:r>
            <a:r>
              <a:rPr lang="en-US" sz="2400" dirty="0" err="1">
                <a:solidFill>
                  <a:srgbClr val="000000"/>
                </a:solidFill>
                <a:latin typeface="Arial" charset="0"/>
              </a:rPr>
              <a:t>cần</a:t>
            </a:r>
            <a:endParaRPr lang="en-US" sz="2300" b="1" dirty="0">
              <a:solidFill>
                <a:srgbClr val="000000"/>
              </a:solidFill>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1401229E-3073-4540-871E-83296A890ECF}"/>
              </a:ext>
            </a:extLst>
          </p:cNvPr>
          <p:cNvSpPr>
            <a:spLocks noChangeArrowheads="1"/>
          </p:cNvSpPr>
          <p:nvPr/>
        </p:nvSpPr>
        <p:spPr bwMode="auto">
          <a:xfrm>
            <a:off x="4749800" y="4160838"/>
            <a:ext cx="4140200" cy="13255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Ý </a:t>
            </a:r>
            <a:r>
              <a:rPr lang="en-US" sz="2400" dirty="0" err="1">
                <a:solidFill>
                  <a:srgbClr val="000000"/>
                </a:solidFill>
                <a:latin typeface="Arial" charset="0"/>
              </a:rPr>
              <a:t>chí</a:t>
            </a:r>
            <a:r>
              <a:rPr lang="en-US" sz="2400" dirty="0">
                <a:solidFill>
                  <a:srgbClr val="000000"/>
                </a:solidFill>
                <a:latin typeface="Arial" charset="0"/>
              </a:rPr>
              <a:t> </a:t>
            </a:r>
            <a:r>
              <a:rPr lang="en-US" sz="2400" dirty="0" err="1">
                <a:solidFill>
                  <a:srgbClr val="000000"/>
                </a:solidFill>
                <a:latin typeface="Arial" charset="0"/>
              </a:rPr>
              <a:t>quyết</a:t>
            </a:r>
            <a:r>
              <a:rPr lang="en-US" sz="2400" dirty="0">
                <a:solidFill>
                  <a:srgbClr val="000000"/>
                </a:solidFill>
                <a:latin typeface="Arial" charset="0"/>
              </a:rPr>
              <a:t> </a:t>
            </a:r>
            <a:r>
              <a:rPr lang="en-US" sz="2400" dirty="0" err="1">
                <a:solidFill>
                  <a:srgbClr val="000000"/>
                </a:solidFill>
                <a:latin typeface="Arial" charset="0"/>
              </a:rPr>
              <a:t>tâm</a:t>
            </a:r>
            <a:r>
              <a:rPr lang="en-US" sz="2400" dirty="0">
                <a:solidFill>
                  <a:srgbClr val="000000"/>
                </a:solidFill>
                <a:latin typeface="Arial" charset="0"/>
              </a:rPr>
              <a:t> </a:t>
            </a:r>
            <a:r>
              <a:rPr lang="en-US" sz="2400" dirty="0" err="1">
                <a:solidFill>
                  <a:srgbClr val="000000"/>
                </a:solidFill>
                <a:latin typeface="Arial" charset="0"/>
              </a:rPr>
              <a:t>cao</a:t>
            </a:r>
            <a:r>
              <a:rPr lang="en-US" sz="2400" dirty="0">
                <a:solidFill>
                  <a:srgbClr val="000000"/>
                </a:solidFill>
                <a:latin typeface="Arial" charset="0"/>
              </a:rPr>
              <a:t>, </a:t>
            </a:r>
          </a:p>
          <a:p>
            <a:pPr algn="ctr">
              <a:defRPr/>
            </a:pPr>
            <a:r>
              <a:rPr lang="en-US" sz="2400" dirty="0" err="1">
                <a:solidFill>
                  <a:srgbClr val="000000"/>
                </a:solidFill>
                <a:latin typeface="Arial" charset="0"/>
              </a:rPr>
              <a:t>bản</a:t>
            </a:r>
            <a:r>
              <a:rPr lang="en-US" sz="2400" dirty="0">
                <a:solidFill>
                  <a:srgbClr val="000000"/>
                </a:solidFill>
                <a:latin typeface="Arial" charset="0"/>
              </a:rPr>
              <a:t> </a:t>
            </a:r>
            <a:r>
              <a:rPr lang="en-US" sz="2400" dirty="0" err="1">
                <a:solidFill>
                  <a:srgbClr val="000000"/>
                </a:solidFill>
                <a:latin typeface="Arial" charset="0"/>
              </a:rPr>
              <a:t>lĩnh</a:t>
            </a:r>
            <a:r>
              <a:rPr lang="en-US" sz="2400" dirty="0">
                <a:solidFill>
                  <a:srgbClr val="000000"/>
                </a:solidFill>
                <a:latin typeface="Arial" charset="0"/>
              </a:rPr>
              <a:t> </a:t>
            </a: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vàng</a:t>
            </a:r>
            <a:r>
              <a:rPr lang="en-US" sz="2400" dirty="0">
                <a:solidFill>
                  <a:srgbClr val="000000"/>
                </a:solidFill>
                <a:latin typeface="Arial" charset="0"/>
              </a:rPr>
              <a:t>, </a:t>
            </a:r>
            <a:r>
              <a:rPr lang="en-US" sz="2400" dirty="0" err="1">
                <a:solidFill>
                  <a:srgbClr val="000000"/>
                </a:solidFill>
                <a:latin typeface="Arial" charset="0"/>
              </a:rPr>
              <a:t>không</a:t>
            </a:r>
            <a:r>
              <a:rPr lang="en-US" sz="2400" dirty="0">
                <a:solidFill>
                  <a:srgbClr val="000000"/>
                </a:solidFill>
                <a:latin typeface="Arial" charset="0"/>
              </a:rPr>
              <a:t> </a:t>
            </a:r>
          </a:p>
          <a:p>
            <a:pPr algn="ctr">
              <a:defRPr/>
            </a:pPr>
            <a:r>
              <a:rPr lang="en-US" sz="2400" dirty="0" err="1">
                <a:solidFill>
                  <a:srgbClr val="000000"/>
                </a:solidFill>
                <a:latin typeface="Arial" charset="0"/>
              </a:rPr>
              <a:t>sợ</a:t>
            </a:r>
            <a:r>
              <a:rPr lang="en-US" sz="2400" dirty="0">
                <a:solidFill>
                  <a:srgbClr val="000000"/>
                </a:solidFill>
                <a:latin typeface="Arial" charset="0"/>
              </a:rPr>
              <a:t> </a:t>
            </a:r>
            <a:r>
              <a:rPr lang="en-US" sz="2400" dirty="0" err="1">
                <a:solidFill>
                  <a:srgbClr val="000000"/>
                </a:solidFill>
                <a:latin typeface="Arial" charset="0"/>
              </a:rPr>
              <a:t>gian</a:t>
            </a:r>
            <a:r>
              <a:rPr lang="en-US" sz="2400" dirty="0">
                <a:solidFill>
                  <a:srgbClr val="000000"/>
                </a:solidFill>
                <a:latin typeface="Arial" charset="0"/>
              </a:rPr>
              <a:t> </a:t>
            </a:r>
            <a:r>
              <a:rPr lang="en-US" sz="2400" dirty="0" err="1">
                <a:solidFill>
                  <a:srgbClr val="000000"/>
                </a:solidFill>
                <a:latin typeface="Arial" charset="0"/>
              </a:rPr>
              <a:t>khổ</a:t>
            </a:r>
            <a:r>
              <a:rPr lang="en-US" sz="2400" dirty="0">
                <a:solidFill>
                  <a:srgbClr val="000000"/>
                </a:solidFill>
                <a:latin typeface="Arial" charset="0"/>
              </a:rPr>
              <a:t>, </a:t>
            </a:r>
            <a:r>
              <a:rPr lang="en-US" sz="2400" dirty="0" err="1">
                <a:solidFill>
                  <a:srgbClr val="000000"/>
                </a:solidFill>
                <a:latin typeface="Arial" charset="0"/>
              </a:rPr>
              <a:t>hy</a:t>
            </a:r>
            <a:r>
              <a:rPr lang="en-US" sz="2400" dirty="0">
                <a:solidFill>
                  <a:srgbClr val="000000"/>
                </a:solidFill>
                <a:latin typeface="Arial" charset="0"/>
              </a:rPr>
              <a:t> </a:t>
            </a:r>
            <a:r>
              <a:rPr lang="en-US" sz="2400" dirty="0" err="1">
                <a:solidFill>
                  <a:srgbClr val="000000"/>
                </a:solidFill>
                <a:latin typeface="Arial" charset="0"/>
              </a:rPr>
              <a:t>sinh</a:t>
            </a:r>
            <a:endParaRPr lang="vi-VN" sz="2400" b="1" dirty="0">
              <a:solidFill>
                <a:srgbClr val="000000"/>
              </a:solidFill>
              <a:latin typeface="Arial" charset="0"/>
            </a:endParaRPr>
          </a:p>
        </p:txBody>
      </p:sp>
      <p:sp>
        <p:nvSpPr>
          <p:cNvPr id="29" name="Rectangle: Rounded Corners 28">
            <a:extLst>
              <a:ext uri="{FF2B5EF4-FFF2-40B4-BE49-F238E27FC236}">
                <a16:creationId xmlns:a16="http://schemas.microsoft.com/office/drawing/2014/main" id="{04EC19D6-EFA2-4388-8706-74F19B77A0C4}"/>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8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4" restart="whenNotActive" fill="hold" evtFilter="cancelBubble" nodeType="interactiveSeq">
                <p:stCondLst>
                  <p:cond evt="onClick" delay="0">
                    <p:tgtEl>
                      <p:spTgt spid="9935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935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9354"/>
                                        </p:tgtEl>
                                      </p:cBhvr>
                                    </p:animEffect>
                                    <p:set>
                                      <p:cBhvr>
                                        <p:cTn id="42"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9353"/>
                                        </p:tgtEl>
                                      </p:cBhvr>
                                    </p:animEffect>
                                    <p:set>
                                      <p:cBhvr>
                                        <p:cTn id="46"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9352"/>
                                        </p:tgtEl>
                                      </p:cBhvr>
                                    </p:animEffect>
                                    <p:set>
                                      <p:cBhvr>
                                        <p:cTn id="50"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9351"/>
                                        </p:tgtEl>
                                      </p:cBhvr>
                                    </p:animEffect>
                                    <p:set>
                                      <p:cBhvr>
                                        <p:cTn id="54"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9350"/>
                                        </p:tgtEl>
                                      </p:cBhvr>
                                    </p:animEffect>
                                    <p:set>
                                      <p:cBhvr>
                                        <p:cTn id="58"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9349"/>
                                        </p:tgtEl>
                                      </p:cBhvr>
                                    </p:animEffect>
                                    <p:set>
                                      <p:cBhvr>
                                        <p:cTn id="62"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9347"/>
                                        </p:tgtEl>
                                      </p:cBhvr>
                                    </p:animEffect>
                                    <p:set>
                                      <p:cBhvr>
                                        <p:cTn id="66"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9330"/>
                                        </p:tgtEl>
                                      </p:cBhvr>
                                    </p:animEffect>
                                    <p:set>
                                      <p:cBhvr>
                                        <p:cTn id="70"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E77503E5-AD19-48E7-BA86-5DA49BB4860F}"/>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0357" name="Picture 15" descr="people008">
            <a:extLst>
              <a:ext uri="{FF2B5EF4-FFF2-40B4-BE49-F238E27FC236}">
                <a16:creationId xmlns:a16="http://schemas.microsoft.com/office/drawing/2014/main" id="{629DFAA2-D57F-431B-9816-76DFF26EB3B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EFFCD4E-70B1-426C-954D-E54D156DB357}"/>
              </a:ext>
            </a:extLst>
          </p:cNvPr>
          <p:cNvSpPr txBox="1">
            <a:spLocks noChangeArrowheads="1"/>
          </p:cNvSpPr>
          <p:nvPr/>
        </p:nvSpPr>
        <p:spPr bwMode="auto">
          <a:xfrm>
            <a:off x="1603375" y="1198563"/>
            <a:ext cx="72659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solidFill>
                  <a:srgbClr val="000000"/>
                </a:solidFill>
              </a:rPr>
              <a:t>Xây dựng Quân đội chính quy nhằm:</a:t>
            </a:r>
          </a:p>
        </p:txBody>
      </p:sp>
      <p:sp>
        <p:nvSpPr>
          <p:cNvPr id="65541" name="AutoShape 5">
            <a:extLst>
              <a:ext uri="{FF2B5EF4-FFF2-40B4-BE49-F238E27FC236}">
                <a16:creationId xmlns:a16="http://schemas.microsoft.com/office/drawing/2014/main" id="{DC46785C-FE4C-4CFF-B2D7-BA1E3EF35D67}"/>
              </a:ext>
            </a:extLst>
          </p:cNvPr>
          <p:cNvSpPr>
            <a:spLocks noChangeArrowheads="1"/>
          </p:cNvSpPr>
          <p:nvPr/>
        </p:nvSpPr>
        <p:spPr bwMode="auto">
          <a:xfrm>
            <a:off x="4724400" y="2316163"/>
            <a:ext cx="4191000" cy="12652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rgbClr val="000000"/>
                </a:solidFill>
              </a:rPr>
              <a:t>B. </a:t>
            </a:r>
            <a:r>
              <a:rPr lang="en-US" sz="2400" dirty="0" err="1">
                <a:solidFill>
                  <a:srgbClr val="000000"/>
                </a:solidFill>
              </a:rPr>
              <a:t>Thống</a:t>
            </a:r>
            <a:r>
              <a:rPr lang="en-US" sz="2400" dirty="0">
                <a:solidFill>
                  <a:srgbClr val="000000"/>
                </a:solidFill>
              </a:rPr>
              <a:t> </a:t>
            </a:r>
            <a:r>
              <a:rPr lang="en-US" sz="2400" dirty="0" err="1">
                <a:solidFill>
                  <a:srgbClr val="000000"/>
                </a:solidFill>
              </a:rPr>
              <a:t>nhất</a:t>
            </a:r>
            <a:r>
              <a:rPr lang="en-US" sz="2400" dirty="0">
                <a:solidFill>
                  <a:srgbClr val="000000"/>
                </a:solidFill>
              </a:rPr>
              <a:t> ý </a:t>
            </a:r>
            <a:r>
              <a:rPr lang="en-US" sz="2400" dirty="0" err="1">
                <a:solidFill>
                  <a:srgbClr val="000000"/>
                </a:solidFill>
              </a:rPr>
              <a:t>chí</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hành</a:t>
            </a:r>
            <a:endParaRPr lang="en-US" sz="2400" dirty="0">
              <a:solidFill>
                <a:srgbClr val="000000"/>
              </a:solidFill>
            </a:endParaRPr>
          </a:p>
          <a:p>
            <a:pPr algn="ctr">
              <a:defRPr/>
            </a:pPr>
            <a:r>
              <a:rPr lang="en-US" sz="2400" dirty="0">
                <a:solidFill>
                  <a:srgbClr val="000000"/>
                </a:solidFill>
              </a:rPr>
              <a:t> </a:t>
            </a:r>
            <a:r>
              <a:rPr lang="en-US" sz="2400" dirty="0" err="1">
                <a:solidFill>
                  <a:srgbClr val="000000"/>
                </a:solidFill>
              </a:rPr>
              <a:t>động</a:t>
            </a:r>
            <a:r>
              <a:rPr lang="en-US" sz="2400" dirty="0">
                <a:solidFill>
                  <a:srgbClr val="000000"/>
                </a:solidFill>
              </a:rPr>
              <a:t> </a:t>
            </a:r>
            <a:r>
              <a:rPr lang="en-US" sz="2400" dirty="0" err="1">
                <a:solidFill>
                  <a:srgbClr val="000000"/>
                </a:solidFill>
              </a:rPr>
              <a:t>của</a:t>
            </a:r>
            <a:r>
              <a:rPr lang="en-US" sz="2400" dirty="0">
                <a:solidFill>
                  <a:srgbClr val="000000"/>
                </a:solidFill>
              </a:rPr>
              <a:t> </a:t>
            </a:r>
            <a:r>
              <a:rPr lang="en-US" sz="2400" dirty="0" err="1">
                <a:solidFill>
                  <a:srgbClr val="000000"/>
                </a:solidFill>
              </a:rPr>
              <a:t>mọi</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nhân</a:t>
            </a:r>
            <a:endParaRPr lang="en-US" sz="2400" dirty="0">
              <a:solidFill>
                <a:srgbClr val="000000"/>
              </a:solidFill>
            </a:endParaRPr>
          </a:p>
        </p:txBody>
      </p:sp>
      <p:sp>
        <p:nvSpPr>
          <p:cNvPr id="65546" name="AutoShape 10">
            <a:extLst>
              <a:ext uri="{FF2B5EF4-FFF2-40B4-BE49-F238E27FC236}">
                <a16:creationId xmlns:a16="http://schemas.microsoft.com/office/drawing/2014/main" id="{FFFE8433-A9EA-4746-A7A5-AADE1594C74E}"/>
              </a:ext>
            </a:extLst>
          </p:cNvPr>
          <p:cNvSpPr>
            <a:spLocks noChangeArrowheads="1"/>
          </p:cNvSpPr>
          <p:nvPr/>
        </p:nvSpPr>
        <p:spPr bwMode="auto">
          <a:xfrm>
            <a:off x="228600" y="4130675"/>
            <a:ext cx="4191000" cy="1341438"/>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rgbClr val="000000"/>
                </a:solidFill>
              </a:rPr>
              <a:t> C. </a:t>
            </a:r>
            <a:r>
              <a:rPr lang="en-US" sz="2400" dirty="0" err="1">
                <a:solidFill>
                  <a:srgbClr val="000000"/>
                </a:solidFill>
              </a:rPr>
              <a:t>Làm</a:t>
            </a:r>
            <a:r>
              <a:rPr lang="en-US" sz="2400" dirty="0">
                <a:solidFill>
                  <a:srgbClr val="000000"/>
                </a:solidFill>
              </a:rPr>
              <a:t> </a:t>
            </a:r>
            <a:r>
              <a:rPr lang="en-US" sz="2400" dirty="0" err="1">
                <a:solidFill>
                  <a:srgbClr val="000000"/>
                </a:solidFill>
              </a:rPr>
              <a:t>cho</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r>
              <a:rPr lang="en-US" sz="2400" dirty="0">
                <a:solidFill>
                  <a:srgbClr val="000000"/>
                </a:solidFill>
              </a:rPr>
              <a:t> </a:t>
            </a:r>
            <a:r>
              <a:rPr lang="en-US" sz="2400" dirty="0" err="1">
                <a:solidFill>
                  <a:srgbClr val="000000"/>
                </a:solidFill>
              </a:rPr>
              <a:t>hùng</a:t>
            </a:r>
            <a:endParaRPr lang="en-US" sz="2400" dirty="0">
              <a:solidFill>
                <a:srgbClr val="000000"/>
              </a:solidFill>
            </a:endParaRPr>
          </a:p>
          <a:p>
            <a:pPr algn="ctr">
              <a:defRPr/>
            </a:pPr>
            <a:r>
              <a:rPr lang="en-US" sz="2400" dirty="0">
                <a:solidFill>
                  <a:srgbClr val="000000"/>
                </a:solidFill>
              </a:rPr>
              <a:t> </a:t>
            </a:r>
            <a:r>
              <a:rPr lang="en-US" sz="2400" dirty="0" err="1">
                <a:solidFill>
                  <a:srgbClr val="000000"/>
                </a:solidFill>
              </a:rPr>
              <a:t>mạnh</a:t>
            </a:r>
            <a:r>
              <a:rPr lang="en-US" sz="2400" dirty="0">
                <a:solidFill>
                  <a:srgbClr val="000000"/>
                </a:solidFill>
              </a:rPr>
              <a:t>, </a:t>
            </a:r>
            <a:r>
              <a:rPr lang="en-US" sz="2400" dirty="0" err="1">
                <a:solidFill>
                  <a:srgbClr val="000000"/>
                </a:solidFill>
              </a:rPr>
              <a:t>sẵn</a:t>
            </a:r>
            <a:r>
              <a:rPr lang="en-US" sz="2400" dirty="0">
                <a:solidFill>
                  <a:srgbClr val="000000"/>
                </a:solidFill>
              </a:rPr>
              <a:t> </a:t>
            </a:r>
            <a:r>
              <a:rPr lang="en-US" sz="2400" dirty="0" err="1">
                <a:solidFill>
                  <a:srgbClr val="000000"/>
                </a:solidFill>
              </a:rPr>
              <a:t>sàng</a:t>
            </a:r>
            <a:r>
              <a:rPr lang="en-US" sz="2400" dirty="0">
                <a:solidFill>
                  <a:srgbClr val="000000"/>
                </a:solidFill>
              </a:rPr>
              <a:t> </a:t>
            </a:r>
            <a:r>
              <a:rPr lang="en-US" sz="2400" dirty="0" err="1">
                <a:solidFill>
                  <a:srgbClr val="000000"/>
                </a:solidFill>
              </a:rPr>
              <a:t>chiến</a:t>
            </a:r>
            <a:r>
              <a:rPr lang="en-US" sz="2400" dirty="0">
                <a:solidFill>
                  <a:srgbClr val="000000"/>
                </a:solidFill>
              </a:rPr>
              <a:t> </a:t>
            </a:r>
            <a:r>
              <a:rPr lang="en-US" sz="2400" dirty="0" err="1">
                <a:solidFill>
                  <a:srgbClr val="000000"/>
                </a:solidFill>
              </a:rPr>
              <a:t>đấu</a:t>
            </a:r>
            <a:endParaRPr lang="vi-VN" sz="2300" b="1" dirty="0">
              <a:solidFill>
                <a:srgbClr val="000000"/>
              </a:solidFill>
            </a:endParaRPr>
          </a:p>
        </p:txBody>
      </p:sp>
      <p:sp>
        <p:nvSpPr>
          <p:cNvPr id="100371" name="Oval 19">
            <a:extLst>
              <a:ext uri="{FF2B5EF4-FFF2-40B4-BE49-F238E27FC236}">
                <a16:creationId xmlns:a16="http://schemas.microsoft.com/office/drawing/2014/main" id="{B6B773AF-4B21-4FE0-BDDB-1C9202EAC42E}"/>
              </a:ext>
            </a:extLst>
          </p:cNvPr>
          <p:cNvSpPr>
            <a:spLocks noChangeArrowheads="1"/>
          </p:cNvSpPr>
          <p:nvPr/>
        </p:nvSpPr>
        <p:spPr bwMode="auto">
          <a:xfrm>
            <a:off x="512127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7832" name="Picture 20" descr="ani32">
            <a:hlinkClick r:id="rId7" action="ppaction://hlinksldjump"/>
            <a:extLst>
              <a:ext uri="{FF2B5EF4-FFF2-40B4-BE49-F238E27FC236}">
                <a16:creationId xmlns:a16="http://schemas.microsoft.com/office/drawing/2014/main" id="{217F87DE-0D7B-4381-9641-830108444CC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47D39EEC-D227-450C-B986-7BAA2D2A2CA9}"/>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0374" name="Oval 22">
            <a:extLst>
              <a:ext uri="{FF2B5EF4-FFF2-40B4-BE49-F238E27FC236}">
                <a16:creationId xmlns:a16="http://schemas.microsoft.com/office/drawing/2014/main" id="{0EBB8900-EC46-463E-B873-AD756E58F096}"/>
              </a:ext>
            </a:extLst>
          </p:cNvPr>
          <p:cNvSpPr>
            <a:spLocks noChangeArrowheads="1"/>
          </p:cNvSpPr>
          <p:nvPr/>
        </p:nvSpPr>
        <p:spPr bwMode="auto">
          <a:xfrm>
            <a:off x="512127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0375" name="Oval 23">
            <a:extLst>
              <a:ext uri="{FF2B5EF4-FFF2-40B4-BE49-F238E27FC236}">
                <a16:creationId xmlns:a16="http://schemas.microsoft.com/office/drawing/2014/main" id="{3D0BFD71-A4D8-4698-8D5A-BEF11526C9C8}"/>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0376" name="Oval 24">
            <a:extLst>
              <a:ext uri="{FF2B5EF4-FFF2-40B4-BE49-F238E27FC236}">
                <a16:creationId xmlns:a16="http://schemas.microsoft.com/office/drawing/2014/main" id="{CF8F5A69-FD60-4108-9826-D1D8BE8706E6}"/>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0377" name="Oval 25">
            <a:extLst>
              <a:ext uri="{FF2B5EF4-FFF2-40B4-BE49-F238E27FC236}">
                <a16:creationId xmlns:a16="http://schemas.microsoft.com/office/drawing/2014/main" id="{E3E63EDA-E42F-423A-A52A-DACCAD410E2A}"/>
              </a:ext>
            </a:extLst>
          </p:cNvPr>
          <p:cNvSpPr>
            <a:spLocks noChangeArrowheads="1"/>
          </p:cNvSpPr>
          <p:nvPr/>
        </p:nvSpPr>
        <p:spPr bwMode="auto">
          <a:xfrm>
            <a:off x="5118100"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0378" name="Oval 26">
            <a:extLst>
              <a:ext uri="{FF2B5EF4-FFF2-40B4-BE49-F238E27FC236}">
                <a16:creationId xmlns:a16="http://schemas.microsoft.com/office/drawing/2014/main" id="{2D44FA76-F626-46BD-BDDD-ED4F0711CD33}"/>
              </a:ext>
            </a:extLst>
          </p:cNvPr>
          <p:cNvSpPr>
            <a:spLocks noChangeArrowheads="1"/>
          </p:cNvSpPr>
          <p:nvPr/>
        </p:nvSpPr>
        <p:spPr bwMode="auto">
          <a:xfrm>
            <a:off x="5113338" y="61134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0379" name="Text Box 27">
            <a:extLst>
              <a:ext uri="{FF2B5EF4-FFF2-40B4-BE49-F238E27FC236}">
                <a16:creationId xmlns:a16="http://schemas.microsoft.com/office/drawing/2014/main" id="{F58671C7-9EAE-4AEE-8D5A-B58F1153C153}"/>
              </a:ext>
            </a:extLst>
          </p:cNvPr>
          <p:cNvSpPr txBox="1">
            <a:spLocks noChangeArrowheads="1"/>
          </p:cNvSpPr>
          <p:nvPr/>
        </p:nvSpPr>
        <p:spPr bwMode="auto">
          <a:xfrm>
            <a:off x="3505200" y="6110288"/>
            <a:ext cx="1165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0380" name="Text Box 28">
            <a:extLst>
              <a:ext uri="{FF2B5EF4-FFF2-40B4-BE49-F238E27FC236}">
                <a16:creationId xmlns:a16="http://schemas.microsoft.com/office/drawing/2014/main" id="{883CC69B-412D-49C6-917D-477AB4D2BA50}"/>
              </a:ext>
            </a:extLst>
          </p:cNvPr>
          <p:cNvSpPr txBox="1">
            <a:spLocks noChangeArrowheads="1"/>
          </p:cNvSpPr>
          <p:nvPr/>
        </p:nvSpPr>
        <p:spPr bwMode="auto">
          <a:xfrm>
            <a:off x="50292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A7DD3756-B243-4DEA-A457-B4F00EA43EF2}"/>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rgbClr val="000000"/>
                </a:solidFill>
              </a:rPr>
              <a:t> A. </a:t>
            </a:r>
            <a:r>
              <a:rPr lang="en-US" sz="2400" dirty="0" err="1">
                <a:solidFill>
                  <a:srgbClr val="000000"/>
                </a:solidFill>
              </a:rPr>
              <a:t>Hoạt</a:t>
            </a:r>
            <a:r>
              <a:rPr lang="en-US" sz="2400" dirty="0">
                <a:solidFill>
                  <a:srgbClr val="000000"/>
                </a:solidFill>
              </a:rPr>
              <a:t> </a:t>
            </a:r>
            <a:r>
              <a:rPr lang="en-US" sz="2400" dirty="0" err="1">
                <a:solidFill>
                  <a:srgbClr val="000000"/>
                </a:solidFill>
              </a:rPr>
              <a:t>động</a:t>
            </a:r>
            <a:r>
              <a:rPr lang="en-US" sz="2400" dirty="0">
                <a:solidFill>
                  <a:srgbClr val="000000"/>
                </a:solidFill>
              </a:rPr>
              <a:t> </a:t>
            </a:r>
            <a:r>
              <a:rPr lang="en-US" sz="2400" dirty="0" err="1">
                <a:solidFill>
                  <a:srgbClr val="000000"/>
                </a:solidFill>
              </a:rPr>
              <a:t>thống</a:t>
            </a:r>
            <a:r>
              <a:rPr lang="en-US" sz="2400" dirty="0">
                <a:solidFill>
                  <a:srgbClr val="000000"/>
                </a:solidFill>
              </a:rPr>
              <a:t> </a:t>
            </a:r>
            <a:r>
              <a:rPr lang="en-US" sz="2400" dirty="0" err="1">
                <a:solidFill>
                  <a:srgbClr val="000000"/>
                </a:solidFill>
              </a:rPr>
              <a:t>nhất</a:t>
            </a:r>
            <a:r>
              <a:rPr lang="en-US" sz="2400" dirty="0">
                <a:solidFill>
                  <a:srgbClr val="000000"/>
                </a:solidFill>
              </a:rPr>
              <a:t> </a:t>
            </a:r>
          </a:p>
          <a:p>
            <a:pPr algn="ctr">
              <a:defRPr/>
            </a:pPr>
            <a:r>
              <a:rPr lang="en-US" sz="2400" dirty="0" err="1">
                <a:solidFill>
                  <a:srgbClr val="000000"/>
                </a:solidFill>
              </a:rPr>
              <a:t>trong</a:t>
            </a:r>
            <a:r>
              <a:rPr lang="en-US" sz="2400" dirty="0">
                <a:solidFill>
                  <a:srgbClr val="000000"/>
                </a:solidFill>
              </a:rPr>
              <a:t> </a:t>
            </a:r>
            <a:r>
              <a:rPr lang="en-US" sz="2400" dirty="0" err="1">
                <a:solidFill>
                  <a:srgbClr val="000000"/>
                </a:solidFill>
              </a:rPr>
              <a:t>một</a:t>
            </a:r>
            <a:r>
              <a:rPr lang="en-US" sz="2400" dirty="0">
                <a:solidFill>
                  <a:srgbClr val="000000"/>
                </a:solidFill>
              </a:rPr>
              <a:t> </a:t>
            </a:r>
            <a:r>
              <a:rPr lang="en-US" sz="2400" dirty="0" err="1">
                <a:solidFill>
                  <a:srgbClr val="000000"/>
                </a:solidFill>
              </a:rPr>
              <a:t>đơn</a:t>
            </a:r>
            <a:r>
              <a:rPr lang="en-US" sz="2400" dirty="0">
                <a:solidFill>
                  <a:srgbClr val="000000"/>
                </a:solidFill>
              </a:rPr>
              <a:t> </a:t>
            </a:r>
            <a:r>
              <a:rPr lang="en-US" sz="2400" dirty="0" err="1">
                <a:solidFill>
                  <a:srgbClr val="000000"/>
                </a:solidFill>
              </a:rPr>
              <a:t>vị</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endParaRPr lang="vi-VN" sz="2300" b="1" dirty="0">
              <a:solidFill>
                <a:srgbClr val="000000"/>
              </a:solidFill>
            </a:endParaRPr>
          </a:p>
        </p:txBody>
      </p:sp>
      <p:sp>
        <p:nvSpPr>
          <p:cNvPr id="28" name="AutoShape 10">
            <a:extLst>
              <a:ext uri="{FF2B5EF4-FFF2-40B4-BE49-F238E27FC236}">
                <a16:creationId xmlns:a16="http://schemas.microsoft.com/office/drawing/2014/main" id="{D1256B5E-CED2-4E35-B5D5-468CBBD5B6EF}"/>
              </a:ext>
            </a:extLst>
          </p:cNvPr>
          <p:cNvSpPr>
            <a:spLocks noChangeArrowheads="1"/>
          </p:cNvSpPr>
          <p:nvPr/>
        </p:nvSpPr>
        <p:spPr bwMode="auto">
          <a:xfrm>
            <a:off x="4724400" y="4130675"/>
            <a:ext cx="4144963" cy="1341438"/>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rgbClr val="000000"/>
                </a:solidFill>
              </a:rPr>
              <a:t> D. </a:t>
            </a:r>
            <a:r>
              <a:rPr lang="en-US" sz="2400" dirty="0" err="1">
                <a:solidFill>
                  <a:srgbClr val="000000"/>
                </a:solidFill>
              </a:rPr>
              <a:t>Tạo</a:t>
            </a:r>
            <a:r>
              <a:rPr lang="en-US" sz="2400" dirty="0">
                <a:solidFill>
                  <a:srgbClr val="000000"/>
                </a:solidFill>
              </a:rPr>
              <a:t> </a:t>
            </a:r>
            <a:r>
              <a:rPr lang="en-US" sz="2400" dirty="0" err="1">
                <a:solidFill>
                  <a:srgbClr val="000000"/>
                </a:solidFill>
              </a:rPr>
              <a:t>sức</a:t>
            </a:r>
            <a:r>
              <a:rPr lang="en-US" sz="2400" dirty="0">
                <a:solidFill>
                  <a:srgbClr val="000000"/>
                </a:solidFill>
              </a:rPr>
              <a:t> </a:t>
            </a:r>
            <a:r>
              <a:rPr lang="en-US" sz="2400" dirty="0" err="1">
                <a:solidFill>
                  <a:srgbClr val="000000"/>
                </a:solidFill>
              </a:rPr>
              <a:t>mạnh</a:t>
            </a:r>
            <a:r>
              <a:rPr lang="en-US" sz="2400" dirty="0">
                <a:solidFill>
                  <a:srgbClr val="000000"/>
                </a:solidFill>
              </a:rPr>
              <a:t> </a:t>
            </a:r>
            <a:r>
              <a:rPr lang="en-US" sz="2400" dirty="0" err="1">
                <a:solidFill>
                  <a:srgbClr val="000000"/>
                </a:solidFill>
              </a:rPr>
              <a:t>tổng</a:t>
            </a:r>
            <a:r>
              <a:rPr lang="en-US" sz="2400" dirty="0">
                <a:solidFill>
                  <a:srgbClr val="000000"/>
                </a:solidFill>
              </a:rPr>
              <a:t> </a:t>
            </a:r>
          </a:p>
          <a:p>
            <a:pPr algn="ctr" eaLnBrk="1" hangingPunct="1">
              <a:defRPr/>
            </a:pPr>
            <a:r>
              <a:rPr lang="en-US" sz="2400" dirty="0" err="1">
                <a:solidFill>
                  <a:srgbClr val="000000"/>
                </a:solidFill>
              </a:rPr>
              <a:t>hợp</a:t>
            </a:r>
            <a:r>
              <a:rPr lang="en-US" sz="2400" dirty="0">
                <a:solidFill>
                  <a:srgbClr val="000000"/>
                </a:solidFill>
              </a:rPr>
              <a:t> </a:t>
            </a:r>
            <a:r>
              <a:rPr lang="en-US" sz="2400" dirty="0" err="1">
                <a:solidFill>
                  <a:srgbClr val="000000"/>
                </a:solidFill>
              </a:rPr>
              <a:t>cho</a:t>
            </a:r>
            <a:r>
              <a:rPr lang="en-US" sz="2400" dirty="0">
                <a:solidFill>
                  <a:srgbClr val="000000"/>
                </a:solidFill>
              </a:rPr>
              <a:t> </a:t>
            </a:r>
            <a:r>
              <a:rPr lang="en-US" sz="2400" dirty="0" err="1">
                <a:solidFill>
                  <a:srgbClr val="000000"/>
                </a:solidFill>
              </a:rPr>
              <a:t>lực</a:t>
            </a:r>
            <a:r>
              <a:rPr lang="en-US" sz="2400" dirty="0">
                <a:solidFill>
                  <a:srgbClr val="000000"/>
                </a:solidFill>
              </a:rPr>
              <a:t> </a:t>
            </a:r>
            <a:r>
              <a:rPr lang="en-US" sz="2400" dirty="0" err="1">
                <a:solidFill>
                  <a:srgbClr val="000000"/>
                </a:solidFill>
              </a:rPr>
              <a:t>lượng</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endParaRPr lang="en-US" sz="2300" b="1" dirty="0">
              <a:solidFill>
                <a:srgbClr val="000000"/>
              </a:solidFill>
            </a:endParaRPr>
          </a:p>
        </p:txBody>
      </p:sp>
      <p:sp>
        <p:nvSpPr>
          <p:cNvPr id="29" name="Rectangle: Rounded Corners 28">
            <a:extLst>
              <a:ext uri="{FF2B5EF4-FFF2-40B4-BE49-F238E27FC236}">
                <a16:creationId xmlns:a16="http://schemas.microsoft.com/office/drawing/2014/main" id="{536F2F72-8763-4883-B5A0-61F4D089DE46}"/>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4" restart="whenNotActive" fill="hold" evtFilter="cancelBubble" nodeType="interactiveSeq">
                <p:stCondLst>
                  <p:cond evt="onClick" delay="0">
                    <p:tgtEl>
                      <p:spTgt spid="10037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038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0378"/>
                                        </p:tgtEl>
                                      </p:cBhvr>
                                    </p:animEffect>
                                    <p:set>
                                      <p:cBhvr>
                                        <p:cTn id="42"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0377"/>
                                        </p:tgtEl>
                                      </p:cBhvr>
                                    </p:animEffect>
                                    <p:set>
                                      <p:cBhvr>
                                        <p:cTn id="46"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0376"/>
                                        </p:tgtEl>
                                      </p:cBhvr>
                                    </p:animEffect>
                                    <p:set>
                                      <p:cBhvr>
                                        <p:cTn id="50"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0375"/>
                                        </p:tgtEl>
                                      </p:cBhvr>
                                    </p:animEffect>
                                    <p:set>
                                      <p:cBhvr>
                                        <p:cTn id="54"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0374"/>
                                        </p:tgtEl>
                                      </p:cBhvr>
                                    </p:animEffect>
                                    <p:set>
                                      <p:cBhvr>
                                        <p:cTn id="58"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0373"/>
                                        </p:tgtEl>
                                      </p:cBhvr>
                                    </p:animEffect>
                                    <p:set>
                                      <p:cBhvr>
                                        <p:cTn id="62"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0371"/>
                                        </p:tgtEl>
                                      </p:cBhvr>
                                    </p:animEffect>
                                    <p:set>
                                      <p:cBhvr>
                                        <p:cTn id="66"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0354"/>
                                        </p:tgtEl>
                                      </p:cBhvr>
                                    </p:animEffect>
                                    <p:set>
                                      <p:cBhvr>
                                        <p:cTn id="70"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89E51CF0-2F45-4018-908F-D1C51F479EF2}"/>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068DF17B-323A-4876-B764-EF51F8E5E4F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B466576-ECAD-42BD-BF8C-203F06E747DD}"/>
              </a:ext>
            </a:extLst>
          </p:cNvPr>
          <p:cNvSpPr txBox="1">
            <a:spLocks noChangeArrowheads="1"/>
          </p:cNvSpPr>
          <p:nvPr/>
        </p:nvSpPr>
        <p:spPr bwMode="auto">
          <a:xfrm>
            <a:off x="1401763" y="898525"/>
            <a:ext cx="7607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solidFill>
                  <a:srgbClr val="000000"/>
                </a:solidFill>
              </a:rPr>
              <a:t>Quân đội giỏi sử dụng các loại vũ khí, phương tiện được trang bị, giỏi cách đánh, vận dụng mưu trí sáng tạo các hình thức chiến thuật là thể hiện:</a:t>
            </a:r>
          </a:p>
        </p:txBody>
      </p:sp>
      <p:sp>
        <p:nvSpPr>
          <p:cNvPr id="65541" name="AutoShape 5">
            <a:extLst>
              <a:ext uri="{FF2B5EF4-FFF2-40B4-BE49-F238E27FC236}">
                <a16:creationId xmlns:a16="http://schemas.microsoft.com/office/drawing/2014/main" id="{7A3E458C-C4EA-45D7-8A50-CAD98DF5C128}"/>
              </a:ext>
            </a:extLst>
          </p:cNvPr>
          <p:cNvSpPr>
            <a:spLocks noChangeArrowheads="1"/>
          </p:cNvSpPr>
          <p:nvPr/>
        </p:nvSpPr>
        <p:spPr bwMode="auto">
          <a:xfrm>
            <a:off x="4762500" y="2332038"/>
            <a:ext cx="4114800" cy="1219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B. </a:t>
            </a:r>
            <a:r>
              <a:rPr lang="en-US" sz="2400" dirty="0" err="1">
                <a:solidFill>
                  <a:srgbClr val="000000"/>
                </a:solidFill>
                <a:latin typeface="Arial" charset="0"/>
              </a:rPr>
              <a:t>Tinh</a:t>
            </a:r>
            <a:r>
              <a:rPr lang="en-US" sz="2400" dirty="0">
                <a:solidFill>
                  <a:srgbClr val="000000"/>
                </a:solidFill>
                <a:latin typeface="Arial" charset="0"/>
              </a:rPr>
              <a:t> </a:t>
            </a:r>
            <a:r>
              <a:rPr lang="en-US" sz="2400" dirty="0" err="1">
                <a:solidFill>
                  <a:srgbClr val="000000"/>
                </a:solidFill>
                <a:latin typeface="Arial" charset="0"/>
              </a:rPr>
              <a:t>nhuệ</a:t>
            </a:r>
            <a:r>
              <a:rPr lang="en-US" sz="2400" dirty="0">
                <a:solidFill>
                  <a:srgbClr val="000000"/>
                </a:solidFill>
                <a:latin typeface="Arial" charset="0"/>
              </a:rPr>
              <a:t> </a:t>
            </a:r>
          </a:p>
          <a:p>
            <a:pPr algn="ctr">
              <a:defRPr/>
            </a:pPr>
            <a:r>
              <a:rPr lang="en-US" sz="2400" dirty="0" err="1">
                <a:solidFill>
                  <a:srgbClr val="000000"/>
                </a:solidFill>
                <a:latin typeface="Arial" charset="0"/>
              </a:rPr>
              <a:t>về</a:t>
            </a:r>
            <a:r>
              <a:rPr lang="en-US" sz="2400" dirty="0">
                <a:solidFill>
                  <a:srgbClr val="000000"/>
                </a:solidFill>
                <a:latin typeface="Arial" charset="0"/>
              </a:rPr>
              <a:t> </a:t>
            </a:r>
            <a:r>
              <a:rPr lang="en-US" sz="2400" dirty="0" err="1">
                <a:solidFill>
                  <a:srgbClr val="000000"/>
                </a:solidFill>
                <a:latin typeface="Arial" charset="0"/>
              </a:rPr>
              <a:t>kỹ</a:t>
            </a:r>
            <a:r>
              <a:rPr lang="en-US" sz="2400" dirty="0">
                <a:solidFill>
                  <a:srgbClr val="000000"/>
                </a:solidFill>
                <a:latin typeface="Arial" charset="0"/>
              </a:rPr>
              <a:t> </a:t>
            </a: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thuật</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22D85C84-3727-45B5-A69D-998E4E84EC11}"/>
              </a:ext>
            </a:extLst>
          </p:cNvPr>
          <p:cNvSpPr>
            <a:spLocks noChangeArrowheads="1"/>
          </p:cNvSpPr>
          <p:nvPr/>
        </p:nvSpPr>
        <p:spPr bwMode="auto">
          <a:xfrm>
            <a:off x="228600" y="4144963"/>
            <a:ext cx="4191000" cy="13255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C. </a:t>
            </a:r>
            <a:r>
              <a:rPr lang="en-US" sz="2400" dirty="0" err="1">
                <a:solidFill>
                  <a:srgbClr val="000000"/>
                </a:solidFill>
                <a:latin typeface="Arial" charset="0"/>
              </a:rPr>
              <a:t>Tinh</a:t>
            </a:r>
            <a:r>
              <a:rPr lang="en-US" sz="2400" dirty="0">
                <a:solidFill>
                  <a:srgbClr val="000000"/>
                </a:solidFill>
                <a:latin typeface="Arial" charset="0"/>
              </a:rPr>
              <a:t> </a:t>
            </a:r>
            <a:r>
              <a:rPr lang="en-US" sz="2400" dirty="0" err="1">
                <a:solidFill>
                  <a:srgbClr val="000000"/>
                </a:solidFill>
                <a:latin typeface="Arial" charset="0"/>
              </a:rPr>
              <a:t>nhuệ</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về</a:t>
            </a:r>
            <a:r>
              <a:rPr lang="en-US" sz="2400" dirty="0">
                <a:solidFill>
                  <a:srgbClr val="000000"/>
                </a:solidFill>
                <a:latin typeface="Arial" charset="0"/>
              </a:rPr>
              <a:t> ý </a:t>
            </a:r>
            <a:r>
              <a:rPr lang="en-US" sz="2400" dirty="0" err="1">
                <a:solidFill>
                  <a:srgbClr val="000000"/>
                </a:solidFill>
                <a:latin typeface="Arial" charset="0"/>
              </a:rPr>
              <a:t>chí</a:t>
            </a:r>
            <a:r>
              <a:rPr lang="en-US" sz="2400" dirty="0">
                <a:solidFill>
                  <a:srgbClr val="000000"/>
                </a:solidFill>
                <a:latin typeface="Arial" charset="0"/>
              </a:rPr>
              <a:t> </a:t>
            </a: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đấu</a:t>
            </a:r>
            <a:endParaRPr lang="vi-VN" sz="2300" b="1" dirty="0">
              <a:solidFill>
                <a:srgbClr val="000000"/>
              </a:solidFill>
              <a:latin typeface="Arial" charset="0"/>
            </a:endParaRPr>
          </a:p>
        </p:txBody>
      </p:sp>
      <p:sp>
        <p:nvSpPr>
          <p:cNvPr id="101395" name="Oval 19">
            <a:extLst>
              <a:ext uri="{FF2B5EF4-FFF2-40B4-BE49-F238E27FC236}">
                <a16:creationId xmlns:a16="http://schemas.microsoft.com/office/drawing/2014/main" id="{1266B3E0-5956-44FE-A51E-E501ABFC3D60}"/>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9880" name="Picture 20" descr="ani32">
            <a:hlinkClick r:id="rId7" action="ppaction://hlinksldjump"/>
            <a:extLst>
              <a:ext uri="{FF2B5EF4-FFF2-40B4-BE49-F238E27FC236}">
                <a16:creationId xmlns:a16="http://schemas.microsoft.com/office/drawing/2014/main" id="{F58AC44F-1698-4709-ABDD-A1E4EEDBF0E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1C8A28B7-7328-47DA-B628-8738C7E1B333}"/>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422D1A6A-DB13-4E71-B260-D5B6B3C01DEB}"/>
              </a:ext>
            </a:extLst>
          </p:cNvPr>
          <p:cNvSpPr>
            <a:spLocks noChangeArrowheads="1"/>
          </p:cNvSpPr>
          <p:nvPr/>
        </p:nvSpPr>
        <p:spPr bwMode="auto">
          <a:xfrm>
            <a:off x="4624388" y="61039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C074296F-7F26-49C9-9A9F-8BAAEB515243}"/>
              </a:ext>
            </a:extLst>
          </p:cNvPr>
          <p:cNvSpPr>
            <a:spLocks noChangeArrowheads="1"/>
          </p:cNvSpPr>
          <p:nvPr/>
        </p:nvSpPr>
        <p:spPr bwMode="auto">
          <a:xfrm>
            <a:off x="4640263" y="6062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4BB940CB-A45D-41EB-BD0D-1FD4DD2F0701}"/>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5429B6B7-95BA-443E-B437-CCD8106D93B7}"/>
              </a:ext>
            </a:extLst>
          </p:cNvPr>
          <p:cNvSpPr>
            <a:spLocks noChangeArrowheads="1"/>
          </p:cNvSpPr>
          <p:nvPr/>
        </p:nvSpPr>
        <p:spPr bwMode="auto">
          <a:xfrm>
            <a:off x="464026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4B4238D5-9C3B-4A65-AE93-EF4998E4A6DA}"/>
              </a:ext>
            </a:extLst>
          </p:cNvPr>
          <p:cNvSpPr>
            <a:spLocks noChangeArrowheads="1"/>
          </p:cNvSpPr>
          <p:nvPr/>
        </p:nvSpPr>
        <p:spPr bwMode="auto">
          <a:xfrm>
            <a:off x="4624388" y="6107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B13D1982-C634-4BA8-8CDB-6FE4089340C6}"/>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1404" name="Text Box 28">
            <a:extLst>
              <a:ext uri="{FF2B5EF4-FFF2-40B4-BE49-F238E27FC236}">
                <a16:creationId xmlns:a16="http://schemas.microsoft.com/office/drawing/2014/main" id="{7FDB555F-F2F7-4A0B-99C3-F53F70F9A83A}"/>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3">
            <a:extLst>
              <a:ext uri="{FF2B5EF4-FFF2-40B4-BE49-F238E27FC236}">
                <a16:creationId xmlns:a16="http://schemas.microsoft.com/office/drawing/2014/main" id="{6BDB644B-F19C-4E0A-AEA9-795D5A6375E7}"/>
              </a:ext>
            </a:extLst>
          </p:cNvPr>
          <p:cNvSpPr>
            <a:spLocks noChangeArrowheads="1"/>
          </p:cNvSpPr>
          <p:nvPr/>
        </p:nvSpPr>
        <p:spPr bwMode="auto">
          <a:xfrm>
            <a:off x="228600" y="2332038"/>
            <a:ext cx="4191000" cy="13255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 </a:t>
            </a:r>
            <a:r>
              <a:rPr lang="en-US" sz="2400" dirty="0" err="1">
                <a:solidFill>
                  <a:srgbClr val="000000"/>
                </a:solidFill>
                <a:latin typeface="Arial" charset="0"/>
              </a:rPr>
              <a:t>Tinh</a:t>
            </a:r>
            <a:r>
              <a:rPr lang="en-US" sz="2400" dirty="0">
                <a:solidFill>
                  <a:srgbClr val="000000"/>
                </a:solidFill>
                <a:latin typeface="Arial" charset="0"/>
              </a:rPr>
              <a:t> </a:t>
            </a:r>
            <a:r>
              <a:rPr lang="en-US" sz="2400" dirty="0" err="1">
                <a:solidFill>
                  <a:srgbClr val="000000"/>
                </a:solidFill>
                <a:latin typeface="Arial" charset="0"/>
              </a:rPr>
              <a:t>nhuệ</a:t>
            </a:r>
            <a:r>
              <a:rPr lang="en-US" sz="2400" dirty="0">
                <a:solidFill>
                  <a:srgbClr val="000000"/>
                </a:solidFill>
                <a:latin typeface="Arial" charset="0"/>
              </a:rPr>
              <a:t> </a:t>
            </a:r>
          </a:p>
          <a:p>
            <a:pPr algn="ctr">
              <a:defRPr/>
            </a:pPr>
            <a:r>
              <a:rPr lang="en-US" sz="2400" dirty="0" err="1">
                <a:solidFill>
                  <a:srgbClr val="000000"/>
                </a:solidFill>
                <a:latin typeface="Arial" charset="0"/>
              </a:rPr>
              <a:t>về</a:t>
            </a:r>
            <a:r>
              <a:rPr lang="en-US" sz="2400" dirty="0">
                <a:solidFill>
                  <a:srgbClr val="000000"/>
                </a:solidFill>
                <a:latin typeface="Arial" charset="0"/>
              </a:rPr>
              <a:t> ý </a:t>
            </a:r>
            <a:r>
              <a:rPr lang="en-US" sz="2400" dirty="0" err="1">
                <a:solidFill>
                  <a:srgbClr val="000000"/>
                </a:solidFill>
                <a:latin typeface="Arial" charset="0"/>
              </a:rPr>
              <a:t>chí</a:t>
            </a:r>
            <a:r>
              <a:rPr lang="en-US" sz="2400" dirty="0">
                <a:solidFill>
                  <a:srgbClr val="000000"/>
                </a:solidFill>
                <a:latin typeface="Arial" charset="0"/>
              </a:rPr>
              <a:t> </a:t>
            </a:r>
            <a:r>
              <a:rPr lang="en-US" sz="2400" dirty="0" err="1">
                <a:solidFill>
                  <a:srgbClr val="000000"/>
                </a:solidFill>
                <a:latin typeface="Arial" charset="0"/>
              </a:rPr>
              <a:t>quyết</a:t>
            </a:r>
            <a:r>
              <a:rPr lang="en-US" sz="2400" dirty="0">
                <a:solidFill>
                  <a:srgbClr val="000000"/>
                </a:solidFill>
                <a:latin typeface="Arial" charset="0"/>
              </a:rPr>
              <a:t> </a:t>
            </a:r>
            <a:r>
              <a:rPr lang="en-US" sz="2400" dirty="0" err="1">
                <a:solidFill>
                  <a:srgbClr val="000000"/>
                </a:solidFill>
                <a:latin typeface="Arial" charset="0"/>
              </a:rPr>
              <a:t>tâm</a:t>
            </a:r>
            <a:endParaRPr lang="vi-VN" sz="2300" b="1" dirty="0">
              <a:solidFill>
                <a:srgbClr val="000000"/>
              </a:solidFill>
              <a:latin typeface="Arial" charset="0"/>
            </a:endParaRPr>
          </a:p>
        </p:txBody>
      </p:sp>
      <p:sp>
        <p:nvSpPr>
          <p:cNvPr id="28" name="AutoShape 13">
            <a:extLst>
              <a:ext uri="{FF2B5EF4-FFF2-40B4-BE49-F238E27FC236}">
                <a16:creationId xmlns:a16="http://schemas.microsoft.com/office/drawing/2014/main" id="{218C19C8-36D8-4DB8-B1AD-6F44C42D0CA9}"/>
              </a:ext>
            </a:extLst>
          </p:cNvPr>
          <p:cNvSpPr>
            <a:spLocks noChangeArrowheads="1"/>
          </p:cNvSpPr>
          <p:nvPr/>
        </p:nvSpPr>
        <p:spPr bwMode="auto">
          <a:xfrm>
            <a:off x="4724400" y="4144963"/>
            <a:ext cx="4191000" cy="13255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Tinh</a:t>
            </a:r>
            <a:r>
              <a:rPr lang="en-US" sz="2400" dirty="0">
                <a:solidFill>
                  <a:srgbClr val="000000"/>
                </a:solidFill>
                <a:latin typeface="Arial" charset="0"/>
              </a:rPr>
              <a:t> </a:t>
            </a:r>
            <a:r>
              <a:rPr lang="en-US" sz="2400" dirty="0" err="1">
                <a:solidFill>
                  <a:srgbClr val="000000"/>
                </a:solidFill>
                <a:latin typeface="Arial" charset="0"/>
              </a:rPr>
              <a:t>nhuệ</a:t>
            </a:r>
            <a:r>
              <a:rPr lang="en-US" sz="2400" dirty="0">
                <a:solidFill>
                  <a:srgbClr val="000000"/>
                </a:solidFill>
                <a:latin typeface="Arial" charset="0"/>
              </a:rPr>
              <a:t> </a:t>
            </a:r>
          </a:p>
          <a:p>
            <a:pPr algn="ctr">
              <a:defRPr/>
            </a:pPr>
            <a:r>
              <a:rPr lang="en-US" sz="2400" dirty="0" err="1">
                <a:solidFill>
                  <a:srgbClr val="000000"/>
                </a:solidFill>
                <a:latin typeface="Arial" charset="0"/>
              </a:rPr>
              <a:t>về</a:t>
            </a:r>
            <a:r>
              <a:rPr lang="en-US" sz="2400" dirty="0">
                <a:solidFill>
                  <a:srgbClr val="000000"/>
                </a:solidFill>
                <a:latin typeface="Arial" charset="0"/>
              </a:rPr>
              <a:t> </a:t>
            </a:r>
            <a:r>
              <a:rPr lang="en-US" sz="2400" dirty="0" err="1">
                <a:solidFill>
                  <a:srgbClr val="000000"/>
                </a:solidFill>
                <a:latin typeface="Arial" charset="0"/>
              </a:rPr>
              <a:t>huấn</a:t>
            </a:r>
            <a:r>
              <a:rPr lang="en-US" sz="2400" dirty="0">
                <a:solidFill>
                  <a:srgbClr val="000000"/>
                </a:solidFill>
                <a:latin typeface="Arial" charset="0"/>
              </a:rPr>
              <a:t> </a:t>
            </a:r>
            <a:r>
              <a:rPr lang="en-US" sz="2400" dirty="0" err="1">
                <a:solidFill>
                  <a:srgbClr val="000000"/>
                </a:solidFill>
                <a:latin typeface="Arial" charset="0"/>
              </a:rPr>
              <a:t>luyện</a:t>
            </a:r>
            <a:endParaRPr lang="vi-VN" sz="2300" b="1" dirty="0">
              <a:solidFill>
                <a:srgbClr val="000000"/>
              </a:solidFill>
              <a:latin typeface="Arial" charset="0"/>
            </a:endParaRPr>
          </a:p>
        </p:txBody>
      </p:sp>
      <p:sp>
        <p:nvSpPr>
          <p:cNvPr id="26" name="Rectangle: Rounded Corners 25">
            <a:extLst>
              <a:ext uri="{FF2B5EF4-FFF2-40B4-BE49-F238E27FC236}">
                <a16:creationId xmlns:a16="http://schemas.microsoft.com/office/drawing/2014/main" id="{F57FE801-14D6-4381-87BA-94A504037B13}"/>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6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0A3AE4E9-5486-42FD-A036-21CF33274442}"/>
              </a:ext>
            </a:extLst>
          </p:cNvPr>
          <p:cNvSpPr>
            <a:spLocks noChangeArrowheads="1"/>
          </p:cNvSpPr>
          <p:nvPr/>
        </p:nvSpPr>
        <p:spPr bwMode="auto">
          <a:xfrm>
            <a:off x="4651375"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2405" name="Picture 15" descr="people008">
            <a:extLst>
              <a:ext uri="{FF2B5EF4-FFF2-40B4-BE49-F238E27FC236}">
                <a16:creationId xmlns:a16="http://schemas.microsoft.com/office/drawing/2014/main" id="{67AC4643-31F3-4746-AC59-0BBE8166B82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Text Box 9">
            <a:extLst>
              <a:ext uri="{FF2B5EF4-FFF2-40B4-BE49-F238E27FC236}">
                <a16:creationId xmlns:a16="http://schemas.microsoft.com/office/drawing/2014/main" id="{1565AB30-4F45-4FA4-9F8A-0EE88F49B92A}"/>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solidFill>
                <a:srgbClr val="000000"/>
              </a:solidFill>
            </a:endParaRPr>
          </a:p>
        </p:txBody>
      </p:sp>
      <p:sp>
        <p:nvSpPr>
          <p:cNvPr id="65540" name="Text Box 4">
            <a:extLst>
              <a:ext uri="{FF2B5EF4-FFF2-40B4-BE49-F238E27FC236}">
                <a16:creationId xmlns:a16="http://schemas.microsoft.com/office/drawing/2014/main" id="{BBE144DE-BF7B-4868-8B8B-497E64B1EADC}"/>
              </a:ext>
            </a:extLst>
          </p:cNvPr>
          <p:cNvSpPr txBox="1">
            <a:spLocks noChangeArrowheads="1"/>
          </p:cNvSpPr>
          <p:nvPr/>
        </p:nvSpPr>
        <p:spPr bwMode="auto">
          <a:xfrm>
            <a:off x="1392238" y="854075"/>
            <a:ext cx="75993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solidFill>
                  <a:srgbClr val="000000"/>
                </a:solidFill>
              </a:rPr>
              <a:t>Đứng trước diễn biến của tình hình, cán bộ, chiến sỹ Quân đội, Công an có khả năng phân tích và kết luận chính xác đúng, sai, từ đó có thái độ đúng đắn là biểu hiện Quân đội, Công an:</a:t>
            </a:r>
          </a:p>
        </p:txBody>
      </p:sp>
      <p:sp>
        <p:nvSpPr>
          <p:cNvPr id="65541" name="AutoShape 5">
            <a:extLst>
              <a:ext uri="{FF2B5EF4-FFF2-40B4-BE49-F238E27FC236}">
                <a16:creationId xmlns:a16="http://schemas.microsoft.com/office/drawing/2014/main" id="{D0C0B185-3583-4168-9BF6-B903546972FF}"/>
              </a:ext>
            </a:extLst>
          </p:cNvPr>
          <p:cNvSpPr>
            <a:spLocks noChangeArrowheads="1"/>
          </p:cNvSpPr>
          <p:nvPr/>
        </p:nvSpPr>
        <p:spPr bwMode="auto">
          <a:xfrm>
            <a:off x="228600" y="4130675"/>
            <a:ext cx="4191000" cy="11430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defRPr/>
            </a:pPr>
            <a:r>
              <a:rPr lang="en-US" sz="2400" dirty="0">
                <a:solidFill>
                  <a:srgbClr val="000000"/>
                </a:solidFill>
              </a:rPr>
              <a:t>C. </a:t>
            </a:r>
            <a:r>
              <a:rPr lang="en-US" sz="2400" dirty="0" err="1">
                <a:solidFill>
                  <a:srgbClr val="000000"/>
                </a:solidFill>
              </a:rPr>
              <a:t>Tinh</a:t>
            </a:r>
            <a:r>
              <a:rPr lang="en-US" sz="2400" dirty="0">
                <a:solidFill>
                  <a:srgbClr val="000000"/>
                </a:solidFill>
              </a:rPr>
              <a:t> </a:t>
            </a:r>
            <a:r>
              <a:rPr lang="en-US" sz="2400" dirty="0" err="1">
                <a:solidFill>
                  <a:srgbClr val="000000"/>
                </a:solidFill>
              </a:rPr>
              <a:t>nhuệ</a:t>
            </a:r>
            <a:r>
              <a:rPr lang="en-US" sz="2400" dirty="0">
                <a:solidFill>
                  <a:srgbClr val="000000"/>
                </a:solidFill>
              </a:rPr>
              <a:t> </a:t>
            </a:r>
            <a:r>
              <a:rPr lang="en-US" sz="2400" dirty="0" err="1">
                <a:solidFill>
                  <a:srgbClr val="000000"/>
                </a:solidFill>
              </a:rPr>
              <a:t>về</a:t>
            </a:r>
            <a:r>
              <a:rPr lang="en-US" sz="2400" dirty="0">
                <a:solidFill>
                  <a:srgbClr val="000000"/>
                </a:solidFill>
              </a:rPr>
              <a:t> </a:t>
            </a:r>
            <a:r>
              <a:rPr lang="en-US" sz="2400" dirty="0" err="1">
                <a:solidFill>
                  <a:srgbClr val="000000"/>
                </a:solidFill>
              </a:rPr>
              <a:t>chính</a:t>
            </a:r>
            <a:r>
              <a:rPr lang="en-US" sz="2400" dirty="0">
                <a:solidFill>
                  <a:srgbClr val="000000"/>
                </a:solidFill>
              </a:rPr>
              <a:t> </a:t>
            </a:r>
            <a:r>
              <a:rPr lang="en-US" sz="2400" dirty="0" err="1">
                <a:solidFill>
                  <a:srgbClr val="000000"/>
                </a:solidFill>
              </a:rPr>
              <a:t>trị</a:t>
            </a:r>
            <a:endParaRPr lang="en-US" sz="2400" dirty="0">
              <a:solidFill>
                <a:srgbClr val="000000"/>
              </a:solidFill>
            </a:endParaRPr>
          </a:p>
        </p:txBody>
      </p:sp>
      <p:sp>
        <p:nvSpPr>
          <p:cNvPr id="65549" name="AutoShape 13">
            <a:extLst>
              <a:ext uri="{FF2B5EF4-FFF2-40B4-BE49-F238E27FC236}">
                <a16:creationId xmlns:a16="http://schemas.microsoft.com/office/drawing/2014/main" id="{6C40B023-EEB0-41C1-94A7-E1AE67DB745A}"/>
              </a:ext>
            </a:extLst>
          </p:cNvPr>
          <p:cNvSpPr>
            <a:spLocks noChangeArrowheads="1"/>
          </p:cNvSpPr>
          <p:nvPr/>
        </p:nvSpPr>
        <p:spPr bwMode="auto">
          <a:xfrm>
            <a:off x="4800600" y="2514600"/>
            <a:ext cx="4114800" cy="11430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defRPr/>
            </a:pPr>
            <a:r>
              <a:rPr lang="en-US" sz="2400" dirty="0">
                <a:solidFill>
                  <a:srgbClr val="000000"/>
                </a:solidFill>
              </a:rPr>
              <a:t> B. </a:t>
            </a:r>
            <a:r>
              <a:rPr lang="en-US" sz="2400" dirty="0" err="1">
                <a:solidFill>
                  <a:srgbClr val="000000"/>
                </a:solidFill>
              </a:rPr>
              <a:t>Nhận</a:t>
            </a:r>
            <a:r>
              <a:rPr lang="en-US" sz="2400" dirty="0">
                <a:solidFill>
                  <a:srgbClr val="000000"/>
                </a:solidFill>
              </a:rPr>
              <a:t> </a:t>
            </a:r>
            <a:r>
              <a:rPr lang="en-US" sz="2400" dirty="0" err="1">
                <a:solidFill>
                  <a:srgbClr val="000000"/>
                </a:solidFill>
              </a:rPr>
              <a:t>thức</a:t>
            </a:r>
            <a:r>
              <a:rPr lang="en-US" sz="2400" dirty="0">
                <a:solidFill>
                  <a:srgbClr val="000000"/>
                </a:solidFill>
              </a:rPr>
              <a:t> </a:t>
            </a:r>
            <a:r>
              <a:rPr lang="en-US" sz="2400" dirty="0" err="1">
                <a:solidFill>
                  <a:srgbClr val="000000"/>
                </a:solidFill>
              </a:rPr>
              <a:t>về</a:t>
            </a:r>
            <a:r>
              <a:rPr lang="en-US" sz="2400" dirty="0">
                <a:solidFill>
                  <a:srgbClr val="000000"/>
                </a:solidFill>
              </a:rPr>
              <a:t> </a:t>
            </a:r>
            <a:r>
              <a:rPr lang="en-US" sz="2400" dirty="0" err="1">
                <a:solidFill>
                  <a:srgbClr val="000000"/>
                </a:solidFill>
              </a:rPr>
              <a:t>chính</a:t>
            </a:r>
            <a:r>
              <a:rPr lang="en-US" sz="2400" dirty="0">
                <a:solidFill>
                  <a:srgbClr val="000000"/>
                </a:solidFill>
              </a:rPr>
              <a:t> </a:t>
            </a:r>
            <a:r>
              <a:rPr lang="en-US" sz="2400" dirty="0" err="1">
                <a:solidFill>
                  <a:srgbClr val="000000"/>
                </a:solidFill>
              </a:rPr>
              <a:t>trị</a:t>
            </a:r>
            <a:endParaRPr lang="vi-VN" sz="2300" b="1" dirty="0">
              <a:solidFill>
                <a:srgbClr val="000000"/>
              </a:solidFill>
            </a:endParaRPr>
          </a:p>
        </p:txBody>
      </p:sp>
      <p:sp>
        <p:nvSpPr>
          <p:cNvPr id="102419" name="Oval 19">
            <a:extLst>
              <a:ext uri="{FF2B5EF4-FFF2-40B4-BE49-F238E27FC236}">
                <a16:creationId xmlns:a16="http://schemas.microsoft.com/office/drawing/2014/main" id="{0ED80AF0-B354-4CDC-944A-FF761131B14C}"/>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1929" name="Picture 20" descr="ani32">
            <a:hlinkClick r:id="rId7" action="ppaction://hlinksldjump"/>
            <a:extLst>
              <a:ext uri="{FF2B5EF4-FFF2-40B4-BE49-F238E27FC236}">
                <a16:creationId xmlns:a16="http://schemas.microsoft.com/office/drawing/2014/main" id="{D3CD434C-D669-4AF8-8DC8-18E379FC621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340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723D2509-14C5-4732-9EA6-1A80EAB37234}"/>
              </a:ext>
            </a:extLst>
          </p:cNvPr>
          <p:cNvSpPr>
            <a:spLocks noChangeArrowheads="1"/>
          </p:cNvSpPr>
          <p:nvPr/>
        </p:nvSpPr>
        <p:spPr bwMode="auto">
          <a:xfrm>
            <a:off x="46545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2422" name="Oval 22">
            <a:extLst>
              <a:ext uri="{FF2B5EF4-FFF2-40B4-BE49-F238E27FC236}">
                <a16:creationId xmlns:a16="http://schemas.microsoft.com/office/drawing/2014/main" id="{F22509D6-9FA4-4F2C-BD6E-F926808B6889}"/>
              </a:ext>
            </a:extLst>
          </p:cNvPr>
          <p:cNvSpPr>
            <a:spLocks noChangeArrowheads="1"/>
          </p:cNvSpPr>
          <p:nvPr/>
        </p:nvSpPr>
        <p:spPr bwMode="auto">
          <a:xfrm>
            <a:off x="46545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2423" name="Oval 23">
            <a:extLst>
              <a:ext uri="{FF2B5EF4-FFF2-40B4-BE49-F238E27FC236}">
                <a16:creationId xmlns:a16="http://schemas.microsoft.com/office/drawing/2014/main" id="{05672346-AF8A-43E4-B0AD-C34BA8AEC30A}"/>
              </a:ext>
            </a:extLst>
          </p:cNvPr>
          <p:cNvSpPr>
            <a:spLocks noChangeArrowheads="1"/>
          </p:cNvSpPr>
          <p:nvPr/>
        </p:nvSpPr>
        <p:spPr bwMode="auto">
          <a:xfrm>
            <a:off x="4657725"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2424" name="Oval 24">
            <a:extLst>
              <a:ext uri="{FF2B5EF4-FFF2-40B4-BE49-F238E27FC236}">
                <a16:creationId xmlns:a16="http://schemas.microsoft.com/office/drawing/2014/main" id="{83F05565-C8DE-46D5-AAC5-7673F1A6509A}"/>
              </a:ext>
            </a:extLst>
          </p:cNvPr>
          <p:cNvSpPr>
            <a:spLocks noChangeArrowheads="1"/>
          </p:cNvSpPr>
          <p:nvPr/>
        </p:nvSpPr>
        <p:spPr bwMode="auto">
          <a:xfrm>
            <a:off x="4633913" y="6180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2425" name="Oval 25">
            <a:extLst>
              <a:ext uri="{FF2B5EF4-FFF2-40B4-BE49-F238E27FC236}">
                <a16:creationId xmlns:a16="http://schemas.microsoft.com/office/drawing/2014/main" id="{C4156C5C-ACC1-4690-A390-FC1C8EF6DAF3}"/>
              </a:ext>
            </a:extLst>
          </p:cNvPr>
          <p:cNvSpPr>
            <a:spLocks noChangeArrowheads="1"/>
          </p:cNvSpPr>
          <p:nvPr/>
        </p:nvSpPr>
        <p:spPr bwMode="auto">
          <a:xfrm>
            <a:off x="4651375" y="6180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2426" name="Oval 26">
            <a:extLst>
              <a:ext uri="{FF2B5EF4-FFF2-40B4-BE49-F238E27FC236}">
                <a16:creationId xmlns:a16="http://schemas.microsoft.com/office/drawing/2014/main" id="{101FC59E-C716-445E-A6FC-8200B4F28D3C}"/>
              </a:ext>
            </a:extLst>
          </p:cNvPr>
          <p:cNvSpPr>
            <a:spLocks noChangeArrowheads="1"/>
          </p:cNvSpPr>
          <p:nvPr/>
        </p:nvSpPr>
        <p:spPr bwMode="auto">
          <a:xfrm>
            <a:off x="4633913" y="61690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2427" name="Text Box 27">
            <a:extLst>
              <a:ext uri="{FF2B5EF4-FFF2-40B4-BE49-F238E27FC236}">
                <a16:creationId xmlns:a16="http://schemas.microsoft.com/office/drawing/2014/main" id="{B6A5EC65-F594-4F40-9924-458B6DB1EDDE}"/>
              </a:ext>
            </a:extLst>
          </p:cNvPr>
          <p:cNvSpPr txBox="1">
            <a:spLocks noChangeArrowheads="1"/>
          </p:cNvSpPr>
          <p:nvPr/>
        </p:nvSpPr>
        <p:spPr bwMode="auto">
          <a:xfrm>
            <a:off x="3352800" y="62626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2428" name="Text Box 28">
            <a:extLst>
              <a:ext uri="{FF2B5EF4-FFF2-40B4-BE49-F238E27FC236}">
                <a16:creationId xmlns:a16="http://schemas.microsoft.com/office/drawing/2014/main" id="{C6A4355D-DFBF-4E3E-A7C9-43FD36A08F74}"/>
              </a:ext>
            </a:extLst>
          </p:cNvPr>
          <p:cNvSpPr txBox="1">
            <a:spLocks noChangeArrowheads="1"/>
          </p:cNvSpPr>
          <p:nvPr/>
        </p:nvSpPr>
        <p:spPr bwMode="auto">
          <a:xfrm>
            <a:off x="44196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8" name="AutoShape 13">
            <a:extLst>
              <a:ext uri="{FF2B5EF4-FFF2-40B4-BE49-F238E27FC236}">
                <a16:creationId xmlns:a16="http://schemas.microsoft.com/office/drawing/2014/main" id="{FA11E621-4D73-4834-B17B-F2E8F4C223C5}"/>
              </a:ext>
            </a:extLst>
          </p:cNvPr>
          <p:cNvSpPr>
            <a:spLocks noChangeArrowheads="1"/>
          </p:cNvSpPr>
          <p:nvPr/>
        </p:nvSpPr>
        <p:spPr bwMode="auto">
          <a:xfrm>
            <a:off x="228600" y="2514600"/>
            <a:ext cx="4191000" cy="11430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rgbClr val="000000"/>
                </a:solidFill>
              </a:rPr>
              <a:t> A. </a:t>
            </a:r>
            <a:r>
              <a:rPr lang="en-US" sz="2400" dirty="0" err="1">
                <a:solidFill>
                  <a:srgbClr val="000000"/>
                </a:solidFill>
              </a:rPr>
              <a:t>Trình</a:t>
            </a:r>
            <a:r>
              <a:rPr lang="en-US" sz="2400" dirty="0">
                <a:solidFill>
                  <a:srgbClr val="000000"/>
                </a:solidFill>
              </a:rPr>
              <a:t> </a:t>
            </a:r>
            <a:r>
              <a:rPr lang="en-US" sz="2400" dirty="0" err="1">
                <a:solidFill>
                  <a:srgbClr val="000000"/>
                </a:solidFill>
              </a:rPr>
              <a:t>độ</a:t>
            </a:r>
            <a:r>
              <a:rPr lang="en-US" sz="2400" dirty="0">
                <a:solidFill>
                  <a:srgbClr val="000000"/>
                </a:solidFill>
              </a:rPr>
              <a:t> </a:t>
            </a:r>
            <a:r>
              <a:rPr lang="en-US" sz="2400" dirty="0" err="1">
                <a:solidFill>
                  <a:srgbClr val="000000"/>
                </a:solidFill>
              </a:rPr>
              <a:t>về</a:t>
            </a:r>
            <a:r>
              <a:rPr lang="en-US" sz="2400" dirty="0">
                <a:solidFill>
                  <a:srgbClr val="000000"/>
                </a:solidFill>
              </a:rPr>
              <a:t> </a:t>
            </a:r>
            <a:r>
              <a:rPr lang="en-US" sz="2400" dirty="0" err="1">
                <a:solidFill>
                  <a:srgbClr val="000000"/>
                </a:solidFill>
              </a:rPr>
              <a:t>chính</a:t>
            </a:r>
            <a:r>
              <a:rPr lang="en-US" sz="2400" dirty="0">
                <a:solidFill>
                  <a:srgbClr val="000000"/>
                </a:solidFill>
              </a:rPr>
              <a:t> </a:t>
            </a:r>
            <a:r>
              <a:rPr lang="en-US" sz="2400" dirty="0" err="1">
                <a:solidFill>
                  <a:srgbClr val="000000"/>
                </a:solidFill>
              </a:rPr>
              <a:t>trị</a:t>
            </a:r>
            <a:endParaRPr lang="en-US" sz="2300" b="1" dirty="0">
              <a:solidFill>
                <a:srgbClr val="000000"/>
              </a:solidFill>
              <a:latin typeface="Times New Roman" pitchFamily="18" charset="0"/>
              <a:cs typeface="Times New Roman" pitchFamily="18" charset="0"/>
            </a:endParaRPr>
          </a:p>
        </p:txBody>
      </p:sp>
      <p:sp>
        <p:nvSpPr>
          <p:cNvPr id="29" name="AutoShape 13">
            <a:extLst>
              <a:ext uri="{FF2B5EF4-FFF2-40B4-BE49-F238E27FC236}">
                <a16:creationId xmlns:a16="http://schemas.microsoft.com/office/drawing/2014/main" id="{ADFEA0ED-A812-4205-A999-BAB261E38073}"/>
              </a:ext>
            </a:extLst>
          </p:cNvPr>
          <p:cNvSpPr>
            <a:spLocks noChangeArrowheads="1"/>
          </p:cNvSpPr>
          <p:nvPr/>
        </p:nvSpPr>
        <p:spPr bwMode="auto">
          <a:xfrm>
            <a:off x="4800600" y="4130675"/>
            <a:ext cx="4114800" cy="11430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rgbClr val="000000"/>
                </a:solidFill>
              </a:rPr>
              <a:t> D. </a:t>
            </a:r>
            <a:r>
              <a:rPr lang="en-US" sz="2400" dirty="0" err="1">
                <a:solidFill>
                  <a:srgbClr val="000000"/>
                </a:solidFill>
              </a:rPr>
              <a:t>Khả</a:t>
            </a:r>
            <a:r>
              <a:rPr lang="en-US" sz="2400" dirty="0">
                <a:solidFill>
                  <a:srgbClr val="000000"/>
                </a:solidFill>
              </a:rPr>
              <a:t> </a:t>
            </a:r>
            <a:r>
              <a:rPr lang="en-US" sz="2400" dirty="0" err="1">
                <a:solidFill>
                  <a:srgbClr val="000000"/>
                </a:solidFill>
              </a:rPr>
              <a:t>năng</a:t>
            </a:r>
            <a:r>
              <a:rPr lang="en-US" sz="2400" dirty="0">
                <a:solidFill>
                  <a:srgbClr val="000000"/>
                </a:solidFill>
              </a:rPr>
              <a:t> </a:t>
            </a:r>
            <a:r>
              <a:rPr lang="en-US" sz="2400" dirty="0" err="1">
                <a:solidFill>
                  <a:srgbClr val="000000"/>
                </a:solidFill>
              </a:rPr>
              <a:t>về</a:t>
            </a:r>
            <a:r>
              <a:rPr lang="en-US" sz="2400" dirty="0">
                <a:solidFill>
                  <a:srgbClr val="000000"/>
                </a:solidFill>
              </a:rPr>
              <a:t> </a:t>
            </a:r>
            <a:r>
              <a:rPr lang="en-US" sz="2400" dirty="0" err="1">
                <a:solidFill>
                  <a:srgbClr val="000000"/>
                </a:solidFill>
              </a:rPr>
              <a:t>chính</a:t>
            </a:r>
            <a:r>
              <a:rPr lang="en-US" sz="2400" dirty="0">
                <a:solidFill>
                  <a:srgbClr val="000000"/>
                </a:solidFill>
              </a:rPr>
              <a:t> </a:t>
            </a:r>
            <a:r>
              <a:rPr lang="en-US" sz="2400" dirty="0" err="1">
                <a:solidFill>
                  <a:srgbClr val="000000"/>
                </a:solidFill>
              </a:rPr>
              <a:t>trị</a:t>
            </a:r>
            <a:r>
              <a:rPr lang="en-US" sz="2400" dirty="0">
                <a:solidFill>
                  <a:srgbClr val="000000"/>
                </a:solidFill>
              </a:rPr>
              <a:t> </a:t>
            </a:r>
            <a:endParaRPr lang="vi-VN" sz="2300" b="1" dirty="0">
              <a:solidFill>
                <a:srgbClr val="000000"/>
              </a:solidFill>
            </a:endParaRPr>
          </a:p>
        </p:txBody>
      </p:sp>
      <p:sp>
        <p:nvSpPr>
          <p:cNvPr id="27" name="Rectangle: Rounded Corners 26">
            <a:extLst>
              <a:ext uri="{FF2B5EF4-FFF2-40B4-BE49-F238E27FC236}">
                <a16:creationId xmlns:a16="http://schemas.microsoft.com/office/drawing/2014/main" id="{3E1B5BE0-8E69-4C9A-B949-230E2195519B}"/>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760"/>
                            </p:stCondLst>
                            <p:childTnLst>
                              <p:par>
                                <p:cTn id="19" presetID="4" presetClass="entr" presetSubtype="3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out)">
                                      <p:cBhvr>
                                        <p:cTn id="21" dur="1000"/>
                                        <p:tgtEl>
                                          <p:spTgt spid="28"/>
                                        </p:tgtEl>
                                      </p:cBhvr>
                                    </p:animEffect>
                                  </p:childTnLst>
                                </p:cTn>
                              </p:par>
                            </p:childTnLst>
                          </p:cTn>
                        </p:par>
                        <p:par>
                          <p:cTn id="22" fill="hold" nodeType="afterGroup">
                            <p:stCondLst>
                              <p:cond delay="87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240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4" restart="whenNotActive" fill="hold" evtFilter="cancelBubble" nodeType="interactiveSeq">
                <p:stCondLst>
                  <p:cond evt="onClick" delay="0">
                    <p:tgtEl>
                      <p:spTgt spid="10242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242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2426"/>
                                        </p:tgtEl>
                                      </p:cBhvr>
                                    </p:animEffect>
                                    <p:set>
                                      <p:cBhvr>
                                        <p:cTn id="42"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2425"/>
                                        </p:tgtEl>
                                      </p:cBhvr>
                                    </p:animEffect>
                                    <p:set>
                                      <p:cBhvr>
                                        <p:cTn id="46"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2424"/>
                                        </p:tgtEl>
                                      </p:cBhvr>
                                    </p:animEffect>
                                    <p:set>
                                      <p:cBhvr>
                                        <p:cTn id="50"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2423"/>
                                        </p:tgtEl>
                                      </p:cBhvr>
                                    </p:animEffect>
                                    <p:set>
                                      <p:cBhvr>
                                        <p:cTn id="54"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2422"/>
                                        </p:tgtEl>
                                      </p:cBhvr>
                                    </p:animEffect>
                                    <p:set>
                                      <p:cBhvr>
                                        <p:cTn id="58"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2421"/>
                                        </p:tgtEl>
                                      </p:cBhvr>
                                    </p:animEffect>
                                    <p:set>
                                      <p:cBhvr>
                                        <p:cTn id="62"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2419"/>
                                        </p:tgtEl>
                                      </p:cBhvr>
                                    </p:animEffect>
                                    <p:set>
                                      <p:cBhvr>
                                        <p:cTn id="66"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2402"/>
                                        </p:tgtEl>
                                      </p:cBhvr>
                                    </p:animEffect>
                                    <p:set>
                                      <p:cBhvr>
                                        <p:cTn id="70"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B1F9CB74-7DB1-4F0B-87C3-B1AB219C8595}"/>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3429" name="Picture 15" descr="people008">
            <a:extLst>
              <a:ext uri="{FF2B5EF4-FFF2-40B4-BE49-F238E27FC236}">
                <a16:creationId xmlns:a16="http://schemas.microsoft.com/office/drawing/2014/main" id="{50DF8018-42D0-48E6-AEE2-87CAAC17370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FF519C8-7CC7-4B0D-A2B3-2D30D313A36E}"/>
              </a:ext>
            </a:extLst>
          </p:cNvPr>
          <p:cNvSpPr txBox="1">
            <a:spLocks noChangeArrowheads="1"/>
          </p:cNvSpPr>
          <p:nvPr/>
        </p:nvSpPr>
        <p:spPr bwMode="auto">
          <a:xfrm>
            <a:off x="1692275" y="822325"/>
            <a:ext cx="701198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i="1">
                <a:solidFill>
                  <a:srgbClr val="000000"/>
                </a:solidFill>
              </a:rPr>
              <a:t>Nâng cao tinh thần trách nhiệm,</a:t>
            </a:r>
          </a:p>
          <a:p>
            <a:pPr algn="ctr"/>
            <a:r>
              <a:rPr lang="en-US" altLang="en-US" sz="2600" i="1">
                <a:solidFill>
                  <a:srgbClr val="000000"/>
                </a:solidFill>
              </a:rPr>
              <a:t>chủ động khắc phục mọi khó khăn, xây dựng</a:t>
            </a:r>
          </a:p>
          <a:p>
            <a:pPr algn="ctr"/>
            <a:r>
              <a:rPr lang="en-US" altLang="en-US" sz="2600" i="1">
                <a:solidFill>
                  <a:srgbClr val="000000"/>
                </a:solidFill>
              </a:rPr>
              <a:t>đơn vị VMTD là thực hiện quan điểm</a:t>
            </a:r>
            <a:r>
              <a:rPr lang="vi-VN" altLang="en-US" sz="2600" i="1">
                <a:solidFill>
                  <a:srgbClr val="000000"/>
                </a:solidFill>
              </a:rPr>
              <a:t>:</a:t>
            </a:r>
            <a:endParaRPr lang="en-US" altLang="en-US" sz="2600" i="1">
              <a:solidFill>
                <a:srgbClr val="000000"/>
              </a:solidFill>
            </a:endParaRPr>
          </a:p>
        </p:txBody>
      </p:sp>
      <p:sp>
        <p:nvSpPr>
          <p:cNvPr id="65541" name="AutoShape 5">
            <a:extLst>
              <a:ext uri="{FF2B5EF4-FFF2-40B4-BE49-F238E27FC236}">
                <a16:creationId xmlns:a16="http://schemas.microsoft.com/office/drawing/2014/main" id="{820F9699-A3E8-41DD-B1B4-29A6A0975CC7}"/>
              </a:ext>
            </a:extLst>
          </p:cNvPr>
          <p:cNvSpPr>
            <a:spLocks noChangeArrowheads="1"/>
          </p:cNvSpPr>
          <p:nvPr/>
        </p:nvSpPr>
        <p:spPr bwMode="auto">
          <a:xfrm>
            <a:off x="228600" y="4144963"/>
            <a:ext cx="41783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C</a:t>
            </a:r>
            <a:r>
              <a:rPr lang="vi-VN" sz="2400" dirty="0">
                <a:solidFill>
                  <a:srgbClr val="000000"/>
                </a:solidFill>
                <a:latin typeface="Arial" charset="0"/>
              </a:rPr>
              <a:t>. Tự lực tự cường xây</a:t>
            </a:r>
            <a:endParaRPr lang="en-US" sz="2400" dirty="0">
              <a:solidFill>
                <a:srgbClr val="000000"/>
              </a:solidFill>
              <a:latin typeface="Arial" charset="0"/>
            </a:endParaRPr>
          </a:p>
          <a:p>
            <a:pPr algn="ctr">
              <a:defRPr/>
            </a:pPr>
            <a:r>
              <a:rPr lang="vi-VN" sz="2400" dirty="0">
                <a:solidFill>
                  <a:srgbClr val="000000"/>
                </a:solidFill>
                <a:latin typeface="Arial" charset="0"/>
              </a:rPr>
              <a:t> dựng lực lượng vũ trang</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63395B3A-2791-4EA8-AB40-1ECF82703FB9}"/>
              </a:ext>
            </a:extLst>
          </p:cNvPr>
          <p:cNvSpPr>
            <a:spLocks noChangeArrowheads="1"/>
          </p:cNvSpPr>
          <p:nvPr/>
        </p:nvSpPr>
        <p:spPr bwMode="auto">
          <a:xfrm>
            <a:off x="4773613" y="4144963"/>
            <a:ext cx="4141787"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a:t>
            </a:r>
            <a:r>
              <a:rPr lang="vi-VN" sz="2400" dirty="0">
                <a:solidFill>
                  <a:srgbClr val="000000"/>
                </a:solidFill>
                <a:latin typeface="Arial" charset="0"/>
              </a:rPr>
              <a:t>D.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chủ</a:t>
            </a:r>
            <a:r>
              <a:rPr lang="en-US"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cường</a:t>
            </a:r>
            <a:r>
              <a:rPr lang="en-US" sz="2400" dirty="0">
                <a:solidFill>
                  <a:srgbClr val="000000"/>
                </a:solidFill>
                <a:latin typeface="Arial" charset="0"/>
              </a:rPr>
              <a:t> </a:t>
            </a:r>
            <a:r>
              <a:rPr lang="en-US" sz="2400" dirty="0" err="1">
                <a:solidFill>
                  <a:srgbClr val="000000"/>
                </a:solidFill>
                <a:latin typeface="Arial" charset="0"/>
              </a:rPr>
              <a:t>xây</a:t>
            </a:r>
            <a:endParaRPr lang="en-US" sz="2400" dirty="0">
              <a:solidFill>
                <a:srgbClr val="000000"/>
              </a:solidFill>
              <a:latin typeface="Arial" charset="0"/>
            </a:endParaRPr>
          </a:p>
          <a:p>
            <a:pPr algn="ctr" eaLnBrk="1" hangingPunct="1">
              <a:defRPr/>
            </a:pP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vi-VN" sz="2400" dirty="0">
                <a:solidFill>
                  <a:srgbClr val="000000"/>
                </a:solidFill>
                <a:latin typeface="Arial" charset="0"/>
              </a:rPr>
              <a:t>lực lượng vũ trang</a:t>
            </a:r>
            <a:endParaRPr lang="en-US" sz="2400" b="1" dirty="0">
              <a:solidFill>
                <a:srgbClr val="000000"/>
              </a:solidFill>
              <a:latin typeface="Arial" charset="0"/>
            </a:endParaRPr>
          </a:p>
        </p:txBody>
      </p:sp>
      <p:sp>
        <p:nvSpPr>
          <p:cNvPr id="103443" name="Oval 19">
            <a:extLst>
              <a:ext uri="{FF2B5EF4-FFF2-40B4-BE49-F238E27FC236}">
                <a16:creationId xmlns:a16="http://schemas.microsoft.com/office/drawing/2014/main" id="{4C05CE8F-23D4-4CB5-8A48-FDB4E5D0CE06}"/>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3976" name="Picture 20" descr="ani32">
            <a:hlinkClick r:id="rId7" action="ppaction://hlinksldjump"/>
            <a:extLst>
              <a:ext uri="{FF2B5EF4-FFF2-40B4-BE49-F238E27FC236}">
                <a16:creationId xmlns:a16="http://schemas.microsoft.com/office/drawing/2014/main" id="{B62FC553-A5C4-43C0-9986-28F11A405D7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3088" y="60753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E7F20BF9-4402-4252-B91B-245C35266503}"/>
              </a:ext>
            </a:extLst>
          </p:cNvPr>
          <p:cNvSpPr>
            <a:spLocks noChangeArrowheads="1"/>
          </p:cNvSpPr>
          <p:nvPr/>
        </p:nvSpPr>
        <p:spPr bwMode="auto">
          <a:xfrm>
            <a:off x="47371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3446" name="Oval 22">
            <a:extLst>
              <a:ext uri="{FF2B5EF4-FFF2-40B4-BE49-F238E27FC236}">
                <a16:creationId xmlns:a16="http://schemas.microsoft.com/office/drawing/2014/main" id="{5B6605CC-6779-454D-92AA-106879970473}"/>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3447" name="Oval 23">
            <a:extLst>
              <a:ext uri="{FF2B5EF4-FFF2-40B4-BE49-F238E27FC236}">
                <a16:creationId xmlns:a16="http://schemas.microsoft.com/office/drawing/2014/main" id="{82D26291-7964-4F6E-9931-1DDEB90D797C}"/>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3448" name="Oval 24">
            <a:extLst>
              <a:ext uri="{FF2B5EF4-FFF2-40B4-BE49-F238E27FC236}">
                <a16:creationId xmlns:a16="http://schemas.microsoft.com/office/drawing/2014/main" id="{D91CCC8A-A3AE-4E30-9267-06C2D8C62EA5}"/>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3449" name="Oval 25">
            <a:extLst>
              <a:ext uri="{FF2B5EF4-FFF2-40B4-BE49-F238E27FC236}">
                <a16:creationId xmlns:a16="http://schemas.microsoft.com/office/drawing/2014/main" id="{4D5545F6-164B-46FD-AFB1-BE3A66399796}"/>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3450" name="Oval 26">
            <a:extLst>
              <a:ext uri="{FF2B5EF4-FFF2-40B4-BE49-F238E27FC236}">
                <a16:creationId xmlns:a16="http://schemas.microsoft.com/office/drawing/2014/main" id="{1CF24FC3-0CB3-44C2-9D33-3049EB3264B8}"/>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3451" name="Text Box 27">
            <a:extLst>
              <a:ext uri="{FF2B5EF4-FFF2-40B4-BE49-F238E27FC236}">
                <a16:creationId xmlns:a16="http://schemas.microsoft.com/office/drawing/2014/main" id="{A987681E-73CB-41DA-8294-1F92B777CE32}"/>
              </a:ext>
            </a:extLst>
          </p:cNvPr>
          <p:cNvSpPr txBox="1">
            <a:spLocks noChangeArrowheads="1"/>
          </p:cNvSpPr>
          <p:nvPr/>
        </p:nvSpPr>
        <p:spPr bwMode="auto">
          <a:xfrm>
            <a:off x="33528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3452" name="Text Box 28">
            <a:extLst>
              <a:ext uri="{FF2B5EF4-FFF2-40B4-BE49-F238E27FC236}">
                <a16:creationId xmlns:a16="http://schemas.microsoft.com/office/drawing/2014/main" id="{4A73A646-36B5-4E17-82E3-27B5A64FDE69}"/>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3">
            <a:extLst>
              <a:ext uri="{FF2B5EF4-FFF2-40B4-BE49-F238E27FC236}">
                <a16:creationId xmlns:a16="http://schemas.microsoft.com/office/drawing/2014/main" id="{96E2FAC8-0596-4BA0-9B21-74C052D6A3A6}"/>
              </a:ext>
            </a:extLst>
          </p:cNvPr>
          <p:cNvSpPr>
            <a:spLocks noChangeArrowheads="1"/>
          </p:cNvSpPr>
          <p:nvPr/>
        </p:nvSpPr>
        <p:spPr bwMode="auto">
          <a:xfrm>
            <a:off x="2286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a:t>
            </a:r>
            <a:r>
              <a:rPr lang="vi-VN"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cánh</a:t>
            </a:r>
            <a:r>
              <a:rPr lang="en-US" sz="2400" dirty="0">
                <a:solidFill>
                  <a:srgbClr val="000000"/>
                </a:solidFill>
                <a:latin typeface="Arial" charset="0"/>
              </a:rPr>
              <a:t> </a:t>
            </a:r>
            <a:r>
              <a:rPr lang="en-US" sz="2400" dirty="0" err="1">
                <a:solidFill>
                  <a:srgbClr val="000000"/>
                </a:solidFill>
                <a:latin typeface="Arial" charset="0"/>
              </a:rPr>
              <a:t>sinh</a:t>
            </a:r>
            <a:r>
              <a:rPr lang="en-US" sz="2400" dirty="0">
                <a:solidFill>
                  <a:srgbClr val="000000"/>
                </a:solidFill>
                <a:latin typeface="Arial" charset="0"/>
              </a:rPr>
              <a:t> </a:t>
            </a:r>
            <a:r>
              <a:rPr lang="en-US" sz="2400" dirty="0" err="1">
                <a:solidFill>
                  <a:srgbClr val="000000"/>
                </a:solidFill>
                <a:latin typeface="Arial" charset="0"/>
              </a:rPr>
              <a:t>xây</a:t>
            </a:r>
            <a:endParaRPr lang="en-US" sz="2400" dirty="0">
              <a:solidFill>
                <a:srgbClr val="000000"/>
              </a:solidFill>
              <a:latin typeface="Arial" charset="0"/>
            </a:endParaRPr>
          </a:p>
          <a:p>
            <a:pPr algn="ctr">
              <a:defRPr/>
            </a:pP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r>
              <a:rPr lang="en-US" sz="2400" dirty="0">
                <a:solidFill>
                  <a:srgbClr val="000000"/>
                </a:solidFill>
                <a:latin typeface="Arial" charset="0"/>
              </a:rPr>
              <a:t> </a:t>
            </a:r>
            <a:endParaRPr lang="vi-VN" sz="2400" b="1" dirty="0">
              <a:solidFill>
                <a:srgbClr val="000000"/>
              </a:solidFill>
              <a:latin typeface="Arial" charset="0"/>
            </a:endParaRPr>
          </a:p>
        </p:txBody>
      </p:sp>
      <p:sp>
        <p:nvSpPr>
          <p:cNvPr id="28" name="AutoShape 13">
            <a:extLst>
              <a:ext uri="{FF2B5EF4-FFF2-40B4-BE49-F238E27FC236}">
                <a16:creationId xmlns:a16="http://schemas.microsoft.com/office/drawing/2014/main" id="{E46E33DB-0A41-4C3C-AF04-403A6B3B7F4B}"/>
              </a:ext>
            </a:extLst>
          </p:cNvPr>
          <p:cNvSpPr>
            <a:spLocks noChangeArrowheads="1"/>
          </p:cNvSpPr>
          <p:nvPr/>
        </p:nvSpPr>
        <p:spPr bwMode="auto">
          <a:xfrm>
            <a:off x="4737100" y="2316163"/>
            <a:ext cx="4141788"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a:t>
            </a:r>
            <a:r>
              <a:rPr lang="vi-VN" sz="2400" dirty="0">
                <a:solidFill>
                  <a:srgbClr val="000000"/>
                </a:solidFill>
                <a:latin typeface="Arial" charset="0"/>
              </a:rPr>
              <a:t>. </a:t>
            </a:r>
            <a:r>
              <a:rPr lang="en-US" sz="2400" dirty="0">
                <a:solidFill>
                  <a:srgbClr val="000000"/>
                </a:solidFill>
                <a:latin typeface="Arial" charset="0"/>
              </a:rPr>
              <a:t>Ý </a:t>
            </a:r>
            <a:r>
              <a:rPr lang="en-US" sz="2400" dirty="0" err="1">
                <a:solidFill>
                  <a:srgbClr val="000000"/>
                </a:solidFill>
                <a:latin typeface="Arial" charset="0"/>
              </a:rPr>
              <a:t>chí</a:t>
            </a:r>
            <a:r>
              <a:rPr lang="en-US" sz="2400" dirty="0">
                <a:solidFill>
                  <a:srgbClr val="000000"/>
                </a:solidFill>
                <a:latin typeface="Arial" charset="0"/>
              </a:rPr>
              <a:t> </a:t>
            </a:r>
            <a:r>
              <a:rPr lang="en-US" sz="2400" dirty="0" err="1">
                <a:solidFill>
                  <a:srgbClr val="000000"/>
                </a:solidFill>
                <a:latin typeface="Arial" charset="0"/>
              </a:rPr>
              <a:t>quyết</a:t>
            </a:r>
            <a:r>
              <a:rPr lang="en-US" sz="2400" dirty="0">
                <a:solidFill>
                  <a:srgbClr val="000000"/>
                </a:solidFill>
                <a:latin typeface="Arial" charset="0"/>
              </a:rPr>
              <a:t> </a:t>
            </a:r>
            <a:r>
              <a:rPr lang="en-US" sz="2400" dirty="0" err="1">
                <a:solidFill>
                  <a:srgbClr val="000000"/>
                </a:solidFill>
                <a:latin typeface="Arial" charset="0"/>
              </a:rPr>
              <a:t>tâm</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p>
          <a:p>
            <a:pPr algn="ctr">
              <a:defRPr/>
            </a:pP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r>
              <a:rPr lang="en-US" sz="2400" dirty="0">
                <a:solidFill>
                  <a:srgbClr val="000000"/>
                </a:solidFill>
                <a:latin typeface="Arial" charset="0"/>
              </a:rPr>
              <a:t> </a:t>
            </a:r>
            <a:endParaRPr lang="vi-VN" sz="2400" b="1" dirty="0">
              <a:solidFill>
                <a:srgbClr val="000000"/>
              </a:solidFill>
              <a:latin typeface="Arial" charset="0"/>
            </a:endParaRPr>
          </a:p>
        </p:txBody>
      </p:sp>
      <p:sp>
        <p:nvSpPr>
          <p:cNvPr id="29" name="Rectangle: Rounded Corners 28">
            <a:extLst>
              <a:ext uri="{FF2B5EF4-FFF2-40B4-BE49-F238E27FC236}">
                <a16:creationId xmlns:a16="http://schemas.microsoft.com/office/drawing/2014/main" id="{1CF353B2-708D-44BB-B62D-6388315E03B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342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AB3EABBE-676D-47FA-973F-9F5FC3144D08}"/>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4453" name="Picture 15" descr="people008">
            <a:extLst>
              <a:ext uri="{FF2B5EF4-FFF2-40B4-BE49-F238E27FC236}">
                <a16:creationId xmlns:a16="http://schemas.microsoft.com/office/drawing/2014/main" id="{D8E64522-BCDF-452C-A082-392728F0370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899EA21-B4F2-45E3-B2BF-595864C9875F}"/>
              </a:ext>
            </a:extLst>
          </p:cNvPr>
          <p:cNvSpPr txBox="1">
            <a:spLocks noChangeArrowheads="1"/>
          </p:cNvSpPr>
          <p:nvPr/>
        </p:nvSpPr>
        <p:spPr bwMode="auto">
          <a:xfrm>
            <a:off x="1401763" y="808038"/>
            <a:ext cx="76358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solidFill>
                  <a:srgbClr val="000000"/>
                </a:solidFill>
              </a:rPr>
              <a:t>Theo quan điểm chủ nghĩa Mác-Lênin</a:t>
            </a:r>
          </a:p>
          <a:p>
            <a:pPr algn="ctr"/>
            <a:r>
              <a:rPr lang="en-US" altLang="en-US" sz="2800" i="1">
                <a:solidFill>
                  <a:srgbClr val="000000"/>
                </a:solidFill>
              </a:rPr>
              <a:t>thì “chính trị tinh thần” là yếu tố giữ vai trò</a:t>
            </a:r>
          </a:p>
          <a:p>
            <a:pPr algn="ctr"/>
            <a:r>
              <a:rPr lang="en-US" altLang="en-US" sz="2800" i="1">
                <a:solidFill>
                  <a:srgbClr val="000000"/>
                </a:solidFill>
              </a:rPr>
              <a:t>quyết định đến:</a:t>
            </a:r>
          </a:p>
        </p:txBody>
      </p:sp>
      <p:sp>
        <p:nvSpPr>
          <p:cNvPr id="65541" name="AutoShape 5">
            <a:extLst>
              <a:ext uri="{FF2B5EF4-FFF2-40B4-BE49-F238E27FC236}">
                <a16:creationId xmlns:a16="http://schemas.microsoft.com/office/drawing/2014/main" id="{5BC0839D-7D48-415F-B336-E85DD8106BD2}"/>
              </a:ext>
            </a:extLst>
          </p:cNvPr>
          <p:cNvSpPr>
            <a:spLocks noChangeArrowheads="1"/>
          </p:cNvSpPr>
          <p:nvPr/>
        </p:nvSpPr>
        <p:spPr bwMode="auto">
          <a:xfrm>
            <a:off x="4724400" y="41449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D</a:t>
            </a:r>
            <a:r>
              <a:rPr lang="vi-VN" sz="2400" dirty="0">
                <a:solidFill>
                  <a:srgbClr val="000000"/>
                </a:solidFill>
                <a:latin typeface="Arial" charset="0"/>
              </a:rPr>
              <a:t>. </a:t>
            </a:r>
            <a:r>
              <a:rPr lang="en-US" sz="2400" dirty="0" err="1">
                <a:solidFill>
                  <a:srgbClr val="000000"/>
                </a:solidFill>
                <a:latin typeface="Arial" charset="0"/>
              </a:rPr>
              <a:t>Sức</a:t>
            </a:r>
            <a:r>
              <a:rPr lang="en-US" sz="2400" dirty="0">
                <a:solidFill>
                  <a:srgbClr val="000000"/>
                </a:solidFill>
                <a:latin typeface="Arial" charset="0"/>
              </a:rPr>
              <a:t> </a:t>
            </a:r>
            <a:r>
              <a:rPr lang="en-US" sz="2400" dirty="0" err="1">
                <a:solidFill>
                  <a:srgbClr val="000000"/>
                </a:solidFill>
                <a:latin typeface="Arial" charset="0"/>
              </a:rPr>
              <a:t>mạnh</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p:txBody>
      </p:sp>
      <p:sp>
        <p:nvSpPr>
          <p:cNvPr id="65546" name="AutoShape 10">
            <a:extLst>
              <a:ext uri="{FF2B5EF4-FFF2-40B4-BE49-F238E27FC236}">
                <a16:creationId xmlns:a16="http://schemas.microsoft.com/office/drawing/2014/main" id="{59740929-FA0A-4ACE-8C79-E9449387A0EC}"/>
              </a:ext>
            </a:extLst>
          </p:cNvPr>
          <p:cNvSpPr>
            <a:spLocks noChangeArrowheads="1"/>
          </p:cNvSpPr>
          <p:nvPr/>
        </p:nvSpPr>
        <p:spPr bwMode="auto">
          <a:xfrm>
            <a:off x="228600" y="41449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C. </a:t>
            </a:r>
            <a:r>
              <a:rPr lang="en-US" sz="2400" dirty="0" err="1">
                <a:solidFill>
                  <a:srgbClr val="000000"/>
                </a:solidFill>
                <a:latin typeface="Arial" charset="0"/>
              </a:rPr>
              <a:t>Sức</a:t>
            </a:r>
            <a:r>
              <a:rPr lang="en-US" sz="2400" dirty="0">
                <a:solidFill>
                  <a:srgbClr val="000000"/>
                </a:solidFill>
                <a:latin typeface="Arial" charset="0"/>
              </a:rPr>
              <a:t> </a:t>
            </a:r>
            <a:r>
              <a:rPr lang="en-US" sz="2400" dirty="0" err="1">
                <a:solidFill>
                  <a:srgbClr val="000000"/>
                </a:solidFill>
                <a:latin typeface="Arial" charset="0"/>
              </a:rPr>
              <a:t>mạnh</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Đảng</a:t>
            </a:r>
            <a:endParaRPr lang="vi-VN" sz="2400" b="1" dirty="0">
              <a:solidFill>
                <a:srgbClr val="000000"/>
              </a:solidFill>
              <a:latin typeface="Arial" charset="0"/>
            </a:endParaRPr>
          </a:p>
        </p:txBody>
      </p:sp>
      <p:sp>
        <p:nvSpPr>
          <p:cNvPr id="104467" name="Oval 19">
            <a:extLst>
              <a:ext uri="{FF2B5EF4-FFF2-40B4-BE49-F238E27FC236}">
                <a16:creationId xmlns:a16="http://schemas.microsoft.com/office/drawing/2014/main" id="{ED47FE21-8687-4F09-A466-315F823844BE}"/>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6024" name="Picture 20" descr="ani32">
            <a:hlinkClick r:id="rId7" action="ppaction://hlinksldjump"/>
            <a:extLst>
              <a:ext uri="{FF2B5EF4-FFF2-40B4-BE49-F238E27FC236}">
                <a16:creationId xmlns:a16="http://schemas.microsoft.com/office/drawing/2014/main" id="{183F5F8B-4CEC-4934-BC8F-95734D781BE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672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986CC659-8ED6-4A3F-907B-9D9CF93BDFF8}"/>
              </a:ext>
            </a:extLst>
          </p:cNvPr>
          <p:cNvSpPr>
            <a:spLocks noChangeArrowheads="1"/>
          </p:cNvSpPr>
          <p:nvPr/>
        </p:nvSpPr>
        <p:spPr bwMode="auto">
          <a:xfrm>
            <a:off x="464820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4470" name="Oval 22">
            <a:extLst>
              <a:ext uri="{FF2B5EF4-FFF2-40B4-BE49-F238E27FC236}">
                <a16:creationId xmlns:a16="http://schemas.microsoft.com/office/drawing/2014/main" id="{840A5057-E0CF-4569-95C4-4B8FB4B05E96}"/>
              </a:ext>
            </a:extLst>
          </p:cNvPr>
          <p:cNvSpPr>
            <a:spLocks noChangeArrowheads="1"/>
          </p:cNvSpPr>
          <p:nvPr/>
        </p:nvSpPr>
        <p:spPr bwMode="auto">
          <a:xfrm>
            <a:off x="4624388"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4471" name="Oval 23">
            <a:extLst>
              <a:ext uri="{FF2B5EF4-FFF2-40B4-BE49-F238E27FC236}">
                <a16:creationId xmlns:a16="http://schemas.microsoft.com/office/drawing/2014/main" id="{BB484FAD-D08F-4F53-928C-054FC1E8702E}"/>
              </a:ext>
            </a:extLst>
          </p:cNvPr>
          <p:cNvSpPr>
            <a:spLocks noChangeArrowheads="1"/>
          </p:cNvSpPr>
          <p:nvPr/>
        </p:nvSpPr>
        <p:spPr bwMode="auto">
          <a:xfrm>
            <a:off x="464820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4472" name="Oval 24">
            <a:extLst>
              <a:ext uri="{FF2B5EF4-FFF2-40B4-BE49-F238E27FC236}">
                <a16:creationId xmlns:a16="http://schemas.microsoft.com/office/drawing/2014/main" id="{2B87CFA9-5005-42D0-9556-F78F224BBEEE}"/>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4473" name="Oval 25">
            <a:extLst>
              <a:ext uri="{FF2B5EF4-FFF2-40B4-BE49-F238E27FC236}">
                <a16:creationId xmlns:a16="http://schemas.microsoft.com/office/drawing/2014/main" id="{3E59B424-EA47-48AF-B1A5-0F30C195182B}"/>
              </a:ext>
            </a:extLst>
          </p:cNvPr>
          <p:cNvSpPr>
            <a:spLocks noChangeArrowheads="1"/>
          </p:cNvSpPr>
          <p:nvPr/>
        </p:nvSpPr>
        <p:spPr bwMode="auto">
          <a:xfrm>
            <a:off x="463867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4474" name="Oval 26">
            <a:extLst>
              <a:ext uri="{FF2B5EF4-FFF2-40B4-BE49-F238E27FC236}">
                <a16:creationId xmlns:a16="http://schemas.microsoft.com/office/drawing/2014/main" id="{0DC003A9-BDFD-4ECE-8C10-DB1D601EFC4C}"/>
              </a:ext>
            </a:extLst>
          </p:cNvPr>
          <p:cNvSpPr>
            <a:spLocks noChangeArrowheads="1"/>
          </p:cNvSpPr>
          <p:nvPr/>
        </p:nvSpPr>
        <p:spPr bwMode="auto">
          <a:xfrm>
            <a:off x="46243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4475" name="Text Box 27">
            <a:extLst>
              <a:ext uri="{FF2B5EF4-FFF2-40B4-BE49-F238E27FC236}">
                <a16:creationId xmlns:a16="http://schemas.microsoft.com/office/drawing/2014/main" id="{676D5139-3F5D-4926-BFFF-7CE8472ACE56}"/>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4476" name="Text Box 28">
            <a:extLst>
              <a:ext uri="{FF2B5EF4-FFF2-40B4-BE49-F238E27FC236}">
                <a16:creationId xmlns:a16="http://schemas.microsoft.com/office/drawing/2014/main" id="{E4DB0722-0047-4310-BC6F-8E45793056C4}"/>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842A0F05-1261-4A43-9562-2841B7E10078}"/>
              </a:ext>
            </a:extLst>
          </p:cNvPr>
          <p:cNvSpPr>
            <a:spLocks noChangeArrowheads="1"/>
          </p:cNvSpPr>
          <p:nvPr/>
        </p:nvSpPr>
        <p:spPr bwMode="auto">
          <a:xfrm>
            <a:off x="2286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A</a:t>
            </a:r>
            <a:r>
              <a:rPr lang="vi-VN" sz="2400" dirty="0">
                <a:solidFill>
                  <a:srgbClr val="000000"/>
                </a:solidFill>
                <a:latin typeface="Arial" charset="0"/>
              </a:rPr>
              <a:t>. </a:t>
            </a:r>
            <a:r>
              <a:rPr lang="en-US" sz="2400" dirty="0" err="1">
                <a:solidFill>
                  <a:srgbClr val="000000"/>
                </a:solidFill>
                <a:latin typeface="Arial" charset="0"/>
              </a:rPr>
              <a:t>Sức</a:t>
            </a:r>
            <a:r>
              <a:rPr lang="en-US" sz="2400" dirty="0">
                <a:solidFill>
                  <a:srgbClr val="000000"/>
                </a:solidFill>
                <a:latin typeface="Arial" charset="0"/>
              </a:rPr>
              <a:t> </a:t>
            </a:r>
            <a:r>
              <a:rPr lang="en-US" sz="2400" dirty="0" err="1">
                <a:solidFill>
                  <a:srgbClr val="000000"/>
                </a:solidFill>
                <a:latin typeface="Arial" charset="0"/>
              </a:rPr>
              <a:t>mạnh</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toàn</a:t>
            </a:r>
            <a:r>
              <a:rPr lang="en-US" sz="2400" dirty="0">
                <a:solidFill>
                  <a:srgbClr val="000000"/>
                </a:solidFill>
                <a:latin typeface="Arial" charset="0"/>
              </a:rPr>
              <a:t> </a:t>
            </a:r>
            <a:r>
              <a:rPr lang="en-US" sz="2400" dirty="0" err="1">
                <a:solidFill>
                  <a:srgbClr val="000000"/>
                </a:solidFill>
                <a:latin typeface="Arial" charset="0"/>
              </a:rPr>
              <a:t>dân</a:t>
            </a:r>
            <a:endParaRPr lang="en-US" sz="2400" b="1" dirty="0">
              <a:solidFill>
                <a:srgbClr val="000000"/>
              </a:solidFill>
              <a:latin typeface="Arial" charset="0"/>
            </a:endParaRPr>
          </a:p>
        </p:txBody>
      </p:sp>
      <p:sp>
        <p:nvSpPr>
          <p:cNvPr id="28" name="AutoShape 10">
            <a:extLst>
              <a:ext uri="{FF2B5EF4-FFF2-40B4-BE49-F238E27FC236}">
                <a16:creationId xmlns:a16="http://schemas.microsoft.com/office/drawing/2014/main" id="{525229AC-F384-4DC0-B163-1CEEBE96B83D}"/>
              </a:ext>
            </a:extLst>
          </p:cNvPr>
          <p:cNvSpPr>
            <a:spLocks noChangeArrowheads="1"/>
          </p:cNvSpPr>
          <p:nvPr/>
        </p:nvSpPr>
        <p:spPr bwMode="auto">
          <a:xfrm>
            <a:off x="47244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B. </a:t>
            </a:r>
            <a:r>
              <a:rPr lang="en-US" sz="2400" dirty="0" err="1">
                <a:solidFill>
                  <a:srgbClr val="000000"/>
                </a:solidFill>
                <a:latin typeface="Arial" charset="0"/>
              </a:rPr>
              <a:t>Sức</a:t>
            </a:r>
            <a:r>
              <a:rPr lang="en-US" sz="2400" dirty="0">
                <a:solidFill>
                  <a:srgbClr val="000000"/>
                </a:solidFill>
                <a:latin typeface="Arial" charset="0"/>
              </a:rPr>
              <a:t> </a:t>
            </a:r>
            <a:r>
              <a:rPr lang="en-US" sz="2400" dirty="0" err="1">
                <a:solidFill>
                  <a:srgbClr val="000000"/>
                </a:solidFill>
                <a:latin typeface="Arial" charset="0"/>
              </a:rPr>
              <a:t>mạnh</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Nhà</a:t>
            </a:r>
            <a:r>
              <a:rPr lang="en-US" sz="2400" dirty="0">
                <a:solidFill>
                  <a:srgbClr val="000000"/>
                </a:solidFill>
                <a:latin typeface="Arial" charset="0"/>
              </a:rPr>
              <a:t> </a:t>
            </a:r>
            <a:r>
              <a:rPr lang="en-US" sz="2400" dirty="0" err="1">
                <a:solidFill>
                  <a:srgbClr val="000000"/>
                </a:solidFill>
                <a:latin typeface="Arial" charset="0"/>
              </a:rPr>
              <a:t>nước</a:t>
            </a:r>
            <a:endParaRPr lang="en-US" sz="2400" b="1" dirty="0">
              <a:solidFill>
                <a:srgbClr val="000000"/>
              </a:solidFill>
              <a:latin typeface="Arial" charset="0"/>
            </a:endParaRPr>
          </a:p>
        </p:txBody>
      </p:sp>
      <p:sp>
        <p:nvSpPr>
          <p:cNvPr id="30" name="Rectangle: Rounded Corners 29">
            <a:extLst>
              <a:ext uri="{FF2B5EF4-FFF2-40B4-BE49-F238E27FC236}">
                <a16:creationId xmlns:a16="http://schemas.microsoft.com/office/drawing/2014/main" id="{A9FE377B-00BB-4896-93C6-816A0CA71E76}"/>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4" restart="whenNotActive" fill="hold" evtFilter="cancelBubble" nodeType="interactiveSeq">
                <p:stCondLst>
                  <p:cond evt="onClick" delay="0">
                    <p:tgtEl>
                      <p:spTgt spid="10447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447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4474"/>
                                        </p:tgtEl>
                                      </p:cBhvr>
                                    </p:animEffect>
                                    <p:set>
                                      <p:cBhvr>
                                        <p:cTn id="42"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4473"/>
                                        </p:tgtEl>
                                      </p:cBhvr>
                                    </p:animEffect>
                                    <p:set>
                                      <p:cBhvr>
                                        <p:cTn id="46"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4472"/>
                                        </p:tgtEl>
                                      </p:cBhvr>
                                    </p:animEffect>
                                    <p:set>
                                      <p:cBhvr>
                                        <p:cTn id="50"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4471"/>
                                        </p:tgtEl>
                                      </p:cBhvr>
                                    </p:animEffect>
                                    <p:set>
                                      <p:cBhvr>
                                        <p:cTn id="54"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4470"/>
                                        </p:tgtEl>
                                      </p:cBhvr>
                                    </p:animEffect>
                                    <p:set>
                                      <p:cBhvr>
                                        <p:cTn id="58"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4469"/>
                                        </p:tgtEl>
                                      </p:cBhvr>
                                    </p:animEffect>
                                    <p:set>
                                      <p:cBhvr>
                                        <p:cTn id="62"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4467"/>
                                        </p:tgtEl>
                                      </p:cBhvr>
                                    </p:animEffect>
                                    <p:set>
                                      <p:cBhvr>
                                        <p:cTn id="66"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4450"/>
                                        </p:tgtEl>
                                      </p:cBhvr>
                                    </p:animEffect>
                                    <p:set>
                                      <p:cBhvr>
                                        <p:cTn id="70"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ED93175D-9040-4C22-A85E-B962E3FEF0B5}"/>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5477" name="Picture 15" descr="people008">
            <a:extLst>
              <a:ext uri="{FF2B5EF4-FFF2-40B4-BE49-F238E27FC236}">
                <a16:creationId xmlns:a16="http://schemas.microsoft.com/office/drawing/2014/main" id="{3E47F0EF-6047-4A72-B9F4-B02D2EE87EF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9B38403-0ADD-4D59-9EFC-61B5E46742C2}"/>
              </a:ext>
            </a:extLst>
          </p:cNvPr>
          <p:cNvSpPr txBox="1">
            <a:spLocks noChangeArrowheads="1"/>
          </p:cNvSpPr>
          <p:nvPr/>
        </p:nvSpPr>
        <p:spPr bwMode="auto">
          <a:xfrm>
            <a:off x="1657350" y="974725"/>
            <a:ext cx="708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solidFill>
                  <a:srgbClr val="000000"/>
                </a:solidFill>
              </a:rPr>
              <a:t>Vấn đề cơ bản hàng đầu trong nhiệm vụ xây dựng Quân đội của Đảng ta là:</a:t>
            </a:r>
          </a:p>
        </p:txBody>
      </p:sp>
      <p:sp>
        <p:nvSpPr>
          <p:cNvPr id="65541" name="AutoShape 5">
            <a:extLst>
              <a:ext uri="{FF2B5EF4-FFF2-40B4-BE49-F238E27FC236}">
                <a16:creationId xmlns:a16="http://schemas.microsoft.com/office/drawing/2014/main" id="{A24670E4-9BB0-40EB-9939-8505C1E199F2}"/>
              </a:ext>
            </a:extLst>
          </p:cNvPr>
          <p:cNvSpPr>
            <a:spLocks noChangeArrowheads="1"/>
          </p:cNvSpPr>
          <p:nvPr/>
        </p:nvSpPr>
        <p:spPr bwMode="auto">
          <a:xfrm>
            <a:off x="4800600" y="2301875"/>
            <a:ext cx="4114800" cy="12954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rgbClr val="000000"/>
                </a:solidFill>
              </a:rPr>
              <a:t>B.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r>
              <a:rPr lang="en-US" sz="2400" dirty="0">
                <a:solidFill>
                  <a:srgbClr val="000000"/>
                </a:solidFill>
              </a:rPr>
              <a:t> </a:t>
            </a:r>
          </a:p>
          <a:p>
            <a:pPr algn="ctr">
              <a:defRPr/>
            </a:pPr>
            <a:r>
              <a:rPr lang="en-US" sz="2400" dirty="0" err="1">
                <a:solidFill>
                  <a:srgbClr val="000000"/>
                </a:solidFill>
              </a:rPr>
              <a:t>cách</a:t>
            </a:r>
            <a:r>
              <a:rPr lang="en-US" sz="2400" dirty="0">
                <a:solidFill>
                  <a:srgbClr val="000000"/>
                </a:solidFill>
              </a:rPr>
              <a:t> </a:t>
            </a:r>
            <a:r>
              <a:rPr lang="en-US" sz="2400" dirty="0" err="1">
                <a:solidFill>
                  <a:srgbClr val="000000"/>
                </a:solidFill>
              </a:rPr>
              <a:t>mạng</a:t>
            </a:r>
            <a:endParaRPr lang="en-US" sz="2400" dirty="0">
              <a:solidFill>
                <a:srgbClr val="000000"/>
              </a:solidFill>
            </a:endParaRPr>
          </a:p>
        </p:txBody>
      </p:sp>
      <p:sp>
        <p:nvSpPr>
          <p:cNvPr id="65549" name="AutoShape 13">
            <a:extLst>
              <a:ext uri="{FF2B5EF4-FFF2-40B4-BE49-F238E27FC236}">
                <a16:creationId xmlns:a16="http://schemas.microsoft.com/office/drawing/2014/main" id="{D0BB46FD-4983-4DB1-879A-9DC130424D7E}"/>
              </a:ext>
            </a:extLst>
          </p:cNvPr>
          <p:cNvSpPr>
            <a:spLocks noChangeArrowheads="1"/>
          </p:cNvSpPr>
          <p:nvPr/>
        </p:nvSpPr>
        <p:spPr bwMode="auto">
          <a:xfrm>
            <a:off x="304800" y="2301875"/>
            <a:ext cx="4114800" cy="12954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rgbClr val="000000"/>
                </a:solidFill>
              </a:rPr>
              <a:t> A.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r>
              <a:rPr lang="en-US" sz="2400" dirty="0">
                <a:solidFill>
                  <a:srgbClr val="000000"/>
                </a:solidFill>
              </a:rPr>
              <a:t> </a:t>
            </a:r>
          </a:p>
          <a:p>
            <a:pPr algn="ctr" eaLnBrk="1" hangingPunct="1">
              <a:defRPr/>
            </a:pPr>
            <a:r>
              <a:rPr lang="en-US" sz="2400" dirty="0" err="1">
                <a:solidFill>
                  <a:srgbClr val="000000"/>
                </a:solidFill>
              </a:rPr>
              <a:t>trung</a:t>
            </a:r>
            <a:r>
              <a:rPr lang="en-US" sz="2400" dirty="0">
                <a:solidFill>
                  <a:srgbClr val="000000"/>
                </a:solidFill>
              </a:rPr>
              <a:t> </a:t>
            </a:r>
            <a:r>
              <a:rPr lang="en-US" sz="2400" dirty="0" err="1">
                <a:solidFill>
                  <a:srgbClr val="000000"/>
                </a:solidFill>
              </a:rPr>
              <a:t>thành</a:t>
            </a:r>
            <a:endParaRPr lang="en-US" sz="2200" b="1" dirty="0">
              <a:solidFill>
                <a:srgbClr val="000000"/>
              </a:solidFill>
            </a:endParaRPr>
          </a:p>
        </p:txBody>
      </p:sp>
      <p:sp>
        <p:nvSpPr>
          <p:cNvPr id="105491" name="Oval 19">
            <a:extLst>
              <a:ext uri="{FF2B5EF4-FFF2-40B4-BE49-F238E27FC236}">
                <a16:creationId xmlns:a16="http://schemas.microsoft.com/office/drawing/2014/main" id="{312FE19E-1919-4BF2-905A-F9CDE746F155}"/>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8072" name="Picture 20" descr="ani32">
            <a:hlinkClick r:id="rId7" action="ppaction://hlinksldjump"/>
            <a:extLst>
              <a:ext uri="{FF2B5EF4-FFF2-40B4-BE49-F238E27FC236}">
                <a16:creationId xmlns:a16="http://schemas.microsoft.com/office/drawing/2014/main" id="{0F5680B6-EE34-4B91-AE17-3DA59F25BA2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53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68DB4650-018F-40D7-92AB-32486123A48B}"/>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5494" name="Oval 22">
            <a:extLst>
              <a:ext uri="{FF2B5EF4-FFF2-40B4-BE49-F238E27FC236}">
                <a16:creationId xmlns:a16="http://schemas.microsoft.com/office/drawing/2014/main" id="{CA7455D2-DB4C-4BB6-97ED-B1EFAA0F06C7}"/>
              </a:ext>
            </a:extLst>
          </p:cNvPr>
          <p:cNvSpPr>
            <a:spLocks noChangeArrowheads="1"/>
          </p:cNvSpPr>
          <p:nvPr/>
        </p:nvSpPr>
        <p:spPr bwMode="auto">
          <a:xfrm>
            <a:off x="4876800" y="6121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5495" name="Oval 23">
            <a:extLst>
              <a:ext uri="{FF2B5EF4-FFF2-40B4-BE49-F238E27FC236}">
                <a16:creationId xmlns:a16="http://schemas.microsoft.com/office/drawing/2014/main" id="{B94A8410-1C87-451F-9529-86404BA25E4B}"/>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5496" name="Oval 24">
            <a:extLst>
              <a:ext uri="{FF2B5EF4-FFF2-40B4-BE49-F238E27FC236}">
                <a16:creationId xmlns:a16="http://schemas.microsoft.com/office/drawing/2014/main" id="{B4ADAB26-48EC-44BB-9715-99DAD89A95CD}"/>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5497" name="Oval 25">
            <a:extLst>
              <a:ext uri="{FF2B5EF4-FFF2-40B4-BE49-F238E27FC236}">
                <a16:creationId xmlns:a16="http://schemas.microsoft.com/office/drawing/2014/main" id="{04D99D92-540C-4FFC-93E0-0623FA77FBD5}"/>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5498" name="Oval 26">
            <a:extLst>
              <a:ext uri="{FF2B5EF4-FFF2-40B4-BE49-F238E27FC236}">
                <a16:creationId xmlns:a16="http://schemas.microsoft.com/office/drawing/2014/main" id="{0BF7B92F-9486-4D12-B348-B53B66B44AF7}"/>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5499" name="Text Box 27">
            <a:extLst>
              <a:ext uri="{FF2B5EF4-FFF2-40B4-BE49-F238E27FC236}">
                <a16:creationId xmlns:a16="http://schemas.microsoft.com/office/drawing/2014/main" id="{84932A9A-E49B-47F7-9DDB-3664A0EF1396}"/>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5500" name="Text Box 28">
            <a:extLst>
              <a:ext uri="{FF2B5EF4-FFF2-40B4-BE49-F238E27FC236}">
                <a16:creationId xmlns:a16="http://schemas.microsoft.com/office/drawing/2014/main" id="{58867A8F-0FF7-48BC-8BA9-CDA88889C6CA}"/>
              </a:ext>
            </a:extLst>
          </p:cNvPr>
          <p:cNvSpPr txBox="1">
            <a:spLocks noChangeArrowheads="1"/>
          </p:cNvSpPr>
          <p:nvPr/>
        </p:nvSpPr>
        <p:spPr bwMode="auto">
          <a:xfrm>
            <a:off x="47244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9190AF0E-B9AB-4019-B8CA-8867EFF7F17A}"/>
              </a:ext>
            </a:extLst>
          </p:cNvPr>
          <p:cNvSpPr>
            <a:spLocks noChangeArrowheads="1"/>
          </p:cNvSpPr>
          <p:nvPr/>
        </p:nvSpPr>
        <p:spPr bwMode="auto">
          <a:xfrm>
            <a:off x="304800" y="4130675"/>
            <a:ext cx="4114800" cy="12954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rgbClr val="000000"/>
                </a:solidFill>
              </a:rPr>
              <a:t> C.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r>
              <a:rPr lang="en-US" sz="2400" dirty="0">
                <a:solidFill>
                  <a:srgbClr val="000000"/>
                </a:solidFill>
              </a:rPr>
              <a:t> </a:t>
            </a:r>
          </a:p>
          <a:p>
            <a:pPr algn="ctr" eaLnBrk="1" hangingPunct="1">
              <a:defRPr/>
            </a:pPr>
            <a:r>
              <a:rPr lang="en-US" sz="2400" dirty="0" err="1">
                <a:solidFill>
                  <a:srgbClr val="000000"/>
                </a:solidFill>
              </a:rPr>
              <a:t>hùng</a:t>
            </a:r>
            <a:r>
              <a:rPr lang="en-US" sz="2400" dirty="0">
                <a:solidFill>
                  <a:srgbClr val="000000"/>
                </a:solidFill>
              </a:rPr>
              <a:t> </a:t>
            </a:r>
            <a:r>
              <a:rPr lang="en-US" sz="2400" dirty="0" err="1">
                <a:solidFill>
                  <a:srgbClr val="000000"/>
                </a:solidFill>
              </a:rPr>
              <a:t>mạnh</a:t>
            </a:r>
            <a:endParaRPr lang="en-US" sz="2200" b="1" dirty="0">
              <a:solidFill>
                <a:srgbClr val="000000"/>
              </a:solidFill>
            </a:endParaRPr>
          </a:p>
        </p:txBody>
      </p:sp>
      <p:sp>
        <p:nvSpPr>
          <p:cNvPr id="27" name="AutoShape 13">
            <a:extLst>
              <a:ext uri="{FF2B5EF4-FFF2-40B4-BE49-F238E27FC236}">
                <a16:creationId xmlns:a16="http://schemas.microsoft.com/office/drawing/2014/main" id="{EEA0B1BF-1F7A-4A69-8AF5-F3B6C69C8716}"/>
              </a:ext>
            </a:extLst>
          </p:cNvPr>
          <p:cNvSpPr>
            <a:spLocks noChangeArrowheads="1"/>
          </p:cNvSpPr>
          <p:nvPr/>
        </p:nvSpPr>
        <p:spPr bwMode="auto">
          <a:xfrm>
            <a:off x="4800600" y="4130675"/>
            <a:ext cx="4114800" cy="12954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rgbClr val="000000"/>
                </a:solidFill>
              </a:rPr>
              <a:t> D.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quân</a:t>
            </a:r>
            <a:r>
              <a:rPr lang="en-US" sz="2400" dirty="0">
                <a:solidFill>
                  <a:srgbClr val="000000"/>
                </a:solidFill>
              </a:rPr>
              <a:t> </a:t>
            </a:r>
            <a:r>
              <a:rPr lang="en-US" sz="2400" dirty="0" err="1">
                <a:solidFill>
                  <a:srgbClr val="000000"/>
                </a:solidFill>
              </a:rPr>
              <a:t>đội</a:t>
            </a:r>
            <a:endParaRPr lang="en-US" sz="2400" dirty="0">
              <a:solidFill>
                <a:srgbClr val="000000"/>
              </a:solidFill>
            </a:endParaRPr>
          </a:p>
          <a:p>
            <a:pPr algn="ctr">
              <a:defRPr/>
            </a:pPr>
            <a:r>
              <a:rPr lang="en-US" sz="2400" dirty="0">
                <a:solidFill>
                  <a:srgbClr val="000000"/>
                </a:solidFill>
              </a:rPr>
              <a:t> </a:t>
            </a:r>
            <a:r>
              <a:rPr lang="en-US" sz="2400" dirty="0" err="1">
                <a:solidFill>
                  <a:srgbClr val="000000"/>
                </a:solidFill>
              </a:rPr>
              <a:t>tinh</a:t>
            </a:r>
            <a:r>
              <a:rPr lang="en-US" sz="2400" dirty="0">
                <a:solidFill>
                  <a:srgbClr val="000000"/>
                </a:solidFill>
              </a:rPr>
              <a:t> </a:t>
            </a:r>
            <a:r>
              <a:rPr lang="en-US" sz="2400" dirty="0" err="1">
                <a:solidFill>
                  <a:srgbClr val="000000"/>
                </a:solidFill>
              </a:rPr>
              <a:t>nhuệ</a:t>
            </a:r>
            <a:endParaRPr lang="vi-VN" sz="2200" b="1" dirty="0">
              <a:solidFill>
                <a:srgbClr val="000000"/>
              </a:solidFill>
            </a:endParaRPr>
          </a:p>
        </p:txBody>
      </p:sp>
      <p:sp>
        <p:nvSpPr>
          <p:cNvPr id="28" name="Rectangle: Rounded Corners 27">
            <a:extLst>
              <a:ext uri="{FF2B5EF4-FFF2-40B4-BE49-F238E27FC236}">
                <a16:creationId xmlns:a16="http://schemas.microsoft.com/office/drawing/2014/main" id="{591593F2-45FC-4E18-A163-39CB642B8404}"/>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2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4" restart="whenNotActive" fill="hold" evtFilter="cancelBubble" nodeType="interactiveSeq">
                <p:stCondLst>
                  <p:cond evt="onClick" delay="0">
                    <p:tgtEl>
                      <p:spTgt spid="10549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550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5498"/>
                                        </p:tgtEl>
                                      </p:cBhvr>
                                    </p:animEffect>
                                    <p:set>
                                      <p:cBhvr>
                                        <p:cTn id="42"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5497"/>
                                        </p:tgtEl>
                                      </p:cBhvr>
                                    </p:animEffect>
                                    <p:set>
                                      <p:cBhvr>
                                        <p:cTn id="46"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5496"/>
                                        </p:tgtEl>
                                      </p:cBhvr>
                                    </p:animEffect>
                                    <p:set>
                                      <p:cBhvr>
                                        <p:cTn id="50"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5495"/>
                                        </p:tgtEl>
                                      </p:cBhvr>
                                    </p:animEffect>
                                    <p:set>
                                      <p:cBhvr>
                                        <p:cTn id="54"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5494"/>
                                        </p:tgtEl>
                                      </p:cBhvr>
                                    </p:animEffect>
                                    <p:set>
                                      <p:cBhvr>
                                        <p:cTn id="58"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5493"/>
                                        </p:tgtEl>
                                      </p:cBhvr>
                                    </p:animEffect>
                                    <p:set>
                                      <p:cBhvr>
                                        <p:cTn id="62"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5491"/>
                                        </p:tgtEl>
                                      </p:cBhvr>
                                    </p:animEffect>
                                    <p:set>
                                      <p:cBhvr>
                                        <p:cTn id="66"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5474"/>
                                        </p:tgtEl>
                                      </p:cBhvr>
                                    </p:animEffect>
                                    <p:set>
                                      <p:cBhvr>
                                        <p:cTn id="70"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820D7D74-4532-44D3-ACF2-8CAE45E2613F}"/>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5273E98F-1B99-411F-B133-30750429F5F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681CC6D-B0B5-4F68-9FA3-8C41CA02A49F}"/>
              </a:ext>
            </a:extLst>
          </p:cNvPr>
          <p:cNvSpPr txBox="1">
            <a:spLocks noChangeArrowheads="1"/>
          </p:cNvSpPr>
          <p:nvPr/>
        </p:nvSpPr>
        <p:spPr bwMode="auto">
          <a:xfrm>
            <a:off x="1444625" y="1062038"/>
            <a:ext cx="7578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solidFill>
                  <a:srgbClr val="000000"/>
                </a:solidFill>
              </a:rPr>
              <a:t>Câu nói “Đi dân nhớ, ở dân thương” phản ánh chức năng đội quân công tác của Quân đội, là hiệu quả của:</a:t>
            </a:r>
          </a:p>
        </p:txBody>
      </p:sp>
      <p:sp>
        <p:nvSpPr>
          <p:cNvPr id="65541" name="AutoShape 5">
            <a:extLst>
              <a:ext uri="{FF2B5EF4-FFF2-40B4-BE49-F238E27FC236}">
                <a16:creationId xmlns:a16="http://schemas.microsoft.com/office/drawing/2014/main" id="{C05B9535-2CD8-4F8A-8FA1-F1EAC1313946}"/>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A. </a:t>
            </a:r>
            <a:r>
              <a:rPr lang="en-US" sz="2400" dirty="0" err="1">
                <a:solidFill>
                  <a:srgbClr val="000000"/>
                </a:solidFill>
                <a:latin typeface="Arial" charset="0"/>
              </a:rPr>
              <a:t>Công</a:t>
            </a:r>
            <a:r>
              <a:rPr lang="en-US" sz="2400" dirty="0">
                <a:solidFill>
                  <a:srgbClr val="000000"/>
                </a:solidFill>
                <a:latin typeface="Arial" charset="0"/>
              </a:rPr>
              <a:t> </a:t>
            </a:r>
            <a:r>
              <a:rPr lang="en-US" sz="2400" dirty="0" err="1">
                <a:solidFill>
                  <a:srgbClr val="000000"/>
                </a:solidFill>
                <a:latin typeface="Arial" charset="0"/>
              </a:rPr>
              <a:t>tác</a:t>
            </a:r>
            <a:r>
              <a:rPr lang="en-US" sz="2400" dirty="0">
                <a:solidFill>
                  <a:srgbClr val="000000"/>
                </a:solidFill>
                <a:latin typeface="Arial" charset="0"/>
              </a:rPr>
              <a:t> </a:t>
            </a:r>
            <a:r>
              <a:rPr lang="en-US" sz="2400" dirty="0" err="1">
                <a:solidFill>
                  <a:srgbClr val="000000"/>
                </a:solidFill>
                <a:latin typeface="Arial" charset="0"/>
              </a:rPr>
              <a:t>dân</a:t>
            </a:r>
            <a:r>
              <a:rPr lang="en-US" sz="2400" dirty="0">
                <a:solidFill>
                  <a:srgbClr val="000000"/>
                </a:solidFill>
                <a:latin typeface="Arial" charset="0"/>
              </a:rPr>
              <a:t> </a:t>
            </a:r>
            <a:r>
              <a:rPr lang="en-US" sz="2400" dirty="0" err="1">
                <a:solidFill>
                  <a:srgbClr val="000000"/>
                </a:solidFill>
                <a:latin typeface="Arial" charset="0"/>
              </a:rPr>
              <a:t>vận</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2DB59277-3B01-4AB8-974E-C78F46248C47}"/>
              </a:ext>
            </a:extLst>
          </p:cNvPr>
          <p:cNvSpPr>
            <a:spLocks noChangeArrowheads="1"/>
          </p:cNvSpPr>
          <p:nvPr/>
        </p:nvSpPr>
        <p:spPr bwMode="auto">
          <a:xfrm>
            <a:off x="4800600" y="4114800"/>
            <a:ext cx="41148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Công</a:t>
            </a:r>
            <a:r>
              <a:rPr lang="en-US" sz="2400" dirty="0">
                <a:solidFill>
                  <a:srgbClr val="000000"/>
                </a:solidFill>
                <a:latin typeface="Arial" charset="0"/>
              </a:rPr>
              <a:t> </a:t>
            </a:r>
            <a:r>
              <a:rPr lang="en-US" sz="2400" dirty="0" err="1">
                <a:solidFill>
                  <a:srgbClr val="000000"/>
                </a:solidFill>
                <a:latin typeface="Arial" charset="0"/>
              </a:rPr>
              <a:t>tác</a:t>
            </a:r>
            <a:r>
              <a:rPr lang="en-US" sz="2400" dirty="0">
                <a:solidFill>
                  <a:srgbClr val="000000"/>
                </a:solidFill>
                <a:latin typeface="Arial" charset="0"/>
              </a:rPr>
              <a:t> </a:t>
            </a:r>
            <a:r>
              <a:rPr lang="en-US" sz="2400" dirty="0" err="1">
                <a:solidFill>
                  <a:srgbClr val="000000"/>
                </a:solidFill>
                <a:latin typeface="Arial" charset="0"/>
              </a:rPr>
              <a:t>quần</a:t>
            </a:r>
            <a:r>
              <a:rPr lang="en-US" sz="2400" dirty="0">
                <a:solidFill>
                  <a:srgbClr val="000000"/>
                </a:solidFill>
                <a:latin typeface="Arial" charset="0"/>
              </a:rPr>
              <a:t> </a:t>
            </a:r>
            <a:r>
              <a:rPr lang="en-US" sz="2400" dirty="0" err="1">
                <a:solidFill>
                  <a:srgbClr val="000000"/>
                </a:solidFill>
                <a:latin typeface="Arial" charset="0"/>
              </a:rPr>
              <a:t>chúng</a:t>
            </a:r>
            <a:endParaRPr lang="vi-VN" sz="2400" b="1" dirty="0">
              <a:solidFill>
                <a:srgbClr val="000000"/>
              </a:solidFill>
              <a:latin typeface="Arial" charset="0"/>
            </a:endParaRPr>
          </a:p>
        </p:txBody>
      </p:sp>
      <p:sp>
        <p:nvSpPr>
          <p:cNvPr id="106515" name="Oval 19">
            <a:extLst>
              <a:ext uri="{FF2B5EF4-FFF2-40B4-BE49-F238E27FC236}">
                <a16:creationId xmlns:a16="http://schemas.microsoft.com/office/drawing/2014/main" id="{1E66E103-D02B-47AE-A9D0-A4F5FC0026A2}"/>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0120" name="Picture 20" descr="ani32">
            <a:hlinkClick r:id="rId7" action="ppaction://hlinksldjump"/>
            <a:extLst>
              <a:ext uri="{FF2B5EF4-FFF2-40B4-BE49-F238E27FC236}">
                <a16:creationId xmlns:a16="http://schemas.microsoft.com/office/drawing/2014/main" id="{39B4C2EC-774B-44B7-9E12-DCC28CBF864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1118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5E89698C-C0D5-4630-BC0C-22A0E9E4EE2B}"/>
              </a:ext>
            </a:extLst>
          </p:cNvPr>
          <p:cNvSpPr>
            <a:spLocks noChangeArrowheads="1"/>
          </p:cNvSpPr>
          <p:nvPr/>
        </p:nvSpPr>
        <p:spPr bwMode="auto">
          <a:xfrm>
            <a:off x="4673600" y="6102350"/>
            <a:ext cx="469900" cy="45085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A31A92E0-E2E1-4DDA-8707-3BA3E263283B}"/>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3C932D3D-0432-4F00-9650-2E3AA67BC717}"/>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482700BD-A7A1-4D74-835B-50CB3DEF0E71}"/>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0E495603-C26C-4C95-9B8B-ECE26FD78940}"/>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10B479A6-25B2-4C79-A9D1-2C8DD251A8F3}"/>
              </a:ext>
            </a:extLst>
          </p:cNvPr>
          <p:cNvSpPr>
            <a:spLocks noChangeArrowheads="1"/>
          </p:cNvSpPr>
          <p:nvPr/>
        </p:nvSpPr>
        <p:spPr bwMode="auto">
          <a:xfrm>
            <a:off x="4694238"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D50D3160-7D96-4F66-A081-B05012150118}"/>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6524" name="Text Box 28">
            <a:extLst>
              <a:ext uri="{FF2B5EF4-FFF2-40B4-BE49-F238E27FC236}">
                <a16:creationId xmlns:a16="http://schemas.microsoft.com/office/drawing/2014/main" id="{871C38E4-9F9A-4C74-B5CC-A74246CB03BC}"/>
              </a:ext>
            </a:extLst>
          </p:cNvPr>
          <p:cNvSpPr txBox="1">
            <a:spLocks noChangeArrowheads="1"/>
          </p:cNvSpPr>
          <p:nvPr/>
        </p:nvSpPr>
        <p:spPr bwMode="auto">
          <a:xfrm>
            <a:off x="4419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3">
            <a:extLst>
              <a:ext uri="{FF2B5EF4-FFF2-40B4-BE49-F238E27FC236}">
                <a16:creationId xmlns:a16="http://schemas.microsoft.com/office/drawing/2014/main" id="{A9E9B8C9-F184-4A9B-8808-65E43AFDE2BA}"/>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B. </a:t>
            </a:r>
            <a:r>
              <a:rPr lang="en-US" sz="2400" dirty="0" err="1">
                <a:solidFill>
                  <a:srgbClr val="000000"/>
                </a:solidFill>
                <a:latin typeface="Arial" charset="0"/>
              </a:rPr>
              <a:t>Công</a:t>
            </a:r>
            <a:r>
              <a:rPr lang="en-US" sz="2400" dirty="0">
                <a:solidFill>
                  <a:srgbClr val="000000"/>
                </a:solidFill>
                <a:latin typeface="Arial" charset="0"/>
              </a:rPr>
              <a:t> </a:t>
            </a:r>
            <a:r>
              <a:rPr lang="en-US" sz="2400" dirty="0" err="1">
                <a:solidFill>
                  <a:srgbClr val="000000"/>
                </a:solidFill>
                <a:latin typeface="Arial" charset="0"/>
              </a:rPr>
              <a:t>tác</a:t>
            </a:r>
            <a:r>
              <a:rPr lang="en-US" sz="2400" dirty="0">
                <a:solidFill>
                  <a:srgbClr val="000000"/>
                </a:solidFill>
                <a:latin typeface="Arial" charset="0"/>
              </a:rPr>
              <a:t> </a:t>
            </a:r>
            <a:r>
              <a:rPr lang="en-US" sz="2400" dirty="0" err="1">
                <a:solidFill>
                  <a:srgbClr val="000000"/>
                </a:solidFill>
                <a:latin typeface="Arial" charset="0"/>
              </a:rPr>
              <a:t>tuyên</a:t>
            </a:r>
            <a:r>
              <a:rPr lang="en-US" sz="2400" dirty="0">
                <a:solidFill>
                  <a:srgbClr val="000000"/>
                </a:solidFill>
                <a:latin typeface="Arial" charset="0"/>
              </a:rPr>
              <a:t> </a:t>
            </a:r>
            <a:r>
              <a:rPr lang="en-US" sz="2400" dirty="0" err="1">
                <a:solidFill>
                  <a:srgbClr val="000000"/>
                </a:solidFill>
                <a:latin typeface="Arial" charset="0"/>
              </a:rPr>
              <a:t>truyền</a:t>
            </a:r>
            <a:endParaRPr lang="en-US" sz="2400" b="1" dirty="0">
              <a:solidFill>
                <a:srgbClr val="000000"/>
              </a:solidFill>
              <a:latin typeface="Arial" charset="0"/>
            </a:endParaRPr>
          </a:p>
        </p:txBody>
      </p:sp>
      <p:sp>
        <p:nvSpPr>
          <p:cNvPr id="28" name="AutoShape 13">
            <a:extLst>
              <a:ext uri="{FF2B5EF4-FFF2-40B4-BE49-F238E27FC236}">
                <a16:creationId xmlns:a16="http://schemas.microsoft.com/office/drawing/2014/main" id="{497FC008-BBDA-4C2E-A334-037AF644FDCB}"/>
              </a:ext>
            </a:extLst>
          </p:cNvPr>
          <p:cNvSpPr>
            <a:spLocks noChangeArrowheads="1"/>
          </p:cNvSpPr>
          <p:nvPr/>
        </p:nvSpPr>
        <p:spPr bwMode="auto">
          <a:xfrm>
            <a:off x="225425" y="4138613"/>
            <a:ext cx="4194175"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C. </a:t>
            </a:r>
            <a:r>
              <a:rPr lang="en-US" sz="2400" dirty="0" err="1">
                <a:solidFill>
                  <a:srgbClr val="000000"/>
                </a:solidFill>
                <a:latin typeface="Arial" charset="0"/>
              </a:rPr>
              <a:t>Công</a:t>
            </a:r>
            <a:r>
              <a:rPr lang="en-US" sz="2400" dirty="0">
                <a:solidFill>
                  <a:srgbClr val="000000"/>
                </a:solidFill>
                <a:latin typeface="Arial" charset="0"/>
              </a:rPr>
              <a:t> </a:t>
            </a:r>
            <a:r>
              <a:rPr lang="en-US" sz="2400" dirty="0" err="1">
                <a:solidFill>
                  <a:srgbClr val="000000"/>
                </a:solidFill>
                <a:latin typeface="Arial" charset="0"/>
              </a:rPr>
              <a:t>tác</a:t>
            </a:r>
            <a:r>
              <a:rPr lang="en-US" sz="2400" dirty="0">
                <a:solidFill>
                  <a:srgbClr val="000000"/>
                </a:solidFill>
                <a:latin typeface="Arial" charset="0"/>
              </a:rPr>
              <a:t> </a:t>
            </a:r>
            <a:r>
              <a:rPr lang="en-US" sz="2400" dirty="0" err="1">
                <a:solidFill>
                  <a:srgbClr val="000000"/>
                </a:solidFill>
                <a:latin typeface="Arial" charset="0"/>
              </a:rPr>
              <a:t>binh</a:t>
            </a:r>
            <a:r>
              <a:rPr lang="en-US" sz="2400" dirty="0">
                <a:solidFill>
                  <a:srgbClr val="000000"/>
                </a:solidFill>
                <a:latin typeface="Arial" charset="0"/>
              </a:rPr>
              <a:t> </a:t>
            </a:r>
            <a:r>
              <a:rPr lang="en-US" sz="2400" dirty="0" err="1">
                <a:solidFill>
                  <a:srgbClr val="000000"/>
                </a:solidFill>
                <a:latin typeface="Arial" charset="0"/>
              </a:rPr>
              <a:t>vận</a:t>
            </a:r>
            <a:endParaRPr lang="vi-VN" sz="2400" b="1" dirty="0">
              <a:solidFill>
                <a:srgbClr val="000000"/>
              </a:solidFill>
              <a:latin typeface="Arial" charset="0"/>
            </a:endParaRPr>
          </a:p>
        </p:txBody>
      </p:sp>
      <p:sp>
        <p:nvSpPr>
          <p:cNvPr id="26" name="Rectangle: Rounded Corners 25">
            <a:extLst>
              <a:ext uri="{FF2B5EF4-FFF2-40B4-BE49-F238E27FC236}">
                <a16:creationId xmlns:a16="http://schemas.microsoft.com/office/drawing/2014/main" id="{F5FE2873-E0F1-432C-BECD-6E1860C8BBDF}"/>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88DF3BED-2A93-49D9-AE48-54B6D43C6A41}"/>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07539" name="Oval 19">
            <a:extLst>
              <a:ext uri="{FF2B5EF4-FFF2-40B4-BE49-F238E27FC236}">
                <a16:creationId xmlns:a16="http://schemas.microsoft.com/office/drawing/2014/main" id="{EC3FC024-2E46-4C10-AF56-00E7E824AB1C}"/>
              </a:ext>
            </a:extLst>
          </p:cNvPr>
          <p:cNvSpPr>
            <a:spLocks noChangeArrowheads="1"/>
          </p:cNvSpPr>
          <p:nvPr/>
        </p:nvSpPr>
        <p:spPr bwMode="auto">
          <a:xfrm>
            <a:off x="472598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2164" name="Picture 20" descr="ani32">
            <a:hlinkClick r:id="rId6" action="ppaction://hlinksldjump"/>
            <a:extLst>
              <a:ext uri="{FF2B5EF4-FFF2-40B4-BE49-F238E27FC236}">
                <a16:creationId xmlns:a16="http://schemas.microsoft.com/office/drawing/2014/main" id="{CAEF32BB-65B4-4FE5-817D-BA40E6025906}"/>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077200" y="60817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00A74E00-5FF7-4081-828F-34D4AFE5D3E4}"/>
              </a:ext>
            </a:extLst>
          </p:cNvPr>
          <p:cNvSpPr>
            <a:spLocks noChangeArrowheads="1"/>
          </p:cNvSpPr>
          <p:nvPr/>
        </p:nvSpPr>
        <p:spPr bwMode="auto">
          <a:xfrm>
            <a:off x="4725988"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7542" name="Oval 22">
            <a:extLst>
              <a:ext uri="{FF2B5EF4-FFF2-40B4-BE49-F238E27FC236}">
                <a16:creationId xmlns:a16="http://schemas.microsoft.com/office/drawing/2014/main" id="{0FE5B901-4DC1-4CF7-BAC4-402E690C93D9}"/>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7543" name="Oval 23">
            <a:extLst>
              <a:ext uri="{FF2B5EF4-FFF2-40B4-BE49-F238E27FC236}">
                <a16:creationId xmlns:a16="http://schemas.microsoft.com/office/drawing/2014/main" id="{7BA2DAA6-39C4-4378-AA2C-CD04FB607C0F}"/>
              </a:ext>
            </a:extLst>
          </p:cNvPr>
          <p:cNvSpPr>
            <a:spLocks noChangeArrowheads="1"/>
          </p:cNvSpPr>
          <p:nvPr/>
        </p:nvSpPr>
        <p:spPr bwMode="auto">
          <a:xfrm>
            <a:off x="472598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7544" name="Oval 24">
            <a:extLst>
              <a:ext uri="{FF2B5EF4-FFF2-40B4-BE49-F238E27FC236}">
                <a16:creationId xmlns:a16="http://schemas.microsoft.com/office/drawing/2014/main" id="{15B782A1-FE19-431A-8CD0-B1C1AACFEC8B}"/>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7545" name="Oval 25">
            <a:extLst>
              <a:ext uri="{FF2B5EF4-FFF2-40B4-BE49-F238E27FC236}">
                <a16:creationId xmlns:a16="http://schemas.microsoft.com/office/drawing/2014/main" id="{0621E1D5-64D8-4428-BD35-017E67196C49}"/>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7546" name="Oval 26">
            <a:extLst>
              <a:ext uri="{FF2B5EF4-FFF2-40B4-BE49-F238E27FC236}">
                <a16:creationId xmlns:a16="http://schemas.microsoft.com/office/drawing/2014/main" id="{B02CC38F-8688-4A24-B965-5C690497DE14}"/>
              </a:ext>
            </a:extLst>
          </p:cNvPr>
          <p:cNvSpPr>
            <a:spLocks noChangeArrowheads="1"/>
          </p:cNvSpPr>
          <p:nvPr/>
        </p:nvSpPr>
        <p:spPr bwMode="auto">
          <a:xfrm>
            <a:off x="47244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7547" name="Text Box 27">
            <a:extLst>
              <a:ext uri="{FF2B5EF4-FFF2-40B4-BE49-F238E27FC236}">
                <a16:creationId xmlns:a16="http://schemas.microsoft.com/office/drawing/2014/main" id="{B95E9A83-7DB8-403D-B799-2E17B3672260}"/>
              </a:ext>
            </a:extLst>
          </p:cNvPr>
          <p:cNvSpPr txBox="1">
            <a:spLocks noChangeArrowheads="1"/>
          </p:cNvSpPr>
          <p:nvPr/>
        </p:nvSpPr>
        <p:spPr bwMode="auto">
          <a:xfrm>
            <a:off x="3352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7548" name="Text Box 28">
            <a:extLst>
              <a:ext uri="{FF2B5EF4-FFF2-40B4-BE49-F238E27FC236}">
                <a16:creationId xmlns:a16="http://schemas.microsoft.com/office/drawing/2014/main" id="{6DC4B761-AE03-44B5-A13B-49B98BE54A2D}"/>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pic>
        <p:nvPicPr>
          <p:cNvPr id="35" name="Picture 15" descr="people008">
            <a:extLst>
              <a:ext uri="{FF2B5EF4-FFF2-40B4-BE49-F238E27FC236}">
                <a16:creationId xmlns:a16="http://schemas.microsoft.com/office/drawing/2014/main" id="{602DD35A-EE9F-419A-BAE6-001F05D5F4A5}"/>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6B632D81-55EA-47BB-9073-2BED565CB25E}"/>
              </a:ext>
            </a:extLst>
          </p:cNvPr>
          <p:cNvSpPr txBox="1">
            <a:spLocks noChangeArrowheads="1"/>
          </p:cNvSpPr>
          <p:nvPr/>
        </p:nvSpPr>
        <p:spPr bwMode="auto">
          <a:xfrm>
            <a:off x="1447800" y="981075"/>
            <a:ext cx="7523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solidFill>
                  <a:srgbClr val="000000"/>
                </a:solidFill>
              </a:rPr>
              <a:t>Điều kiện tiên quyết bảo đảm cho LLVTND luôn giữ vững bản chất cách mạng là:</a:t>
            </a:r>
          </a:p>
        </p:txBody>
      </p:sp>
      <p:sp>
        <p:nvSpPr>
          <p:cNvPr id="38" name="AutoShape 5">
            <a:extLst>
              <a:ext uri="{FF2B5EF4-FFF2-40B4-BE49-F238E27FC236}">
                <a16:creationId xmlns:a16="http://schemas.microsoft.com/office/drawing/2014/main" id="{AA56ABEB-4FBA-4249-B832-68E6EC5C092E}"/>
              </a:ext>
            </a:extLst>
          </p:cNvPr>
          <p:cNvSpPr>
            <a:spLocks noChangeArrowheads="1"/>
          </p:cNvSpPr>
          <p:nvPr/>
        </p:nvSpPr>
        <p:spPr bwMode="auto">
          <a:xfrm>
            <a:off x="4800600" y="2316163"/>
            <a:ext cx="41148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B. </a:t>
            </a:r>
            <a:r>
              <a:rPr lang="en-US" sz="2400" dirty="0" err="1">
                <a:solidFill>
                  <a:srgbClr val="000000"/>
                </a:solidFill>
                <a:latin typeface="Arial" charset="0"/>
              </a:rPr>
              <a:t>Giữ</a:t>
            </a:r>
            <a:r>
              <a:rPr lang="en-US" sz="2400" dirty="0">
                <a:solidFill>
                  <a:srgbClr val="000000"/>
                </a:solidFill>
                <a:latin typeface="Arial" charset="0"/>
              </a:rPr>
              <a:t> </a:t>
            </a: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và</a:t>
            </a:r>
            <a:r>
              <a:rPr lang="en-US" sz="2400" dirty="0">
                <a:solidFill>
                  <a:srgbClr val="000000"/>
                </a:solidFill>
                <a:latin typeface="Arial" charset="0"/>
              </a:rPr>
              <a:t> </a:t>
            </a:r>
            <a:r>
              <a:rPr lang="en-US" sz="2400" dirty="0" err="1">
                <a:solidFill>
                  <a:srgbClr val="000000"/>
                </a:solidFill>
                <a:latin typeface="Arial" charset="0"/>
              </a:rPr>
              <a:t>tăng</a:t>
            </a:r>
            <a:r>
              <a:rPr lang="en-US" sz="2400" dirty="0">
                <a:solidFill>
                  <a:srgbClr val="000000"/>
                </a:solidFill>
                <a:latin typeface="Arial" charset="0"/>
              </a:rPr>
              <a:t> </a:t>
            </a:r>
            <a:r>
              <a:rPr lang="en-US" sz="2400" dirty="0" err="1">
                <a:solidFill>
                  <a:srgbClr val="000000"/>
                </a:solidFill>
                <a:latin typeface="Arial" charset="0"/>
              </a:rPr>
              <a:t>cường</a:t>
            </a:r>
            <a:r>
              <a:rPr lang="en-US" sz="2400" dirty="0">
                <a:solidFill>
                  <a:srgbClr val="000000"/>
                </a:solidFill>
                <a:latin typeface="Arial" charset="0"/>
              </a:rPr>
              <a:t> </a:t>
            </a:r>
          </a:p>
          <a:p>
            <a:pPr algn="ctr">
              <a:defRPr/>
            </a:pPr>
            <a:r>
              <a:rPr lang="en-US" sz="2400" dirty="0" err="1">
                <a:solidFill>
                  <a:srgbClr val="000000"/>
                </a:solidFill>
                <a:latin typeface="Arial" charset="0"/>
              </a:rPr>
              <a:t>sự</a:t>
            </a:r>
            <a:r>
              <a:rPr lang="en-US" sz="2400" dirty="0">
                <a:solidFill>
                  <a:srgbClr val="000000"/>
                </a:solidFill>
                <a:latin typeface="Arial" charset="0"/>
              </a:rPr>
              <a:t> </a:t>
            </a:r>
            <a:r>
              <a:rPr lang="en-US" sz="2400" dirty="0" err="1">
                <a:solidFill>
                  <a:srgbClr val="000000"/>
                </a:solidFill>
                <a:latin typeface="Arial" charset="0"/>
              </a:rPr>
              <a:t>lãnh</a:t>
            </a:r>
            <a:r>
              <a:rPr lang="en-US" sz="2400" dirty="0">
                <a:solidFill>
                  <a:srgbClr val="000000"/>
                </a:solidFill>
                <a:latin typeface="Arial" charset="0"/>
              </a:rPr>
              <a:t> </a:t>
            </a:r>
            <a:r>
              <a:rPr lang="en-US" sz="2400" dirty="0" err="1">
                <a:solidFill>
                  <a:srgbClr val="000000"/>
                </a:solidFill>
                <a:latin typeface="Arial" charset="0"/>
              </a:rPr>
              <a:t>đạo</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Đảng</a:t>
            </a:r>
            <a:endParaRPr lang="en-US" sz="2400" dirty="0">
              <a:solidFill>
                <a:srgbClr val="000000"/>
              </a:solidFill>
              <a:latin typeface="Arial" charset="0"/>
            </a:endParaRPr>
          </a:p>
        </p:txBody>
      </p:sp>
      <p:sp>
        <p:nvSpPr>
          <p:cNvPr id="42" name="AutoShape 9">
            <a:extLst>
              <a:ext uri="{FF2B5EF4-FFF2-40B4-BE49-F238E27FC236}">
                <a16:creationId xmlns:a16="http://schemas.microsoft.com/office/drawing/2014/main" id="{F11D9E64-0B6D-40B2-B110-1CBC7B6D70B1}"/>
              </a:ext>
            </a:extLst>
          </p:cNvPr>
          <p:cNvSpPr>
            <a:spLocks noChangeArrowheads="1"/>
          </p:cNvSpPr>
          <p:nvPr/>
        </p:nvSpPr>
        <p:spPr bwMode="auto">
          <a:xfrm>
            <a:off x="2286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A. </a:t>
            </a:r>
            <a:r>
              <a:rPr lang="en-US" sz="2400" dirty="0" err="1">
                <a:solidFill>
                  <a:srgbClr val="000000"/>
                </a:solidFill>
                <a:latin typeface="Arial" charset="0"/>
              </a:rPr>
              <a:t>Thường</a:t>
            </a:r>
            <a:r>
              <a:rPr lang="en-US" sz="2400" dirty="0">
                <a:solidFill>
                  <a:srgbClr val="000000"/>
                </a:solidFill>
                <a:latin typeface="Arial" charset="0"/>
              </a:rPr>
              <a:t> </a:t>
            </a:r>
            <a:r>
              <a:rPr lang="en-US" sz="2400" dirty="0" err="1">
                <a:solidFill>
                  <a:srgbClr val="000000"/>
                </a:solidFill>
                <a:latin typeface="Arial" charset="0"/>
              </a:rPr>
              <a:t>xuyên</a:t>
            </a:r>
            <a:r>
              <a:rPr lang="en-US" sz="2400" dirty="0">
                <a:solidFill>
                  <a:srgbClr val="000000"/>
                </a:solidFill>
                <a:latin typeface="Arial" charset="0"/>
              </a:rPr>
              <a:t> </a:t>
            </a:r>
            <a:r>
              <a:rPr lang="en-US" sz="2400" dirty="0" err="1">
                <a:solidFill>
                  <a:srgbClr val="000000"/>
                </a:solidFill>
                <a:latin typeface="Arial" charset="0"/>
              </a:rPr>
              <a:t>giáo</a:t>
            </a:r>
            <a:r>
              <a:rPr lang="en-US" sz="2400" dirty="0">
                <a:solidFill>
                  <a:srgbClr val="000000"/>
                </a:solidFill>
                <a:latin typeface="Arial" charset="0"/>
              </a:rPr>
              <a:t> </a:t>
            </a:r>
            <a:r>
              <a:rPr lang="en-US" sz="2400" dirty="0" err="1">
                <a:solidFill>
                  <a:srgbClr val="000000"/>
                </a:solidFill>
                <a:latin typeface="Arial" charset="0"/>
              </a:rPr>
              <a:t>dục</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chính</a:t>
            </a:r>
            <a:r>
              <a:rPr lang="en-US" sz="2400" dirty="0">
                <a:solidFill>
                  <a:srgbClr val="000000"/>
                </a:solidFill>
                <a:latin typeface="Arial" charset="0"/>
              </a:rPr>
              <a:t> </a:t>
            </a:r>
            <a:r>
              <a:rPr lang="en-US" sz="2400" dirty="0" err="1">
                <a:solidFill>
                  <a:srgbClr val="000000"/>
                </a:solidFill>
                <a:latin typeface="Arial" charset="0"/>
              </a:rPr>
              <a:t>trị</a:t>
            </a:r>
            <a:r>
              <a:rPr lang="en-US" sz="2400" dirty="0">
                <a:solidFill>
                  <a:srgbClr val="000000"/>
                </a:solidFill>
                <a:latin typeface="Arial" charset="0"/>
              </a:rPr>
              <a:t> </a:t>
            </a:r>
            <a:r>
              <a:rPr lang="en-US" sz="2400" dirty="0" err="1">
                <a:solidFill>
                  <a:srgbClr val="000000"/>
                </a:solidFill>
                <a:latin typeface="Arial" charset="0"/>
              </a:rPr>
              <a:t>tư</a:t>
            </a:r>
            <a:r>
              <a:rPr lang="en-US" sz="2400" dirty="0">
                <a:solidFill>
                  <a:srgbClr val="000000"/>
                </a:solidFill>
                <a:latin typeface="Arial" charset="0"/>
              </a:rPr>
              <a:t> </a:t>
            </a:r>
            <a:r>
              <a:rPr lang="en-US" sz="2400" dirty="0" err="1">
                <a:solidFill>
                  <a:srgbClr val="000000"/>
                </a:solidFill>
                <a:latin typeface="Arial" charset="0"/>
              </a:rPr>
              <a:t>tưởng</a:t>
            </a:r>
            <a:endParaRPr lang="en-US" sz="2300" b="1" dirty="0">
              <a:solidFill>
                <a:srgbClr val="000000"/>
              </a:solidFill>
              <a:latin typeface="Arial" charset="0"/>
            </a:endParaRPr>
          </a:p>
        </p:txBody>
      </p:sp>
      <p:sp>
        <p:nvSpPr>
          <p:cNvPr id="25" name="AutoShape 9">
            <a:extLst>
              <a:ext uri="{FF2B5EF4-FFF2-40B4-BE49-F238E27FC236}">
                <a16:creationId xmlns:a16="http://schemas.microsoft.com/office/drawing/2014/main" id="{022E7494-5C7D-469A-9CF7-4C711FB85C98}"/>
              </a:ext>
            </a:extLst>
          </p:cNvPr>
          <p:cNvSpPr>
            <a:spLocks noChangeArrowheads="1"/>
          </p:cNvSpPr>
          <p:nvPr/>
        </p:nvSpPr>
        <p:spPr bwMode="auto">
          <a:xfrm>
            <a:off x="2413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C. </a:t>
            </a:r>
            <a:r>
              <a:rPr lang="en-US" sz="2400" dirty="0" err="1">
                <a:solidFill>
                  <a:srgbClr val="000000"/>
                </a:solidFill>
                <a:latin typeface="Arial" charset="0"/>
              </a:rPr>
              <a:t>Giữ</a:t>
            </a:r>
            <a:r>
              <a:rPr lang="en-US" sz="2400" dirty="0">
                <a:solidFill>
                  <a:srgbClr val="000000"/>
                </a:solidFill>
                <a:latin typeface="Arial" charset="0"/>
              </a:rPr>
              <a:t> </a:t>
            </a: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và</a:t>
            </a:r>
            <a:r>
              <a:rPr lang="en-US" sz="2400" dirty="0">
                <a:solidFill>
                  <a:srgbClr val="000000"/>
                </a:solidFill>
                <a:latin typeface="Arial" charset="0"/>
              </a:rPr>
              <a:t> </a:t>
            </a:r>
            <a:r>
              <a:rPr lang="en-US" sz="2400" dirty="0" err="1">
                <a:solidFill>
                  <a:srgbClr val="000000"/>
                </a:solidFill>
                <a:latin typeface="Arial" charset="0"/>
              </a:rPr>
              <a:t>tăng</a:t>
            </a:r>
            <a:r>
              <a:rPr lang="en-US" sz="2400" dirty="0">
                <a:solidFill>
                  <a:srgbClr val="000000"/>
                </a:solidFill>
                <a:latin typeface="Arial" charset="0"/>
              </a:rPr>
              <a:t> </a:t>
            </a:r>
            <a:r>
              <a:rPr lang="en-US" sz="2400" dirty="0" err="1">
                <a:solidFill>
                  <a:srgbClr val="000000"/>
                </a:solidFill>
                <a:latin typeface="Arial" charset="0"/>
              </a:rPr>
              <a:t>cường</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đoàn</a:t>
            </a:r>
            <a:r>
              <a:rPr lang="en-US" sz="2400" dirty="0">
                <a:solidFill>
                  <a:srgbClr val="000000"/>
                </a:solidFill>
                <a:latin typeface="Arial" charset="0"/>
              </a:rPr>
              <a:t> </a:t>
            </a:r>
            <a:r>
              <a:rPr lang="en-US" sz="2400" dirty="0" err="1">
                <a:solidFill>
                  <a:srgbClr val="000000"/>
                </a:solidFill>
                <a:latin typeface="Arial" charset="0"/>
              </a:rPr>
              <a:t>kết</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dân</a:t>
            </a:r>
            <a:endParaRPr lang="en-US" sz="2300" b="1" dirty="0">
              <a:solidFill>
                <a:srgbClr val="000000"/>
              </a:solidFill>
              <a:latin typeface="Arial" charset="0"/>
            </a:endParaRPr>
          </a:p>
        </p:txBody>
      </p:sp>
      <p:sp>
        <p:nvSpPr>
          <p:cNvPr id="26" name="AutoShape 9">
            <a:extLst>
              <a:ext uri="{FF2B5EF4-FFF2-40B4-BE49-F238E27FC236}">
                <a16:creationId xmlns:a16="http://schemas.microsoft.com/office/drawing/2014/main" id="{7AA3CE02-1664-4D32-A0DF-93F2E09CF77D}"/>
              </a:ext>
            </a:extLst>
          </p:cNvPr>
          <p:cNvSpPr>
            <a:spLocks noChangeArrowheads="1"/>
          </p:cNvSpPr>
          <p:nvPr/>
        </p:nvSpPr>
        <p:spPr bwMode="auto">
          <a:xfrm>
            <a:off x="4724400" y="4114800"/>
            <a:ext cx="41783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D. </a:t>
            </a:r>
            <a:r>
              <a:rPr lang="en-US" sz="2400" dirty="0" err="1">
                <a:solidFill>
                  <a:srgbClr val="000000"/>
                </a:solidFill>
                <a:latin typeface="Arial" charset="0"/>
              </a:rPr>
              <a:t>Chăm</a:t>
            </a:r>
            <a:r>
              <a:rPr lang="en-US" sz="2400" dirty="0">
                <a:solidFill>
                  <a:srgbClr val="000000"/>
                </a:solidFill>
                <a:latin typeface="Arial" charset="0"/>
              </a:rPr>
              <a:t> lo </a:t>
            </a:r>
            <a:r>
              <a:rPr lang="en-US" sz="2400" dirty="0" err="1">
                <a:solidFill>
                  <a:srgbClr val="000000"/>
                </a:solidFill>
                <a:latin typeface="Arial" charset="0"/>
              </a:rPr>
              <a:t>đời</a:t>
            </a:r>
            <a:r>
              <a:rPr lang="en-US" sz="2400" dirty="0">
                <a:solidFill>
                  <a:srgbClr val="000000"/>
                </a:solidFill>
                <a:latin typeface="Arial" charset="0"/>
              </a:rPr>
              <a:t> </a:t>
            </a:r>
            <a:r>
              <a:rPr lang="en-US" sz="2400" dirty="0" err="1">
                <a:solidFill>
                  <a:srgbClr val="000000"/>
                </a:solidFill>
                <a:latin typeface="Arial" charset="0"/>
              </a:rPr>
              <a:t>sống</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vật</a:t>
            </a:r>
            <a:r>
              <a:rPr lang="en-US" sz="2400" dirty="0">
                <a:solidFill>
                  <a:srgbClr val="000000"/>
                </a:solidFill>
                <a:latin typeface="Arial" charset="0"/>
              </a:rPr>
              <a:t> </a:t>
            </a:r>
            <a:r>
              <a:rPr lang="en-US" sz="2400" dirty="0" err="1">
                <a:solidFill>
                  <a:srgbClr val="000000"/>
                </a:solidFill>
                <a:latin typeface="Arial" charset="0"/>
              </a:rPr>
              <a:t>chất</a:t>
            </a:r>
            <a:r>
              <a:rPr lang="en-US" sz="2400" dirty="0">
                <a:solidFill>
                  <a:srgbClr val="000000"/>
                </a:solidFill>
                <a:latin typeface="Arial" charset="0"/>
              </a:rPr>
              <a:t> </a:t>
            </a:r>
            <a:r>
              <a:rPr lang="en-US" sz="2400" dirty="0" err="1">
                <a:solidFill>
                  <a:srgbClr val="000000"/>
                </a:solidFill>
                <a:latin typeface="Arial" charset="0"/>
              </a:rPr>
              <a:t>tinh</a:t>
            </a:r>
            <a:r>
              <a:rPr lang="en-US" sz="2400" dirty="0">
                <a:solidFill>
                  <a:srgbClr val="000000"/>
                </a:solidFill>
                <a:latin typeface="Arial" charset="0"/>
              </a:rPr>
              <a:t> </a:t>
            </a:r>
            <a:r>
              <a:rPr lang="en-US" sz="2400" dirty="0" err="1">
                <a:solidFill>
                  <a:srgbClr val="000000"/>
                </a:solidFill>
                <a:latin typeface="Arial" charset="0"/>
              </a:rPr>
              <a:t>thần</a:t>
            </a:r>
            <a:endParaRPr lang="en-US" sz="2300" b="1" dirty="0">
              <a:solidFill>
                <a:srgbClr val="000000"/>
              </a:solidFill>
              <a:latin typeface="Arial" charset="0"/>
            </a:endParaRPr>
          </a:p>
        </p:txBody>
      </p:sp>
      <p:sp>
        <p:nvSpPr>
          <p:cNvPr id="27" name="Rectangle: Rounded Corners 26">
            <a:extLst>
              <a:ext uri="{FF2B5EF4-FFF2-40B4-BE49-F238E27FC236}">
                <a16:creationId xmlns:a16="http://schemas.microsoft.com/office/drawing/2014/main" id="{6886D018-4DD9-47F3-8960-2F313CD95C3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39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48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48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48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48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754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754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07546"/>
                                        </p:tgtEl>
                                      </p:cBhvr>
                                    </p:animEffect>
                                    <p:set>
                                      <p:cBhvr>
                                        <p:cTn id="34"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07545"/>
                                        </p:tgtEl>
                                      </p:cBhvr>
                                    </p:animEffect>
                                    <p:set>
                                      <p:cBhvr>
                                        <p:cTn id="38"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07544"/>
                                        </p:tgtEl>
                                      </p:cBhvr>
                                    </p:animEffect>
                                    <p:set>
                                      <p:cBhvr>
                                        <p:cTn id="42"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07543"/>
                                        </p:tgtEl>
                                      </p:cBhvr>
                                    </p:animEffect>
                                    <p:set>
                                      <p:cBhvr>
                                        <p:cTn id="46"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07542"/>
                                        </p:tgtEl>
                                      </p:cBhvr>
                                    </p:animEffect>
                                    <p:set>
                                      <p:cBhvr>
                                        <p:cTn id="50"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07541"/>
                                        </p:tgtEl>
                                      </p:cBhvr>
                                    </p:animEffect>
                                    <p:set>
                                      <p:cBhvr>
                                        <p:cTn id="54"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07539"/>
                                        </p:tgtEl>
                                      </p:cBhvr>
                                    </p:animEffect>
                                    <p:set>
                                      <p:cBhvr>
                                        <p:cTn id="58"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07522"/>
                                        </p:tgtEl>
                                      </p:cBhvr>
                                    </p:animEffect>
                                    <p:set>
                                      <p:cBhvr>
                                        <p:cTn id="62"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3" restart="whenNotActive" fill="hold" evtFilter="cancelBubble" nodeType="interactiveSeq">
                <p:stCondLst>
                  <p:cond evt="onClick" delay="0">
                    <p:tgtEl>
                      <p:spTgt spid="3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38"/>
                                        </p:tgtEl>
                                        <p:attrNameLst>
                                          <p:attrName>style.color</p:attrName>
                                        </p:attrNameLst>
                                      </p:cBhvr>
                                      <p:by>
                                        <p:hsl h="-7200000" s="0" l="0"/>
                                      </p:by>
                                    </p:animClr>
                                    <p:animClr clrSpc="hsl" dir="cw">
                                      <p:cBhvr>
                                        <p:cTn id="68" dur="500" fill="hold"/>
                                        <p:tgtEl>
                                          <p:spTgt spid="38"/>
                                        </p:tgtEl>
                                        <p:attrNameLst>
                                          <p:attrName>fillcolor</p:attrName>
                                        </p:attrNameLst>
                                      </p:cBhvr>
                                      <p:by>
                                        <p:hsl h="-7200000" s="0" l="0"/>
                                      </p:by>
                                    </p:animClr>
                                    <p:animClr clrSpc="hsl" dir="cw">
                                      <p:cBhvr>
                                        <p:cTn id="69" dur="500" fill="hold"/>
                                        <p:tgtEl>
                                          <p:spTgt spid="38"/>
                                        </p:tgtEl>
                                        <p:attrNameLst>
                                          <p:attrName>stroke.color</p:attrName>
                                        </p:attrNameLst>
                                      </p:cBhvr>
                                      <p:by>
                                        <p:hsl h="-7200000" s="0" l="0"/>
                                      </p:by>
                                    </p:animClr>
                                    <p:set>
                                      <p:cBhvr>
                                        <p:cTn id="70" dur="500" fill="hold"/>
                                        <p:tgtEl>
                                          <p:spTgt spid="3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3D29ECF0-37BA-4A43-A211-C6C925A5DD12}"/>
              </a:ext>
            </a:extLst>
          </p:cNvPr>
          <p:cNvSpPr>
            <a:spLocks noChangeArrowheads="1"/>
          </p:cNvSpPr>
          <p:nvPr/>
        </p:nvSpPr>
        <p:spPr bwMode="auto">
          <a:xfrm>
            <a:off x="4762500"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5237" name="Picture 15" descr="people008">
            <a:extLst>
              <a:ext uri="{FF2B5EF4-FFF2-40B4-BE49-F238E27FC236}">
                <a16:creationId xmlns:a16="http://schemas.microsoft.com/office/drawing/2014/main" id="{35505A9C-9B50-4B5A-A977-29E2DC7A1FD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ECE2074-F776-41DB-8F53-76150F99392A}"/>
              </a:ext>
            </a:extLst>
          </p:cNvPr>
          <p:cNvSpPr txBox="1">
            <a:spLocks noChangeArrowheads="1"/>
          </p:cNvSpPr>
          <p:nvPr/>
        </p:nvSpPr>
        <p:spPr bwMode="auto">
          <a:xfrm>
            <a:off x="1736725" y="974725"/>
            <a:ext cx="6781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i="1"/>
              <a:t>Nguyên tắc lãnh đạo của Đảng đối với lực lượng vũ trang nhân dân:</a:t>
            </a:r>
            <a:endParaRPr lang="en-US" altLang="en-US" sz="2800" i="1"/>
          </a:p>
        </p:txBody>
      </p:sp>
      <p:sp>
        <p:nvSpPr>
          <p:cNvPr id="65541" name="AutoShape 5">
            <a:extLst>
              <a:ext uri="{FF2B5EF4-FFF2-40B4-BE49-F238E27FC236}">
                <a16:creationId xmlns:a16="http://schemas.microsoft.com/office/drawing/2014/main" id="{3C3E7BBB-3AF3-41AA-8DC1-2C329638C7E1}"/>
              </a:ext>
            </a:extLst>
          </p:cNvPr>
          <p:cNvSpPr>
            <a:spLocks noChangeArrowheads="1"/>
          </p:cNvSpPr>
          <p:nvPr/>
        </p:nvSpPr>
        <p:spPr bwMode="auto">
          <a:xfrm>
            <a:off x="228600" y="2293938"/>
            <a:ext cx="4191000" cy="13636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A. </a:t>
            </a:r>
            <a:r>
              <a:rPr lang="fr-FR" sz="2400" dirty="0" err="1">
                <a:latin typeface="Arial" charset="0"/>
              </a:rPr>
              <a:t>Tuyệt</a:t>
            </a:r>
            <a:r>
              <a:rPr lang="fr-FR" sz="2400" dirty="0">
                <a:latin typeface="Arial" charset="0"/>
              </a:rPr>
              <a:t> </a:t>
            </a:r>
            <a:r>
              <a:rPr lang="fr-FR" sz="2400" dirty="0" err="1">
                <a:latin typeface="Arial" charset="0"/>
              </a:rPr>
              <a:t>đối</a:t>
            </a:r>
            <a:r>
              <a:rPr lang="fr-FR" sz="2400" dirty="0">
                <a:latin typeface="Arial" charset="0"/>
              </a:rPr>
              <a:t>, </a:t>
            </a:r>
            <a:r>
              <a:rPr lang="fr-FR" sz="2400" dirty="0" err="1">
                <a:latin typeface="Arial" charset="0"/>
              </a:rPr>
              <a:t>trực</a:t>
            </a:r>
            <a:r>
              <a:rPr lang="fr-FR" sz="2400" dirty="0">
                <a:latin typeface="Arial" charset="0"/>
              </a:rPr>
              <a:t> </a:t>
            </a:r>
            <a:r>
              <a:rPr lang="fr-FR" sz="2400" dirty="0" err="1">
                <a:latin typeface="Arial" charset="0"/>
              </a:rPr>
              <a:t>tiếp</a:t>
            </a:r>
            <a:r>
              <a:rPr lang="fr-FR" sz="2400" dirty="0">
                <a:latin typeface="Arial" charset="0"/>
              </a:rPr>
              <a:t> </a:t>
            </a:r>
          </a:p>
          <a:p>
            <a:pPr algn="ctr">
              <a:defRPr/>
            </a:pPr>
            <a:r>
              <a:rPr lang="fr-FR" sz="2400" dirty="0" err="1">
                <a:latin typeface="Arial" charset="0"/>
              </a:rPr>
              <a:t>về</a:t>
            </a:r>
            <a:r>
              <a:rPr lang="fr-FR" sz="2400" dirty="0">
                <a:latin typeface="Arial" charset="0"/>
              </a:rPr>
              <a:t> </a:t>
            </a:r>
            <a:r>
              <a:rPr lang="fr-FR" sz="2400" dirty="0" err="1">
                <a:latin typeface="Arial" charset="0"/>
              </a:rPr>
              <a:t>mọi</a:t>
            </a:r>
            <a:r>
              <a:rPr lang="fr-FR" sz="2400" dirty="0">
                <a:latin typeface="Arial" charset="0"/>
              </a:rPr>
              <a:t> </a:t>
            </a:r>
            <a:r>
              <a:rPr lang="fr-FR" sz="2400" dirty="0" err="1">
                <a:latin typeface="Arial" charset="0"/>
              </a:rPr>
              <a:t>mặt</a:t>
            </a:r>
            <a:endParaRPr lang="en-US" sz="2400" dirty="0">
              <a:latin typeface="Arial" charset="0"/>
            </a:endParaRPr>
          </a:p>
        </p:txBody>
      </p:sp>
      <p:sp>
        <p:nvSpPr>
          <p:cNvPr id="65546" name="AutoShape 10">
            <a:extLst>
              <a:ext uri="{FF2B5EF4-FFF2-40B4-BE49-F238E27FC236}">
                <a16:creationId xmlns:a16="http://schemas.microsoft.com/office/drawing/2014/main" id="{2CC1C68F-1A15-4483-A43A-71BCE4377EAC}"/>
              </a:ext>
            </a:extLst>
          </p:cNvPr>
          <p:cNvSpPr>
            <a:spLocks noChangeArrowheads="1"/>
          </p:cNvSpPr>
          <p:nvPr/>
        </p:nvSpPr>
        <p:spPr bwMode="auto">
          <a:xfrm>
            <a:off x="228600" y="4114800"/>
            <a:ext cx="4038600" cy="13636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Trực</a:t>
            </a:r>
            <a:r>
              <a:rPr lang="fr-FR" sz="2400" dirty="0">
                <a:latin typeface="Arial" charset="0"/>
              </a:rPr>
              <a:t> </a:t>
            </a:r>
            <a:r>
              <a:rPr lang="fr-FR" sz="2400" dirty="0" err="1">
                <a:latin typeface="Arial" charset="0"/>
              </a:rPr>
              <a:t>tiếp</a:t>
            </a:r>
            <a:r>
              <a:rPr lang="fr-FR" sz="2400" dirty="0">
                <a:latin typeface="Arial" charset="0"/>
              </a:rPr>
              <a:t>, </a:t>
            </a:r>
            <a:r>
              <a:rPr lang="fr-FR" sz="2400" dirty="0" err="1">
                <a:latin typeface="Arial" charset="0"/>
              </a:rPr>
              <a:t>tuyệt</a:t>
            </a:r>
            <a:r>
              <a:rPr lang="fr-FR" sz="2400" dirty="0">
                <a:latin typeface="Arial" charset="0"/>
              </a:rPr>
              <a:t>  </a:t>
            </a:r>
            <a:r>
              <a:rPr lang="fr-FR" sz="2400" dirty="0" err="1">
                <a:latin typeface="Arial" charset="0"/>
              </a:rPr>
              <a:t>đối</a:t>
            </a:r>
            <a:r>
              <a:rPr lang="fr-FR" sz="2400" dirty="0">
                <a:latin typeface="Arial" charset="0"/>
              </a:rPr>
              <a:t> </a:t>
            </a:r>
          </a:p>
          <a:p>
            <a:pPr algn="ctr">
              <a:defRPr/>
            </a:pPr>
            <a:r>
              <a:rPr lang="fr-FR" sz="2400" dirty="0" err="1">
                <a:latin typeface="Arial" charset="0"/>
              </a:rPr>
              <a:t>về</a:t>
            </a:r>
            <a:r>
              <a:rPr lang="fr-FR" sz="2400" dirty="0">
                <a:latin typeface="Arial" charset="0"/>
              </a:rPr>
              <a:t> </a:t>
            </a:r>
            <a:r>
              <a:rPr lang="fr-FR" sz="2400" dirty="0" err="1">
                <a:latin typeface="Arial" charset="0"/>
              </a:rPr>
              <a:t>mọi</a:t>
            </a:r>
            <a:r>
              <a:rPr lang="fr-FR" sz="2400" dirty="0">
                <a:latin typeface="Arial" charset="0"/>
              </a:rPr>
              <a:t> </a:t>
            </a:r>
            <a:r>
              <a:rPr lang="fr-FR" sz="2400" dirty="0" err="1">
                <a:latin typeface="Arial" charset="0"/>
              </a:rPr>
              <a:t>mặt</a:t>
            </a:r>
            <a:endParaRPr lang="vi-VN" sz="2400" b="1" dirty="0">
              <a:latin typeface="Arial" charset="0"/>
            </a:endParaRPr>
          </a:p>
        </p:txBody>
      </p:sp>
      <p:sp>
        <p:nvSpPr>
          <p:cNvPr id="95251" name="Oval 19">
            <a:extLst>
              <a:ext uri="{FF2B5EF4-FFF2-40B4-BE49-F238E27FC236}">
                <a16:creationId xmlns:a16="http://schemas.microsoft.com/office/drawing/2014/main" id="{57565160-B90A-4711-A7DC-097960280A8A}"/>
              </a:ext>
            </a:extLst>
          </p:cNvPr>
          <p:cNvSpPr>
            <a:spLocks noChangeArrowheads="1"/>
          </p:cNvSpPr>
          <p:nvPr/>
        </p:nvSpPr>
        <p:spPr bwMode="auto">
          <a:xfrm>
            <a:off x="4762500" y="6205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0488" name="Picture 20" descr="ani32">
            <a:hlinkClick r:id="rId7" action="ppaction://hlinksldjump"/>
            <a:extLst>
              <a:ext uri="{FF2B5EF4-FFF2-40B4-BE49-F238E27FC236}">
                <a16:creationId xmlns:a16="http://schemas.microsoft.com/office/drawing/2014/main" id="{E3AC49E8-BDC7-460B-80A0-4824515FB59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785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12EBA52C-905B-4638-85F9-0C53D1D48435}"/>
              </a:ext>
            </a:extLst>
          </p:cNvPr>
          <p:cNvSpPr>
            <a:spLocks noChangeArrowheads="1"/>
          </p:cNvSpPr>
          <p:nvPr/>
        </p:nvSpPr>
        <p:spPr bwMode="auto">
          <a:xfrm>
            <a:off x="4762500" y="6211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5254" name="Oval 22">
            <a:extLst>
              <a:ext uri="{FF2B5EF4-FFF2-40B4-BE49-F238E27FC236}">
                <a16:creationId xmlns:a16="http://schemas.microsoft.com/office/drawing/2014/main" id="{80298CBD-6092-4C3A-AC24-AFF6C9B1E54C}"/>
              </a:ext>
            </a:extLst>
          </p:cNvPr>
          <p:cNvSpPr>
            <a:spLocks noChangeArrowheads="1"/>
          </p:cNvSpPr>
          <p:nvPr/>
        </p:nvSpPr>
        <p:spPr bwMode="auto">
          <a:xfrm>
            <a:off x="4762500" y="6211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5255" name="Oval 23">
            <a:extLst>
              <a:ext uri="{FF2B5EF4-FFF2-40B4-BE49-F238E27FC236}">
                <a16:creationId xmlns:a16="http://schemas.microsoft.com/office/drawing/2014/main" id="{B64B5D4F-EA45-49E5-BC04-3559E5B80497}"/>
              </a:ext>
            </a:extLst>
          </p:cNvPr>
          <p:cNvSpPr>
            <a:spLocks noChangeArrowheads="1"/>
          </p:cNvSpPr>
          <p:nvPr/>
        </p:nvSpPr>
        <p:spPr bwMode="auto">
          <a:xfrm>
            <a:off x="4749800" y="6188075"/>
            <a:ext cx="482600" cy="504825"/>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5256" name="Oval 24">
            <a:extLst>
              <a:ext uri="{FF2B5EF4-FFF2-40B4-BE49-F238E27FC236}">
                <a16:creationId xmlns:a16="http://schemas.microsoft.com/office/drawing/2014/main" id="{E0CF73EF-8E47-4AA5-816B-E5A7E1AC31E9}"/>
              </a:ext>
            </a:extLst>
          </p:cNvPr>
          <p:cNvSpPr>
            <a:spLocks noChangeArrowheads="1"/>
          </p:cNvSpPr>
          <p:nvPr/>
        </p:nvSpPr>
        <p:spPr bwMode="auto">
          <a:xfrm>
            <a:off x="476885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5257" name="Oval 25">
            <a:extLst>
              <a:ext uri="{FF2B5EF4-FFF2-40B4-BE49-F238E27FC236}">
                <a16:creationId xmlns:a16="http://schemas.microsoft.com/office/drawing/2014/main" id="{265E428A-E686-4DEB-A063-078729EEAE5D}"/>
              </a:ext>
            </a:extLst>
          </p:cNvPr>
          <p:cNvSpPr>
            <a:spLocks noChangeArrowheads="1"/>
          </p:cNvSpPr>
          <p:nvPr/>
        </p:nvSpPr>
        <p:spPr bwMode="auto">
          <a:xfrm>
            <a:off x="4768850" y="6189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5258" name="Oval 26">
            <a:extLst>
              <a:ext uri="{FF2B5EF4-FFF2-40B4-BE49-F238E27FC236}">
                <a16:creationId xmlns:a16="http://schemas.microsoft.com/office/drawing/2014/main" id="{F127C3ED-52A9-44F5-A7DF-C85B3FAA0677}"/>
              </a:ext>
            </a:extLst>
          </p:cNvPr>
          <p:cNvSpPr>
            <a:spLocks noChangeArrowheads="1"/>
          </p:cNvSpPr>
          <p:nvPr/>
        </p:nvSpPr>
        <p:spPr bwMode="auto">
          <a:xfrm>
            <a:off x="477520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5259" name="Text Box 27">
            <a:extLst>
              <a:ext uri="{FF2B5EF4-FFF2-40B4-BE49-F238E27FC236}">
                <a16:creationId xmlns:a16="http://schemas.microsoft.com/office/drawing/2014/main" id="{9D217835-2594-4BDC-825D-8986EF5DB334}"/>
              </a:ext>
            </a:extLst>
          </p:cNvPr>
          <p:cNvSpPr txBox="1">
            <a:spLocks noChangeArrowheads="1"/>
          </p:cNvSpPr>
          <p:nvPr/>
        </p:nvSpPr>
        <p:spPr bwMode="auto">
          <a:xfrm>
            <a:off x="34290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5260" name="Text Box 28">
            <a:extLst>
              <a:ext uri="{FF2B5EF4-FFF2-40B4-BE49-F238E27FC236}">
                <a16:creationId xmlns:a16="http://schemas.microsoft.com/office/drawing/2014/main" id="{B9307B1D-94E8-4CFC-AB7D-311D125C1432}"/>
              </a:ext>
            </a:extLst>
          </p:cNvPr>
          <p:cNvSpPr txBox="1">
            <a:spLocks noChangeArrowheads="1"/>
          </p:cNvSpPr>
          <p:nvPr/>
        </p:nvSpPr>
        <p:spPr bwMode="auto">
          <a:xfrm>
            <a:off x="4495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4EF3C6E2-9794-408E-9C6C-D4F098085545}"/>
              </a:ext>
            </a:extLst>
          </p:cNvPr>
          <p:cNvSpPr>
            <a:spLocks noChangeArrowheads="1"/>
          </p:cNvSpPr>
          <p:nvPr/>
        </p:nvSpPr>
        <p:spPr bwMode="auto">
          <a:xfrm>
            <a:off x="4800600" y="2293938"/>
            <a:ext cx="4114800" cy="136366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Tuyệt</a:t>
            </a:r>
            <a:r>
              <a:rPr lang="fr-FR" sz="2400" dirty="0">
                <a:latin typeface="Arial" charset="0"/>
              </a:rPr>
              <a:t> </a:t>
            </a:r>
            <a:r>
              <a:rPr lang="fr-FR" sz="2400" dirty="0" err="1">
                <a:latin typeface="Arial" charset="0"/>
              </a:rPr>
              <a:t>đối</a:t>
            </a:r>
            <a:r>
              <a:rPr lang="fr-FR" sz="2400" dirty="0">
                <a:latin typeface="Arial" charset="0"/>
              </a:rPr>
              <a:t>, </a:t>
            </a:r>
            <a:r>
              <a:rPr lang="fr-FR" sz="2400" dirty="0" err="1">
                <a:latin typeface="Arial" charset="0"/>
              </a:rPr>
              <a:t>trực</a:t>
            </a:r>
            <a:r>
              <a:rPr lang="fr-FR" sz="2400" dirty="0">
                <a:latin typeface="Arial" charset="0"/>
              </a:rPr>
              <a:t> </a:t>
            </a:r>
            <a:r>
              <a:rPr lang="fr-FR" sz="2400" dirty="0" err="1">
                <a:latin typeface="Arial" charset="0"/>
              </a:rPr>
              <a:t>tiếp</a:t>
            </a:r>
            <a:r>
              <a:rPr lang="fr-FR" sz="2400" dirty="0">
                <a:latin typeface="Arial" charset="0"/>
              </a:rPr>
              <a:t> </a:t>
            </a:r>
          </a:p>
          <a:p>
            <a:pPr algn="ctr">
              <a:defRPr/>
            </a:pPr>
            <a:r>
              <a:rPr lang="fr-FR" sz="2400" dirty="0" err="1">
                <a:latin typeface="Arial" charset="0"/>
              </a:rPr>
              <a:t>và</a:t>
            </a:r>
            <a:r>
              <a:rPr lang="fr-FR" sz="2400" dirty="0">
                <a:latin typeface="Arial" charset="0"/>
              </a:rPr>
              <a:t> </a:t>
            </a:r>
            <a:r>
              <a:rPr lang="fr-FR" sz="2400" dirty="0" err="1">
                <a:latin typeface="Arial" charset="0"/>
              </a:rPr>
              <a:t>toàn</a:t>
            </a:r>
            <a:r>
              <a:rPr lang="fr-FR" sz="2400" dirty="0">
                <a:latin typeface="Arial" charset="0"/>
              </a:rPr>
              <a:t> </a:t>
            </a:r>
            <a:r>
              <a:rPr lang="fr-FR" sz="2400" dirty="0" err="1">
                <a:latin typeface="Arial" charset="0"/>
              </a:rPr>
              <a:t>diện</a:t>
            </a:r>
            <a:endParaRPr lang="vi-VN" sz="2400" b="1" dirty="0">
              <a:latin typeface="Arial" charset="0"/>
            </a:endParaRPr>
          </a:p>
        </p:txBody>
      </p:sp>
      <p:sp>
        <p:nvSpPr>
          <p:cNvPr id="27" name="AutoShape 10">
            <a:extLst>
              <a:ext uri="{FF2B5EF4-FFF2-40B4-BE49-F238E27FC236}">
                <a16:creationId xmlns:a16="http://schemas.microsoft.com/office/drawing/2014/main" id="{BD681A7A-94BF-4BC8-9DCC-CD1F040C40B0}"/>
              </a:ext>
            </a:extLst>
          </p:cNvPr>
          <p:cNvSpPr>
            <a:spLocks noChangeArrowheads="1"/>
          </p:cNvSpPr>
          <p:nvPr/>
        </p:nvSpPr>
        <p:spPr bwMode="auto">
          <a:xfrm>
            <a:off x="4800600" y="4114800"/>
            <a:ext cx="4114800" cy="13636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t>
            </a:r>
            <a:r>
              <a:rPr lang="fr-FR" sz="2400" dirty="0">
                <a:latin typeface="Arial" charset="0"/>
              </a:rPr>
              <a:t>D. </a:t>
            </a:r>
            <a:r>
              <a:rPr lang="fr-FR" sz="2400" dirty="0" err="1">
                <a:latin typeface="Arial" charset="0"/>
              </a:rPr>
              <a:t>Trực</a:t>
            </a:r>
            <a:r>
              <a:rPr lang="fr-FR" sz="2400" dirty="0">
                <a:latin typeface="Arial" charset="0"/>
              </a:rPr>
              <a:t> </a:t>
            </a:r>
            <a:r>
              <a:rPr lang="fr-FR" sz="2400" dirty="0" err="1">
                <a:latin typeface="Arial" charset="0"/>
              </a:rPr>
              <a:t>tiếp</a:t>
            </a:r>
            <a:r>
              <a:rPr lang="fr-FR" sz="2400" dirty="0">
                <a:latin typeface="Arial" charset="0"/>
              </a:rPr>
              <a:t>, </a:t>
            </a:r>
            <a:r>
              <a:rPr lang="fr-FR" sz="2400" dirty="0" err="1">
                <a:latin typeface="Arial" charset="0"/>
              </a:rPr>
              <a:t>toàn</a:t>
            </a:r>
            <a:r>
              <a:rPr lang="fr-FR" sz="2400" dirty="0">
                <a:latin typeface="Arial" charset="0"/>
              </a:rPr>
              <a:t> </a:t>
            </a:r>
            <a:r>
              <a:rPr lang="fr-FR" sz="2400" dirty="0" err="1">
                <a:latin typeface="Arial" charset="0"/>
              </a:rPr>
              <a:t>diện</a:t>
            </a:r>
            <a:r>
              <a:rPr lang="fr-FR" sz="2400" dirty="0">
                <a:latin typeface="Arial" charset="0"/>
              </a:rPr>
              <a:t> </a:t>
            </a:r>
          </a:p>
          <a:p>
            <a:pPr algn="ctr">
              <a:defRPr/>
            </a:pPr>
            <a:r>
              <a:rPr lang="fr-FR" sz="2400" dirty="0" err="1">
                <a:latin typeface="Arial" charset="0"/>
              </a:rPr>
              <a:t>mọi</a:t>
            </a:r>
            <a:r>
              <a:rPr lang="fr-FR" sz="2400" dirty="0">
                <a:latin typeface="Arial" charset="0"/>
              </a:rPr>
              <a:t> </a:t>
            </a:r>
            <a:r>
              <a:rPr lang="fr-FR" sz="2400" dirty="0" err="1">
                <a:latin typeface="Arial" charset="0"/>
              </a:rPr>
              <a:t>lĩnh</a:t>
            </a:r>
            <a:r>
              <a:rPr lang="fr-FR" sz="2400" dirty="0">
                <a:latin typeface="Arial" charset="0"/>
              </a:rPr>
              <a:t> </a:t>
            </a:r>
            <a:r>
              <a:rPr lang="fr-FR" sz="2400" dirty="0" err="1">
                <a:latin typeface="Arial" charset="0"/>
              </a:rPr>
              <a:t>vực</a:t>
            </a:r>
            <a:endParaRPr lang="vi-VN" sz="2400" b="1" dirty="0">
              <a:latin typeface="Arial" charset="0"/>
            </a:endParaRPr>
          </a:p>
        </p:txBody>
      </p:sp>
      <p:sp>
        <p:nvSpPr>
          <p:cNvPr id="29" name="Rectangle: Rounded Corners 28">
            <a:extLst>
              <a:ext uri="{FF2B5EF4-FFF2-40B4-BE49-F238E27FC236}">
                <a16:creationId xmlns:a16="http://schemas.microsoft.com/office/drawing/2014/main" id="{C55E26AC-89C0-4756-A4A7-7CAA51DA0191}"/>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1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4" restart="whenNotActive" fill="hold" evtFilter="cancelBubble" nodeType="interactiveSeq">
                <p:stCondLst>
                  <p:cond evt="onClick" delay="0">
                    <p:tgtEl>
                      <p:spTgt spid="952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52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5258"/>
                                        </p:tgtEl>
                                      </p:cBhvr>
                                    </p:animEffect>
                                    <p:set>
                                      <p:cBhvr>
                                        <p:cTn id="42"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5257"/>
                                        </p:tgtEl>
                                      </p:cBhvr>
                                    </p:animEffect>
                                    <p:set>
                                      <p:cBhvr>
                                        <p:cTn id="46"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5256"/>
                                        </p:tgtEl>
                                      </p:cBhvr>
                                    </p:animEffect>
                                    <p:set>
                                      <p:cBhvr>
                                        <p:cTn id="50"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5255"/>
                                        </p:tgtEl>
                                      </p:cBhvr>
                                    </p:animEffect>
                                    <p:set>
                                      <p:cBhvr>
                                        <p:cTn id="54"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5254"/>
                                        </p:tgtEl>
                                      </p:cBhvr>
                                    </p:animEffect>
                                    <p:set>
                                      <p:cBhvr>
                                        <p:cTn id="58"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5253"/>
                                        </p:tgtEl>
                                      </p:cBhvr>
                                    </p:animEffect>
                                    <p:set>
                                      <p:cBhvr>
                                        <p:cTn id="62"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5251"/>
                                        </p:tgtEl>
                                      </p:cBhvr>
                                    </p:animEffect>
                                    <p:set>
                                      <p:cBhvr>
                                        <p:cTn id="66"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5234"/>
                                        </p:tgtEl>
                                      </p:cBhvr>
                                    </p:animEffect>
                                    <p:set>
                                      <p:cBhvr>
                                        <p:cTn id="70"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76292CDD-0CE3-4A80-828C-576497616B3F}"/>
              </a:ext>
            </a:extLst>
          </p:cNvPr>
          <p:cNvSpPr>
            <a:spLocks noChangeArrowheads="1"/>
          </p:cNvSpPr>
          <p:nvPr/>
        </p:nvSpPr>
        <p:spPr bwMode="auto">
          <a:xfrm>
            <a:off x="46656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8549" name="Picture 15" descr="people008">
            <a:extLst>
              <a:ext uri="{FF2B5EF4-FFF2-40B4-BE49-F238E27FC236}">
                <a16:creationId xmlns:a16="http://schemas.microsoft.com/office/drawing/2014/main" id="{52BE9C74-3597-4E1A-9792-4740A323C2A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0" y="57912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9">
            <a:extLst>
              <a:ext uri="{FF2B5EF4-FFF2-40B4-BE49-F238E27FC236}">
                <a16:creationId xmlns:a16="http://schemas.microsoft.com/office/drawing/2014/main" id="{005ADE4A-6C19-4871-AB4F-C406ADA8127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solidFill>
                <a:srgbClr val="000000"/>
              </a:solidFill>
            </a:endParaRPr>
          </a:p>
        </p:txBody>
      </p:sp>
      <p:sp>
        <p:nvSpPr>
          <p:cNvPr id="65540" name="Text Box 4">
            <a:extLst>
              <a:ext uri="{FF2B5EF4-FFF2-40B4-BE49-F238E27FC236}">
                <a16:creationId xmlns:a16="http://schemas.microsoft.com/office/drawing/2014/main" id="{0667E6E0-AA65-4CDA-A099-243EDFC85F73}"/>
              </a:ext>
            </a:extLst>
          </p:cNvPr>
          <p:cNvSpPr txBox="1">
            <a:spLocks noChangeArrowheads="1"/>
          </p:cNvSpPr>
          <p:nvPr/>
        </p:nvSpPr>
        <p:spPr bwMode="auto">
          <a:xfrm>
            <a:off x="1524000" y="884238"/>
            <a:ext cx="75438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i="1">
                <a:solidFill>
                  <a:srgbClr val="000000"/>
                </a:solidFill>
              </a:rPr>
              <a:t>Đảng không nhường hoặc chia sẻ quyền lãnh đạo LLVTND cho bất cứ giai cấp, tổ chức, lực lượng nào đối với lực lượng vũ trang là bảo đảm nguyên tắc:</a:t>
            </a:r>
          </a:p>
        </p:txBody>
      </p:sp>
      <p:sp>
        <p:nvSpPr>
          <p:cNvPr id="65541" name="AutoShape 5">
            <a:extLst>
              <a:ext uri="{FF2B5EF4-FFF2-40B4-BE49-F238E27FC236}">
                <a16:creationId xmlns:a16="http://schemas.microsoft.com/office/drawing/2014/main" id="{A43798B0-FE71-4E8E-809C-F989574C9AAC}"/>
              </a:ext>
            </a:extLst>
          </p:cNvPr>
          <p:cNvSpPr>
            <a:spLocks noChangeArrowheads="1"/>
          </p:cNvSpPr>
          <p:nvPr/>
        </p:nvSpPr>
        <p:spPr bwMode="auto">
          <a:xfrm>
            <a:off x="258763" y="2316163"/>
            <a:ext cx="4160837"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defRPr/>
            </a:pPr>
            <a:r>
              <a:rPr lang="en-US" sz="2400" dirty="0">
                <a:solidFill>
                  <a:srgbClr val="000000"/>
                </a:solidFill>
                <a:latin typeface="Arial" charset="0"/>
              </a:rPr>
              <a:t>A. </a:t>
            </a: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lãnh</a:t>
            </a:r>
            <a:r>
              <a:rPr lang="en-US" sz="2400" dirty="0">
                <a:solidFill>
                  <a:srgbClr val="000000"/>
                </a:solidFill>
                <a:latin typeface="Arial" charset="0"/>
              </a:rPr>
              <a:t> </a:t>
            </a:r>
            <a:r>
              <a:rPr lang="en-US" sz="2400" dirty="0" err="1">
                <a:solidFill>
                  <a:srgbClr val="000000"/>
                </a:solidFill>
                <a:latin typeface="Arial" charset="0"/>
              </a:rPr>
              <a:t>đạo</a:t>
            </a:r>
            <a:r>
              <a:rPr lang="en-US" sz="2400" dirty="0">
                <a:solidFill>
                  <a:srgbClr val="000000"/>
                </a:solidFill>
                <a:latin typeface="Arial" charset="0"/>
              </a:rPr>
              <a:t> </a:t>
            </a:r>
            <a:r>
              <a:rPr lang="en-US" sz="2400" dirty="0" err="1">
                <a:solidFill>
                  <a:srgbClr val="000000"/>
                </a:solidFill>
                <a:latin typeface="Arial" charset="0"/>
              </a:rPr>
              <a:t>tuyệt</a:t>
            </a:r>
            <a:r>
              <a:rPr lang="en-US" sz="2400" dirty="0">
                <a:solidFill>
                  <a:srgbClr val="000000"/>
                </a:solidFill>
                <a:latin typeface="Arial" charset="0"/>
              </a:rPr>
              <a:t> </a:t>
            </a:r>
            <a:r>
              <a:rPr lang="en-US" sz="2400" dirty="0" err="1">
                <a:solidFill>
                  <a:srgbClr val="000000"/>
                </a:solidFill>
                <a:latin typeface="Arial" charset="0"/>
              </a:rPr>
              <a:t>đối</a:t>
            </a:r>
            <a:endParaRPr lang="en-US" sz="2400" dirty="0">
              <a:solidFill>
                <a:srgbClr val="000000"/>
              </a:solidFill>
              <a:latin typeface="Arial" charset="0"/>
            </a:endParaRPr>
          </a:p>
        </p:txBody>
      </p:sp>
      <p:sp>
        <p:nvSpPr>
          <p:cNvPr id="65546" name="AutoShape 10">
            <a:extLst>
              <a:ext uri="{FF2B5EF4-FFF2-40B4-BE49-F238E27FC236}">
                <a16:creationId xmlns:a16="http://schemas.microsoft.com/office/drawing/2014/main" id="{5E6A29F1-B8F5-4A7D-AAB0-A8A7D4E4D54A}"/>
              </a:ext>
            </a:extLst>
          </p:cNvPr>
          <p:cNvSpPr>
            <a:spLocks noChangeArrowheads="1"/>
          </p:cNvSpPr>
          <p:nvPr/>
        </p:nvSpPr>
        <p:spPr bwMode="auto">
          <a:xfrm>
            <a:off x="228600" y="4130675"/>
            <a:ext cx="41910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C. </a:t>
            </a: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lãnh</a:t>
            </a:r>
            <a:r>
              <a:rPr lang="en-US" sz="2400" dirty="0">
                <a:solidFill>
                  <a:srgbClr val="000000"/>
                </a:solidFill>
                <a:latin typeface="Arial" charset="0"/>
              </a:rPr>
              <a:t> </a:t>
            </a:r>
            <a:r>
              <a:rPr lang="en-US" sz="2400" dirty="0" err="1">
                <a:solidFill>
                  <a:srgbClr val="000000"/>
                </a:solidFill>
                <a:latin typeface="Arial" charset="0"/>
              </a:rPr>
              <a:t>đạo</a:t>
            </a:r>
            <a:r>
              <a:rPr lang="en-US" sz="2400" dirty="0">
                <a:solidFill>
                  <a:srgbClr val="000000"/>
                </a:solidFill>
                <a:latin typeface="Arial" charset="0"/>
              </a:rPr>
              <a:t> </a:t>
            </a:r>
            <a:r>
              <a:rPr lang="en-US" sz="2400" dirty="0" err="1">
                <a:solidFill>
                  <a:srgbClr val="000000"/>
                </a:solidFill>
                <a:latin typeface="Arial" charset="0"/>
              </a:rPr>
              <a:t>toàn</a:t>
            </a:r>
            <a:r>
              <a:rPr lang="en-US" sz="2400" dirty="0">
                <a:solidFill>
                  <a:srgbClr val="000000"/>
                </a:solidFill>
                <a:latin typeface="Arial" charset="0"/>
              </a:rPr>
              <a:t> </a:t>
            </a:r>
            <a:r>
              <a:rPr lang="en-US" sz="2400" dirty="0" err="1">
                <a:solidFill>
                  <a:srgbClr val="000000"/>
                </a:solidFill>
                <a:latin typeface="Arial" charset="0"/>
              </a:rPr>
              <a:t>diện</a:t>
            </a:r>
            <a:endParaRPr lang="en-US" sz="2100" b="1" dirty="0">
              <a:solidFill>
                <a:srgbClr val="000000"/>
              </a:solidFill>
              <a:latin typeface="Arial" charset="0"/>
            </a:endParaRPr>
          </a:p>
        </p:txBody>
      </p:sp>
      <p:sp>
        <p:nvSpPr>
          <p:cNvPr id="108563" name="Oval 19">
            <a:extLst>
              <a:ext uri="{FF2B5EF4-FFF2-40B4-BE49-F238E27FC236}">
                <a16:creationId xmlns:a16="http://schemas.microsoft.com/office/drawing/2014/main" id="{DD6547D1-1FAC-4832-85C9-5CC3908B258C}"/>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4217" name="Picture 20" descr="ani32">
            <a:hlinkClick r:id="rId7" action="ppaction://hlinksldjump"/>
            <a:extLst>
              <a:ext uri="{FF2B5EF4-FFF2-40B4-BE49-F238E27FC236}">
                <a16:creationId xmlns:a16="http://schemas.microsoft.com/office/drawing/2014/main" id="{F8AA3274-C35B-4462-8F75-DD160761512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50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03F1B453-03B4-4208-99AA-C313633896F9}"/>
              </a:ext>
            </a:extLst>
          </p:cNvPr>
          <p:cNvSpPr>
            <a:spLocks noChangeArrowheads="1"/>
          </p:cNvSpPr>
          <p:nvPr/>
        </p:nvSpPr>
        <p:spPr bwMode="auto">
          <a:xfrm>
            <a:off x="46656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8566" name="Oval 22">
            <a:extLst>
              <a:ext uri="{FF2B5EF4-FFF2-40B4-BE49-F238E27FC236}">
                <a16:creationId xmlns:a16="http://schemas.microsoft.com/office/drawing/2014/main" id="{3E14FEB8-1C30-4332-ADAC-7D9D201B114F}"/>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8567" name="Oval 23">
            <a:extLst>
              <a:ext uri="{FF2B5EF4-FFF2-40B4-BE49-F238E27FC236}">
                <a16:creationId xmlns:a16="http://schemas.microsoft.com/office/drawing/2014/main" id="{3B9CB472-9F1D-4C42-BF28-D569606FE05D}"/>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8568" name="Oval 24">
            <a:extLst>
              <a:ext uri="{FF2B5EF4-FFF2-40B4-BE49-F238E27FC236}">
                <a16:creationId xmlns:a16="http://schemas.microsoft.com/office/drawing/2014/main" id="{17F17275-5BB5-40AA-9D1F-D6B886F0906C}"/>
              </a:ext>
            </a:extLst>
          </p:cNvPr>
          <p:cNvSpPr>
            <a:spLocks noChangeArrowheads="1"/>
          </p:cNvSpPr>
          <p:nvPr/>
        </p:nvSpPr>
        <p:spPr bwMode="auto">
          <a:xfrm>
            <a:off x="46609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8569" name="Oval 25">
            <a:extLst>
              <a:ext uri="{FF2B5EF4-FFF2-40B4-BE49-F238E27FC236}">
                <a16:creationId xmlns:a16="http://schemas.microsoft.com/office/drawing/2014/main" id="{44BC229B-30A0-4EDF-8678-49803853BD8F}"/>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8570" name="Oval 26">
            <a:extLst>
              <a:ext uri="{FF2B5EF4-FFF2-40B4-BE49-F238E27FC236}">
                <a16:creationId xmlns:a16="http://schemas.microsoft.com/office/drawing/2014/main" id="{E2A7C250-F99C-45EA-B8E4-F7CB1E35AAEB}"/>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8571" name="Text Box 27">
            <a:extLst>
              <a:ext uri="{FF2B5EF4-FFF2-40B4-BE49-F238E27FC236}">
                <a16:creationId xmlns:a16="http://schemas.microsoft.com/office/drawing/2014/main" id="{9D659DD0-1228-48FD-AF52-6524CEA622D1}"/>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8572" name="Text Box 28">
            <a:extLst>
              <a:ext uri="{FF2B5EF4-FFF2-40B4-BE49-F238E27FC236}">
                <a16:creationId xmlns:a16="http://schemas.microsoft.com/office/drawing/2014/main" id="{8F8AC704-FD44-480E-8A56-C67E0DB6E80C}"/>
              </a:ext>
            </a:extLst>
          </p:cNvPr>
          <p:cNvSpPr txBox="1">
            <a:spLocks noChangeArrowheads="1"/>
          </p:cNvSpPr>
          <p:nvPr/>
        </p:nvSpPr>
        <p:spPr bwMode="auto">
          <a:xfrm>
            <a:off x="44958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37F1B13C-6BC8-4748-9DA3-5D0C047A73F4}"/>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lãnh</a:t>
            </a:r>
            <a:r>
              <a:rPr lang="en-US" sz="2400" dirty="0">
                <a:solidFill>
                  <a:srgbClr val="000000"/>
                </a:solidFill>
                <a:latin typeface="Arial" charset="0"/>
              </a:rPr>
              <a:t> </a:t>
            </a:r>
            <a:r>
              <a:rPr lang="en-US" sz="2400" dirty="0" err="1">
                <a:solidFill>
                  <a:srgbClr val="000000"/>
                </a:solidFill>
                <a:latin typeface="Arial" charset="0"/>
              </a:rPr>
              <a:t>đạo</a:t>
            </a:r>
            <a:r>
              <a:rPr lang="en-US" sz="2400" dirty="0">
                <a:solidFill>
                  <a:srgbClr val="000000"/>
                </a:solidFill>
                <a:latin typeface="Arial" charset="0"/>
              </a:rPr>
              <a:t> </a:t>
            </a:r>
            <a:r>
              <a:rPr lang="en-US" sz="2400" dirty="0" err="1">
                <a:solidFill>
                  <a:srgbClr val="000000"/>
                </a:solidFill>
                <a:latin typeface="Arial" charset="0"/>
              </a:rPr>
              <a:t>trực</a:t>
            </a:r>
            <a:r>
              <a:rPr lang="en-US" sz="2400" dirty="0">
                <a:solidFill>
                  <a:srgbClr val="000000"/>
                </a:solidFill>
                <a:latin typeface="Arial" charset="0"/>
              </a:rPr>
              <a:t> </a:t>
            </a:r>
            <a:r>
              <a:rPr lang="en-US" sz="2400" dirty="0" err="1">
                <a:solidFill>
                  <a:srgbClr val="000000"/>
                </a:solidFill>
                <a:latin typeface="Arial" charset="0"/>
              </a:rPr>
              <a:t>tiếp</a:t>
            </a:r>
            <a:endParaRPr lang="vi-VN" sz="2200" b="1" dirty="0">
              <a:solidFill>
                <a:srgbClr val="000000"/>
              </a:solidFill>
              <a:latin typeface="Arial" charset="0"/>
            </a:endParaRPr>
          </a:p>
        </p:txBody>
      </p:sp>
      <p:sp>
        <p:nvSpPr>
          <p:cNvPr id="33" name="AutoShape 10">
            <a:extLst>
              <a:ext uri="{FF2B5EF4-FFF2-40B4-BE49-F238E27FC236}">
                <a16:creationId xmlns:a16="http://schemas.microsoft.com/office/drawing/2014/main" id="{6219F0C0-A228-491A-9657-E180798B3428}"/>
              </a:ext>
            </a:extLst>
          </p:cNvPr>
          <p:cNvSpPr>
            <a:spLocks noChangeArrowheads="1"/>
          </p:cNvSpPr>
          <p:nvPr/>
        </p:nvSpPr>
        <p:spPr bwMode="auto">
          <a:xfrm>
            <a:off x="4724400" y="4130675"/>
            <a:ext cx="41910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D. </a:t>
            </a: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lãnh</a:t>
            </a:r>
            <a:r>
              <a:rPr lang="en-US" sz="2400" dirty="0">
                <a:solidFill>
                  <a:srgbClr val="000000"/>
                </a:solidFill>
                <a:latin typeface="Arial" charset="0"/>
              </a:rPr>
              <a:t> </a:t>
            </a:r>
            <a:r>
              <a:rPr lang="en-US" sz="2400" dirty="0" err="1">
                <a:solidFill>
                  <a:srgbClr val="000000"/>
                </a:solidFill>
                <a:latin typeface="Arial" charset="0"/>
              </a:rPr>
              <a:t>đạo</a:t>
            </a:r>
            <a:r>
              <a:rPr lang="en-US" sz="2400" dirty="0">
                <a:solidFill>
                  <a:srgbClr val="000000"/>
                </a:solidFill>
                <a:latin typeface="Arial" charset="0"/>
              </a:rPr>
              <a:t> </a:t>
            </a:r>
            <a:r>
              <a:rPr lang="en-US" sz="2400" dirty="0" err="1">
                <a:solidFill>
                  <a:srgbClr val="000000"/>
                </a:solidFill>
                <a:latin typeface="Arial" charset="0"/>
              </a:rPr>
              <a:t>độc</a:t>
            </a:r>
            <a:r>
              <a:rPr lang="en-US" sz="2400" dirty="0">
                <a:solidFill>
                  <a:srgbClr val="000000"/>
                </a:solidFill>
                <a:latin typeface="Arial" charset="0"/>
              </a:rPr>
              <a:t> </a:t>
            </a:r>
            <a:r>
              <a:rPr lang="en-US" sz="2400" dirty="0" err="1">
                <a:solidFill>
                  <a:srgbClr val="000000"/>
                </a:solidFill>
                <a:latin typeface="Arial" charset="0"/>
              </a:rPr>
              <a:t>tôn</a:t>
            </a:r>
            <a:endParaRPr lang="en-US" sz="22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5C3B5568-46D4-45AF-9CE6-C5C742FC09DA}"/>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6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6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680"/>
                            </p:stCondLst>
                            <p:childTnLst>
                              <p:par>
                                <p:cTn id="23" presetID="4" presetClass="entr" presetSubtype="32"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ox(out)">
                                      <p:cBhvr>
                                        <p:cTn id="2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4" restart="whenNotActive" fill="hold" evtFilter="cancelBubble" nodeType="interactiveSeq">
                <p:stCondLst>
                  <p:cond evt="onClick" delay="0">
                    <p:tgtEl>
                      <p:spTgt spid="10857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857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8570"/>
                                        </p:tgtEl>
                                      </p:cBhvr>
                                    </p:animEffect>
                                    <p:set>
                                      <p:cBhvr>
                                        <p:cTn id="42"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8569"/>
                                        </p:tgtEl>
                                      </p:cBhvr>
                                    </p:animEffect>
                                    <p:set>
                                      <p:cBhvr>
                                        <p:cTn id="46"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8568"/>
                                        </p:tgtEl>
                                      </p:cBhvr>
                                    </p:animEffect>
                                    <p:set>
                                      <p:cBhvr>
                                        <p:cTn id="50"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8567"/>
                                        </p:tgtEl>
                                      </p:cBhvr>
                                    </p:animEffect>
                                    <p:set>
                                      <p:cBhvr>
                                        <p:cTn id="54"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8566"/>
                                        </p:tgtEl>
                                      </p:cBhvr>
                                    </p:animEffect>
                                    <p:set>
                                      <p:cBhvr>
                                        <p:cTn id="58"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8565"/>
                                        </p:tgtEl>
                                      </p:cBhvr>
                                    </p:animEffect>
                                    <p:set>
                                      <p:cBhvr>
                                        <p:cTn id="62"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8563"/>
                                        </p:tgtEl>
                                      </p:cBhvr>
                                    </p:animEffect>
                                    <p:set>
                                      <p:cBhvr>
                                        <p:cTn id="66"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8546"/>
                                        </p:tgtEl>
                                      </p:cBhvr>
                                    </p:animEffect>
                                    <p:set>
                                      <p:cBhvr>
                                        <p:cTn id="70"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458D1081-9401-4DCC-9B4B-8BD225E46256}"/>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43DCB2FA-35F0-4A5A-9B51-14D8CF9D4B7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E457BBB-8938-4B5D-8FB3-F8E5E3EB14A5}"/>
              </a:ext>
            </a:extLst>
          </p:cNvPr>
          <p:cNvSpPr txBox="1">
            <a:spLocks noChangeArrowheads="1"/>
          </p:cNvSpPr>
          <p:nvPr/>
        </p:nvSpPr>
        <p:spPr bwMode="auto">
          <a:xfrm>
            <a:off x="1392238" y="822325"/>
            <a:ext cx="73707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a:solidFill>
                  <a:srgbClr val="000000"/>
                </a:solidFill>
              </a:rPr>
              <a:t>Câu nói </a:t>
            </a:r>
            <a:r>
              <a:rPr lang="en-US" altLang="en-US" sz="2200" i="1">
                <a:solidFill>
                  <a:srgbClr val="000000"/>
                </a:solidFill>
              </a:rPr>
              <a:t>“Dân quân tự vệ và du kích là một lực lượng vô địch, là bức tường sắt của Tổ quốc, vô luận kẻ thù hung bạo thế nào, hễ đụng đến lực lượng đó, bức tường đó thì địch nào cũng phải tan rã.</a:t>
            </a:r>
            <a:r>
              <a:rPr lang="en-US" altLang="en-US" sz="2200">
                <a:solidFill>
                  <a:srgbClr val="000000"/>
                </a:solidFill>
              </a:rPr>
              <a:t>” của Chủ tịch Hồ Chí Minh đã:</a:t>
            </a:r>
          </a:p>
        </p:txBody>
      </p:sp>
      <p:sp>
        <p:nvSpPr>
          <p:cNvPr id="65541" name="AutoShape 5">
            <a:extLst>
              <a:ext uri="{FF2B5EF4-FFF2-40B4-BE49-F238E27FC236}">
                <a16:creationId xmlns:a16="http://schemas.microsoft.com/office/drawing/2014/main" id="{82436073-67D5-480E-9EF6-9D754BB037E5}"/>
              </a:ext>
            </a:extLst>
          </p:cNvPr>
          <p:cNvSpPr>
            <a:spLocks noChangeArrowheads="1"/>
          </p:cNvSpPr>
          <p:nvPr/>
        </p:nvSpPr>
        <p:spPr bwMode="auto">
          <a:xfrm>
            <a:off x="4800600" y="2333625"/>
            <a:ext cx="4114800" cy="13239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B. </a:t>
            </a:r>
            <a:r>
              <a:rPr lang="en-US" sz="2400" dirty="0" err="1">
                <a:solidFill>
                  <a:srgbClr val="000000"/>
                </a:solidFill>
                <a:latin typeface="Arial" charset="0"/>
              </a:rPr>
              <a:t>Đánh</a:t>
            </a:r>
            <a:r>
              <a:rPr lang="en-US" sz="2400" dirty="0">
                <a:solidFill>
                  <a:srgbClr val="000000"/>
                </a:solidFill>
                <a:latin typeface="Arial" charset="0"/>
              </a:rPr>
              <a:t> </a:t>
            </a:r>
            <a:r>
              <a:rPr lang="en-US" sz="2400" dirty="0" err="1">
                <a:solidFill>
                  <a:srgbClr val="000000"/>
                </a:solidFill>
                <a:latin typeface="Arial" charset="0"/>
              </a:rPr>
              <a:t>giá</a:t>
            </a:r>
            <a:r>
              <a:rPr lang="en-US" sz="2400" dirty="0">
                <a:solidFill>
                  <a:srgbClr val="000000"/>
                </a:solidFill>
                <a:latin typeface="Arial" charset="0"/>
              </a:rPr>
              <a:t> </a:t>
            </a:r>
            <a:r>
              <a:rPr lang="en-US" sz="2400" dirty="0" err="1">
                <a:solidFill>
                  <a:srgbClr val="000000"/>
                </a:solidFill>
                <a:latin typeface="Arial" charset="0"/>
              </a:rPr>
              <a:t>đúng</a:t>
            </a:r>
            <a:r>
              <a:rPr lang="en-US" sz="2400" dirty="0">
                <a:solidFill>
                  <a:srgbClr val="000000"/>
                </a:solidFill>
                <a:latin typeface="Arial" charset="0"/>
              </a:rPr>
              <a:t> </a:t>
            </a:r>
            <a:r>
              <a:rPr lang="en-US" sz="2400" dirty="0" err="1">
                <a:solidFill>
                  <a:srgbClr val="000000"/>
                </a:solidFill>
                <a:latin typeface="Arial" charset="0"/>
              </a:rPr>
              <a:t>đắn</a:t>
            </a:r>
            <a:r>
              <a:rPr lang="en-US" sz="2400" dirty="0">
                <a:solidFill>
                  <a:srgbClr val="000000"/>
                </a:solidFill>
                <a:latin typeface="Arial" charset="0"/>
              </a:rPr>
              <a:t> </a:t>
            </a:r>
            <a:r>
              <a:rPr lang="en-US" sz="2400" dirty="0" err="1">
                <a:solidFill>
                  <a:srgbClr val="000000"/>
                </a:solidFill>
                <a:latin typeface="Arial" charset="0"/>
              </a:rPr>
              <a:t>vai</a:t>
            </a:r>
            <a:endParaRPr lang="en-US" sz="2400" dirty="0">
              <a:solidFill>
                <a:srgbClr val="000000"/>
              </a:solidFill>
              <a:latin typeface="Arial" charset="0"/>
            </a:endParaRPr>
          </a:p>
          <a:p>
            <a:pPr algn="ctr">
              <a:defRPr/>
            </a:pPr>
            <a:r>
              <a:rPr lang="en-US" sz="2400" dirty="0">
                <a:solidFill>
                  <a:srgbClr val="000000"/>
                </a:solidFill>
                <a:latin typeface="Arial" charset="0"/>
              </a:rPr>
              <a:t> </a:t>
            </a:r>
            <a:r>
              <a:rPr lang="en-US" sz="2400" dirty="0" err="1">
                <a:solidFill>
                  <a:srgbClr val="000000"/>
                </a:solidFill>
                <a:latin typeface="Arial" charset="0"/>
              </a:rPr>
              <a:t>trò</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dân</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vệ</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347447FA-A55E-4624-BF75-4B9EDF9B41B0}"/>
              </a:ext>
            </a:extLst>
          </p:cNvPr>
          <p:cNvSpPr>
            <a:spLocks noChangeArrowheads="1"/>
          </p:cNvSpPr>
          <p:nvPr/>
        </p:nvSpPr>
        <p:spPr bwMode="auto">
          <a:xfrm>
            <a:off x="228600" y="41449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C. </a:t>
            </a:r>
            <a:r>
              <a:rPr lang="en-US" sz="2400" dirty="0" err="1">
                <a:solidFill>
                  <a:srgbClr val="000000"/>
                </a:solidFill>
                <a:latin typeface="Arial" charset="0"/>
              </a:rPr>
              <a:t>Biểu</a:t>
            </a:r>
            <a:r>
              <a:rPr lang="en-US" sz="2400" dirty="0">
                <a:solidFill>
                  <a:srgbClr val="000000"/>
                </a:solidFill>
                <a:latin typeface="Arial" charset="0"/>
              </a:rPr>
              <a:t> </a:t>
            </a:r>
            <a:r>
              <a:rPr lang="en-US" sz="2400" dirty="0" err="1">
                <a:solidFill>
                  <a:srgbClr val="000000"/>
                </a:solidFill>
                <a:latin typeface="Arial" charset="0"/>
              </a:rPr>
              <a:t>dương</a:t>
            </a:r>
            <a:r>
              <a:rPr lang="en-US" sz="2400" dirty="0">
                <a:solidFill>
                  <a:srgbClr val="000000"/>
                </a:solidFill>
                <a:latin typeface="Arial" charset="0"/>
              </a:rPr>
              <a:t> </a:t>
            </a:r>
            <a:r>
              <a:rPr lang="en-US" sz="2400" dirty="0" err="1">
                <a:solidFill>
                  <a:srgbClr val="000000"/>
                </a:solidFill>
                <a:latin typeface="Arial" charset="0"/>
              </a:rPr>
              <a:t>sức</a:t>
            </a:r>
            <a:r>
              <a:rPr lang="en-US" sz="2400" dirty="0">
                <a:solidFill>
                  <a:srgbClr val="000000"/>
                </a:solidFill>
                <a:latin typeface="Arial" charset="0"/>
              </a:rPr>
              <a:t> </a:t>
            </a:r>
            <a:r>
              <a:rPr lang="en-US" sz="2400" dirty="0" err="1">
                <a:solidFill>
                  <a:srgbClr val="000000"/>
                </a:solidFill>
                <a:latin typeface="Arial" charset="0"/>
              </a:rPr>
              <a:t>mạnh</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dân</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vệ</a:t>
            </a:r>
            <a:endParaRPr lang="fr-FR" sz="2400" b="1" dirty="0">
              <a:solidFill>
                <a:srgbClr val="000000"/>
              </a:solidFill>
              <a:latin typeface="Arial" charset="0"/>
            </a:endParaRPr>
          </a:p>
        </p:txBody>
      </p:sp>
      <p:sp>
        <p:nvSpPr>
          <p:cNvPr id="109587" name="Oval 19">
            <a:extLst>
              <a:ext uri="{FF2B5EF4-FFF2-40B4-BE49-F238E27FC236}">
                <a16:creationId xmlns:a16="http://schemas.microsoft.com/office/drawing/2014/main" id="{11DA786C-7D4A-4D98-B89B-53BCAFB1FDEB}"/>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6264" name="Picture 20" descr="ani32">
            <a:hlinkClick r:id="rId7" action="ppaction://hlinksldjump"/>
            <a:extLst>
              <a:ext uri="{FF2B5EF4-FFF2-40B4-BE49-F238E27FC236}">
                <a16:creationId xmlns:a16="http://schemas.microsoft.com/office/drawing/2014/main" id="{DC72DFEC-E413-4BF6-85A3-588970A3390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145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6D5029A-1E2E-4CFE-AE6F-D092C72F73FB}"/>
              </a:ext>
            </a:extLst>
          </p:cNvPr>
          <p:cNvSpPr>
            <a:spLocks noChangeArrowheads="1"/>
          </p:cNvSpPr>
          <p:nvPr/>
        </p:nvSpPr>
        <p:spPr bwMode="auto">
          <a:xfrm>
            <a:off x="4737100" y="6115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8F766964-77C2-4CA4-AA10-754DDBB9FE10}"/>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AAB4F314-4D49-4751-941C-462D851C3029}"/>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78A9B22D-7757-4DA5-BAEF-9E07AF582CA7}"/>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C4AAE4A1-5907-4779-92E6-E825C62897F0}"/>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60C349B0-C9CA-49C5-9638-DFAD0C3B6F97}"/>
              </a:ext>
            </a:extLst>
          </p:cNvPr>
          <p:cNvSpPr>
            <a:spLocks noChangeArrowheads="1"/>
          </p:cNvSpPr>
          <p:nvPr/>
        </p:nvSpPr>
        <p:spPr bwMode="auto">
          <a:xfrm>
            <a:off x="4737100" y="6115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1CB3AF8B-0D40-4FBC-A6FD-216ED4F9B9AB}"/>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09596" name="Text Box 28">
            <a:extLst>
              <a:ext uri="{FF2B5EF4-FFF2-40B4-BE49-F238E27FC236}">
                <a16:creationId xmlns:a16="http://schemas.microsoft.com/office/drawing/2014/main" id="{0DFA5F7C-8FAB-4A81-904A-E5CC647A0201}"/>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2D4BBEA9-BB63-422F-A246-65422CF71445}"/>
              </a:ext>
            </a:extLst>
          </p:cNvPr>
          <p:cNvSpPr>
            <a:spLocks noChangeArrowheads="1"/>
          </p:cNvSpPr>
          <p:nvPr/>
        </p:nvSpPr>
        <p:spPr bwMode="auto">
          <a:xfrm>
            <a:off x="228600" y="2333625"/>
            <a:ext cx="4191000" cy="13239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 Ca </a:t>
            </a:r>
            <a:r>
              <a:rPr lang="en-US" sz="2400" dirty="0" err="1">
                <a:solidFill>
                  <a:srgbClr val="000000"/>
                </a:solidFill>
                <a:latin typeface="Arial" charset="0"/>
              </a:rPr>
              <a:t>ngợi</a:t>
            </a:r>
            <a:r>
              <a:rPr lang="en-US" sz="2400" dirty="0">
                <a:solidFill>
                  <a:srgbClr val="000000"/>
                </a:solidFill>
                <a:latin typeface="Arial" charset="0"/>
              </a:rPr>
              <a:t> ý </a:t>
            </a:r>
            <a:r>
              <a:rPr lang="en-US" sz="2400" dirty="0" err="1">
                <a:solidFill>
                  <a:srgbClr val="000000"/>
                </a:solidFill>
                <a:latin typeface="Arial" charset="0"/>
              </a:rPr>
              <a:t>chí</a:t>
            </a:r>
            <a:r>
              <a:rPr lang="en-US" sz="2400" dirty="0">
                <a:solidFill>
                  <a:srgbClr val="000000"/>
                </a:solidFill>
                <a:latin typeface="Arial" charset="0"/>
              </a:rPr>
              <a:t> </a:t>
            </a:r>
            <a:r>
              <a:rPr lang="en-US" sz="2400" dirty="0" err="1">
                <a:solidFill>
                  <a:srgbClr val="000000"/>
                </a:solidFill>
                <a:latin typeface="Arial" charset="0"/>
              </a:rPr>
              <a:t>sắt</a:t>
            </a:r>
            <a:r>
              <a:rPr lang="en-US" sz="2400" dirty="0">
                <a:solidFill>
                  <a:srgbClr val="000000"/>
                </a:solidFill>
                <a:latin typeface="Arial" charset="0"/>
              </a:rPr>
              <a:t> </a:t>
            </a:r>
            <a:r>
              <a:rPr lang="en-US" sz="2400" dirty="0" err="1">
                <a:solidFill>
                  <a:srgbClr val="000000"/>
                </a:solidFill>
                <a:latin typeface="Arial" charset="0"/>
              </a:rPr>
              <a:t>đá</a:t>
            </a:r>
            <a:r>
              <a:rPr lang="en-US" sz="2400" dirty="0">
                <a:solidFill>
                  <a:srgbClr val="000000"/>
                </a:solidFill>
                <a:latin typeface="Arial" charset="0"/>
              </a:rPr>
              <a:t> </a:t>
            </a:r>
          </a:p>
          <a:p>
            <a:pPr algn="ctr">
              <a:defRPr/>
            </a:pP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dân</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vệ</a:t>
            </a:r>
            <a:endParaRPr lang="vi-VN" sz="2400" b="1" dirty="0">
              <a:solidFill>
                <a:srgbClr val="000000"/>
              </a:solidFill>
              <a:latin typeface="Arial" charset="0"/>
            </a:endParaRPr>
          </a:p>
        </p:txBody>
      </p:sp>
      <p:sp>
        <p:nvSpPr>
          <p:cNvPr id="27" name="AutoShape 13">
            <a:extLst>
              <a:ext uri="{FF2B5EF4-FFF2-40B4-BE49-F238E27FC236}">
                <a16:creationId xmlns:a16="http://schemas.microsoft.com/office/drawing/2014/main" id="{7FE22E0C-1ACF-4C06-AB06-B3F2F0F0E531}"/>
              </a:ext>
            </a:extLst>
          </p:cNvPr>
          <p:cNvSpPr>
            <a:spLocks noChangeArrowheads="1"/>
          </p:cNvSpPr>
          <p:nvPr/>
        </p:nvSpPr>
        <p:spPr bwMode="auto">
          <a:xfrm>
            <a:off x="4800600" y="4144963"/>
            <a:ext cx="41148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Đánh</a:t>
            </a:r>
            <a:r>
              <a:rPr lang="en-US" sz="2400" dirty="0">
                <a:solidFill>
                  <a:srgbClr val="000000"/>
                </a:solidFill>
                <a:latin typeface="Arial" charset="0"/>
              </a:rPr>
              <a:t> </a:t>
            </a:r>
            <a:r>
              <a:rPr lang="en-US" sz="2400" dirty="0" err="1">
                <a:solidFill>
                  <a:srgbClr val="000000"/>
                </a:solidFill>
                <a:latin typeface="Arial" charset="0"/>
              </a:rPr>
              <a:t>giá</a:t>
            </a:r>
            <a:r>
              <a:rPr lang="en-US" sz="2400" dirty="0">
                <a:solidFill>
                  <a:srgbClr val="000000"/>
                </a:solidFill>
                <a:latin typeface="Arial" charset="0"/>
              </a:rPr>
              <a:t> </a:t>
            </a:r>
            <a:r>
              <a:rPr lang="en-US" sz="2400" dirty="0" err="1">
                <a:solidFill>
                  <a:srgbClr val="000000"/>
                </a:solidFill>
                <a:latin typeface="Arial" charset="0"/>
              </a:rPr>
              <a:t>khả</a:t>
            </a:r>
            <a:r>
              <a:rPr lang="en-US" sz="2400" dirty="0">
                <a:solidFill>
                  <a:srgbClr val="000000"/>
                </a:solidFill>
                <a:latin typeface="Arial" charset="0"/>
              </a:rPr>
              <a:t> </a:t>
            </a:r>
            <a:r>
              <a:rPr lang="en-US" sz="2400" dirty="0" err="1">
                <a:solidFill>
                  <a:srgbClr val="000000"/>
                </a:solidFill>
                <a:latin typeface="Arial" charset="0"/>
              </a:rPr>
              <a:t>năng</a:t>
            </a:r>
            <a:r>
              <a:rPr lang="en-US" sz="2400" dirty="0">
                <a:solidFill>
                  <a:srgbClr val="000000"/>
                </a:solidFill>
                <a:latin typeface="Arial" charset="0"/>
              </a:rPr>
              <a:t> to </a:t>
            </a:r>
            <a:r>
              <a:rPr lang="en-US" sz="2400" dirty="0" err="1">
                <a:solidFill>
                  <a:srgbClr val="000000"/>
                </a:solidFill>
                <a:latin typeface="Arial" charset="0"/>
              </a:rPr>
              <a:t>lớn</a:t>
            </a:r>
            <a:r>
              <a:rPr lang="en-US" sz="2400" dirty="0">
                <a:solidFill>
                  <a:srgbClr val="000000"/>
                </a:solidFill>
                <a:latin typeface="Arial" charset="0"/>
              </a:rPr>
              <a:t> </a:t>
            </a:r>
          </a:p>
          <a:p>
            <a:pPr algn="ctr">
              <a:defRPr/>
            </a:pP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dân</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vệ</a:t>
            </a:r>
            <a:endParaRPr lang="vi-VN"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25E7D4D4-CBC5-4216-AB92-F1D5956BF85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88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98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6711CAA4-C9B1-4FB7-A057-890987A7047C}"/>
              </a:ext>
            </a:extLst>
          </p:cNvPr>
          <p:cNvSpPr>
            <a:spLocks noChangeArrowheads="1"/>
          </p:cNvSpPr>
          <p:nvPr/>
        </p:nvSpPr>
        <p:spPr bwMode="auto">
          <a:xfrm>
            <a:off x="47640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0597" name="Picture 15" descr="people008">
            <a:extLst>
              <a:ext uri="{FF2B5EF4-FFF2-40B4-BE49-F238E27FC236}">
                <a16:creationId xmlns:a16="http://schemas.microsoft.com/office/drawing/2014/main" id="{C9B9BC3A-6930-4B24-ADF2-153CE0243D8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9763"/>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EEC29D4-3B2C-49AD-9881-E88C2B738E2D}"/>
              </a:ext>
            </a:extLst>
          </p:cNvPr>
          <p:cNvSpPr txBox="1">
            <a:spLocks noChangeArrowheads="1"/>
          </p:cNvSpPr>
          <p:nvPr/>
        </p:nvSpPr>
        <p:spPr bwMode="auto">
          <a:xfrm>
            <a:off x="1430338" y="884238"/>
            <a:ext cx="7548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solidFill>
                  <a:srgbClr val="000000"/>
                </a:solidFill>
              </a:rPr>
              <a:t>“Kiên định mục tiêu lý tưởng XHCN, vững vàng</a:t>
            </a:r>
          </a:p>
          <a:p>
            <a:pPr algn="ctr"/>
            <a:r>
              <a:rPr lang="en-US" altLang="en-US" sz="2400" i="1">
                <a:solidFill>
                  <a:srgbClr val="000000"/>
                </a:solidFill>
              </a:rPr>
              <a:t>trước mọi khó khăn thử thách, hoàn thành tốt mọi</a:t>
            </a:r>
          </a:p>
          <a:p>
            <a:pPr algn="ctr"/>
            <a:r>
              <a:rPr lang="en-US" altLang="en-US" sz="2400" i="1">
                <a:solidFill>
                  <a:srgbClr val="000000"/>
                </a:solidFill>
              </a:rPr>
              <a:t>nhiệm vụ được giao” </a:t>
            </a:r>
            <a:r>
              <a:rPr lang="en-US" altLang="en-US" sz="2400">
                <a:solidFill>
                  <a:srgbClr val="000000"/>
                </a:solidFill>
              </a:rPr>
              <a:t>là nội dung của:</a:t>
            </a:r>
          </a:p>
        </p:txBody>
      </p:sp>
      <p:sp>
        <p:nvSpPr>
          <p:cNvPr id="65541" name="AutoShape 5">
            <a:extLst>
              <a:ext uri="{FF2B5EF4-FFF2-40B4-BE49-F238E27FC236}">
                <a16:creationId xmlns:a16="http://schemas.microsoft.com/office/drawing/2014/main" id="{87EAB96E-E8E4-49C2-9952-D4D1355647AA}"/>
              </a:ext>
            </a:extLst>
          </p:cNvPr>
          <p:cNvSpPr>
            <a:spLocks noChangeArrowheads="1"/>
          </p:cNvSpPr>
          <p:nvPr/>
        </p:nvSpPr>
        <p:spPr bwMode="auto">
          <a:xfrm>
            <a:off x="246063" y="4144963"/>
            <a:ext cx="4173537"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C.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a:p>
            <a:pPr algn="ctr">
              <a:defRPr/>
            </a:pP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cách</a:t>
            </a:r>
            <a:r>
              <a:rPr lang="en-US" sz="2400" dirty="0">
                <a:solidFill>
                  <a:srgbClr val="000000"/>
                </a:solidFill>
                <a:latin typeface="Arial" charset="0"/>
              </a:rPr>
              <a:t> </a:t>
            </a:r>
            <a:r>
              <a:rPr lang="en-US" sz="2400" dirty="0" err="1">
                <a:solidFill>
                  <a:srgbClr val="000000"/>
                </a:solidFill>
                <a:latin typeface="Arial" charset="0"/>
              </a:rPr>
              <a:t>mạng</a:t>
            </a:r>
            <a:endParaRPr lang="en-US" sz="2400" dirty="0">
              <a:solidFill>
                <a:srgbClr val="000000"/>
              </a:solidFill>
              <a:latin typeface="Arial" charset="0"/>
            </a:endParaRPr>
          </a:p>
        </p:txBody>
      </p:sp>
      <p:sp>
        <p:nvSpPr>
          <p:cNvPr id="65546" name="AutoShape 10">
            <a:extLst>
              <a:ext uri="{FF2B5EF4-FFF2-40B4-BE49-F238E27FC236}">
                <a16:creationId xmlns:a16="http://schemas.microsoft.com/office/drawing/2014/main" id="{5A37EDDB-7369-465D-81E3-9D2057C1B609}"/>
              </a:ext>
            </a:extLst>
          </p:cNvPr>
          <p:cNvSpPr>
            <a:spLocks noChangeArrowheads="1"/>
          </p:cNvSpPr>
          <p:nvPr/>
        </p:nvSpPr>
        <p:spPr bwMode="auto">
          <a:xfrm>
            <a:off x="246063" y="2301875"/>
            <a:ext cx="4160837" cy="131445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 </a:t>
            </a:r>
            <a:r>
              <a:rPr lang="en-US" sz="2400" dirty="0" err="1">
                <a:solidFill>
                  <a:srgbClr val="000000"/>
                </a:solidFill>
                <a:latin typeface="Arial" charset="0"/>
              </a:rPr>
              <a:t>Tình</a:t>
            </a:r>
            <a:r>
              <a:rPr lang="en-US" sz="2400" dirty="0">
                <a:solidFill>
                  <a:srgbClr val="000000"/>
                </a:solidFill>
                <a:latin typeface="Arial" charset="0"/>
              </a:rPr>
              <a:t> </a:t>
            </a:r>
            <a:r>
              <a:rPr lang="en-US" sz="2400" dirty="0" err="1">
                <a:solidFill>
                  <a:srgbClr val="000000"/>
                </a:solidFill>
                <a:latin typeface="Arial" charset="0"/>
              </a:rPr>
              <a:t>hình</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r>
              <a:rPr lang="en-US" sz="2400" dirty="0">
                <a:solidFill>
                  <a:srgbClr val="000000"/>
                </a:solidFill>
                <a:latin typeface="Arial" charset="0"/>
              </a:rPr>
              <a:t> ta </a:t>
            </a:r>
            <a:endParaRPr lang="vi-VN" sz="2200" b="1" dirty="0">
              <a:solidFill>
                <a:srgbClr val="000000"/>
              </a:solidFill>
              <a:latin typeface="Arial" charset="0"/>
            </a:endParaRPr>
          </a:p>
        </p:txBody>
      </p:sp>
      <p:sp>
        <p:nvSpPr>
          <p:cNvPr id="110611" name="Oval 19">
            <a:extLst>
              <a:ext uri="{FF2B5EF4-FFF2-40B4-BE49-F238E27FC236}">
                <a16:creationId xmlns:a16="http://schemas.microsoft.com/office/drawing/2014/main" id="{CE1F181B-A2A4-46E2-8BD3-55D1C48C3239}"/>
              </a:ext>
            </a:extLst>
          </p:cNvPr>
          <p:cNvSpPr>
            <a:spLocks noChangeArrowheads="1"/>
          </p:cNvSpPr>
          <p:nvPr/>
        </p:nvSpPr>
        <p:spPr bwMode="auto">
          <a:xfrm>
            <a:off x="4754563"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8312" name="Picture 20" descr="ani32">
            <a:hlinkClick r:id="rId7" action="ppaction://hlinksldjump"/>
            <a:extLst>
              <a:ext uri="{FF2B5EF4-FFF2-40B4-BE49-F238E27FC236}">
                <a16:creationId xmlns:a16="http://schemas.microsoft.com/office/drawing/2014/main" id="{075DAD76-9FC9-42E4-962B-5139A6F6968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6E97016E-2E99-44DC-83BB-C46B09DAF1E0}"/>
              </a:ext>
            </a:extLst>
          </p:cNvPr>
          <p:cNvSpPr>
            <a:spLocks noChangeArrowheads="1"/>
          </p:cNvSpPr>
          <p:nvPr/>
        </p:nvSpPr>
        <p:spPr bwMode="auto">
          <a:xfrm>
            <a:off x="4754563"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0614" name="Oval 22">
            <a:extLst>
              <a:ext uri="{FF2B5EF4-FFF2-40B4-BE49-F238E27FC236}">
                <a16:creationId xmlns:a16="http://schemas.microsoft.com/office/drawing/2014/main" id="{4F6142EB-EDE8-470E-9C0C-82E767604A72}"/>
              </a:ext>
            </a:extLst>
          </p:cNvPr>
          <p:cNvSpPr>
            <a:spLocks noChangeArrowheads="1"/>
          </p:cNvSpPr>
          <p:nvPr/>
        </p:nvSpPr>
        <p:spPr bwMode="auto">
          <a:xfrm>
            <a:off x="47545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0615" name="Oval 23">
            <a:extLst>
              <a:ext uri="{FF2B5EF4-FFF2-40B4-BE49-F238E27FC236}">
                <a16:creationId xmlns:a16="http://schemas.microsoft.com/office/drawing/2014/main" id="{DD275CA7-5D52-41A9-A907-72B8046A7F85}"/>
              </a:ext>
            </a:extLst>
          </p:cNvPr>
          <p:cNvSpPr>
            <a:spLocks noChangeArrowheads="1"/>
          </p:cNvSpPr>
          <p:nvPr/>
        </p:nvSpPr>
        <p:spPr bwMode="auto">
          <a:xfrm>
            <a:off x="476408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0616" name="Oval 24">
            <a:extLst>
              <a:ext uri="{FF2B5EF4-FFF2-40B4-BE49-F238E27FC236}">
                <a16:creationId xmlns:a16="http://schemas.microsoft.com/office/drawing/2014/main" id="{3FCC36A6-CF5B-4331-A75D-F041EBCEDA12}"/>
              </a:ext>
            </a:extLst>
          </p:cNvPr>
          <p:cNvSpPr>
            <a:spLocks noChangeArrowheads="1"/>
          </p:cNvSpPr>
          <p:nvPr/>
        </p:nvSpPr>
        <p:spPr bwMode="auto">
          <a:xfrm>
            <a:off x="47640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0617" name="Oval 25">
            <a:extLst>
              <a:ext uri="{FF2B5EF4-FFF2-40B4-BE49-F238E27FC236}">
                <a16:creationId xmlns:a16="http://schemas.microsoft.com/office/drawing/2014/main" id="{8705BB45-FE6E-4390-B86C-1752C9B7614B}"/>
              </a:ext>
            </a:extLst>
          </p:cNvPr>
          <p:cNvSpPr>
            <a:spLocks noChangeArrowheads="1"/>
          </p:cNvSpPr>
          <p:nvPr/>
        </p:nvSpPr>
        <p:spPr bwMode="auto">
          <a:xfrm>
            <a:off x="4764088"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0618" name="Oval 26">
            <a:extLst>
              <a:ext uri="{FF2B5EF4-FFF2-40B4-BE49-F238E27FC236}">
                <a16:creationId xmlns:a16="http://schemas.microsoft.com/office/drawing/2014/main" id="{0288F5BE-00B2-402C-A3B9-13E836DD33A0}"/>
              </a:ext>
            </a:extLst>
          </p:cNvPr>
          <p:cNvSpPr>
            <a:spLocks noChangeArrowheads="1"/>
          </p:cNvSpPr>
          <p:nvPr/>
        </p:nvSpPr>
        <p:spPr bwMode="auto">
          <a:xfrm>
            <a:off x="4764088"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0619" name="Text Box 27">
            <a:extLst>
              <a:ext uri="{FF2B5EF4-FFF2-40B4-BE49-F238E27FC236}">
                <a16:creationId xmlns:a16="http://schemas.microsoft.com/office/drawing/2014/main" id="{FA1123D8-1562-475E-A895-44FCAE340945}"/>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0620" name="Text Box 28">
            <a:extLst>
              <a:ext uri="{FF2B5EF4-FFF2-40B4-BE49-F238E27FC236}">
                <a16:creationId xmlns:a16="http://schemas.microsoft.com/office/drawing/2014/main" id="{03EC7E51-1E65-4602-91EB-4FC180FEF868}"/>
              </a:ext>
            </a:extLst>
          </p:cNvPr>
          <p:cNvSpPr txBox="1">
            <a:spLocks noChangeArrowheads="1"/>
          </p:cNvSpPr>
          <p:nvPr/>
        </p:nvSpPr>
        <p:spPr bwMode="auto">
          <a:xfrm>
            <a:off x="45720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1D9875C5-FE3E-482B-865E-7DDABE5AB1FD}"/>
              </a:ext>
            </a:extLst>
          </p:cNvPr>
          <p:cNvSpPr>
            <a:spLocks noChangeArrowheads="1"/>
          </p:cNvSpPr>
          <p:nvPr/>
        </p:nvSpPr>
        <p:spPr bwMode="auto">
          <a:xfrm>
            <a:off x="4800600" y="2305050"/>
            <a:ext cx="4097338" cy="13112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Giáo</a:t>
            </a:r>
            <a:r>
              <a:rPr lang="en-US" sz="2400" dirty="0">
                <a:solidFill>
                  <a:srgbClr val="000000"/>
                </a:solidFill>
                <a:latin typeface="Arial" charset="0"/>
              </a:rPr>
              <a:t> </a:t>
            </a:r>
            <a:r>
              <a:rPr lang="en-US" sz="2400" dirty="0" err="1">
                <a:solidFill>
                  <a:srgbClr val="000000"/>
                </a:solidFill>
                <a:latin typeface="Arial" charset="0"/>
              </a:rPr>
              <a:t>dục</a:t>
            </a:r>
            <a:r>
              <a:rPr lang="en-US" sz="2400" dirty="0">
                <a:solidFill>
                  <a:srgbClr val="000000"/>
                </a:solidFill>
                <a:latin typeface="Arial" charset="0"/>
              </a:rPr>
              <a:t> </a:t>
            </a:r>
            <a:r>
              <a:rPr lang="en-US" sz="2400" dirty="0" err="1">
                <a:solidFill>
                  <a:srgbClr val="000000"/>
                </a:solidFill>
                <a:latin typeface="Arial" charset="0"/>
              </a:rPr>
              <a:t>chính</a:t>
            </a:r>
            <a:r>
              <a:rPr lang="en-US" sz="2400" dirty="0">
                <a:solidFill>
                  <a:srgbClr val="000000"/>
                </a:solidFill>
                <a:latin typeface="Arial" charset="0"/>
              </a:rPr>
              <a:t> </a:t>
            </a:r>
            <a:r>
              <a:rPr lang="en-US" sz="2400" dirty="0" err="1">
                <a:solidFill>
                  <a:srgbClr val="000000"/>
                </a:solidFill>
                <a:latin typeface="Arial" charset="0"/>
              </a:rPr>
              <a:t>trị</a:t>
            </a:r>
            <a:r>
              <a:rPr lang="en-US" sz="2400" dirty="0">
                <a:solidFill>
                  <a:srgbClr val="000000"/>
                </a:solidFill>
                <a:latin typeface="Arial" charset="0"/>
              </a:rPr>
              <a:t> </a:t>
            </a:r>
          </a:p>
          <a:p>
            <a:pPr algn="ctr">
              <a:defRPr/>
            </a:pPr>
            <a:r>
              <a:rPr lang="en-US" sz="2400" dirty="0" err="1">
                <a:solidFill>
                  <a:srgbClr val="000000"/>
                </a:solidFill>
                <a:latin typeface="Arial" charset="0"/>
              </a:rPr>
              <a:t>tư</a:t>
            </a:r>
            <a:r>
              <a:rPr lang="en-US" sz="2400" dirty="0">
                <a:solidFill>
                  <a:srgbClr val="000000"/>
                </a:solidFill>
                <a:latin typeface="Arial" charset="0"/>
              </a:rPr>
              <a:t> </a:t>
            </a:r>
            <a:r>
              <a:rPr lang="en-US" sz="2400" dirty="0" err="1">
                <a:solidFill>
                  <a:srgbClr val="000000"/>
                </a:solidFill>
                <a:latin typeface="Arial" charset="0"/>
              </a:rPr>
              <a:t>tưởng</a:t>
            </a:r>
            <a:r>
              <a:rPr lang="en-US" sz="2400" dirty="0">
                <a:solidFill>
                  <a:srgbClr val="000000"/>
                </a:solidFill>
                <a:latin typeface="Arial" charset="0"/>
              </a:rPr>
              <a:t> </a:t>
            </a:r>
            <a:r>
              <a:rPr lang="en-US" sz="2400" dirty="0" err="1">
                <a:solidFill>
                  <a:srgbClr val="000000"/>
                </a:solidFill>
                <a:latin typeface="Arial" charset="0"/>
              </a:rPr>
              <a:t>cho</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endParaRPr lang="vi-VN" sz="2200" b="1" dirty="0">
              <a:solidFill>
                <a:srgbClr val="000000"/>
              </a:solidFill>
              <a:latin typeface="Arial" charset="0"/>
            </a:endParaRPr>
          </a:p>
        </p:txBody>
      </p:sp>
      <p:sp>
        <p:nvSpPr>
          <p:cNvPr id="28" name="AutoShape 10">
            <a:extLst>
              <a:ext uri="{FF2B5EF4-FFF2-40B4-BE49-F238E27FC236}">
                <a16:creationId xmlns:a16="http://schemas.microsoft.com/office/drawing/2014/main" id="{6D8B2796-472A-43DB-B508-8632F4AADAF0}"/>
              </a:ext>
            </a:extLst>
          </p:cNvPr>
          <p:cNvSpPr>
            <a:spLocks noChangeArrowheads="1"/>
          </p:cNvSpPr>
          <p:nvPr/>
        </p:nvSpPr>
        <p:spPr bwMode="auto">
          <a:xfrm>
            <a:off x="4800600" y="4144963"/>
            <a:ext cx="4097338"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D.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tinh</a:t>
            </a:r>
            <a:r>
              <a:rPr lang="en-US" sz="2400" dirty="0">
                <a:solidFill>
                  <a:srgbClr val="000000"/>
                </a:solidFill>
                <a:latin typeface="Arial" charset="0"/>
              </a:rPr>
              <a:t> </a:t>
            </a:r>
            <a:r>
              <a:rPr lang="en-US" sz="2400" dirty="0" err="1">
                <a:solidFill>
                  <a:srgbClr val="000000"/>
                </a:solidFill>
                <a:latin typeface="Arial" charset="0"/>
              </a:rPr>
              <a:t>nhuệ</a:t>
            </a:r>
            <a:endParaRPr lang="en-US" sz="2200" b="1" dirty="0">
              <a:solidFill>
                <a:srgbClr val="000000"/>
              </a:solidFill>
              <a:latin typeface="Arial" charset="0"/>
            </a:endParaRPr>
          </a:p>
        </p:txBody>
      </p:sp>
      <p:sp>
        <p:nvSpPr>
          <p:cNvPr id="30" name="Rectangle: Rounded Corners 29">
            <a:extLst>
              <a:ext uri="{FF2B5EF4-FFF2-40B4-BE49-F238E27FC236}">
                <a16:creationId xmlns:a16="http://schemas.microsoft.com/office/drawing/2014/main" id="{24956A1E-43CA-4776-9D0A-835DE57C27D9}"/>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2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2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2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seq concurrent="1" nextAc="seek">
              <p:cTn id="34" restart="whenNotActive" fill="hold" evtFilter="cancelBubble" nodeType="interactiveSeq">
                <p:stCondLst>
                  <p:cond evt="onClick" delay="0">
                    <p:tgtEl>
                      <p:spTgt spid="1106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06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0618"/>
                                        </p:tgtEl>
                                      </p:cBhvr>
                                    </p:animEffect>
                                    <p:set>
                                      <p:cBhvr>
                                        <p:cTn id="42"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0617"/>
                                        </p:tgtEl>
                                      </p:cBhvr>
                                    </p:animEffect>
                                    <p:set>
                                      <p:cBhvr>
                                        <p:cTn id="46"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0616"/>
                                        </p:tgtEl>
                                      </p:cBhvr>
                                    </p:animEffect>
                                    <p:set>
                                      <p:cBhvr>
                                        <p:cTn id="50"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0615"/>
                                        </p:tgtEl>
                                      </p:cBhvr>
                                    </p:animEffect>
                                    <p:set>
                                      <p:cBhvr>
                                        <p:cTn id="54"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0614"/>
                                        </p:tgtEl>
                                      </p:cBhvr>
                                    </p:animEffect>
                                    <p:set>
                                      <p:cBhvr>
                                        <p:cTn id="58"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0613"/>
                                        </p:tgtEl>
                                      </p:cBhvr>
                                    </p:animEffect>
                                    <p:set>
                                      <p:cBhvr>
                                        <p:cTn id="62"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0611"/>
                                        </p:tgtEl>
                                      </p:cBhvr>
                                    </p:animEffect>
                                    <p:set>
                                      <p:cBhvr>
                                        <p:cTn id="66"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0594"/>
                                        </p:tgtEl>
                                      </p:cBhvr>
                                    </p:animEffect>
                                    <p:set>
                                      <p:cBhvr>
                                        <p:cTn id="70"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a:extLst>
              <a:ext uri="{FF2B5EF4-FFF2-40B4-BE49-F238E27FC236}">
                <a16:creationId xmlns:a16="http://schemas.microsoft.com/office/drawing/2014/main" id="{2823D110-31A5-482A-9725-EAB1CB9A74C9}"/>
              </a:ext>
            </a:extLst>
          </p:cNvPr>
          <p:cNvSpPr>
            <a:spLocks noChangeArrowheads="1"/>
          </p:cNvSpPr>
          <p:nvPr/>
        </p:nvSpPr>
        <p:spPr bwMode="auto">
          <a:xfrm>
            <a:off x="4749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1621" name="Picture 15" descr="people008">
            <a:extLst>
              <a:ext uri="{FF2B5EF4-FFF2-40B4-BE49-F238E27FC236}">
                <a16:creationId xmlns:a16="http://schemas.microsoft.com/office/drawing/2014/main" id="{81FE21D8-D767-43AC-9DCB-91B84A9B821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73915F1-F27E-432D-A8DE-46A552D0BD6E}"/>
              </a:ext>
            </a:extLst>
          </p:cNvPr>
          <p:cNvSpPr txBox="1">
            <a:spLocks noChangeArrowheads="1"/>
          </p:cNvSpPr>
          <p:nvPr/>
        </p:nvSpPr>
        <p:spPr bwMode="auto">
          <a:xfrm>
            <a:off x="1447800" y="1009650"/>
            <a:ext cx="7696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600" i="1">
                <a:solidFill>
                  <a:srgbClr val="000000"/>
                </a:solidFill>
              </a:rPr>
              <a:t>“Đảm bảo LLVT luôn trong tư thế SSCĐ</a:t>
            </a:r>
          </a:p>
          <a:p>
            <a:pPr algn="ctr">
              <a:spcBef>
                <a:spcPct val="20000"/>
              </a:spcBef>
            </a:pPr>
            <a:r>
              <a:rPr lang="en-US" altLang="en-US" sz="2600" i="1">
                <a:solidFill>
                  <a:srgbClr val="000000"/>
                </a:solidFill>
              </a:rPr>
              <a:t>và chiến đấu thắng lợi</a:t>
            </a:r>
            <a:r>
              <a:rPr lang="en-US" altLang="en-US" sz="2600">
                <a:solidFill>
                  <a:srgbClr val="000000"/>
                </a:solidFill>
              </a:rPr>
              <a:t>”, là nội dung của:</a:t>
            </a:r>
          </a:p>
        </p:txBody>
      </p:sp>
      <p:sp>
        <p:nvSpPr>
          <p:cNvPr id="65541" name="AutoShape 5">
            <a:extLst>
              <a:ext uri="{FF2B5EF4-FFF2-40B4-BE49-F238E27FC236}">
                <a16:creationId xmlns:a16="http://schemas.microsoft.com/office/drawing/2014/main" id="{31C11171-21C1-489E-B28D-8D9330D4DE30}"/>
              </a:ext>
            </a:extLst>
          </p:cNvPr>
          <p:cNvSpPr>
            <a:spLocks noChangeArrowheads="1"/>
          </p:cNvSpPr>
          <p:nvPr/>
        </p:nvSpPr>
        <p:spPr bwMode="auto">
          <a:xfrm>
            <a:off x="4800600" y="4137025"/>
            <a:ext cx="4114800" cy="1349375"/>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rgbClr val="000000"/>
                </a:solidFill>
              </a:rPr>
              <a:t>D. </a:t>
            </a:r>
            <a:r>
              <a:rPr lang="en-US" sz="2400" dirty="0" err="1">
                <a:solidFill>
                  <a:srgbClr val="000000"/>
                </a:solidFill>
              </a:rPr>
              <a:t>Quan</a:t>
            </a:r>
            <a:r>
              <a:rPr lang="en-US" sz="2400" dirty="0">
                <a:solidFill>
                  <a:srgbClr val="000000"/>
                </a:solidFill>
              </a:rPr>
              <a:t> </a:t>
            </a:r>
            <a:r>
              <a:rPr lang="en-US" sz="2400" dirty="0" err="1">
                <a:solidFill>
                  <a:srgbClr val="000000"/>
                </a:solidFill>
              </a:rPr>
              <a:t>điểm</a:t>
            </a:r>
            <a:r>
              <a:rPr lang="en-US" sz="2400" dirty="0">
                <a:solidFill>
                  <a:srgbClr val="000000"/>
                </a:solidFill>
              </a:rPr>
              <a:t> </a:t>
            </a:r>
            <a:r>
              <a:rPr lang="en-US" sz="2400" dirty="0" err="1">
                <a:solidFill>
                  <a:srgbClr val="000000"/>
                </a:solidFill>
              </a:rPr>
              <a:t>nguyên</a:t>
            </a:r>
            <a:r>
              <a:rPr lang="en-US" sz="2400" dirty="0">
                <a:solidFill>
                  <a:srgbClr val="000000"/>
                </a:solidFill>
              </a:rPr>
              <a:t> </a:t>
            </a:r>
            <a:r>
              <a:rPr lang="en-US" sz="2400" dirty="0" err="1">
                <a:solidFill>
                  <a:srgbClr val="000000"/>
                </a:solidFill>
              </a:rPr>
              <a:t>tắc</a:t>
            </a:r>
            <a:r>
              <a:rPr lang="en-US" sz="2400" dirty="0">
                <a:solidFill>
                  <a:srgbClr val="000000"/>
                </a:solidFill>
              </a:rPr>
              <a:t> </a:t>
            </a:r>
          </a:p>
          <a:p>
            <a:pPr algn="ctr">
              <a:defRPr/>
            </a:pPr>
            <a:r>
              <a:rPr lang="en-US" sz="2400" dirty="0" err="1">
                <a:solidFill>
                  <a:srgbClr val="000000"/>
                </a:solidFill>
              </a:rPr>
              <a:t>cơ</a:t>
            </a:r>
            <a:r>
              <a:rPr lang="en-US" sz="2400" dirty="0">
                <a:solidFill>
                  <a:srgbClr val="000000"/>
                </a:solidFill>
              </a:rPr>
              <a:t> </a:t>
            </a:r>
            <a:r>
              <a:rPr lang="en-US" sz="2400" dirty="0" err="1">
                <a:solidFill>
                  <a:srgbClr val="000000"/>
                </a:solidFill>
              </a:rPr>
              <a:t>bản</a:t>
            </a:r>
            <a:r>
              <a:rPr lang="en-US" sz="2400" dirty="0">
                <a:solidFill>
                  <a:srgbClr val="000000"/>
                </a:solidFill>
              </a:rPr>
              <a:t>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lực</a:t>
            </a:r>
            <a:r>
              <a:rPr lang="en-US" sz="2400" dirty="0">
                <a:solidFill>
                  <a:srgbClr val="000000"/>
                </a:solidFill>
              </a:rPr>
              <a:t> </a:t>
            </a:r>
            <a:r>
              <a:rPr lang="en-US" sz="2400" dirty="0" err="1">
                <a:solidFill>
                  <a:srgbClr val="000000"/>
                </a:solidFill>
              </a:rPr>
              <a:t>lượng</a:t>
            </a:r>
            <a:r>
              <a:rPr lang="en-US" sz="2400" dirty="0">
                <a:solidFill>
                  <a:srgbClr val="000000"/>
                </a:solidFill>
              </a:rPr>
              <a:t> </a:t>
            </a:r>
          </a:p>
          <a:p>
            <a:pPr algn="ctr">
              <a:defRPr/>
            </a:pPr>
            <a:r>
              <a:rPr lang="en-US" sz="2400" dirty="0" err="1">
                <a:solidFill>
                  <a:srgbClr val="000000"/>
                </a:solidFill>
              </a:rPr>
              <a:t>vũ</a:t>
            </a:r>
            <a:r>
              <a:rPr lang="en-US" sz="2400" dirty="0">
                <a:solidFill>
                  <a:srgbClr val="000000"/>
                </a:solidFill>
              </a:rPr>
              <a:t> </a:t>
            </a:r>
            <a:r>
              <a:rPr lang="en-US" sz="2400" dirty="0" err="1">
                <a:solidFill>
                  <a:srgbClr val="000000"/>
                </a:solidFill>
              </a:rPr>
              <a:t>trang</a:t>
            </a:r>
            <a:r>
              <a:rPr lang="en-US" sz="2400" dirty="0">
                <a:solidFill>
                  <a:srgbClr val="000000"/>
                </a:solidFill>
              </a:rPr>
              <a:t> </a:t>
            </a:r>
            <a:r>
              <a:rPr lang="en-US" sz="2400" dirty="0" err="1">
                <a:solidFill>
                  <a:srgbClr val="000000"/>
                </a:solidFill>
              </a:rPr>
              <a:t>nhân</a:t>
            </a:r>
            <a:r>
              <a:rPr lang="en-US" sz="2400" dirty="0">
                <a:solidFill>
                  <a:srgbClr val="000000"/>
                </a:solidFill>
              </a:rPr>
              <a:t> </a:t>
            </a:r>
            <a:r>
              <a:rPr lang="en-US" sz="2400" dirty="0" err="1">
                <a:solidFill>
                  <a:srgbClr val="000000"/>
                </a:solidFill>
              </a:rPr>
              <a:t>dân</a:t>
            </a:r>
            <a:endParaRPr lang="en-US" sz="2400" dirty="0">
              <a:solidFill>
                <a:srgbClr val="000000"/>
              </a:solidFill>
            </a:endParaRPr>
          </a:p>
        </p:txBody>
      </p:sp>
      <p:sp>
        <p:nvSpPr>
          <p:cNvPr id="65546" name="AutoShape 10">
            <a:extLst>
              <a:ext uri="{FF2B5EF4-FFF2-40B4-BE49-F238E27FC236}">
                <a16:creationId xmlns:a16="http://schemas.microsoft.com/office/drawing/2014/main" id="{702D1188-289C-4C1D-8E8E-E17BA07405F3}"/>
              </a:ext>
            </a:extLst>
          </p:cNvPr>
          <p:cNvSpPr>
            <a:spLocks noChangeArrowheads="1"/>
          </p:cNvSpPr>
          <p:nvPr/>
        </p:nvSpPr>
        <p:spPr bwMode="auto">
          <a:xfrm>
            <a:off x="4800600" y="2308225"/>
            <a:ext cx="4114800" cy="1349375"/>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rgbClr val="000000"/>
                </a:solidFill>
              </a:rPr>
              <a:t> B. </a:t>
            </a:r>
            <a:r>
              <a:rPr lang="en-US" sz="2400" dirty="0" err="1">
                <a:solidFill>
                  <a:srgbClr val="000000"/>
                </a:solidFill>
              </a:rPr>
              <a:t>Đặc</a:t>
            </a:r>
            <a:r>
              <a:rPr lang="en-US" sz="2400" dirty="0">
                <a:solidFill>
                  <a:srgbClr val="000000"/>
                </a:solidFill>
              </a:rPr>
              <a:t> </a:t>
            </a:r>
            <a:r>
              <a:rPr lang="en-US" sz="2400" dirty="0" err="1">
                <a:solidFill>
                  <a:srgbClr val="000000"/>
                </a:solidFill>
              </a:rPr>
              <a:t>điểm</a:t>
            </a:r>
            <a:r>
              <a:rPr lang="en-US" sz="2400" dirty="0">
                <a:solidFill>
                  <a:srgbClr val="000000"/>
                </a:solidFill>
              </a:rPr>
              <a:t>, </a:t>
            </a:r>
            <a:r>
              <a:rPr lang="en-US" sz="2400" dirty="0" err="1">
                <a:solidFill>
                  <a:srgbClr val="000000"/>
                </a:solidFill>
              </a:rPr>
              <a:t>nguyên</a:t>
            </a:r>
            <a:r>
              <a:rPr lang="en-US" sz="2400" dirty="0">
                <a:solidFill>
                  <a:srgbClr val="000000"/>
                </a:solidFill>
              </a:rPr>
              <a:t> </a:t>
            </a:r>
            <a:r>
              <a:rPr lang="en-US" sz="2400" dirty="0" err="1">
                <a:solidFill>
                  <a:srgbClr val="000000"/>
                </a:solidFill>
              </a:rPr>
              <a:t>tắc</a:t>
            </a:r>
            <a:r>
              <a:rPr lang="en-US" sz="2400" dirty="0">
                <a:solidFill>
                  <a:srgbClr val="000000"/>
                </a:solidFill>
              </a:rPr>
              <a:t> </a:t>
            </a:r>
          </a:p>
          <a:p>
            <a:pPr algn="ctr">
              <a:defRPr/>
            </a:pPr>
            <a:r>
              <a:rPr lang="en-US" sz="2400" dirty="0" err="1">
                <a:solidFill>
                  <a:srgbClr val="000000"/>
                </a:solidFill>
              </a:rPr>
              <a:t>chủ</a:t>
            </a:r>
            <a:r>
              <a:rPr lang="en-US" sz="2400" dirty="0">
                <a:solidFill>
                  <a:srgbClr val="000000"/>
                </a:solidFill>
              </a:rPr>
              <a:t> </a:t>
            </a:r>
            <a:r>
              <a:rPr lang="en-US" sz="2400" dirty="0" err="1">
                <a:solidFill>
                  <a:srgbClr val="000000"/>
                </a:solidFill>
              </a:rPr>
              <a:t>yếu</a:t>
            </a:r>
            <a:r>
              <a:rPr lang="en-US" sz="2400" dirty="0">
                <a:solidFill>
                  <a:srgbClr val="000000"/>
                </a:solidFill>
              </a:rPr>
              <a:t>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lực</a:t>
            </a:r>
            <a:r>
              <a:rPr lang="en-US" sz="2400" dirty="0">
                <a:solidFill>
                  <a:srgbClr val="000000"/>
                </a:solidFill>
              </a:rPr>
              <a:t> </a:t>
            </a:r>
            <a:r>
              <a:rPr lang="en-US" sz="2400" dirty="0" err="1">
                <a:solidFill>
                  <a:srgbClr val="000000"/>
                </a:solidFill>
              </a:rPr>
              <a:t>lượng</a:t>
            </a:r>
            <a:r>
              <a:rPr lang="en-US" sz="2400" dirty="0">
                <a:solidFill>
                  <a:srgbClr val="000000"/>
                </a:solidFill>
              </a:rPr>
              <a:t> </a:t>
            </a:r>
          </a:p>
          <a:p>
            <a:pPr algn="ctr">
              <a:defRPr/>
            </a:pPr>
            <a:r>
              <a:rPr lang="en-US" sz="2400" dirty="0" err="1">
                <a:solidFill>
                  <a:srgbClr val="000000"/>
                </a:solidFill>
              </a:rPr>
              <a:t>vũ</a:t>
            </a:r>
            <a:r>
              <a:rPr lang="en-US" sz="2400" dirty="0">
                <a:solidFill>
                  <a:srgbClr val="000000"/>
                </a:solidFill>
              </a:rPr>
              <a:t> </a:t>
            </a:r>
            <a:r>
              <a:rPr lang="en-US" sz="2400" dirty="0" err="1">
                <a:solidFill>
                  <a:srgbClr val="000000"/>
                </a:solidFill>
              </a:rPr>
              <a:t>trang</a:t>
            </a:r>
            <a:r>
              <a:rPr lang="en-US" sz="2400" dirty="0">
                <a:solidFill>
                  <a:srgbClr val="000000"/>
                </a:solidFill>
              </a:rPr>
              <a:t> </a:t>
            </a:r>
            <a:r>
              <a:rPr lang="en-US" sz="2400" dirty="0" err="1">
                <a:solidFill>
                  <a:srgbClr val="000000"/>
                </a:solidFill>
              </a:rPr>
              <a:t>nhân</a:t>
            </a:r>
            <a:r>
              <a:rPr lang="en-US" sz="2400" dirty="0">
                <a:solidFill>
                  <a:srgbClr val="000000"/>
                </a:solidFill>
              </a:rPr>
              <a:t> </a:t>
            </a:r>
            <a:r>
              <a:rPr lang="en-US" sz="2400" dirty="0" err="1">
                <a:solidFill>
                  <a:srgbClr val="000000"/>
                </a:solidFill>
              </a:rPr>
              <a:t>dân</a:t>
            </a:r>
            <a:endParaRPr lang="vi-VN" sz="2400" b="1" dirty="0">
              <a:solidFill>
                <a:srgbClr val="000000"/>
              </a:solidFill>
            </a:endParaRPr>
          </a:p>
        </p:txBody>
      </p:sp>
      <p:sp>
        <p:nvSpPr>
          <p:cNvPr id="111635" name="Oval 19">
            <a:extLst>
              <a:ext uri="{FF2B5EF4-FFF2-40B4-BE49-F238E27FC236}">
                <a16:creationId xmlns:a16="http://schemas.microsoft.com/office/drawing/2014/main" id="{686FDD62-06BE-4EB9-B2B3-A44D0EA4FCE6}"/>
              </a:ext>
            </a:extLst>
          </p:cNvPr>
          <p:cNvSpPr>
            <a:spLocks noChangeArrowheads="1"/>
          </p:cNvSpPr>
          <p:nvPr/>
        </p:nvSpPr>
        <p:spPr bwMode="auto">
          <a:xfrm>
            <a:off x="47482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0360" name="Picture 20" descr="ani32">
            <a:hlinkClick r:id="rId7" action="ppaction://hlinksldjump"/>
            <a:extLst>
              <a:ext uri="{FF2B5EF4-FFF2-40B4-BE49-F238E27FC236}">
                <a16:creationId xmlns:a16="http://schemas.microsoft.com/office/drawing/2014/main" id="{A6FFC451-A06B-4A7E-B25D-3921C088C70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3713"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a:extLst>
              <a:ext uri="{FF2B5EF4-FFF2-40B4-BE49-F238E27FC236}">
                <a16:creationId xmlns:a16="http://schemas.microsoft.com/office/drawing/2014/main" id="{B3B4E46C-4740-4116-9246-3A5217146E6F}"/>
              </a:ext>
            </a:extLst>
          </p:cNvPr>
          <p:cNvSpPr>
            <a:spLocks noChangeArrowheads="1"/>
          </p:cNvSpPr>
          <p:nvPr/>
        </p:nvSpPr>
        <p:spPr bwMode="auto">
          <a:xfrm>
            <a:off x="4748213"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1638" name="Oval 22">
            <a:extLst>
              <a:ext uri="{FF2B5EF4-FFF2-40B4-BE49-F238E27FC236}">
                <a16:creationId xmlns:a16="http://schemas.microsoft.com/office/drawing/2014/main" id="{11D287CF-73B2-486E-9415-1199D33E9295}"/>
              </a:ext>
            </a:extLst>
          </p:cNvPr>
          <p:cNvSpPr>
            <a:spLocks noChangeArrowheads="1"/>
          </p:cNvSpPr>
          <p:nvPr/>
        </p:nvSpPr>
        <p:spPr bwMode="auto">
          <a:xfrm>
            <a:off x="475138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1639" name="Oval 23">
            <a:extLst>
              <a:ext uri="{FF2B5EF4-FFF2-40B4-BE49-F238E27FC236}">
                <a16:creationId xmlns:a16="http://schemas.microsoft.com/office/drawing/2014/main" id="{BD5403DC-15C6-41E8-A0C9-C67CE081E8FC}"/>
              </a:ext>
            </a:extLst>
          </p:cNvPr>
          <p:cNvSpPr>
            <a:spLocks noChangeArrowheads="1"/>
          </p:cNvSpPr>
          <p:nvPr/>
        </p:nvSpPr>
        <p:spPr bwMode="auto">
          <a:xfrm>
            <a:off x="475138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1640" name="Oval 24">
            <a:extLst>
              <a:ext uri="{FF2B5EF4-FFF2-40B4-BE49-F238E27FC236}">
                <a16:creationId xmlns:a16="http://schemas.microsoft.com/office/drawing/2014/main" id="{F75C137C-4C5F-4AE3-B085-BFDA6DFA5F6D}"/>
              </a:ext>
            </a:extLst>
          </p:cNvPr>
          <p:cNvSpPr>
            <a:spLocks noChangeArrowheads="1"/>
          </p:cNvSpPr>
          <p:nvPr/>
        </p:nvSpPr>
        <p:spPr bwMode="auto">
          <a:xfrm>
            <a:off x="47482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1641" name="Oval 25">
            <a:extLst>
              <a:ext uri="{FF2B5EF4-FFF2-40B4-BE49-F238E27FC236}">
                <a16:creationId xmlns:a16="http://schemas.microsoft.com/office/drawing/2014/main" id="{3566DE02-8075-4C42-90FC-AC887CE5F7C5}"/>
              </a:ext>
            </a:extLst>
          </p:cNvPr>
          <p:cNvSpPr>
            <a:spLocks noChangeArrowheads="1"/>
          </p:cNvSpPr>
          <p:nvPr/>
        </p:nvSpPr>
        <p:spPr bwMode="auto">
          <a:xfrm>
            <a:off x="4751388"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1642" name="Oval 26">
            <a:extLst>
              <a:ext uri="{FF2B5EF4-FFF2-40B4-BE49-F238E27FC236}">
                <a16:creationId xmlns:a16="http://schemas.microsoft.com/office/drawing/2014/main" id="{98A984DB-9A59-4448-B703-F52EFD30201D}"/>
              </a:ext>
            </a:extLst>
          </p:cNvPr>
          <p:cNvSpPr>
            <a:spLocks noChangeArrowheads="1"/>
          </p:cNvSpPr>
          <p:nvPr/>
        </p:nvSpPr>
        <p:spPr bwMode="auto">
          <a:xfrm>
            <a:off x="4748213"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1643" name="Text Box 27">
            <a:extLst>
              <a:ext uri="{FF2B5EF4-FFF2-40B4-BE49-F238E27FC236}">
                <a16:creationId xmlns:a16="http://schemas.microsoft.com/office/drawing/2014/main" id="{4715A77A-CDA4-4EEB-9B88-719256DEFE09}"/>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1644" name="Text Box 28">
            <a:extLst>
              <a:ext uri="{FF2B5EF4-FFF2-40B4-BE49-F238E27FC236}">
                <a16:creationId xmlns:a16="http://schemas.microsoft.com/office/drawing/2014/main" id="{96D3F23D-6E3B-43C2-81EE-9C21E1CA80A3}"/>
              </a:ext>
            </a:extLst>
          </p:cNvPr>
          <p:cNvSpPr txBox="1">
            <a:spLocks noChangeArrowheads="1"/>
          </p:cNvSpPr>
          <p:nvPr/>
        </p:nvSpPr>
        <p:spPr bwMode="auto">
          <a:xfrm>
            <a:off x="4495800" y="5997575"/>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AF9B5A3D-2392-40E7-8592-6A75BB94AEE2}"/>
              </a:ext>
            </a:extLst>
          </p:cNvPr>
          <p:cNvSpPr>
            <a:spLocks noChangeArrowheads="1"/>
          </p:cNvSpPr>
          <p:nvPr/>
        </p:nvSpPr>
        <p:spPr bwMode="auto">
          <a:xfrm>
            <a:off x="228600" y="4137025"/>
            <a:ext cx="4191000" cy="1349375"/>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rgbClr val="000000"/>
                </a:solidFill>
              </a:rPr>
              <a:t> C. </a:t>
            </a:r>
            <a:r>
              <a:rPr lang="en-US" sz="2400" dirty="0" err="1">
                <a:solidFill>
                  <a:srgbClr val="000000"/>
                </a:solidFill>
              </a:rPr>
              <a:t>Yêu</a:t>
            </a:r>
            <a:r>
              <a:rPr lang="en-US" sz="2400" dirty="0">
                <a:solidFill>
                  <a:srgbClr val="000000"/>
                </a:solidFill>
              </a:rPr>
              <a:t> </a:t>
            </a:r>
            <a:r>
              <a:rPr lang="en-US" sz="2400" dirty="0" err="1">
                <a:solidFill>
                  <a:srgbClr val="000000"/>
                </a:solidFill>
              </a:rPr>
              <a:t>cầu</a:t>
            </a:r>
            <a:r>
              <a:rPr lang="en-US" sz="2400" dirty="0">
                <a:solidFill>
                  <a:srgbClr val="000000"/>
                </a:solidFill>
              </a:rPr>
              <a:t> </a:t>
            </a:r>
            <a:r>
              <a:rPr lang="en-US" sz="2400" dirty="0" err="1">
                <a:solidFill>
                  <a:srgbClr val="000000"/>
                </a:solidFill>
              </a:rPr>
              <a:t>chủ</a:t>
            </a:r>
            <a:r>
              <a:rPr lang="en-US" sz="2400" dirty="0">
                <a:solidFill>
                  <a:srgbClr val="000000"/>
                </a:solidFill>
              </a:rPr>
              <a:t> </a:t>
            </a:r>
            <a:r>
              <a:rPr lang="en-US" sz="2400" dirty="0" err="1">
                <a:solidFill>
                  <a:srgbClr val="000000"/>
                </a:solidFill>
              </a:rPr>
              <a:t>yếu</a:t>
            </a:r>
            <a:r>
              <a:rPr lang="en-US" sz="2400" dirty="0">
                <a:solidFill>
                  <a:srgbClr val="000000"/>
                </a:solidFill>
              </a:rPr>
              <a:t> </a:t>
            </a:r>
            <a:r>
              <a:rPr lang="en-US" sz="2400" dirty="0" err="1">
                <a:solidFill>
                  <a:srgbClr val="000000"/>
                </a:solidFill>
              </a:rPr>
              <a:t>cần</a:t>
            </a:r>
            <a:endParaRPr lang="en-US" sz="2400" dirty="0">
              <a:solidFill>
                <a:srgbClr val="000000"/>
              </a:solidFill>
            </a:endParaRPr>
          </a:p>
          <a:p>
            <a:pPr algn="ctr" eaLnBrk="1" hangingPunct="1">
              <a:defRPr/>
            </a:pPr>
            <a:r>
              <a:rPr lang="en-US" sz="2400" dirty="0">
                <a:solidFill>
                  <a:srgbClr val="000000"/>
                </a:solidFill>
              </a:rPr>
              <a:t> </a:t>
            </a:r>
            <a:r>
              <a:rPr lang="en-US" sz="2400" dirty="0" err="1">
                <a:solidFill>
                  <a:srgbClr val="000000"/>
                </a:solidFill>
              </a:rPr>
              <a:t>tập</a:t>
            </a:r>
            <a:r>
              <a:rPr lang="en-US" sz="2400" dirty="0">
                <a:solidFill>
                  <a:srgbClr val="000000"/>
                </a:solidFill>
              </a:rPr>
              <a:t> </a:t>
            </a:r>
            <a:r>
              <a:rPr lang="en-US" sz="2400" dirty="0" err="1">
                <a:solidFill>
                  <a:srgbClr val="000000"/>
                </a:solidFill>
              </a:rPr>
              <a:t>trung</a:t>
            </a:r>
            <a:r>
              <a:rPr lang="en-US" sz="2400" dirty="0">
                <a:solidFill>
                  <a:srgbClr val="000000"/>
                </a:solidFill>
              </a:rPr>
              <a:t>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lực</a:t>
            </a:r>
            <a:r>
              <a:rPr lang="en-US" sz="2400" dirty="0">
                <a:solidFill>
                  <a:srgbClr val="000000"/>
                </a:solidFill>
              </a:rPr>
              <a:t> </a:t>
            </a:r>
            <a:r>
              <a:rPr lang="en-US" sz="2400" dirty="0" err="1">
                <a:solidFill>
                  <a:srgbClr val="000000"/>
                </a:solidFill>
              </a:rPr>
              <a:t>lượng</a:t>
            </a:r>
            <a:endParaRPr lang="en-US" sz="2400" dirty="0">
              <a:solidFill>
                <a:srgbClr val="000000"/>
              </a:solidFill>
            </a:endParaRPr>
          </a:p>
          <a:p>
            <a:pPr algn="ctr" eaLnBrk="1" hangingPunct="1">
              <a:defRPr/>
            </a:pPr>
            <a:r>
              <a:rPr lang="en-US" sz="2400" dirty="0">
                <a:solidFill>
                  <a:srgbClr val="000000"/>
                </a:solidFill>
              </a:rPr>
              <a:t> </a:t>
            </a:r>
            <a:r>
              <a:rPr lang="en-US" sz="2400" dirty="0" err="1">
                <a:solidFill>
                  <a:srgbClr val="000000"/>
                </a:solidFill>
              </a:rPr>
              <a:t>vũ</a:t>
            </a:r>
            <a:r>
              <a:rPr lang="en-US" sz="2400" dirty="0">
                <a:solidFill>
                  <a:srgbClr val="000000"/>
                </a:solidFill>
              </a:rPr>
              <a:t> </a:t>
            </a:r>
            <a:r>
              <a:rPr lang="en-US" sz="2400" dirty="0" err="1">
                <a:solidFill>
                  <a:srgbClr val="000000"/>
                </a:solidFill>
              </a:rPr>
              <a:t>tranh</a:t>
            </a:r>
            <a:r>
              <a:rPr lang="en-US" sz="2400" dirty="0">
                <a:solidFill>
                  <a:srgbClr val="000000"/>
                </a:solidFill>
              </a:rPr>
              <a:t> </a:t>
            </a:r>
            <a:r>
              <a:rPr lang="en-US" sz="2400" dirty="0" err="1">
                <a:solidFill>
                  <a:srgbClr val="000000"/>
                </a:solidFill>
              </a:rPr>
              <a:t>nhân</a:t>
            </a:r>
            <a:r>
              <a:rPr lang="en-US" sz="2400" dirty="0">
                <a:solidFill>
                  <a:srgbClr val="000000"/>
                </a:solidFill>
              </a:rPr>
              <a:t> </a:t>
            </a:r>
            <a:r>
              <a:rPr lang="en-US" sz="2400" dirty="0" err="1">
                <a:solidFill>
                  <a:srgbClr val="000000"/>
                </a:solidFill>
              </a:rPr>
              <a:t>dân</a:t>
            </a:r>
            <a:endParaRPr lang="en-US" sz="2400" b="1" dirty="0">
              <a:solidFill>
                <a:srgbClr val="000000"/>
              </a:solidFill>
            </a:endParaRPr>
          </a:p>
        </p:txBody>
      </p:sp>
      <p:sp>
        <p:nvSpPr>
          <p:cNvPr id="28" name="AutoShape 10">
            <a:extLst>
              <a:ext uri="{FF2B5EF4-FFF2-40B4-BE49-F238E27FC236}">
                <a16:creationId xmlns:a16="http://schemas.microsoft.com/office/drawing/2014/main" id="{B62BC3E7-2943-42CA-B5BA-8706647134CE}"/>
              </a:ext>
            </a:extLst>
          </p:cNvPr>
          <p:cNvSpPr>
            <a:spLocks noChangeArrowheads="1"/>
          </p:cNvSpPr>
          <p:nvPr/>
        </p:nvSpPr>
        <p:spPr bwMode="auto">
          <a:xfrm>
            <a:off x="228600" y="2308225"/>
            <a:ext cx="4191000" cy="1349375"/>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rgbClr val="000000"/>
                </a:solidFill>
              </a:rPr>
              <a:t> A. </a:t>
            </a:r>
            <a:r>
              <a:rPr lang="en-US" sz="2400" dirty="0" err="1">
                <a:solidFill>
                  <a:srgbClr val="000000"/>
                </a:solidFill>
              </a:rPr>
              <a:t>Biện</a:t>
            </a:r>
            <a:r>
              <a:rPr lang="en-US" sz="2400" dirty="0">
                <a:solidFill>
                  <a:srgbClr val="000000"/>
                </a:solidFill>
              </a:rPr>
              <a:t> </a:t>
            </a:r>
            <a:r>
              <a:rPr lang="en-US" sz="2400" dirty="0" err="1">
                <a:solidFill>
                  <a:srgbClr val="000000"/>
                </a:solidFill>
              </a:rPr>
              <a:t>pháp</a:t>
            </a:r>
            <a:r>
              <a:rPr lang="en-US" sz="2400" dirty="0">
                <a:solidFill>
                  <a:srgbClr val="000000"/>
                </a:solidFill>
              </a:rPr>
              <a:t> </a:t>
            </a:r>
            <a:r>
              <a:rPr lang="en-US" sz="2400" dirty="0" err="1">
                <a:solidFill>
                  <a:srgbClr val="000000"/>
                </a:solidFill>
              </a:rPr>
              <a:t>chủ</a:t>
            </a:r>
            <a:r>
              <a:rPr lang="en-US" sz="2400" dirty="0">
                <a:solidFill>
                  <a:srgbClr val="000000"/>
                </a:solidFill>
              </a:rPr>
              <a:t> </a:t>
            </a:r>
            <a:r>
              <a:rPr lang="en-US" sz="2400" dirty="0" err="1">
                <a:solidFill>
                  <a:srgbClr val="000000"/>
                </a:solidFill>
              </a:rPr>
              <a:t>yếu</a:t>
            </a:r>
            <a:r>
              <a:rPr lang="en-US" sz="2400" dirty="0">
                <a:solidFill>
                  <a:srgbClr val="000000"/>
                </a:solidFill>
              </a:rPr>
              <a:t> </a:t>
            </a:r>
            <a:r>
              <a:rPr lang="en-US" sz="2400" dirty="0" err="1">
                <a:solidFill>
                  <a:srgbClr val="000000"/>
                </a:solidFill>
              </a:rPr>
              <a:t>vận</a:t>
            </a:r>
            <a:endParaRPr lang="en-US" sz="2400" dirty="0">
              <a:solidFill>
                <a:srgbClr val="000000"/>
              </a:solidFill>
            </a:endParaRPr>
          </a:p>
          <a:p>
            <a:pPr algn="ctr">
              <a:defRPr/>
            </a:pPr>
            <a:r>
              <a:rPr lang="en-US" sz="2400" dirty="0">
                <a:solidFill>
                  <a:srgbClr val="000000"/>
                </a:solidFill>
              </a:rPr>
              <a:t> </a:t>
            </a:r>
            <a:r>
              <a:rPr lang="en-US" sz="2400" dirty="0" err="1">
                <a:solidFill>
                  <a:srgbClr val="000000"/>
                </a:solidFill>
              </a:rPr>
              <a:t>dụng</a:t>
            </a:r>
            <a:r>
              <a:rPr lang="en-US" sz="2400" dirty="0">
                <a:solidFill>
                  <a:srgbClr val="000000"/>
                </a:solidFill>
              </a:rPr>
              <a:t> </a:t>
            </a:r>
            <a:r>
              <a:rPr lang="en-US" sz="2400" dirty="0" err="1">
                <a:solidFill>
                  <a:srgbClr val="000000"/>
                </a:solidFill>
              </a:rPr>
              <a:t>xây</a:t>
            </a:r>
            <a:r>
              <a:rPr lang="en-US" sz="2400" dirty="0">
                <a:solidFill>
                  <a:srgbClr val="000000"/>
                </a:solidFill>
              </a:rPr>
              <a:t> </a:t>
            </a:r>
            <a:r>
              <a:rPr lang="en-US" sz="2400" dirty="0" err="1">
                <a:solidFill>
                  <a:srgbClr val="000000"/>
                </a:solidFill>
              </a:rPr>
              <a:t>dựng</a:t>
            </a:r>
            <a:r>
              <a:rPr lang="en-US" sz="2400" dirty="0">
                <a:solidFill>
                  <a:srgbClr val="000000"/>
                </a:solidFill>
              </a:rPr>
              <a:t> </a:t>
            </a:r>
            <a:r>
              <a:rPr lang="en-US" sz="2400" dirty="0" err="1">
                <a:solidFill>
                  <a:srgbClr val="000000"/>
                </a:solidFill>
              </a:rPr>
              <a:t>lực</a:t>
            </a:r>
            <a:r>
              <a:rPr lang="en-US" sz="2400" dirty="0">
                <a:solidFill>
                  <a:srgbClr val="000000"/>
                </a:solidFill>
              </a:rPr>
              <a:t> </a:t>
            </a:r>
            <a:r>
              <a:rPr lang="en-US" sz="2400" dirty="0" err="1">
                <a:solidFill>
                  <a:srgbClr val="000000"/>
                </a:solidFill>
              </a:rPr>
              <a:t>lượng</a:t>
            </a:r>
            <a:r>
              <a:rPr lang="en-US" sz="2400" dirty="0">
                <a:solidFill>
                  <a:srgbClr val="000000"/>
                </a:solidFill>
              </a:rPr>
              <a:t> </a:t>
            </a:r>
          </a:p>
          <a:p>
            <a:pPr algn="ctr">
              <a:defRPr/>
            </a:pPr>
            <a:r>
              <a:rPr lang="en-US" sz="2400" dirty="0" err="1">
                <a:solidFill>
                  <a:srgbClr val="000000"/>
                </a:solidFill>
              </a:rPr>
              <a:t>vũ</a:t>
            </a:r>
            <a:r>
              <a:rPr lang="en-US" sz="2400" dirty="0">
                <a:solidFill>
                  <a:srgbClr val="000000"/>
                </a:solidFill>
              </a:rPr>
              <a:t> </a:t>
            </a:r>
            <a:r>
              <a:rPr lang="en-US" sz="2400" dirty="0" err="1">
                <a:solidFill>
                  <a:srgbClr val="000000"/>
                </a:solidFill>
              </a:rPr>
              <a:t>trang</a:t>
            </a:r>
            <a:r>
              <a:rPr lang="en-US" sz="2400" dirty="0">
                <a:solidFill>
                  <a:srgbClr val="000000"/>
                </a:solidFill>
              </a:rPr>
              <a:t> </a:t>
            </a:r>
            <a:r>
              <a:rPr lang="en-US" sz="2400" dirty="0" err="1">
                <a:solidFill>
                  <a:srgbClr val="000000"/>
                </a:solidFill>
              </a:rPr>
              <a:t>nhân</a:t>
            </a:r>
            <a:r>
              <a:rPr lang="en-US" sz="2400" dirty="0">
                <a:solidFill>
                  <a:srgbClr val="000000"/>
                </a:solidFill>
              </a:rPr>
              <a:t> </a:t>
            </a:r>
            <a:r>
              <a:rPr lang="en-US" sz="2400" dirty="0" err="1">
                <a:solidFill>
                  <a:srgbClr val="000000"/>
                </a:solidFill>
              </a:rPr>
              <a:t>dân</a:t>
            </a:r>
            <a:endParaRPr lang="vi-VN" sz="2400" b="1" dirty="0">
              <a:solidFill>
                <a:srgbClr val="000000"/>
              </a:solidFill>
            </a:endParaRPr>
          </a:p>
        </p:txBody>
      </p:sp>
      <p:sp>
        <p:nvSpPr>
          <p:cNvPr id="29" name="Rectangle: Rounded Corners 28">
            <a:extLst>
              <a:ext uri="{FF2B5EF4-FFF2-40B4-BE49-F238E27FC236}">
                <a16:creationId xmlns:a16="http://schemas.microsoft.com/office/drawing/2014/main" id="{175FABEE-3537-415A-B31C-7B287438222C}"/>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16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seq concurrent="1" nextAc="seek">
              <p:cTn id="34" restart="whenNotActive" fill="hold" evtFilter="cancelBubble" nodeType="interactiveSeq">
                <p:stCondLst>
                  <p:cond evt="onClick" delay="0">
                    <p:tgtEl>
                      <p:spTgt spid="1116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16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1642"/>
                                        </p:tgtEl>
                                      </p:cBhvr>
                                    </p:animEffect>
                                    <p:set>
                                      <p:cBhvr>
                                        <p:cTn id="42"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1641"/>
                                        </p:tgtEl>
                                      </p:cBhvr>
                                    </p:animEffect>
                                    <p:set>
                                      <p:cBhvr>
                                        <p:cTn id="46"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1640"/>
                                        </p:tgtEl>
                                      </p:cBhvr>
                                    </p:animEffect>
                                    <p:set>
                                      <p:cBhvr>
                                        <p:cTn id="50"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1639"/>
                                        </p:tgtEl>
                                      </p:cBhvr>
                                    </p:animEffect>
                                    <p:set>
                                      <p:cBhvr>
                                        <p:cTn id="54"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1638"/>
                                        </p:tgtEl>
                                      </p:cBhvr>
                                    </p:animEffect>
                                    <p:set>
                                      <p:cBhvr>
                                        <p:cTn id="58"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1637"/>
                                        </p:tgtEl>
                                      </p:cBhvr>
                                    </p:animEffect>
                                    <p:set>
                                      <p:cBhvr>
                                        <p:cTn id="62"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1635"/>
                                        </p:tgtEl>
                                      </p:cBhvr>
                                    </p:animEffect>
                                    <p:set>
                                      <p:cBhvr>
                                        <p:cTn id="66"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1618"/>
                                        </p:tgtEl>
                                      </p:cBhvr>
                                    </p:animEffect>
                                    <p:set>
                                      <p:cBhvr>
                                        <p:cTn id="70"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a:extLst>
              <a:ext uri="{FF2B5EF4-FFF2-40B4-BE49-F238E27FC236}">
                <a16:creationId xmlns:a16="http://schemas.microsoft.com/office/drawing/2014/main" id="{85CC03E1-9FE8-45D9-A39A-5243D54A847C}"/>
              </a:ext>
            </a:extLst>
          </p:cNvPr>
          <p:cNvSpPr>
            <a:spLocks noChangeArrowheads="1"/>
          </p:cNvSpPr>
          <p:nvPr/>
        </p:nvSpPr>
        <p:spPr bwMode="auto">
          <a:xfrm>
            <a:off x="4713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2645" name="Picture 15" descr="people008">
            <a:extLst>
              <a:ext uri="{FF2B5EF4-FFF2-40B4-BE49-F238E27FC236}">
                <a16:creationId xmlns:a16="http://schemas.microsoft.com/office/drawing/2014/main" id="{FA01F7AC-8759-4DE3-BA29-0F0D4838B72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965825"/>
            <a:ext cx="762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F8A2DCA-7B46-4415-A0D4-71AA04B12822}"/>
              </a:ext>
            </a:extLst>
          </p:cNvPr>
          <p:cNvSpPr txBox="1">
            <a:spLocks noChangeArrowheads="1"/>
          </p:cNvSpPr>
          <p:nvPr/>
        </p:nvSpPr>
        <p:spPr bwMode="auto">
          <a:xfrm>
            <a:off x="1600200" y="898525"/>
            <a:ext cx="7302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solidFill>
                  <a:srgbClr val="000000"/>
                </a:solidFill>
              </a:rPr>
              <a:t>“Thống nhất về quan điểm tư tưởng quân sự, về nghệ thuật quân sự, về phương pháp huấn luyện, giáo dục</a:t>
            </a:r>
            <a:r>
              <a:rPr lang="en-US" altLang="en-US" sz="2400">
                <a:solidFill>
                  <a:srgbClr val="000000"/>
                </a:solidFill>
              </a:rPr>
              <a:t>”, là nội dung của:</a:t>
            </a:r>
          </a:p>
        </p:txBody>
      </p:sp>
      <p:sp>
        <p:nvSpPr>
          <p:cNvPr id="65541" name="AutoShape 5">
            <a:extLst>
              <a:ext uri="{FF2B5EF4-FFF2-40B4-BE49-F238E27FC236}">
                <a16:creationId xmlns:a16="http://schemas.microsoft.com/office/drawing/2014/main" id="{3EA96040-E117-43D8-884C-3A6C9B93C6E3}"/>
              </a:ext>
            </a:extLst>
          </p:cNvPr>
          <p:cNvSpPr>
            <a:spLocks noChangeArrowheads="1"/>
          </p:cNvSpPr>
          <p:nvPr/>
        </p:nvSpPr>
        <p:spPr bwMode="auto">
          <a:xfrm>
            <a:off x="228600" y="2332038"/>
            <a:ext cx="4191000" cy="13176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A.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a:p>
            <a:pPr algn="ctr">
              <a:defRPr/>
            </a:pP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chính</a:t>
            </a:r>
            <a:r>
              <a:rPr lang="en-US" sz="2400" dirty="0">
                <a:solidFill>
                  <a:srgbClr val="000000"/>
                </a:solidFill>
                <a:latin typeface="Arial" charset="0"/>
              </a:rPr>
              <a:t> </a:t>
            </a:r>
            <a:r>
              <a:rPr lang="en-US" sz="2400" dirty="0" err="1">
                <a:solidFill>
                  <a:srgbClr val="000000"/>
                </a:solidFill>
                <a:latin typeface="Arial" charset="0"/>
              </a:rPr>
              <a:t>quy</a:t>
            </a:r>
            <a:endParaRPr lang="en-US" sz="2400" dirty="0">
              <a:solidFill>
                <a:srgbClr val="000000"/>
              </a:solidFill>
              <a:latin typeface="Arial" charset="0"/>
            </a:endParaRPr>
          </a:p>
        </p:txBody>
      </p:sp>
      <p:sp>
        <p:nvSpPr>
          <p:cNvPr id="65546" name="AutoShape 10">
            <a:extLst>
              <a:ext uri="{FF2B5EF4-FFF2-40B4-BE49-F238E27FC236}">
                <a16:creationId xmlns:a16="http://schemas.microsoft.com/office/drawing/2014/main" id="{C22106F4-C837-428F-BB10-F243563B3619}"/>
              </a:ext>
            </a:extLst>
          </p:cNvPr>
          <p:cNvSpPr>
            <a:spLocks noChangeArrowheads="1"/>
          </p:cNvSpPr>
          <p:nvPr/>
        </p:nvSpPr>
        <p:spPr bwMode="auto">
          <a:xfrm>
            <a:off x="4724400" y="4129088"/>
            <a:ext cx="4178300" cy="13573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Yêu</a:t>
            </a:r>
            <a:r>
              <a:rPr lang="en-US" sz="2400" dirty="0">
                <a:solidFill>
                  <a:srgbClr val="000000"/>
                </a:solidFill>
                <a:latin typeface="Arial" charset="0"/>
              </a:rPr>
              <a:t> </a:t>
            </a:r>
            <a:r>
              <a:rPr lang="en-US" sz="2400" dirty="0" err="1">
                <a:solidFill>
                  <a:srgbClr val="000000"/>
                </a:solidFill>
                <a:latin typeface="Arial" charset="0"/>
              </a:rPr>
              <a:t>cầu</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r>
              <a:rPr lang="en-US" sz="2400" dirty="0" err="1">
                <a:solidFill>
                  <a:srgbClr val="000000"/>
                </a:solidFill>
                <a:latin typeface="Arial" charset="0"/>
              </a:rPr>
              <a:t>chính</a:t>
            </a:r>
            <a:r>
              <a:rPr lang="en-US" sz="2400" dirty="0">
                <a:solidFill>
                  <a:srgbClr val="000000"/>
                </a:solidFill>
                <a:latin typeface="Arial" charset="0"/>
              </a:rPr>
              <a:t> </a:t>
            </a:r>
            <a:r>
              <a:rPr lang="en-US" sz="2400" dirty="0" err="1">
                <a:solidFill>
                  <a:srgbClr val="000000"/>
                </a:solidFill>
                <a:latin typeface="Arial" charset="0"/>
              </a:rPr>
              <a:t>quy</a:t>
            </a:r>
            <a:endParaRPr lang="vi-VN" sz="2400" b="1" dirty="0">
              <a:solidFill>
                <a:srgbClr val="000000"/>
              </a:solidFill>
              <a:latin typeface="Arial" charset="0"/>
            </a:endParaRPr>
          </a:p>
        </p:txBody>
      </p:sp>
      <p:sp>
        <p:nvSpPr>
          <p:cNvPr id="112659" name="Oval 19">
            <a:extLst>
              <a:ext uri="{FF2B5EF4-FFF2-40B4-BE49-F238E27FC236}">
                <a16:creationId xmlns:a16="http://schemas.microsoft.com/office/drawing/2014/main" id="{404BF0A9-CD50-4BD5-AAAF-5DC51C59BB9C}"/>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2408" name="Picture 20" descr="ani32">
            <a:hlinkClick r:id="rId7" action="ppaction://hlinksldjump"/>
            <a:extLst>
              <a:ext uri="{FF2B5EF4-FFF2-40B4-BE49-F238E27FC236}">
                <a16:creationId xmlns:a16="http://schemas.microsoft.com/office/drawing/2014/main" id="{98327AE9-61AA-42AA-A140-15B2918E841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60801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a:extLst>
              <a:ext uri="{FF2B5EF4-FFF2-40B4-BE49-F238E27FC236}">
                <a16:creationId xmlns:a16="http://schemas.microsoft.com/office/drawing/2014/main" id="{A29D811A-D0F1-4FEB-A28B-1E6E54037346}"/>
              </a:ext>
            </a:extLst>
          </p:cNvPr>
          <p:cNvSpPr>
            <a:spLocks noChangeArrowheads="1"/>
          </p:cNvSpPr>
          <p:nvPr/>
        </p:nvSpPr>
        <p:spPr bwMode="auto">
          <a:xfrm>
            <a:off x="4713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2662" name="Oval 22">
            <a:extLst>
              <a:ext uri="{FF2B5EF4-FFF2-40B4-BE49-F238E27FC236}">
                <a16:creationId xmlns:a16="http://schemas.microsoft.com/office/drawing/2014/main" id="{DDF40170-4D3A-4156-8F07-341D8D44A603}"/>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2663" name="Oval 23">
            <a:extLst>
              <a:ext uri="{FF2B5EF4-FFF2-40B4-BE49-F238E27FC236}">
                <a16:creationId xmlns:a16="http://schemas.microsoft.com/office/drawing/2014/main" id="{32511470-0D57-46CD-BB4B-CC0552B5C8D1}"/>
              </a:ext>
            </a:extLst>
          </p:cNvPr>
          <p:cNvSpPr>
            <a:spLocks noChangeArrowheads="1"/>
          </p:cNvSpPr>
          <p:nvPr/>
        </p:nvSpPr>
        <p:spPr bwMode="auto">
          <a:xfrm>
            <a:off x="47132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2664" name="Oval 24">
            <a:extLst>
              <a:ext uri="{FF2B5EF4-FFF2-40B4-BE49-F238E27FC236}">
                <a16:creationId xmlns:a16="http://schemas.microsoft.com/office/drawing/2014/main" id="{37711333-A05E-4149-8BB2-0F1743B98624}"/>
              </a:ext>
            </a:extLst>
          </p:cNvPr>
          <p:cNvSpPr>
            <a:spLocks noChangeArrowheads="1"/>
          </p:cNvSpPr>
          <p:nvPr/>
        </p:nvSpPr>
        <p:spPr bwMode="auto">
          <a:xfrm>
            <a:off x="4724400"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2665" name="Oval 25">
            <a:extLst>
              <a:ext uri="{FF2B5EF4-FFF2-40B4-BE49-F238E27FC236}">
                <a16:creationId xmlns:a16="http://schemas.microsoft.com/office/drawing/2014/main" id="{43CEA34A-50ED-4A16-BEB8-E5737064E551}"/>
              </a:ext>
            </a:extLst>
          </p:cNvPr>
          <p:cNvSpPr>
            <a:spLocks noChangeArrowheads="1"/>
          </p:cNvSpPr>
          <p:nvPr/>
        </p:nvSpPr>
        <p:spPr bwMode="auto">
          <a:xfrm>
            <a:off x="4713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2666" name="Oval 26">
            <a:extLst>
              <a:ext uri="{FF2B5EF4-FFF2-40B4-BE49-F238E27FC236}">
                <a16:creationId xmlns:a16="http://schemas.microsoft.com/office/drawing/2014/main" id="{F4B473EC-1FA2-4382-87BA-5F73A01D23BC}"/>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2667" name="Text Box 27">
            <a:extLst>
              <a:ext uri="{FF2B5EF4-FFF2-40B4-BE49-F238E27FC236}">
                <a16:creationId xmlns:a16="http://schemas.microsoft.com/office/drawing/2014/main" id="{1148E5F9-5330-4793-ADB4-9ED83AF3D4F4}"/>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2668" name="Text Box 28">
            <a:extLst>
              <a:ext uri="{FF2B5EF4-FFF2-40B4-BE49-F238E27FC236}">
                <a16:creationId xmlns:a16="http://schemas.microsoft.com/office/drawing/2014/main" id="{B46E8F1B-4705-49A8-A9B9-26C45949879F}"/>
              </a:ext>
            </a:extLst>
          </p:cNvPr>
          <p:cNvSpPr txBox="1">
            <a:spLocks noChangeArrowheads="1"/>
          </p:cNvSpPr>
          <p:nvPr/>
        </p:nvSpPr>
        <p:spPr bwMode="auto">
          <a:xfrm>
            <a:off x="45720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0">
            <a:extLst>
              <a:ext uri="{FF2B5EF4-FFF2-40B4-BE49-F238E27FC236}">
                <a16:creationId xmlns:a16="http://schemas.microsoft.com/office/drawing/2014/main" id="{D1FD72F4-8B10-4E48-A0E3-BEC356B8F024}"/>
              </a:ext>
            </a:extLst>
          </p:cNvPr>
          <p:cNvSpPr>
            <a:spLocks noChangeArrowheads="1"/>
          </p:cNvSpPr>
          <p:nvPr/>
        </p:nvSpPr>
        <p:spPr bwMode="auto">
          <a:xfrm>
            <a:off x="4724400" y="2332038"/>
            <a:ext cx="4178300" cy="13176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a:p>
            <a:pPr algn="ctr">
              <a:defRPr/>
            </a:pP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cách</a:t>
            </a:r>
            <a:r>
              <a:rPr lang="en-US" sz="2400" dirty="0">
                <a:solidFill>
                  <a:srgbClr val="000000"/>
                </a:solidFill>
                <a:latin typeface="Arial" charset="0"/>
              </a:rPr>
              <a:t> </a:t>
            </a:r>
            <a:r>
              <a:rPr lang="en-US" sz="2400" dirty="0" err="1">
                <a:solidFill>
                  <a:srgbClr val="000000"/>
                </a:solidFill>
                <a:latin typeface="Arial" charset="0"/>
              </a:rPr>
              <a:t>mạng</a:t>
            </a:r>
            <a:endParaRPr lang="vi-VN" sz="2400" b="1" dirty="0">
              <a:solidFill>
                <a:srgbClr val="000000"/>
              </a:solidFill>
              <a:latin typeface="Arial" charset="0"/>
            </a:endParaRPr>
          </a:p>
        </p:txBody>
      </p:sp>
      <p:sp>
        <p:nvSpPr>
          <p:cNvPr id="28" name="AutoShape 10">
            <a:extLst>
              <a:ext uri="{FF2B5EF4-FFF2-40B4-BE49-F238E27FC236}">
                <a16:creationId xmlns:a16="http://schemas.microsoft.com/office/drawing/2014/main" id="{3332DF25-BC47-47B6-9DDD-66B4ED6681A5}"/>
              </a:ext>
            </a:extLst>
          </p:cNvPr>
          <p:cNvSpPr>
            <a:spLocks noChangeArrowheads="1"/>
          </p:cNvSpPr>
          <p:nvPr/>
        </p:nvSpPr>
        <p:spPr bwMode="auto">
          <a:xfrm>
            <a:off x="228600" y="4129088"/>
            <a:ext cx="4178300" cy="13573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C. </a:t>
            </a:r>
            <a:r>
              <a:rPr lang="en-US" sz="2400" dirty="0" err="1">
                <a:solidFill>
                  <a:srgbClr val="000000"/>
                </a:solidFill>
                <a:latin typeface="Arial" charset="0"/>
              </a:rPr>
              <a:t>Giáo</a:t>
            </a:r>
            <a:r>
              <a:rPr lang="en-US" sz="2400" dirty="0">
                <a:solidFill>
                  <a:srgbClr val="000000"/>
                </a:solidFill>
                <a:latin typeface="Arial" charset="0"/>
              </a:rPr>
              <a:t> </a:t>
            </a:r>
            <a:r>
              <a:rPr lang="en-US" sz="2400" dirty="0" err="1">
                <a:solidFill>
                  <a:srgbClr val="000000"/>
                </a:solidFill>
                <a:latin typeface="Arial" charset="0"/>
              </a:rPr>
              <a:t>dục</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sự</a:t>
            </a:r>
            <a:r>
              <a:rPr lang="en-US" sz="2400" dirty="0">
                <a:solidFill>
                  <a:srgbClr val="000000"/>
                </a:solidFill>
                <a:latin typeface="Arial" charset="0"/>
              </a:rPr>
              <a:t> </a:t>
            </a:r>
            <a:r>
              <a:rPr lang="en-US" sz="2400" dirty="0" err="1">
                <a:solidFill>
                  <a:srgbClr val="000000"/>
                </a:solidFill>
                <a:latin typeface="Arial" charset="0"/>
              </a:rPr>
              <a:t>cho</a:t>
            </a:r>
            <a:r>
              <a:rPr lang="en-US" sz="2400" dirty="0">
                <a:solidFill>
                  <a:srgbClr val="000000"/>
                </a:solidFill>
                <a:latin typeface="Arial" charset="0"/>
              </a:rPr>
              <a:t> </a:t>
            </a:r>
          </a:p>
          <a:p>
            <a:pPr algn="ctr">
              <a:defRPr/>
            </a:pP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r>
              <a:rPr lang="en-US" sz="2400" dirty="0" err="1">
                <a:solidFill>
                  <a:srgbClr val="000000"/>
                </a:solidFill>
                <a:latin typeface="Arial" charset="0"/>
              </a:rPr>
              <a:t>công</a:t>
            </a:r>
            <a:r>
              <a:rPr lang="en-US" sz="2400" dirty="0">
                <a:solidFill>
                  <a:srgbClr val="000000"/>
                </a:solidFill>
                <a:latin typeface="Arial" charset="0"/>
              </a:rPr>
              <a:t> an</a:t>
            </a:r>
            <a:endParaRPr lang="en-US" sz="2300" b="1" dirty="0">
              <a:solidFill>
                <a:srgbClr val="000000"/>
              </a:solidFill>
              <a:latin typeface="Arial" charset="0"/>
            </a:endParaRPr>
          </a:p>
        </p:txBody>
      </p:sp>
      <p:sp>
        <p:nvSpPr>
          <p:cNvPr id="26" name="Rectangle: Rounded Corners 25">
            <a:extLst>
              <a:ext uri="{FF2B5EF4-FFF2-40B4-BE49-F238E27FC236}">
                <a16:creationId xmlns:a16="http://schemas.microsoft.com/office/drawing/2014/main" id="{8D76B246-F61C-4269-B810-953E2FFF908B}"/>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8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8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264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seq concurrent="1" nextAc="seek">
              <p:cTn id="34" restart="whenNotActive" fill="hold" evtFilter="cancelBubble" nodeType="interactiveSeq">
                <p:stCondLst>
                  <p:cond evt="onClick" delay="0">
                    <p:tgtEl>
                      <p:spTgt spid="11266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266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2666"/>
                                        </p:tgtEl>
                                      </p:cBhvr>
                                    </p:animEffect>
                                    <p:set>
                                      <p:cBhvr>
                                        <p:cTn id="42"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2665"/>
                                        </p:tgtEl>
                                      </p:cBhvr>
                                    </p:animEffect>
                                    <p:set>
                                      <p:cBhvr>
                                        <p:cTn id="46"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2664"/>
                                        </p:tgtEl>
                                      </p:cBhvr>
                                    </p:animEffect>
                                    <p:set>
                                      <p:cBhvr>
                                        <p:cTn id="50"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2663"/>
                                        </p:tgtEl>
                                      </p:cBhvr>
                                    </p:animEffect>
                                    <p:set>
                                      <p:cBhvr>
                                        <p:cTn id="54"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2662"/>
                                        </p:tgtEl>
                                      </p:cBhvr>
                                    </p:animEffect>
                                    <p:set>
                                      <p:cBhvr>
                                        <p:cTn id="58"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2661"/>
                                        </p:tgtEl>
                                      </p:cBhvr>
                                    </p:animEffect>
                                    <p:set>
                                      <p:cBhvr>
                                        <p:cTn id="62"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2659"/>
                                        </p:tgtEl>
                                      </p:cBhvr>
                                    </p:animEffect>
                                    <p:set>
                                      <p:cBhvr>
                                        <p:cTn id="66"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2642"/>
                                        </p:tgtEl>
                                      </p:cBhvr>
                                    </p:animEffect>
                                    <p:set>
                                      <p:cBhvr>
                                        <p:cTn id="70"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82F594BD-975A-4EB4-BC7A-EA45F5E7E6C1}"/>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3669" name="Picture 15" descr="people008">
            <a:extLst>
              <a:ext uri="{FF2B5EF4-FFF2-40B4-BE49-F238E27FC236}">
                <a16:creationId xmlns:a16="http://schemas.microsoft.com/office/drawing/2014/main" id="{9A8E4876-2DCA-44FD-B28F-73A57701352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58D5C80-93CB-4E00-812A-ACD075C01982}"/>
              </a:ext>
            </a:extLst>
          </p:cNvPr>
          <p:cNvSpPr txBox="1">
            <a:spLocks noChangeArrowheads="1"/>
          </p:cNvSpPr>
          <p:nvPr/>
        </p:nvSpPr>
        <p:spPr bwMode="auto">
          <a:xfrm>
            <a:off x="1463675" y="903288"/>
            <a:ext cx="74358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solidFill>
                  <a:srgbClr val="000000"/>
                </a:solidFill>
              </a:rPr>
              <a:t>“Xây dựng lực lượng DBĐV hùng hậu, được huấn luyện và quản lý tốt, đảm bảo khi cần thiết có thể động viên nhanh theo kế hoạch”, </a:t>
            </a:r>
            <a:r>
              <a:rPr lang="en-US" altLang="en-US" sz="2400">
                <a:solidFill>
                  <a:srgbClr val="000000"/>
                </a:solidFill>
              </a:rPr>
              <a:t>là nội dung của:</a:t>
            </a:r>
          </a:p>
        </p:txBody>
      </p:sp>
      <p:sp>
        <p:nvSpPr>
          <p:cNvPr id="65541" name="AutoShape 5">
            <a:extLst>
              <a:ext uri="{FF2B5EF4-FFF2-40B4-BE49-F238E27FC236}">
                <a16:creationId xmlns:a16="http://schemas.microsoft.com/office/drawing/2014/main" id="{896898A6-E1B2-4228-8B17-2E505615DC2F}"/>
              </a:ext>
            </a:extLst>
          </p:cNvPr>
          <p:cNvSpPr>
            <a:spLocks noChangeArrowheads="1"/>
          </p:cNvSpPr>
          <p:nvPr/>
        </p:nvSpPr>
        <p:spPr bwMode="auto">
          <a:xfrm>
            <a:off x="228600" y="4149725"/>
            <a:ext cx="41910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C. </a:t>
            </a:r>
            <a:r>
              <a:rPr lang="en-US" sz="2400" dirty="0" err="1">
                <a:solidFill>
                  <a:srgbClr val="000000"/>
                </a:solidFill>
                <a:latin typeface="Arial" charset="0"/>
              </a:rPr>
              <a:t>Phương</a:t>
            </a:r>
            <a:r>
              <a:rPr lang="en-US" sz="2400" dirty="0">
                <a:solidFill>
                  <a:srgbClr val="000000"/>
                </a:solidFill>
                <a:latin typeface="Arial" charset="0"/>
              </a:rPr>
              <a:t> </a:t>
            </a:r>
            <a:r>
              <a:rPr lang="en-US" sz="2400" dirty="0" err="1">
                <a:solidFill>
                  <a:srgbClr val="000000"/>
                </a:solidFill>
                <a:latin typeface="Arial" charset="0"/>
              </a:rPr>
              <a:t>hướng</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dự</a:t>
            </a:r>
            <a:r>
              <a:rPr lang="en-US" sz="2400" dirty="0">
                <a:solidFill>
                  <a:srgbClr val="000000"/>
                </a:solidFill>
                <a:latin typeface="Arial" charset="0"/>
              </a:rPr>
              <a:t> </a:t>
            </a:r>
            <a:r>
              <a:rPr lang="en-US" sz="2400" dirty="0" err="1">
                <a:solidFill>
                  <a:srgbClr val="000000"/>
                </a:solidFill>
                <a:latin typeface="Arial" charset="0"/>
              </a:rPr>
              <a:t>bị</a:t>
            </a:r>
            <a:r>
              <a:rPr lang="en-US" sz="2400" dirty="0">
                <a:solidFill>
                  <a:srgbClr val="000000"/>
                </a:solidFill>
                <a:latin typeface="Arial" charset="0"/>
              </a:rPr>
              <a:t> </a:t>
            </a:r>
            <a:r>
              <a:rPr lang="en-US" sz="2400" dirty="0" err="1">
                <a:solidFill>
                  <a:srgbClr val="000000"/>
                </a:solidFill>
                <a:latin typeface="Arial" charset="0"/>
              </a:rPr>
              <a:t>động</a:t>
            </a:r>
            <a:r>
              <a:rPr lang="en-US" sz="2400" dirty="0">
                <a:solidFill>
                  <a:srgbClr val="000000"/>
                </a:solidFill>
                <a:latin typeface="Arial" charset="0"/>
              </a:rPr>
              <a:t> </a:t>
            </a:r>
            <a:r>
              <a:rPr lang="en-US" sz="2400" dirty="0" err="1">
                <a:solidFill>
                  <a:srgbClr val="000000"/>
                </a:solidFill>
                <a:latin typeface="Arial" charset="0"/>
              </a:rPr>
              <a:t>viên</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CCEF98BA-C0DC-41CA-975B-5C66DAFEDB8F}"/>
              </a:ext>
            </a:extLst>
          </p:cNvPr>
          <p:cNvSpPr>
            <a:spLocks noChangeArrowheads="1"/>
          </p:cNvSpPr>
          <p:nvPr/>
        </p:nvSpPr>
        <p:spPr bwMode="auto">
          <a:xfrm>
            <a:off x="4724400" y="2316163"/>
            <a:ext cx="4175125"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Mục</a:t>
            </a:r>
            <a:r>
              <a:rPr lang="en-US" sz="2400" dirty="0">
                <a:solidFill>
                  <a:srgbClr val="000000"/>
                </a:solidFill>
                <a:latin typeface="Arial" charset="0"/>
              </a:rPr>
              <a:t> </a:t>
            </a:r>
            <a:r>
              <a:rPr lang="en-US" sz="2400" dirty="0" err="1">
                <a:solidFill>
                  <a:srgbClr val="000000"/>
                </a:solidFill>
                <a:latin typeface="Arial" charset="0"/>
              </a:rPr>
              <a:t>đích</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p>
          <a:p>
            <a:pPr algn="ctr">
              <a:defRPr/>
            </a:pP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dự</a:t>
            </a:r>
            <a:r>
              <a:rPr lang="en-US" sz="2400" dirty="0">
                <a:solidFill>
                  <a:srgbClr val="000000"/>
                </a:solidFill>
                <a:latin typeface="Arial" charset="0"/>
              </a:rPr>
              <a:t> </a:t>
            </a:r>
            <a:r>
              <a:rPr lang="en-US" sz="2400" dirty="0" err="1">
                <a:solidFill>
                  <a:srgbClr val="000000"/>
                </a:solidFill>
                <a:latin typeface="Arial" charset="0"/>
              </a:rPr>
              <a:t>bị</a:t>
            </a:r>
            <a:r>
              <a:rPr lang="en-US" sz="2400" dirty="0">
                <a:solidFill>
                  <a:srgbClr val="000000"/>
                </a:solidFill>
                <a:latin typeface="Arial" charset="0"/>
              </a:rPr>
              <a:t> </a:t>
            </a:r>
            <a:r>
              <a:rPr lang="en-US" sz="2400" dirty="0" err="1">
                <a:solidFill>
                  <a:srgbClr val="000000"/>
                </a:solidFill>
                <a:latin typeface="Arial" charset="0"/>
              </a:rPr>
              <a:t>động</a:t>
            </a:r>
            <a:r>
              <a:rPr lang="en-US" sz="2400" dirty="0">
                <a:solidFill>
                  <a:srgbClr val="000000"/>
                </a:solidFill>
                <a:latin typeface="Arial" charset="0"/>
              </a:rPr>
              <a:t> </a:t>
            </a:r>
            <a:r>
              <a:rPr lang="en-US" sz="2400" dirty="0" err="1">
                <a:solidFill>
                  <a:srgbClr val="000000"/>
                </a:solidFill>
                <a:latin typeface="Arial" charset="0"/>
              </a:rPr>
              <a:t>viên</a:t>
            </a:r>
            <a:endParaRPr lang="vi-VN" sz="2400" b="1" dirty="0">
              <a:solidFill>
                <a:srgbClr val="000000"/>
              </a:solidFill>
              <a:latin typeface="Arial" charset="0"/>
            </a:endParaRPr>
          </a:p>
        </p:txBody>
      </p:sp>
      <p:sp>
        <p:nvSpPr>
          <p:cNvPr id="113683" name="Oval 19">
            <a:extLst>
              <a:ext uri="{FF2B5EF4-FFF2-40B4-BE49-F238E27FC236}">
                <a16:creationId xmlns:a16="http://schemas.microsoft.com/office/drawing/2014/main" id="{BFE0D791-3708-4C16-901E-CDE0EAB7CA96}"/>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4456" name="Picture 20" descr="ani32">
            <a:hlinkClick r:id="rId7" action="ppaction://hlinksldjump"/>
            <a:extLst>
              <a:ext uri="{FF2B5EF4-FFF2-40B4-BE49-F238E27FC236}">
                <a16:creationId xmlns:a16="http://schemas.microsoft.com/office/drawing/2014/main" id="{D01828A0-BBCB-4997-9D57-01667D0A6CB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737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CB7B953A-750B-45CA-91F3-1A38EC3D9CAA}"/>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3686" name="Oval 22">
            <a:extLst>
              <a:ext uri="{FF2B5EF4-FFF2-40B4-BE49-F238E27FC236}">
                <a16:creationId xmlns:a16="http://schemas.microsoft.com/office/drawing/2014/main" id="{DCB31C30-EFCD-4005-9963-B687A38F95A8}"/>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3687" name="Oval 23">
            <a:extLst>
              <a:ext uri="{FF2B5EF4-FFF2-40B4-BE49-F238E27FC236}">
                <a16:creationId xmlns:a16="http://schemas.microsoft.com/office/drawing/2014/main" id="{DEED60D3-06A7-4453-A137-191329E76DD0}"/>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3688" name="Oval 24">
            <a:extLst>
              <a:ext uri="{FF2B5EF4-FFF2-40B4-BE49-F238E27FC236}">
                <a16:creationId xmlns:a16="http://schemas.microsoft.com/office/drawing/2014/main" id="{3EA4A718-9453-4B15-94C1-8777D967BB57}"/>
              </a:ext>
            </a:extLst>
          </p:cNvPr>
          <p:cNvSpPr>
            <a:spLocks noChangeArrowheads="1"/>
          </p:cNvSpPr>
          <p:nvPr/>
        </p:nvSpPr>
        <p:spPr bwMode="auto">
          <a:xfrm>
            <a:off x="4818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3689" name="Oval 25">
            <a:extLst>
              <a:ext uri="{FF2B5EF4-FFF2-40B4-BE49-F238E27FC236}">
                <a16:creationId xmlns:a16="http://schemas.microsoft.com/office/drawing/2014/main" id="{91D04DE8-748C-468A-B724-F33E2667A5BE}"/>
              </a:ext>
            </a:extLst>
          </p:cNvPr>
          <p:cNvSpPr>
            <a:spLocks noChangeArrowheads="1"/>
          </p:cNvSpPr>
          <p:nvPr/>
        </p:nvSpPr>
        <p:spPr bwMode="auto">
          <a:xfrm>
            <a:off x="482441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3690" name="Oval 26">
            <a:extLst>
              <a:ext uri="{FF2B5EF4-FFF2-40B4-BE49-F238E27FC236}">
                <a16:creationId xmlns:a16="http://schemas.microsoft.com/office/drawing/2014/main" id="{647925DF-A287-44BE-8921-A192C31EA751}"/>
              </a:ext>
            </a:extLst>
          </p:cNvPr>
          <p:cNvSpPr>
            <a:spLocks noChangeArrowheads="1"/>
          </p:cNvSpPr>
          <p:nvPr/>
        </p:nvSpPr>
        <p:spPr bwMode="auto">
          <a:xfrm>
            <a:off x="481806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3691" name="Text Box 27">
            <a:extLst>
              <a:ext uri="{FF2B5EF4-FFF2-40B4-BE49-F238E27FC236}">
                <a16:creationId xmlns:a16="http://schemas.microsoft.com/office/drawing/2014/main" id="{6E9585B8-8E40-4BB7-8570-9961F2334F6A}"/>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3692" name="Text Box 28">
            <a:extLst>
              <a:ext uri="{FF2B5EF4-FFF2-40B4-BE49-F238E27FC236}">
                <a16:creationId xmlns:a16="http://schemas.microsoft.com/office/drawing/2014/main" id="{177DD506-9C35-4AD8-9344-72EED217D2CA}"/>
              </a:ext>
            </a:extLst>
          </p:cNvPr>
          <p:cNvSpPr txBox="1">
            <a:spLocks noChangeArrowheads="1"/>
          </p:cNvSpPr>
          <p:nvPr/>
        </p:nvSpPr>
        <p:spPr bwMode="auto">
          <a:xfrm>
            <a:off x="46482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E2BDF65C-57CF-489C-92E9-F301AE1234EC}"/>
              </a:ext>
            </a:extLst>
          </p:cNvPr>
          <p:cNvSpPr>
            <a:spLocks noChangeArrowheads="1"/>
          </p:cNvSpPr>
          <p:nvPr/>
        </p:nvSpPr>
        <p:spPr bwMode="auto">
          <a:xfrm>
            <a:off x="4724400" y="4149725"/>
            <a:ext cx="4175125"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Biện</a:t>
            </a:r>
            <a:r>
              <a:rPr lang="en-US" sz="2400" dirty="0">
                <a:solidFill>
                  <a:srgbClr val="000000"/>
                </a:solidFill>
                <a:latin typeface="Arial" charset="0"/>
              </a:rPr>
              <a:t> </a:t>
            </a:r>
            <a:r>
              <a:rPr lang="en-US" sz="2400" dirty="0" err="1">
                <a:solidFill>
                  <a:srgbClr val="000000"/>
                </a:solidFill>
                <a:latin typeface="Arial" charset="0"/>
              </a:rPr>
              <a:t>pháp</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dự</a:t>
            </a:r>
            <a:r>
              <a:rPr lang="en-US" sz="2400" dirty="0">
                <a:solidFill>
                  <a:srgbClr val="000000"/>
                </a:solidFill>
                <a:latin typeface="Arial" charset="0"/>
              </a:rPr>
              <a:t> </a:t>
            </a:r>
            <a:r>
              <a:rPr lang="en-US" sz="2400" dirty="0" err="1">
                <a:solidFill>
                  <a:srgbClr val="000000"/>
                </a:solidFill>
                <a:latin typeface="Arial" charset="0"/>
              </a:rPr>
              <a:t>bị</a:t>
            </a:r>
            <a:r>
              <a:rPr lang="en-US" sz="2400" dirty="0">
                <a:solidFill>
                  <a:srgbClr val="000000"/>
                </a:solidFill>
                <a:latin typeface="Arial" charset="0"/>
              </a:rPr>
              <a:t> </a:t>
            </a:r>
            <a:r>
              <a:rPr lang="en-US" sz="2400" dirty="0" err="1">
                <a:solidFill>
                  <a:srgbClr val="000000"/>
                </a:solidFill>
                <a:latin typeface="Arial" charset="0"/>
              </a:rPr>
              <a:t>động</a:t>
            </a:r>
            <a:r>
              <a:rPr lang="en-US" sz="2400" dirty="0">
                <a:solidFill>
                  <a:srgbClr val="000000"/>
                </a:solidFill>
                <a:latin typeface="Arial" charset="0"/>
              </a:rPr>
              <a:t> </a:t>
            </a:r>
            <a:r>
              <a:rPr lang="en-US" sz="2400" dirty="0" err="1">
                <a:solidFill>
                  <a:srgbClr val="000000"/>
                </a:solidFill>
                <a:latin typeface="Arial" charset="0"/>
              </a:rPr>
              <a:t>viên</a:t>
            </a:r>
            <a:endParaRPr lang="vi-VN" sz="2400" b="1" dirty="0">
              <a:solidFill>
                <a:srgbClr val="000000"/>
              </a:solidFill>
              <a:latin typeface="Arial" charset="0"/>
            </a:endParaRPr>
          </a:p>
        </p:txBody>
      </p:sp>
      <p:sp>
        <p:nvSpPr>
          <p:cNvPr id="27" name="AutoShape 13">
            <a:extLst>
              <a:ext uri="{FF2B5EF4-FFF2-40B4-BE49-F238E27FC236}">
                <a16:creationId xmlns:a16="http://schemas.microsoft.com/office/drawing/2014/main" id="{5E2BBE16-DF85-4A29-8197-6E31DCD1935E}"/>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 </a:t>
            </a:r>
            <a:r>
              <a:rPr lang="en-US" sz="2400" dirty="0" err="1">
                <a:solidFill>
                  <a:srgbClr val="000000"/>
                </a:solidFill>
                <a:latin typeface="Arial" charset="0"/>
              </a:rPr>
              <a:t>Yêu</a:t>
            </a:r>
            <a:r>
              <a:rPr lang="en-US" sz="2400" dirty="0">
                <a:solidFill>
                  <a:srgbClr val="000000"/>
                </a:solidFill>
                <a:latin typeface="Arial" charset="0"/>
              </a:rPr>
              <a:t> </a:t>
            </a:r>
            <a:r>
              <a:rPr lang="en-US" sz="2400" dirty="0" err="1">
                <a:solidFill>
                  <a:srgbClr val="000000"/>
                </a:solidFill>
                <a:latin typeface="Arial" charset="0"/>
              </a:rPr>
              <a:t>cầu</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dự</a:t>
            </a:r>
            <a:r>
              <a:rPr lang="en-US" sz="2400" dirty="0">
                <a:solidFill>
                  <a:srgbClr val="000000"/>
                </a:solidFill>
                <a:latin typeface="Arial" charset="0"/>
              </a:rPr>
              <a:t> </a:t>
            </a:r>
            <a:r>
              <a:rPr lang="en-US" sz="2400" dirty="0" err="1">
                <a:solidFill>
                  <a:srgbClr val="000000"/>
                </a:solidFill>
                <a:latin typeface="Arial" charset="0"/>
              </a:rPr>
              <a:t>bị</a:t>
            </a:r>
            <a:r>
              <a:rPr lang="en-US" sz="2400" dirty="0">
                <a:solidFill>
                  <a:srgbClr val="000000"/>
                </a:solidFill>
                <a:latin typeface="Arial" charset="0"/>
              </a:rPr>
              <a:t> </a:t>
            </a:r>
            <a:r>
              <a:rPr lang="en-US" sz="2400" dirty="0" err="1">
                <a:solidFill>
                  <a:srgbClr val="000000"/>
                </a:solidFill>
                <a:latin typeface="Arial" charset="0"/>
              </a:rPr>
              <a:t>động</a:t>
            </a:r>
            <a:r>
              <a:rPr lang="en-US" sz="2400" dirty="0">
                <a:solidFill>
                  <a:srgbClr val="000000"/>
                </a:solidFill>
                <a:latin typeface="Arial" charset="0"/>
              </a:rPr>
              <a:t> </a:t>
            </a:r>
            <a:r>
              <a:rPr lang="en-US" sz="2400" dirty="0" err="1">
                <a:solidFill>
                  <a:srgbClr val="000000"/>
                </a:solidFill>
                <a:latin typeface="Arial" charset="0"/>
              </a:rPr>
              <a:t>viên</a:t>
            </a:r>
            <a:endParaRPr lang="en-US" sz="22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6BC833F2-5E09-4B6F-8245-24B1BD770A19}"/>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6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366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seq concurrent="1" nextAc="seek">
              <p:cTn id="34" restart="whenNotActive" fill="hold" evtFilter="cancelBubble" nodeType="interactiveSeq">
                <p:stCondLst>
                  <p:cond evt="onClick" delay="0">
                    <p:tgtEl>
                      <p:spTgt spid="11369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369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3690"/>
                                        </p:tgtEl>
                                      </p:cBhvr>
                                    </p:animEffect>
                                    <p:set>
                                      <p:cBhvr>
                                        <p:cTn id="42"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3689"/>
                                        </p:tgtEl>
                                      </p:cBhvr>
                                    </p:animEffect>
                                    <p:set>
                                      <p:cBhvr>
                                        <p:cTn id="46"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3688"/>
                                        </p:tgtEl>
                                      </p:cBhvr>
                                    </p:animEffect>
                                    <p:set>
                                      <p:cBhvr>
                                        <p:cTn id="50"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3687"/>
                                        </p:tgtEl>
                                      </p:cBhvr>
                                    </p:animEffect>
                                    <p:set>
                                      <p:cBhvr>
                                        <p:cTn id="54"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3686"/>
                                        </p:tgtEl>
                                      </p:cBhvr>
                                    </p:animEffect>
                                    <p:set>
                                      <p:cBhvr>
                                        <p:cTn id="58"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3685"/>
                                        </p:tgtEl>
                                      </p:cBhvr>
                                    </p:animEffect>
                                    <p:set>
                                      <p:cBhvr>
                                        <p:cTn id="62"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3683"/>
                                        </p:tgtEl>
                                      </p:cBhvr>
                                    </p:animEffect>
                                    <p:set>
                                      <p:cBhvr>
                                        <p:cTn id="66"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3666"/>
                                        </p:tgtEl>
                                      </p:cBhvr>
                                    </p:animEffect>
                                    <p:set>
                                      <p:cBhvr>
                                        <p:cTn id="70"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D73BB7E0-9642-4BE6-9E98-178836839DDC}"/>
              </a:ext>
            </a:extLst>
          </p:cNvPr>
          <p:cNvSpPr>
            <a:spLocks noChangeArrowheads="1"/>
          </p:cNvSpPr>
          <p:nvPr/>
        </p:nvSpPr>
        <p:spPr bwMode="auto">
          <a:xfrm>
            <a:off x="45942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4693" name="Picture 15" descr="people008">
            <a:extLst>
              <a:ext uri="{FF2B5EF4-FFF2-40B4-BE49-F238E27FC236}">
                <a16:creationId xmlns:a16="http://schemas.microsoft.com/office/drawing/2014/main" id="{FB0CF466-4B31-4783-B5D3-FC7DC07EE10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912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B146B8E-F9E2-4C1C-928B-1B0956845DFA}"/>
              </a:ext>
            </a:extLst>
          </p:cNvPr>
          <p:cNvSpPr txBox="1">
            <a:spLocks noChangeArrowheads="1"/>
          </p:cNvSpPr>
          <p:nvPr/>
        </p:nvSpPr>
        <p:spPr bwMode="auto">
          <a:xfrm>
            <a:off x="1474788" y="969963"/>
            <a:ext cx="7364412"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i="1">
                <a:solidFill>
                  <a:srgbClr val="000000"/>
                </a:solidFill>
              </a:rPr>
              <a:t>“Xây dựng đội ngũ cán bộ LLVTND có</a:t>
            </a:r>
          </a:p>
          <a:p>
            <a:pPr algn="ctr">
              <a:spcBef>
                <a:spcPct val="20000"/>
              </a:spcBef>
            </a:pPr>
            <a:r>
              <a:rPr lang="en-US" altLang="en-US" sz="2800" i="1">
                <a:solidFill>
                  <a:srgbClr val="000000"/>
                </a:solidFill>
              </a:rPr>
              <a:t>phẩm chất, năng lực tốt</a:t>
            </a:r>
            <a:r>
              <a:rPr lang="en-US" altLang="en-US" sz="2800">
                <a:solidFill>
                  <a:srgbClr val="000000"/>
                </a:solidFill>
              </a:rPr>
              <a:t>”, là nội dung của:</a:t>
            </a:r>
          </a:p>
        </p:txBody>
      </p:sp>
      <p:sp>
        <p:nvSpPr>
          <p:cNvPr id="65541" name="AutoShape 5">
            <a:extLst>
              <a:ext uri="{FF2B5EF4-FFF2-40B4-BE49-F238E27FC236}">
                <a16:creationId xmlns:a16="http://schemas.microsoft.com/office/drawing/2014/main" id="{5600068C-B1CE-4CAC-AA1C-C4A209EE3559}"/>
              </a:ext>
            </a:extLst>
          </p:cNvPr>
          <p:cNvSpPr>
            <a:spLocks noChangeArrowheads="1"/>
          </p:cNvSpPr>
          <p:nvPr/>
        </p:nvSpPr>
        <p:spPr bwMode="auto">
          <a:xfrm>
            <a:off x="4724400" y="4144963"/>
            <a:ext cx="4167188"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D. </a:t>
            </a:r>
            <a:r>
              <a:rPr lang="en-US" sz="2400" dirty="0" err="1">
                <a:solidFill>
                  <a:srgbClr val="000000"/>
                </a:solidFill>
                <a:latin typeface="Arial" charset="0"/>
              </a:rPr>
              <a:t>Biện</a:t>
            </a:r>
            <a:r>
              <a:rPr lang="en-US" sz="2400" dirty="0">
                <a:solidFill>
                  <a:srgbClr val="000000"/>
                </a:solidFill>
                <a:latin typeface="Arial" charset="0"/>
              </a:rPr>
              <a:t> </a:t>
            </a:r>
            <a:r>
              <a:rPr lang="en-US" sz="2400" dirty="0" err="1">
                <a:solidFill>
                  <a:srgbClr val="000000"/>
                </a:solidFill>
                <a:latin typeface="Arial" charset="0"/>
              </a:rPr>
              <a:t>pháp</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en-US" sz="2400" dirty="0">
              <a:solidFill>
                <a:srgbClr val="000000"/>
              </a:solidFill>
              <a:latin typeface="Arial" charset="0"/>
            </a:endParaRPr>
          </a:p>
        </p:txBody>
      </p:sp>
      <p:sp>
        <p:nvSpPr>
          <p:cNvPr id="65546" name="AutoShape 10">
            <a:extLst>
              <a:ext uri="{FF2B5EF4-FFF2-40B4-BE49-F238E27FC236}">
                <a16:creationId xmlns:a16="http://schemas.microsoft.com/office/drawing/2014/main" id="{B09E30B7-C80F-4949-945A-5D00B3905894}"/>
              </a:ext>
            </a:extLst>
          </p:cNvPr>
          <p:cNvSpPr>
            <a:spLocks noChangeArrowheads="1"/>
          </p:cNvSpPr>
          <p:nvPr/>
        </p:nvSpPr>
        <p:spPr bwMode="auto">
          <a:xfrm>
            <a:off x="4724400" y="2316163"/>
            <a:ext cx="4167188"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Yêu</a:t>
            </a:r>
            <a:r>
              <a:rPr lang="en-US" sz="2400" dirty="0">
                <a:solidFill>
                  <a:srgbClr val="000000"/>
                </a:solidFill>
                <a:latin typeface="Arial" charset="0"/>
              </a:rPr>
              <a:t> </a:t>
            </a:r>
            <a:r>
              <a:rPr lang="en-US" sz="2400" dirty="0" err="1">
                <a:solidFill>
                  <a:srgbClr val="000000"/>
                </a:solidFill>
                <a:latin typeface="Arial" charset="0"/>
              </a:rPr>
              <a:t>cầu</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vi-VN" sz="2100" b="1" dirty="0">
              <a:solidFill>
                <a:srgbClr val="000000"/>
              </a:solidFill>
              <a:latin typeface="Arial" charset="0"/>
            </a:endParaRPr>
          </a:p>
        </p:txBody>
      </p:sp>
      <p:sp>
        <p:nvSpPr>
          <p:cNvPr id="114707" name="Oval 19">
            <a:extLst>
              <a:ext uri="{FF2B5EF4-FFF2-40B4-BE49-F238E27FC236}">
                <a16:creationId xmlns:a16="http://schemas.microsoft.com/office/drawing/2014/main" id="{07538716-2FEA-43E9-8E85-D7876001526E}"/>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6504" name="Picture 20" descr="ani32">
            <a:hlinkClick r:id="rId7" action="ppaction://hlinksldjump"/>
            <a:extLst>
              <a:ext uri="{FF2B5EF4-FFF2-40B4-BE49-F238E27FC236}">
                <a16:creationId xmlns:a16="http://schemas.microsoft.com/office/drawing/2014/main" id="{02492D3F-3C10-47FD-A5E1-EC37054DEFA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5300" y="61420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a:extLst>
              <a:ext uri="{FF2B5EF4-FFF2-40B4-BE49-F238E27FC236}">
                <a16:creationId xmlns:a16="http://schemas.microsoft.com/office/drawing/2014/main" id="{1224F741-EBDD-4619-A6D3-D0DFE1AAD747}"/>
              </a:ext>
            </a:extLst>
          </p:cNvPr>
          <p:cNvSpPr>
            <a:spLocks noChangeArrowheads="1"/>
          </p:cNvSpPr>
          <p:nvPr/>
        </p:nvSpPr>
        <p:spPr bwMode="auto">
          <a:xfrm>
            <a:off x="4602163"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4710" name="Oval 22">
            <a:extLst>
              <a:ext uri="{FF2B5EF4-FFF2-40B4-BE49-F238E27FC236}">
                <a16:creationId xmlns:a16="http://schemas.microsoft.com/office/drawing/2014/main" id="{0E40DBFE-778C-422F-95F8-042E5D673486}"/>
              </a:ext>
            </a:extLst>
          </p:cNvPr>
          <p:cNvSpPr>
            <a:spLocks noChangeArrowheads="1"/>
          </p:cNvSpPr>
          <p:nvPr/>
        </p:nvSpPr>
        <p:spPr bwMode="auto">
          <a:xfrm>
            <a:off x="4598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4711" name="Oval 23">
            <a:extLst>
              <a:ext uri="{FF2B5EF4-FFF2-40B4-BE49-F238E27FC236}">
                <a16:creationId xmlns:a16="http://schemas.microsoft.com/office/drawing/2014/main" id="{72F0E04F-3A34-4803-8743-F93AB6B46633}"/>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4712" name="Oval 24">
            <a:extLst>
              <a:ext uri="{FF2B5EF4-FFF2-40B4-BE49-F238E27FC236}">
                <a16:creationId xmlns:a16="http://schemas.microsoft.com/office/drawing/2014/main" id="{509EC1E7-CE65-42CB-AFEB-6D835B910F59}"/>
              </a:ext>
            </a:extLst>
          </p:cNvPr>
          <p:cNvSpPr>
            <a:spLocks noChangeArrowheads="1"/>
          </p:cNvSpPr>
          <p:nvPr/>
        </p:nvSpPr>
        <p:spPr bwMode="auto">
          <a:xfrm>
            <a:off x="46021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4713" name="Oval 25">
            <a:extLst>
              <a:ext uri="{FF2B5EF4-FFF2-40B4-BE49-F238E27FC236}">
                <a16:creationId xmlns:a16="http://schemas.microsoft.com/office/drawing/2014/main" id="{B80DD8B4-675F-4048-80B9-A8F245F2A735}"/>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4714" name="Oval 26">
            <a:extLst>
              <a:ext uri="{FF2B5EF4-FFF2-40B4-BE49-F238E27FC236}">
                <a16:creationId xmlns:a16="http://schemas.microsoft.com/office/drawing/2014/main" id="{BA586880-27AC-4CA3-AB2B-A4CEC6F43DFA}"/>
              </a:ext>
            </a:extLst>
          </p:cNvPr>
          <p:cNvSpPr>
            <a:spLocks noChangeArrowheads="1"/>
          </p:cNvSpPr>
          <p:nvPr/>
        </p:nvSpPr>
        <p:spPr bwMode="auto">
          <a:xfrm>
            <a:off x="459422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4715" name="Text Box 27">
            <a:extLst>
              <a:ext uri="{FF2B5EF4-FFF2-40B4-BE49-F238E27FC236}">
                <a16:creationId xmlns:a16="http://schemas.microsoft.com/office/drawing/2014/main" id="{A47494E4-F5E9-45BA-A8D7-436A07F1577C}"/>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4716" name="Text Box 28">
            <a:extLst>
              <a:ext uri="{FF2B5EF4-FFF2-40B4-BE49-F238E27FC236}">
                <a16:creationId xmlns:a16="http://schemas.microsoft.com/office/drawing/2014/main" id="{9EE23D4E-F222-4C8B-9097-7E2D747D7997}"/>
              </a:ext>
            </a:extLst>
          </p:cNvPr>
          <p:cNvSpPr txBox="1">
            <a:spLocks noChangeArrowheads="1"/>
          </p:cNvSpPr>
          <p:nvPr/>
        </p:nvSpPr>
        <p:spPr bwMode="auto">
          <a:xfrm>
            <a:off x="4486275" y="5997575"/>
            <a:ext cx="6731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0">
            <a:extLst>
              <a:ext uri="{FF2B5EF4-FFF2-40B4-BE49-F238E27FC236}">
                <a16:creationId xmlns:a16="http://schemas.microsoft.com/office/drawing/2014/main" id="{D03506A8-EF43-469D-BDB2-5B61986AD558}"/>
              </a:ext>
            </a:extLst>
          </p:cNvPr>
          <p:cNvSpPr>
            <a:spLocks noChangeArrowheads="1"/>
          </p:cNvSpPr>
          <p:nvPr/>
        </p:nvSpPr>
        <p:spPr bwMode="auto">
          <a:xfrm>
            <a:off x="228600" y="23161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 </a:t>
            </a:r>
            <a:r>
              <a:rPr lang="en-US" sz="2400" dirty="0" err="1">
                <a:solidFill>
                  <a:srgbClr val="000000"/>
                </a:solidFill>
                <a:latin typeface="Arial" charset="0"/>
              </a:rPr>
              <a:t>Quan</a:t>
            </a:r>
            <a:r>
              <a:rPr lang="en-US" sz="2400" dirty="0">
                <a:solidFill>
                  <a:srgbClr val="000000"/>
                </a:solidFill>
                <a:latin typeface="Arial" charset="0"/>
              </a:rPr>
              <a:t> </a:t>
            </a:r>
            <a:r>
              <a:rPr lang="en-US" sz="2400" dirty="0" err="1">
                <a:solidFill>
                  <a:srgbClr val="000000"/>
                </a:solidFill>
                <a:latin typeface="Arial" charset="0"/>
              </a:rPr>
              <a:t>điểm</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vi-VN" sz="2100" b="1" dirty="0">
              <a:solidFill>
                <a:srgbClr val="000000"/>
              </a:solidFill>
              <a:latin typeface="Arial" charset="0"/>
            </a:endParaRPr>
          </a:p>
        </p:txBody>
      </p:sp>
      <p:sp>
        <p:nvSpPr>
          <p:cNvPr id="27" name="AutoShape 10">
            <a:extLst>
              <a:ext uri="{FF2B5EF4-FFF2-40B4-BE49-F238E27FC236}">
                <a16:creationId xmlns:a16="http://schemas.microsoft.com/office/drawing/2014/main" id="{8F5C3D20-8EA5-4EB5-AAA9-2CE7E3A32F1F}"/>
              </a:ext>
            </a:extLst>
          </p:cNvPr>
          <p:cNvSpPr>
            <a:spLocks noChangeArrowheads="1"/>
          </p:cNvSpPr>
          <p:nvPr/>
        </p:nvSpPr>
        <p:spPr bwMode="auto">
          <a:xfrm>
            <a:off x="228600" y="4144963"/>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C. </a:t>
            </a:r>
            <a:r>
              <a:rPr lang="en-US" sz="2400" dirty="0" err="1">
                <a:solidFill>
                  <a:srgbClr val="000000"/>
                </a:solidFill>
                <a:latin typeface="Arial" charset="0"/>
              </a:rPr>
              <a:t>Phương</a:t>
            </a:r>
            <a:r>
              <a:rPr lang="en-US" sz="2400" dirty="0">
                <a:solidFill>
                  <a:srgbClr val="000000"/>
                </a:solidFill>
                <a:latin typeface="Arial" charset="0"/>
              </a:rPr>
              <a:t> </a:t>
            </a:r>
            <a:r>
              <a:rPr lang="en-US" sz="2400" dirty="0" err="1">
                <a:solidFill>
                  <a:srgbClr val="000000"/>
                </a:solidFill>
                <a:latin typeface="Arial" charset="0"/>
              </a:rPr>
              <a:t>hướng</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vi-VN" sz="21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37ECE980-99AD-456A-BB1D-5F7EF34D588D}"/>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4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469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seq concurrent="1" nextAc="seek">
              <p:cTn id="34" restart="whenNotActive" fill="hold" evtFilter="cancelBubble" nodeType="interactiveSeq">
                <p:stCondLst>
                  <p:cond evt="onClick" delay="0">
                    <p:tgtEl>
                      <p:spTgt spid="11471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471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4714"/>
                                        </p:tgtEl>
                                      </p:cBhvr>
                                    </p:animEffect>
                                    <p:set>
                                      <p:cBhvr>
                                        <p:cTn id="42"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4713"/>
                                        </p:tgtEl>
                                      </p:cBhvr>
                                    </p:animEffect>
                                    <p:set>
                                      <p:cBhvr>
                                        <p:cTn id="46"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4712"/>
                                        </p:tgtEl>
                                      </p:cBhvr>
                                    </p:animEffect>
                                    <p:set>
                                      <p:cBhvr>
                                        <p:cTn id="50"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4711"/>
                                        </p:tgtEl>
                                      </p:cBhvr>
                                    </p:animEffect>
                                    <p:set>
                                      <p:cBhvr>
                                        <p:cTn id="54"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4710"/>
                                        </p:tgtEl>
                                      </p:cBhvr>
                                    </p:animEffect>
                                    <p:set>
                                      <p:cBhvr>
                                        <p:cTn id="58"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4709"/>
                                        </p:tgtEl>
                                      </p:cBhvr>
                                    </p:animEffect>
                                    <p:set>
                                      <p:cBhvr>
                                        <p:cTn id="62"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4707"/>
                                        </p:tgtEl>
                                      </p:cBhvr>
                                    </p:animEffect>
                                    <p:set>
                                      <p:cBhvr>
                                        <p:cTn id="66"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4690"/>
                                        </p:tgtEl>
                                      </p:cBhvr>
                                    </p:animEffect>
                                    <p:set>
                                      <p:cBhvr>
                                        <p:cTn id="70"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a:extLst>
              <a:ext uri="{FF2B5EF4-FFF2-40B4-BE49-F238E27FC236}">
                <a16:creationId xmlns:a16="http://schemas.microsoft.com/office/drawing/2014/main" id="{A89F9CBB-A9A6-45CD-B624-73EC47A45684}"/>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5717" name="Picture 15" descr="people008">
            <a:extLst>
              <a:ext uri="{FF2B5EF4-FFF2-40B4-BE49-F238E27FC236}">
                <a16:creationId xmlns:a16="http://schemas.microsoft.com/office/drawing/2014/main" id="{0A00C089-EBA4-4E04-94E4-2CB23C32A47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304800" y="5649913"/>
            <a:ext cx="914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B87CC0D-6C51-45AE-AD0A-061B48035ECF}"/>
              </a:ext>
            </a:extLst>
          </p:cNvPr>
          <p:cNvSpPr txBox="1">
            <a:spLocks noChangeArrowheads="1"/>
          </p:cNvSpPr>
          <p:nvPr/>
        </p:nvSpPr>
        <p:spPr bwMode="auto">
          <a:xfrm>
            <a:off x="1447800" y="1011238"/>
            <a:ext cx="7467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i="1">
                <a:solidFill>
                  <a:srgbClr val="000000"/>
                </a:solidFill>
              </a:rPr>
              <a:t>“Tích cực phát triển kinh tế và thực hành tiết kiệm”, </a:t>
            </a:r>
            <a:r>
              <a:rPr lang="en-US" altLang="en-US" sz="2800">
                <a:solidFill>
                  <a:srgbClr val="000000"/>
                </a:solidFill>
              </a:rPr>
              <a:t>là nội dung của quan điểm nguyên tắc:</a:t>
            </a:r>
          </a:p>
        </p:txBody>
      </p:sp>
      <p:sp>
        <p:nvSpPr>
          <p:cNvPr id="65541" name="AutoShape 5">
            <a:extLst>
              <a:ext uri="{FF2B5EF4-FFF2-40B4-BE49-F238E27FC236}">
                <a16:creationId xmlns:a16="http://schemas.microsoft.com/office/drawing/2014/main" id="{1E3A7944-BD3F-4778-B091-6288A6A55608}"/>
              </a:ext>
            </a:extLst>
          </p:cNvPr>
          <p:cNvSpPr>
            <a:spLocks noChangeArrowheads="1"/>
          </p:cNvSpPr>
          <p:nvPr/>
        </p:nvSpPr>
        <p:spPr bwMode="auto">
          <a:xfrm>
            <a:off x="228600" y="2309813"/>
            <a:ext cx="4178300" cy="13176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tự</a:t>
            </a:r>
            <a:r>
              <a:rPr lang="en-US" sz="2400" dirty="0">
                <a:solidFill>
                  <a:srgbClr val="000000"/>
                </a:solidFill>
                <a:latin typeface="Arial" charset="0"/>
              </a:rPr>
              <a:t> </a:t>
            </a:r>
            <a:r>
              <a:rPr lang="en-US" sz="2400" dirty="0" err="1">
                <a:solidFill>
                  <a:srgbClr val="000000"/>
                </a:solidFill>
                <a:latin typeface="Arial" charset="0"/>
              </a:rPr>
              <a:t>cường</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p>
          <a:p>
            <a:pPr algn="ctr">
              <a:defRPr/>
            </a:pP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E15EFC44-A457-4ED3-8092-4B13B3D72A0A}"/>
              </a:ext>
            </a:extLst>
          </p:cNvPr>
          <p:cNvSpPr>
            <a:spLocks noChangeArrowheads="1"/>
          </p:cNvSpPr>
          <p:nvPr/>
        </p:nvSpPr>
        <p:spPr bwMode="auto">
          <a:xfrm>
            <a:off x="228600" y="4152900"/>
            <a:ext cx="41783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C. </a:t>
            </a:r>
            <a:r>
              <a:rPr lang="en-US" sz="2400" dirty="0" err="1">
                <a:solidFill>
                  <a:srgbClr val="000000"/>
                </a:solidFill>
                <a:latin typeface="Arial" charset="0"/>
              </a:rPr>
              <a:t>Kinh</a:t>
            </a:r>
            <a:r>
              <a:rPr lang="en-US" sz="2400" dirty="0">
                <a:solidFill>
                  <a:srgbClr val="000000"/>
                </a:solidFill>
                <a:latin typeface="Arial" charset="0"/>
              </a:rPr>
              <a:t> </a:t>
            </a:r>
            <a:r>
              <a:rPr lang="en-US" sz="2400" dirty="0" err="1">
                <a:solidFill>
                  <a:srgbClr val="000000"/>
                </a:solidFill>
                <a:latin typeface="Arial" charset="0"/>
              </a:rPr>
              <a:t>tế</a:t>
            </a:r>
            <a:r>
              <a:rPr lang="en-US" sz="2400" dirty="0">
                <a:solidFill>
                  <a:srgbClr val="000000"/>
                </a:solidFill>
                <a:latin typeface="Arial" charset="0"/>
              </a:rPr>
              <a:t> </a:t>
            </a:r>
            <a:r>
              <a:rPr lang="en-US" sz="2400" dirty="0" err="1">
                <a:solidFill>
                  <a:srgbClr val="000000"/>
                </a:solidFill>
                <a:latin typeface="Arial" charset="0"/>
              </a:rPr>
              <a:t>kết</a:t>
            </a:r>
            <a:r>
              <a:rPr lang="en-US" sz="2400" dirty="0">
                <a:solidFill>
                  <a:srgbClr val="000000"/>
                </a:solidFill>
                <a:latin typeface="Arial" charset="0"/>
              </a:rPr>
              <a:t> </a:t>
            </a:r>
            <a:r>
              <a:rPr lang="en-US" sz="2400" dirty="0" err="1">
                <a:solidFill>
                  <a:srgbClr val="000000"/>
                </a:solidFill>
                <a:latin typeface="Arial" charset="0"/>
              </a:rPr>
              <a:t>hợp</a:t>
            </a:r>
            <a:r>
              <a:rPr lang="en-US" sz="2400" dirty="0">
                <a:solidFill>
                  <a:srgbClr val="000000"/>
                </a:solidFill>
                <a:latin typeface="Arial" charset="0"/>
              </a:rPr>
              <a:t> </a:t>
            </a:r>
            <a:r>
              <a:rPr lang="en-US" sz="2400" dirty="0" err="1">
                <a:solidFill>
                  <a:srgbClr val="000000"/>
                </a:solidFill>
                <a:latin typeface="Arial" charset="0"/>
              </a:rPr>
              <a:t>với</a:t>
            </a:r>
            <a:r>
              <a:rPr lang="en-US" sz="2400" dirty="0">
                <a:solidFill>
                  <a:srgbClr val="000000"/>
                </a:solidFill>
                <a:latin typeface="Arial" charset="0"/>
              </a:rPr>
              <a:t> </a:t>
            </a:r>
          </a:p>
          <a:p>
            <a:pPr algn="ctr">
              <a:defRPr/>
            </a:pPr>
            <a:r>
              <a:rPr lang="en-US" sz="2400" dirty="0" err="1">
                <a:solidFill>
                  <a:srgbClr val="000000"/>
                </a:solidFill>
                <a:latin typeface="Arial" charset="0"/>
              </a:rPr>
              <a:t>quốc</a:t>
            </a:r>
            <a:r>
              <a:rPr lang="en-US" sz="2400" dirty="0">
                <a:solidFill>
                  <a:srgbClr val="000000"/>
                </a:solidFill>
                <a:latin typeface="Arial" charset="0"/>
              </a:rPr>
              <a:t> </a:t>
            </a:r>
            <a:r>
              <a:rPr lang="en-US" sz="2400" dirty="0" err="1">
                <a:solidFill>
                  <a:srgbClr val="000000"/>
                </a:solidFill>
                <a:latin typeface="Arial" charset="0"/>
              </a:rPr>
              <a:t>phòng</a:t>
            </a:r>
            <a:r>
              <a:rPr lang="en-US" sz="2400" dirty="0">
                <a:solidFill>
                  <a:srgbClr val="000000"/>
                </a:solidFill>
                <a:latin typeface="Arial" charset="0"/>
              </a:rPr>
              <a:t>, an </a:t>
            </a:r>
            <a:r>
              <a:rPr lang="en-US" sz="2400" dirty="0" err="1">
                <a:solidFill>
                  <a:srgbClr val="000000"/>
                </a:solidFill>
                <a:latin typeface="Arial" charset="0"/>
              </a:rPr>
              <a:t>ninh</a:t>
            </a:r>
            <a:endParaRPr lang="vi-VN" sz="2400" b="1" dirty="0">
              <a:solidFill>
                <a:srgbClr val="000000"/>
              </a:solidFill>
              <a:latin typeface="Arial" charset="0"/>
            </a:endParaRPr>
          </a:p>
        </p:txBody>
      </p:sp>
      <p:sp>
        <p:nvSpPr>
          <p:cNvPr id="115731" name="Oval 19">
            <a:extLst>
              <a:ext uri="{FF2B5EF4-FFF2-40B4-BE49-F238E27FC236}">
                <a16:creationId xmlns:a16="http://schemas.microsoft.com/office/drawing/2014/main" id="{09BDC5A4-72C3-4812-91FD-83D8CFF2FF69}"/>
              </a:ext>
            </a:extLst>
          </p:cNvPr>
          <p:cNvSpPr>
            <a:spLocks noChangeArrowheads="1"/>
          </p:cNvSpPr>
          <p:nvPr/>
        </p:nvSpPr>
        <p:spPr bwMode="auto">
          <a:xfrm>
            <a:off x="4724400" y="60483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8552" name="Picture 20" descr="ani32">
            <a:hlinkClick r:id="rId7" action="ppaction://hlinksldjump"/>
            <a:extLst>
              <a:ext uri="{FF2B5EF4-FFF2-40B4-BE49-F238E27FC236}">
                <a16:creationId xmlns:a16="http://schemas.microsoft.com/office/drawing/2014/main" id="{32AB69CD-3D4E-45D3-9F6B-FB88E7AF500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28000" y="6018213"/>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a:extLst>
              <a:ext uri="{FF2B5EF4-FFF2-40B4-BE49-F238E27FC236}">
                <a16:creationId xmlns:a16="http://schemas.microsoft.com/office/drawing/2014/main" id="{7D3AD278-2775-4517-8B45-D2A7E666CD08}"/>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5734" name="Oval 22">
            <a:extLst>
              <a:ext uri="{FF2B5EF4-FFF2-40B4-BE49-F238E27FC236}">
                <a16:creationId xmlns:a16="http://schemas.microsoft.com/office/drawing/2014/main" id="{817CDAB0-A299-4290-B016-61FCB13428D9}"/>
              </a:ext>
            </a:extLst>
          </p:cNvPr>
          <p:cNvSpPr>
            <a:spLocks noChangeArrowheads="1"/>
          </p:cNvSpPr>
          <p:nvPr/>
        </p:nvSpPr>
        <p:spPr bwMode="auto">
          <a:xfrm>
            <a:off x="4745038" y="60293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5735" name="Oval 23">
            <a:extLst>
              <a:ext uri="{FF2B5EF4-FFF2-40B4-BE49-F238E27FC236}">
                <a16:creationId xmlns:a16="http://schemas.microsoft.com/office/drawing/2014/main" id="{D05F59C5-6BE4-4211-9EFC-D2D41DB9136D}"/>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5736" name="Oval 24">
            <a:extLst>
              <a:ext uri="{FF2B5EF4-FFF2-40B4-BE49-F238E27FC236}">
                <a16:creationId xmlns:a16="http://schemas.microsoft.com/office/drawing/2014/main" id="{817B608B-5B29-41CB-AFDE-C50CB6365090}"/>
              </a:ext>
            </a:extLst>
          </p:cNvPr>
          <p:cNvSpPr>
            <a:spLocks noChangeArrowheads="1"/>
          </p:cNvSpPr>
          <p:nvPr/>
        </p:nvSpPr>
        <p:spPr bwMode="auto">
          <a:xfrm>
            <a:off x="4745038" y="60293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5737" name="Oval 25">
            <a:extLst>
              <a:ext uri="{FF2B5EF4-FFF2-40B4-BE49-F238E27FC236}">
                <a16:creationId xmlns:a16="http://schemas.microsoft.com/office/drawing/2014/main" id="{6D03C24F-5FA4-433B-8BBC-DC7227853A66}"/>
              </a:ext>
            </a:extLst>
          </p:cNvPr>
          <p:cNvSpPr>
            <a:spLocks noChangeArrowheads="1"/>
          </p:cNvSpPr>
          <p:nvPr/>
        </p:nvSpPr>
        <p:spPr bwMode="auto">
          <a:xfrm>
            <a:off x="4724400"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5738" name="Oval 26">
            <a:extLst>
              <a:ext uri="{FF2B5EF4-FFF2-40B4-BE49-F238E27FC236}">
                <a16:creationId xmlns:a16="http://schemas.microsoft.com/office/drawing/2014/main" id="{14589158-3403-45D9-ADE1-32ABD5FE0DBB}"/>
              </a:ext>
            </a:extLst>
          </p:cNvPr>
          <p:cNvSpPr>
            <a:spLocks noChangeArrowheads="1"/>
          </p:cNvSpPr>
          <p:nvPr/>
        </p:nvSpPr>
        <p:spPr bwMode="auto">
          <a:xfrm>
            <a:off x="4724400"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5739" name="Text Box 27">
            <a:extLst>
              <a:ext uri="{FF2B5EF4-FFF2-40B4-BE49-F238E27FC236}">
                <a16:creationId xmlns:a16="http://schemas.microsoft.com/office/drawing/2014/main" id="{76DB8127-EB49-4856-BDBD-9D8FF4969E42}"/>
              </a:ext>
            </a:extLst>
          </p:cNvPr>
          <p:cNvSpPr txBox="1">
            <a:spLocks noChangeArrowheads="1"/>
          </p:cNvSpPr>
          <p:nvPr/>
        </p:nvSpPr>
        <p:spPr bwMode="auto">
          <a:xfrm>
            <a:off x="33528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5740" name="Text Box 28">
            <a:extLst>
              <a:ext uri="{FF2B5EF4-FFF2-40B4-BE49-F238E27FC236}">
                <a16:creationId xmlns:a16="http://schemas.microsoft.com/office/drawing/2014/main" id="{AEF00643-E657-4850-B3FD-01BCD96C255F}"/>
              </a:ext>
            </a:extLst>
          </p:cNvPr>
          <p:cNvSpPr txBox="1">
            <a:spLocks noChangeArrowheads="1"/>
          </p:cNvSpPr>
          <p:nvPr/>
        </p:nvSpPr>
        <p:spPr bwMode="auto">
          <a:xfrm>
            <a:off x="45720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7" name="AutoShape 13">
            <a:extLst>
              <a:ext uri="{FF2B5EF4-FFF2-40B4-BE49-F238E27FC236}">
                <a16:creationId xmlns:a16="http://schemas.microsoft.com/office/drawing/2014/main" id="{51E95B5E-AE0F-4583-A1E9-8A71E45E9C2F}"/>
              </a:ext>
            </a:extLst>
          </p:cNvPr>
          <p:cNvSpPr>
            <a:spLocks noChangeArrowheads="1"/>
          </p:cNvSpPr>
          <p:nvPr/>
        </p:nvSpPr>
        <p:spPr bwMode="auto">
          <a:xfrm>
            <a:off x="4800600" y="4152900"/>
            <a:ext cx="41148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Chủ</a:t>
            </a:r>
            <a:r>
              <a:rPr lang="en-US" sz="2400" dirty="0">
                <a:solidFill>
                  <a:srgbClr val="000000"/>
                </a:solidFill>
                <a:latin typeface="Arial" charset="0"/>
              </a:rPr>
              <a:t> </a:t>
            </a:r>
            <a:r>
              <a:rPr lang="en-US" sz="2400" dirty="0" err="1">
                <a:solidFill>
                  <a:srgbClr val="000000"/>
                </a:solidFill>
                <a:latin typeface="Arial" charset="0"/>
              </a:rPr>
              <a:t>động</a:t>
            </a:r>
            <a:r>
              <a:rPr lang="en-US" sz="2400" dirty="0">
                <a:solidFill>
                  <a:srgbClr val="000000"/>
                </a:solidFill>
                <a:latin typeface="Arial" charset="0"/>
              </a:rPr>
              <a:t> </a:t>
            </a:r>
            <a:r>
              <a:rPr lang="en-US" sz="2400" dirty="0" err="1">
                <a:solidFill>
                  <a:srgbClr val="000000"/>
                </a:solidFill>
                <a:latin typeface="Arial" charset="0"/>
              </a:rPr>
              <a:t>chuẩn</a:t>
            </a:r>
            <a:r>
              <a:rPr lang="en-US" sz="2400" dirty="0">
                <a:solidFill>
                  <a:srgbClr val="000000"/>
                </a:solidFill>
                <a:latin typeface="Arial" charset="0"/>
              </a:rPr>
              <a:t> </a:t>
            </a:r>
            <a:r>
              <a:rPr lang="en-US" sz="2400" dirty="0" err="1">
                <a:solidFill>
                  <a:srgbClr val="000000"/>
                </a:solidFill>
                <a:latin typeface="Arial" charset="0"/>
              </a:rPr>
              <a:t>bị</a:t>
            </a:r>
            <a:r>
              <a:rPr lang="en-US" sz="2400" dirty="0">
                <a:solidFill>
                  <a:srgbClr val="000000"/>
                </a:solidFill>
                <a:latin typeface="Arial" charset="0"/>
              </a:rPr>
              <a:t> </a:t>
            </a:r>
            <a:r>
              <a:rPr lang="en-US" sz="2400" dirty="0" err="1">
                <a:solidFill>
                  <a:srgbClr val="000000"/>
                </a:solidFill>
                <a:latin typeface="Arial" charset="0"/>
              </a:rPr>
              <a:t>trong</a:t>
            </a:r>
            <a:endParaRPr lang="en-US" sz="2400" dirty="0">
              <a:solidFill>
                <a:srgbClr val="000000"/>
              </a:solidFill>
              <a:latin typeface="Arial" charset="0"/>
            </a:endParaRPr>
          </a:p>
          <a:p>
            <a:pPr algn="ctr">
              <a:defRPr/>
            </a:pPr>
            <a:r>
              <a:rPr lang="en-US" sz="2400" dirty="0">
                <a:solidFill>
                  <a:srgbClr val="000000"/>
                </a:solidFill>
                <a:latin typeface="Arial" charset="0"/>
              </a:rPr>
              <a:t> </a:t>
            </a: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tranh</a:t>
            </a:r>
            <a:r>
              <a:rPr lang="en-US" sz="2400" dirty="0">
                <a:solidFill>
                  <a:srgbClr val="000000"/>
                </a:solidFill>
                <a:latin typeface="Arial" charset="0"/>
              </a:rPr>
              <a:t> </a:t>
            </a:r>
            <a:r>
              <a:rPr lang="en-US" sz="2400" dirty="0" err="1">
                <a:solidFill>
                  <a:srgbClr val="000000"/>
                </a:solidFill>
                <a:latin typeface="Arial" charset="0"/>
              </a:rPr>
              <a:t>nhân</a:t>
            </a:r>
            <a:r>
              <a:rPr lang="en-US" sz="2400" dirty="0">
                <a:solidFill>
                  <a:srgbClr val="000000"/>
                </a:solidFill>
                <a:latin typeface="Arial" charset="0"/>
              </a:rPr>
              <a:t> </a:t>
            </a:r>
            <a:r>
              <a:rPr lang="en-US" sz="2400" dirty="0" err="1">
                <a:solidFill>
                  <a:srgbClr val="000000"/>
                </a:solidFill>
                <a:latin typeface="Arial" charset="0"/>
              </a:rPr>
              <a:t>dân</a:t>
            </a:r>
            <a:endParaRPr lang="vi-VN" sz="2400" b="1" dirty="0">
              <a:solidFill>
                <a:srgbClr val="000000"/>
              </a:solidFill>
              <a:latin typeface="Arial" charset="0"/>
            </a:endParaRPr>
          </a:p>
        </p:txBody>
      </p:sp>
      <p:sp>
        <p:nvSpPr>
          <p:cNvPr id="28" name="AutoShape 13">
            <a:extLst>
              <a:ext uri="{FF2B5EF4-FFF2-40B4-BE49-F238E27FC236}">
                <a16:creationId xmlns:a16="http://schemas.microsoft.com/office/drawing/2014/main" id="{D2A8F7E9-EB3E-4530-948C-9525334570C8}"/>
              </a:ext>
            </a:extLst>
          </p:cNvPr>
          <p:cNvSpPr>
            <a:spLocks noChangeArrowheads="1"/>
          </p:cNvSpPr>
          <p:nvPr/>
        </p:nvSpPr>
        <p:spPr bwMode="auto">
          <a:xfrm>
            <a:off x="4800600" y="2341563"/>
            <a:ext cx="4114800" cy="12858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Vừa</a:t>
            </a:r>
            <a:r>
              <a:rPr lang="en-US" sz="2400" dirty="0">
                <a:solidFill>
                  <a:srgbClr val="000000"/>
                </a:solidFill>
                <a:latin typeface="Arial" charset="0"/>
              </a:rPr>
              <a:t> </a:t>
            </a:r>
            <a:r>
              <a:rPr lang="en-US" sz="2400" dirty="0" err="1">
                <a:solidFill>
                  <a:srgbClr val="000000"/>
                </a:solidFill>
                <a:latin typeface="Arial" charset="0"/>
              </a:rPr>
              <a:t>sản</a:t>
            </a:r>
            <a:r>
              <a:rPr lang="en-US" sz="2400" dirty="0">
                <a:solidFill>
                  <a:srgbClr val="000000"/>
                </a:solidFill>
                <a:latin typeface="Arial" charset="0"/>
              </a:rPr>
              <a:t> </a:t>
            </a:r>
            <a:r>
              <a:rPr lang="en-US" sz="2400" dirty="0" err="1">
                <a:solidFill>
                  <a:srgbClr val="000000"/>
                </a:solidFill>
                <a:latin typeface="Arial" charset="0"/>
              </a:rPr>
              <a:t>xuất</a:t>
            </a:r>
            <a:r>
              <a:rPr lang="en-US" sz="2400" dirty="0">
                <a:solidFill>
                  <a:srgbClr val="000000"/>
                </a:solidFill>
                <a:latin typeface="Arial" charset="0"/>
              </a:rPr>
              <a:t>, </a:t>
            </a:r>
            <a:r>
              <a:rPr lang="en-US" sz="2400" dirty="0" err="1">
                <a:solidFill>
                  <a:srgbClr val="000000"/>
                </a:solidFill>
                <a:latin typeface="Arial" charset="0"/>
              </a:rPr>
              <a:t>vừa</a:t>
            </a:r>
            <a:r>
              <a:rPr lang="en-US" sz="2400" dirty="0">
                <a:solidFill>
                  <a:srgbClr val="000000"/>
                </a:solidFill>
                <a:latin typeface="Arial" charset="0"/>
              </a:rPr>
              <a:t> </a:t>
            </a:r>
            <a:r>
              <a:rPr lang="en-US" sz="2400" dirty="0" err="1">
                <a:solidFill>
                  <a:srgbClr val="000000"/>
                </a:solidFill>
                <a:latin typeface="Arial" charset="0"/>
              </a:rPr>
              <a:t>chiến</a:t>
            </a:r>
            <a:endParaRPr lang="en-US" sz="2400" dirty="0">
              <a:solidFill>
                <a:srgbClr val="000000"/>
              </a:solidFill>
              <a:latin typeface="Arial" charset="0"/>
            </a:endParaRPr>
          </a:p>
          <a:p>
            <a:pPr algn="ctr">
              <a:defRPr/>
            </a:pPr>
            <a:r>
              <a:rPr lang="en-US" sz="2400" dirty="0">
                <a:solidFill>
                  <a:srgbClr val="000000"/>
                </a:solidFill>
                <a:latin typeface="Arial" charset="0"/>
              </a:rPr>
              <a:t> </a:t>
            </a:r>
            <a:r>
              <a:rPr lang="en-US" sz="2400" dirty="0" err="1">
                <a:solidFill>
                  <a:srgbClr val="000000"/>
                </a:solidFill>
                <a:latin typeface="Arial" charset="0"/>
              </a:rPr>
              <a:t>đấu</a:t>
            </a:r>
            <a:r>
              <a:rPr lang="en-US" sz="2400" dirty="0">
                <a:solidFill>
                  <a:srgbClr val="000000"/>
                </a:solidFill>
                <a:latin typeface="Arial" charset="0"/>
              </a:rPr>
              <a:t> </a:t>
            </a:r>
            <a:r>
              <a:rPr lang="en-US" sz="2400" dirty="0" err="1">
                <a:solidFill>
                  <a:srgbClr val="000000"/>
                </a:solidFill>
                <a:latin typeface="Arial" charset="0"/>
              </a:rPr>
              <a:t>trong</a:t>
            </a:r>
            <a:r>
              <a:rPr lang="en-US" sz="2400" dirty="0">
                <a:solidFill>
                  <a:srgbClr val="000000"/>
                </a:solidFill>
                <a:latin typeface="Arial" charset="0"/>
              </a:rPr>
              <a:t> </a:t>
            </a: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tranh</a:t>
            </a:r>
            <a:endParaRPr lang="en-US" sz="2400" b="1" dirty="0">
              <a:solidFill>
                <a:srgbClr val="000000"/>
              </a:solidFill>
              <a:latin typeface="Arial" charset="0"/>
            </a:endParaRPr>
          </a:p>
        </p:txBody>
      </p:sp>
      <p:sp>
        <p:nvSpPr>
          <p:cNvPr id="30" name="Rectangle: Rounded Corners 29">
            <a:extLst>
              <a:ext uri="{FF2B5EF4-FFF2-40B4-BE49-F238E27FC236}">
                <a16:creationId xmlns:a16="http://schemas.microsoft.com/office/drawing/2014/main" id="{E1290D87-62F0-4A0F-B079-B59A5919BB48}"/>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571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seq concurrent="1" nextAc="seek">
              <p:cTn id="34" restart="whenNotActive" fill="hold" evtFilter="cancelBubble" nodeType="interactiveSeq">
                <p:stCondLst>
                  <p:cond evt="onClick" delay="0">
                    <p:tgtEl>
                      <p:spTgt spid="11573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574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5738"/>
                                        </p:tgtEl>
                                      </p:cBhvr>
                                    </p:animEffect>
                                    <p:set>
                                      <p:cBhvr>
                                        <p:cTn id="42"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5737"/>
                                        </p:tgtEl>
                                      </p:cBhvr>
                                    </p:animEffect>
                                    <p:set>
                                      <p:cBhvr>
                                        <p:cTn id="46"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5736"/>
                                        </p:tgtEl>
                                      </p:cBhvr>
                                    </p:animEffect>
                                    <p:set>
                                      <p:cBhvr>
                                        <p:cTn id="50"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5735"/>
                                        </p:tgtEl>
                                      </p:cBhvr>
                                    </p:animEffect>
                                    <p:set>
                                      <p:cBhvr>
                                        <p:cTn id="54"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5734"/>
                                        </p:tgtEl>
                                      </p:cBhvr>
                                    </p:animEffect>
                                    <p:set>
                                      <p:cBhvr>
                                        <p:cTn id="58"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5733"/>
                                        </p:tgtEl>
                                      </p:cBhvr>
                                    </p:animEffect>
                                    <p:set>
                                      <p:cBhvr>
                                        <p:cTn id="62"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5731"/>
                                        </p:tgtEl>
                                      </p:cBhvr>
                                    </p:animEffect>
                                    <p:set>
                                      <p:cBhvr>
                                        <p:cTn id="66"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5714"/>
                                        </p:tgtEl>
                                      </p:cBhvr>
                                    </p:animEffect>
                                    <p:set>
                                      <p:cBhvr>
                                        <p:cTn id="70"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a:extLst>
              <a:ext uri="{FF2B5EF4-FFF2-40B4-BE49-F238E27FC236}">
                <a16:creationId xmlns:a16="http://schemas.microsoft.com/office/drawing/2014/main" id="{9E98557F-B3FB-4C7A-95CF-5A82D4A40BF9}"/>
              </a:ext>
            </a:extLst>
          </p:cNvPr>
          <p:cNvSpPr>
            <a:spLocks noChangeArrowheads="1"/>
          </p:cNvSpPr>
          <p:nvPr/>
        </p:nvSpPr>
        <p:spPr bwMode="auto">
          <a:xfrm>
            <a:off x="47132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6741" name="Picture 15" descr="people008">
            <a:extLst>
              <a:ext uri="{FF2B5EF4-FFF2-40B4-BE49-F238E27FC236}">
                <a16:creationId xmlns:a16="http://schemas.microsoft.com/office/drawing/2014/main" id="{6CCE75C7-F320-4F01-B3D4-B6145413B16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D2484C5-9AF8-47D7-AE12-FF069ECA29E4}"/>
              </a:ext>
            </a:extLst>
          </p:cNvPr>
          <p:cNvSpPr txBox="1">
            <a:spLocks noChangeArrowheads="1"/>
          </p:cNvSpPr>
          <p:nvPr/>
        </p:nvSpPr>
        <p:spPr bwMode="auto">
          <a:xfrm>
            <a:off x="1452563" y="895350"/>
            <a:ext cx="7620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600" i="1">
                <a:solidFill>
                  <a:srgbClr val="000000"/>
                </a:solidFill>
              </a:rPr>
              <a:t>“Quân đội, Công an phải có tinh thần đoàn kết quân - dân, đoàn kết nội bộ, đoàn kết quốc tế tốt”, </a:t>
            </a:r>
            <a:r>
              <a:rPr lang="en-US" altLang="en-US" sz="2600">
                <a:solidFill>
                  <a:srgbClr val="000000"/>
                </a:solidFill>
              </a:rPr>
              <a:t>là nội dung của:</a:t>
            </a:r>
          </a:p>
        </p:txBody>
      </p:sp>
      <p:sp>
        <p:nvSpPr>
          <p:cNvPr id="65541" name="AutoShape 5">
            <a:extLst>
              <a:ext uri="{FF2B5EF4-FFF2-40B4-BE49-F238E27FC236}">
                <a16:creationId xmlns:a16="http://schemas.microsoft.com/office/drawing/2014/main" id="{AA70C358-529E-4DB5-9ABB-BB32DA25E978}"/>
              </a:ext>
            </a:extLst>
          </p:cNvPr>
          <p:cNvSpPr>
            <a:spLocks noChangeArrowheads="1"/>
          </p:cNvSpPr>
          <p:nvPr/>
        </p:nvSpPr>
        <p:spPr bwMode="auto">
          <a:xfrm>
            <a:off x="228600" y="4149725"/>
            <a:ext cx="4191000" cy="130651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C.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a:p>
            <a:pPr algn="ctr">
              <a:defRPr/>
            </a:pP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cách</a:t>
            </a:r>
            <a:r>
              <a:rPr lang="en-US" sz="2400" dirty="0">
                <a:solidFill>
                  <a:srgbClr val="000000"/>
                </a:solidFill>
                <a:latin typeface="Arial" charset="0"/>
              </a:rPr>
              <a:t> </a:t>
            </a:r>
            <a:r>
              <a:rPr lang="en-US" sz="2400" dirty="0" err="1">
                <a:solidFill>
                  <a:srgbClr val="000000"/>
                </a:solidFill>
                <a:latin typeface="Arial" charset="0"/>
              </a:rPr>
              <a:t>mạng</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D90D0C40-66F9-4976-BC64-859B41D62100}"/>
              </a:ext>
            </a:extLst>
          </p:cNvPr>
          <p:cNvSpPr>
            <a:spLocks noChangeArrowheads="1"/>
          </p:cNvSpPr>
          <p:nvPr/>
        </p:nvSpPr>
        <p:spPr bwMode="auto">
          <a:xfrm>
            <a:off x="228600" y="2332038"/>
            <a:ext cx="4191000" cy="13065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A.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p>
          <a:p>
            <a:pPr algn="ctr">
              <a:defRPr/>
            </a:pP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chính</a:t>
            </a:r>
            <a:r>
              <a:rPr lang="en-US" sz="2400" dirty="0">
                <a:solidFill>
                  <a:srgbClr val="000000"/>
                </a:solidFill>
                <a:latin typeface="Arial" charset="0"/>
              </a:rPr>
              <a:t> </a:t>
            </a:r>
            <a:r>
              <a:rPr lang="en-US" sz="2400" dirty="0" err="1">
                <a:solidFill>
                  <a:srgbClr val="000000"/>
                </a:solidFill>
                <a:latin typeface="Arial" charset="0"/>
              </a:rPr>
              <a:t>quy</a:t>
            </a:r>
            <a:endParaRPr lang="vi-VN" sz="2400" b="1" dirty="0">
              <a:solidFill>
                <a:srgbClr val="000000"/>
              </a:solidFill>
              <a:latin typeface="Arial" charset="0"/>
            </a:endParaRPr>
          </a:p>
        </p:txBody>
      </p:sp>
      <p:sp>
        <p:nvSpPr>
          <p:cNvPr id="116755" name="Oval 19">
            <a:extLst>
              <a:ext uri="{FF2B5EF4-FFF2-40B4-BE49-F238E27FC236}">
                <a16:creationId xmlns:a16="http://schemas.microsoft.com/office/drawing/2014/main" id="{70D9FBA9-DE4E-4DB6-B454-C2221AD4FBEA}"/>
              </a:ext>
            </a:extLst>
          </p:cNvPr>
          <p:cNvSpPr>
            <a:spLocks noChangeArrowheads="1"/>
          </p:cNvSpPr>
          <p:nvPr/>
        </p:nvSpPr>
        <p:spPr bwMode="auto">
          <a:xfrm>
            <a:off x="46863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0600" name="Picture 20" descr="ani32">
            <a:hlinkClick r:id="rId7" action="ppaction://hlinksldjump"/>
            <a:extLst>
              <a:ext uri="{FF2B5EF4-FFF2-40B4-BE49-F238E27FC236}">
                <a16:creationId xmlns:a16="http://schemas.microsoft.com/office/drawing/2014/main" id="{68446FB1-99EB-4C93-8386-E85C2A58A2F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6725"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a:extLst>
              <a:ext uri="{FF2B5EF4-FFF2-40B4-BE49-F238E27FC236}">
                <a16:creationId xmlns:a16="http://schemas.microsoft.com/office/drawing/2014/main" id="{6A500399-86C1-4DC5-BB3E-7EA4ECFF1DA2}"/>
              </a:ext>
            </a:extLst>
          </p:cNvPr>
          <p:cNvSpPr>
            <a:spLocks noChangeArrowheads="1"/>
          </p:cNvSpPr>
          <p:nvPr/>
        </p:nvSpPr>
        <p:spPr bwMode="auto">
          <a:xfrm>
            <a:off x="468630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6758" name="Oval 22">
            <a:extLst>
              <a:ext uri="{FF2B5EF4-FFF2-40B4-BE49-F238E27FC236}">
                <a16:creationId xmlns:a16="http://schemas.microsoft.com/office/drawing/2014/main" id="{7B419B55-DFCC-4A73-97BD-93DB72EB5D4D}"/>
              </a:ext>
            </a:extLst>
          </p:cNvPr>
          <p:cNvSpPr>
            <a:spLocks noChangeArrowheads="1"/>
          </p:cNvSpPr>
          <p:nvPr/>
        </p:nvSpPr>
        <p:spPr bwMode="auto">
          <a:xfrm>
            <a:off x="471805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6759" name="Oval 23">
            <a:extLst>
              <a:ext uri="{FF2B5EF4-FFF2-40B4-BE49-F238E27FC236}">
                <a16:creationId xmlns:a16="http://schemas.microsoft.com/office/drawing/2014/main" id="{FBB7BAE4-E0AB-436E-9CF0-BFD74AE65B76}"/>
              </a:ext>
            </a:extLst>
          </p:cNvPr>
          <p:cNvSpPr>
            <a:spLocks noChangeArrowheads="1"/>
          </p:cNvSpPr>
          <p:nvPr/>
        </p:nvSpPr>
        <p:spPr bwMode="auto">
          <a:xfrm>
            <a:off x="468630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6760" name="Oval 24">
            <a:extLst>
              <a:ext uri="{FF2B5EF4-FFF2-40B4-BE49-F238E27FC236}">
                <a16:creationId xmlns:a16="http://schemas.microsoft.com/office/drawing/2014/main" id="{5E1A44A7-5931-422A-89A2-03BDCAFB0500}"/>
              </a:ext>
            </a:extLst>
          </p:cNvPr>
          <p:cNvSpPr>
            <a:spLocks noChangeArrowheads="1"/>
          </p:cNvSpPr>
          <p:nvPr/>
        </p:nvSpPr>
        <p:spPr bwMode="auto">
          <a:xfrm>
            <a:off x="47180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6761" name="Oval 25">
            <a:extLst>
              <a:ext uri="{FF2B5EF4-FFF2-40B4-BE49-F238E27FC236}">
                <a16:creationId xmlns:a16="http://schemas.microsoft.com/office/drawing/2014/main" id="{B8A5C3CA-9359-48D2-A9C3-93067D1B74A0}"/>
              </a:ext>
            </a:extLst>
          </p:cNvPr>
          <p:cNvSpPr>
            <a:spLocks noChangeArrowheads="1"/>
          </p:cNvSpPr>
          <p:nvPr/>
        </p:nvSpPr>
        <p:spPr bwMode="auto">
          <a:xfrm>
            <a:off x="47132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6762" name="Oval 26">
            <a:extLst>
              <a:ext uri="{FF2B5EF4-FFF2-40B4-BE49-F238E27FC236}">
                <a16:creationId xmlns:a16="http://schemas.microsoft.com/office/drawing/2014/main" id="{A28D6BE8-A458-4DE3-BDB2-154BED2E5D9F}"/>
              </a:ext>
            </a:extLst>
          </p:cNvPr>
          <p:cNvSpPr>
            <a:spLocks noChangeArrowheads="1"/>
          </p:cNvSpPr>
          <p:nvPr/>
        </p:nvSpPr>
        <p:spPr bwMode="auto">
          <a:xfrm>
            <a:off x="4718050" y="6046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6763" name="Text Box 27">
            <a:extLst>
              <a:ext uri="{FF2B5EF4-FFF2-40B4-BE49-F238E27FC236}">
                <a16:creationId xmlns:a16="http://schemas.microsoft.com/office/drawing/2014/main" id="{5B113278-A6D7-4FDA-97A4-DA4575BB563C}"/>
              </a:ext>
            </a:extLst>
          </p:cNvPr>
          <p:cNvSpPr txBox="1">
            <a:spLocks noChangeArrowheads="1"/>
          </p:cNvSpPr>
          <p:nvPr/>
        </p:nvSpPr>
        <p:spPr bwMode="auto">
          <a:xfrm>
            <a:off x="3429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6764" name="Text Box 28">
            <a:extLst>
              <a:ext uri="{FF2B5EF4-FFF2-40B4-BE49-F238E27FC236}">
                <a16:creationId xmlns:a16="http://schemas.microsoft.com/office/drawing/2014/main" id="{BF5DFA53-E0E4-4E17-9624-F014682C8A13}"/>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143DBC1A-4091-4234-9FDA-6F4E4C19FE04}"/>
              </a:ext>
            </a:extLst>
          </p:cNvPr>
          <p:cNvSpPr>
            <a:spLocks noChangeArrowheads="1"/>
          </p:cNvSpPr>
          <p:nvPr/>
        </p:nvSpPr>
        <p:spPr bwMode="auto">
          <a:xfrm>
            <a:off x="4813300" y="2332038"/>
            <a:ext cx="4102100" cy="13065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B. </a:t>
            </a:r>
            <a:r>
              <a:rPr lang="en-US" sz="2400" dirty="0" err="1">
                <a:solidFill>
                  <a:srgbClr val="000000"/>
                </a:solidFill>
                <a:latin typeface="Arial" charset="0"/>
              </a:rPr>
              <a:t>Giáo</a:t>
            </a:r>
            <a:r>
              <a:rPr lang="en-US" sz="2400" dirty="0">
                <a:solidFill>
                  <a:srgbClr val="000000"/>
                </a:solidFill>
                <a:latin typeface="Arial" charset="0"/>
              </a:rPr>
              <a:t> </a:t>
            </a:r>
            <a:r>
              <a:rPr lang="en-US" sz="2400" dirty="0" err="1">
                <a:solidFill>
                  <a:srgbClr val="000000"/>
                </a:solidFill>
                <a:latin typeface="Arial" charset="0"/>
              </a:rPr>
              <a:t>dục</a:t>
            </a:r>
            <a:r>
              <a:rPr lang="en-US" sz="2400" dirty="0">
                <a:solidFill>
                  <a:srgbClr val="000000"/>
                </a:solidFill>
                <a:latin typeface="Arial" charset="0"/>
              </a:rPr>
              <a:t> </a:t>
            </a:r>
            <a:r>
              <a:rPr lang="en-US" sz="2400" dirty="0" err="1">
                <a:solidFill>
                  <a:srgbClr val="000000"/>
                </a:solidFill>
                <a:latin typeface="Arial" charset="0"/>
              </a:rPr>
              <a:t>chính</a:t>
            </a:r>
            <a:r>
              <a:rPr lang="en-US" sz="2400" dirty="0">
                <a:solidFill>
                  <a:srgbClr val="000000"/>
                </a:solidFill>
                <a:latin typeface="Arial" charset="0"/>
              </a:rPr>
              <a:t> </a:t>
            </a:r>
            <a:r>
              <a:rPr lang="en-US" sz="2400" dirty="0" err="1">
                <a:solidFill>
                  <a:srgbClr val="000000"/>
                </a:solidFill>
                <a:latin typeface="Arial" charset="0"/>
              </a:rPr>
              <a:t>trị</a:t>
            </a:r>
            <a:r>
              <a:rPr lang="en-US" sz="2400" dirty="0">
                <a:solidFill>
                  <a:srgbClr val="000000"/>
                </a:solidFill>
                <a:latin typeface="Arial" charset="0"/>
              </a:rPr>
              <a:t> </a:t>
            </a:r>
          </a:p>
          <a:p>
            <a:pPr algn="ctr">
              <a:defRPr/>
            </a:pPr>
            <a:r>
              <a:rPr lang="en-US" sz="2400" dirty="0" err="1">
                <a:solidFill>
                  <a:srgbClr val="000000"/>
                </a:solidFill>
                <a:latin typeface="Arial" charset="0"/>
              </a:rPr>
              <a:t>cho</a:t>
            </a:r>
            <a:r>
              <a:rPr lang="en-US" sz="2400" dirty="0">
                <a:solidFill>
                  <a:srgbClr val="000000"/>
                </a:solidFill>
                <a:latin typeface="Arial" charset="0"/>
              </a:rPr>
              <a:t> </a:t>
            </a:r>
            <a:r>
              <a:rPr lang="en-US" sz="2400" dirty="0" err="1">
                <a:solidFill>
                  <a:srgbClr val="000000"/>
                </a:solidFill>
                <a:latin typeface="Arial" charset="0"/>
              </a:rPr>
              <a:t>công</a:t>
            </a:r>
            <a:r>
              <a:rPr lang="en-US" sz="2400" dirty="0">
                <a:solidFill>
                  <a:srgbClr val="000000"/>
                </a:solidFill>
                <a:latin typeface="Arial" charset="0"/>
              </a:rPr>
              <a:t> an,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endParaRPr lang="en-US" sz="2400" dirty="0">
              <a:solidFill>
                <a:srgbClr val="000000"/>
              </a:solidFill>
              <a:latin typeface="Arial" charset="0"/>
            </a:endParaRPr>
          </a:p>
        </p:txBody>
      </p:sp>
      <p:sp>
        <p:nvSpPr>
          <p:cNvPr id="27" name="AutoShape 13">
            <a:extLst>
              <a:ext uri="{FF2B5EF4-FFF2-40B4-BE49-F238E27FC236}">
                <a16:creationId xmlns:a16="http://schemas.microsoft.com/office/drawing/2014/main" id="{61B92180-682F-4CB9-A201-5439B7CAE0C5}"/>
              </a:ext>
            </a:extLst>
          </p:cNvPr>
          <p:cNvSpPr>
            <a:spLocks noChangeArrowheads="1"/>
          </p:cNvSpPr>
          <p:nvPr/>
        </p:nvSpPr>
        <p:spPr bwMode="auto">
          <a:xfrm>
            <a:off x="4813300" y="4143375"/>
            <a:ext cx="4102100" cy="13128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D. </a:t>
            </a:r>
            <a:r>
              <a:rPr lang="en-US" sz="2400" dirty="0" err="1">
                <a:solidFill>
                  <a:srgbClr val="000000"/>
                </a:solidFill>
                <a:latin typeface="Arial" charset="0"/>
              </a:rPr>
              <a:t>Yêu</a:t>
            </a:r>
            <a:r>
              <a:rPr lang="en-US" sz="2400" dirty="0">
                <a:solidFill>
                  <a:srgbClr val="000000"/>
                </a:solidFill>
                <a:latin typeface="Arial" charset="0"/>
              </a:rPr>
              <a:t> </a:t>
            </a:r>
            <a:r>
              <a:rPr lang="en-US" sz="2400" dirty="0" err="1">
                <a:solidFill>
                  <a:srgbClr val="000000"/>
                </a:solidFill>
                <a:latin typeface="Arial" charset="0"/>
              </a:rPr>
              <a:t>cầu</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a:defRPr/>
            </a:pP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r>
              <a:rPr lang="en-US" sz="2400" dirty="0" err="1">
                <a:solidFill>
                  <a:srgbClr val="000000"/>
                </a:solidFill>
                <a:latin typeface="Arial" charset="0"/>
              </a:rPr>
              <a:t>công</a:t>
            </a:r>
            <a:r>
              <a:rPr lang="en-US" sz="2400" dirty="0">
                <a:solidFill>
                  <a:srgbClr val="000000"/>
                </a:solidFill>
                <a:latin typeface="Arial" charset="0"/>
              </a:rPr>
              <a:t> an</a:t>
            </a:r>
            <a:endParaRPr lang="vi-VN"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161961C1-412B-4047-9F28-599125AF0CF2}"/>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6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6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674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seq concurrent="1" nextAc="seek">
              <p:cTn id="34" restart="whenNotActive" fill="hold" evtFilter="cancelBubble" nodeType="interactiveSeq">
                <p:stCondLst>
                  <p:cond evt="onClick" delay="0">
                    <p:tgtEl>
                      <p:spTgt spid="11676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676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6762"/>
                                        </p:tgtEl>
                                      </p:cBhvr>
                                    </p:animEffect>
                                    <p:set>
                                      <p:cBhvr>
                                        <p:cTn id="42"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6761"/>
                                        </p:tgtEl>
                                      </p:cBhvr>
                                    </p:animEffect>
                                    <p:set>
                                      <p:cBhvr>
                                        <p:cTn id="46"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6760"/>
                                        </p:tgtEl>
                                      </p:cBhvr>
                                    </p:animEffect>
                                    <p:set>
                                      <p:cBhvr>
                                        <p:cTn id="50"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6759"/>
                                        </p:tgtEl>
                                      </p:cBhvr>
                                    </p:animEffect>
                                    <p:set>
                                      <p:cBhvr>
                                        <p:cTn id="54"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6758"/>
                                        </p:tgtEl>
                                      </p:cBhvr>
                                    </p:animEffect>
                                    <p:set>
                                      <p:cBhvr>
                                        <p:cTn id="58"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6757"/>
                                        </p:tgtEl>
                                      </p:cBhvr>
                                    </p:animEffect>
                                    <p:set>
                                      <p:cBhvr>
                                        <p:cTn id="62"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6755"/>
                                        </p:tgtEl>
                                      </p:cBhvr>
                                    </p:animEffect>
                                    <p:set>
                                      <p:cBhvr>
                                        <p:cTn id="66"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6738"/>
                                        </p:tgtEl>
                                      </p:cBhvr>
                                    </p:animEffect>
                                    <p:set>
                                      <p:cBhvr>
                                        <p:cTn id="70"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6" grpId="0" animBg="1"/>
      <p:bldP spid="27"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a:extLst>
              <a:ext uri="{FF2B5EF4-FFF2-40B4-BE49-F238E27FC236}">
                <a16:creationId xmlns:a16="http://schemas.microsoft.com/office/drawing/2014/main" id="{43402135-B9E9-4B34-8CEA-A1617374AA1A}"/>
              </a:ext>
            </a:extLst>
          </p:cNvPr>
          <p:cNvSpPr>
            <a:spLocks noChangeArrowheads="1"/>
          </p:cNvSpPr>
          <p:nvPr/>
        </p:nvSpPr>
        <p:spPr bwMode="auto">
          <a:xfrm>
            <a:off x="4699000"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17779" name="Oval 19">
            <a:extLst>
              <a:ext uri="{FF2B5EF4-FFF2-40B4-BE49-F238E27FC236}">
                <a16:creationId xmlns:a16="http://schemas.microsoft.com/office/drawing/2014/main" id="{90C1F6E5-F050-4207-B5CC-7B812CCCB54F}"/>
              </a:ext>
            </a:extLst>
          </p:cNvPr>
          <p:cNvSpPr>
            <a:spLocks noChangeArrowheads="1"/>
          </p:cNvSpPr>
          <p:nvPr/>
        </p:nvSpPr>
        <p:spPr bwMode="auto">
          <a:xfrm>
            <a:off x="4699000"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2644" name="Picture 20" descr="ani32">
            <a:hlinkClick r:id="rId6" action="ppaction://hlinksldjump"/>
            <a:extLst>
              <a:ext uri="{FF2B5EF4-FFF2-40B4-BE49-F238E27FC236}">
                <a16:creationId xmlns:a16="http://schemas.microsoft.com/office/drawing/2014/main" id="{78F77BBA-BBAF-474E-8FCB-3F49CA988D16}"/>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0772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a:extLst>
              <a:ext uri="{FF2B5EF4-FFF2-40B4-BE49-F238E27FC236}">
                <a16:creationId xmlns:a16="http://schemas.microsoft.com/office/drawing/2014/main" id="{04A1E74A-3ABD-4344-8C27-F1CC3A047C83}"/>
              </a:ext>
            </a:extLst>
          </p:cNvPr>
          <p:cNvSpPr>
            <a:spLocks noChangeArrowheads="1"/>
          </p:cNvSpPr>
          <p:nvPr/>
        </p:nvSpPr>
        <p:spPr bwMode="auto">
          <a:xfrm>
            <a:off x="4699000"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7782" name="Oval 22">
            <a:extLst>
              <a:ext uri="{FF2B5EF4-FFF2-40B4-BE49-F238E27FC236}">
                <a16:creationId xmlns:a16="http://schemas.microsoft.com/office/drawing/2014/main" id="{2D9BF54A-EF8E-49A0-BF57-2786D62D34BA}"/>
              </a:ext>
            </a:extLst>
          </p:cNvPr>
          <p:cNvSpPr>
            <a:spLocks noChangeArrowheads="1"/>
          </p:cNvSpPr>
          <p:nvPr/>
        </p:nvSpPr>
        <p:spPr bwMode="auto">
          <a:xfrm>
            <a:off x="4711700"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7783" name="Oval 23">
            <a:extLst>
              <a:ext uri="{FF2B5EF4-FFF2-40B4-BE49-F238E27FC236}">
                <a16:creationId xmlns:a16="http://schemas.microsoft.com/office/drawing/2014/main" id="{4E40C01A-0AFC-4C8F-BA8E-F1E170CF9538}"/>
              </a:ext>
            </a:extLst>
          </p:cNvPr>
          <p:cNvSpPr>
            <a:spLocks noChangeArrowheads="1"/>
          </p:cNvSpPr>
          <p:nvPr/>
        </p:nvSpPr>
        <p:spPr bwMode="auto">
          <a:xfrm>
            <a:off x="4706938" y="6046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7784" name="Oval 24">
            <a:extLst>
              <a:ext uri="{FF2B5EF4-FFF2-40B4-BE49-F238E27FC236}">
                <a16:creationId xmlns:a16="http://schemas.microsoft.com/office/drawing/2014/main" id="{8E8027F0-E393-46C3-BD76-54A6D0821739}"/>
              </a:ext>
            </a:extLst>
          </p:cNvPr>
          <p:cNvSpPr>
            <a:spLocks noChangeArrowheads="1"/>
          </p:cNvSpPr>
          <p:nvPr/>
        </p:nvSpPr>
        <p:spPr bwMode="auto">
          <a:xfrm>
            <a:off x="4711700" y="6046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7785" name="Oval 25">
            <a:extLst>
              <a:ext uri="{FF2B5EF4-FFF2-40B4-BE49-F238E27FC236}">
                <a16:creationId xmlns:a16="http://schemas.microsoft.com/office/drawing/2014/main" id="{4CAB584B-CC3F-43E3-A2A5-CBB2EFEF6C6E}"/>
              </a:ext>
            </a:extLst>
          </p:cNvPr>
          <p:cNvSpPr>
            <a:spLocks noChangeArrowheads="1"/>
          </p:cNvSpPr>
          <p:nvPr/>
        </p:nvSpPr>
        <p:spPr bwMode="auto">
          <a:xfrm>
            <a:off x="4711700" y="60674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7786" name="Oval 26">
            <a:extLst>
              <a:ext uri="{FF2B5EF4-FFF2-40B4-BE49-F238E27FC236}">
                <a16:creationId xmlns:a16="http://schemas.microsoft.com/office/drawing/2014/main" id="{D301944C-7F09-42B7-9F4A-429E5E185CFD}"/>
              </a:ext>
            </a:extLst>
          </p:cNvPr>
          <p:cNvSpPr>
            <a:spLocks noChangeArrowheads="1"/>
          </p:cNvSpPr>
          <p:nvPr/>
        </p:nvSpPr>
        <p:spPr bwMode="auto">
          <a:xfrm>
            <a:off x="4699000" y="6046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7787" name="Text Box 27">
            <a:extLst>
              <a:ext uri="{FF2B5EF4-FFF2-40B4-BE49-F238E27FC236}">
                <a16:creationId xmlns:a16="http://schemas.microsoft.com/office/drawing/2014/main" id="{0536A4A0-D97F-486F-B2C6-067881BE9414}"/>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7788" name="Text Box 28">
            <a:extLst>
              <a:ext uri="{FF2B5EF4-FFF2-40B4-BE49-F238E27FC236}">
                <a16:creationId xmlns:a16="http://schemas.microsoft.com/office/drawing/2014/main" id="{7942348B-86E2-4393-87DC-065502181320}"/>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pic>
        <p:nvPicPr>
          <p:cNvPr id="25" name="Picture 15" descr="people008">
            <a:extLst>
              <a:ext uri="{FF2B5EF4-FFF2-40B4-BE49-F238E27FC236}">
                <a16:creationId xmlns:a16="http://schemas.microsoft.com/office/drawing/2014/main" id="{61398B50-7356-4EE7-A4DD-AD999533B48E}"/>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152400" y="5562600"/>
            <a:ext cx="9906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a:extLst>
              <a:ext uri="{FF2B5EF4-FFF2-40B4-BE49-F238E27FC236}">
                <a16:creationId xmlns:a16="http://schemas.microsoft.com/office/drawing/2014/main" id="{0FD6881D-959E-4A01-96BD-199C43F89228}"/>
              </a:ext>
            </a:extLst>
          </p:cNvPr>
          <p:cNvSpPr txBox="1">
            <a:spLocks noChangeArrowheads="1"/>
          </p:cNvSpPr>
          <p:nvPr/>
        </p:nvSpPr>
        <p:spPr bwMode="auto">
          <a:xfrm>
            <a:off x="1401763" y="915988"/>
            <a:ext cx="76358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200" i="1">
                <a:solidFill>
                  <a:srgbClr val="000000"/>
                </a:solidFill>
              </a:rPr>
              <a:t>“Bảo đảm LLVTND luôn trong tư thế SSCĐ và chiến đấu thắng lợi”</a:t>
            </a:r>
            <a:r>
              <a:rPr lang="fr-FR" altLang="en-US" sz="2200">
                <a:solidFill>
                  <a:srgbClr val="000000"/>
                </a:solidFill>
              </a:rPr>
              <a:t> là một quan điểm, nguyên tắc xây dựng LLVTND của Đảng ta, quan điểm nguyên tắc này phản ánh:</a:t>
            </a:r>
            <a:endParaRPr lang="en-US" altLang="en-US" sz="2200">
              <a:solidFill>
                <a:srgbClr val="000000"/>
              </a:solidFill>
            </a:endParaRPr>
          </a:p>
        </p:txBody>
      </p:sp>
      <p:sp>
        <p:nvSpPr>
          <p:cNvPr id="28" name="AutoShape 5">
            <a:extLst>
              <a:ext uri="{FF2B5EF4-FFF2-40B4-BE49-F238E27FC236}">
                <a16:creationId xmlns:a16="http://schemas.microsoft.com/office/drawing/2014/main" id="{3EF07531-6D19-43F5-8AA7-CE20BEAD121E}"/>
              </a:ext>
            </a:extLst>
          </p:cNvPr>
          <p:cNvSpPr>
            <a:spLocks noChangeArrowheads="1"/>
          </p:cNvSpPr>
          <p:nvPr/>
        </p:nvSpPr>
        <p:spPr bwMode="auto">
          <a:xfrm>
            <a:off x="4800600" y="4151313"/>
            <a:ext cx="4114800" cy="13350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D</a:t>
            </a:r>
            <a:r>
              <a:rPr lang="fr-FR" sz="2400" dirty="0">
                <a:solidFill>
                  <a:srgbClr val="000000"/>
                </a:solidFill>
                <a:latin typeface="Arial" charset="0"/>
              </a:rPr>
              <a:t>. </a:t>
            </a:r>
            <a:r>
              <a:rPr lang="fr-FR" sz="2400" dirty="0" err="1">
                <a:solidFill>
                  <a:srgbClr val="000000"/>
                </a:solidFill>
                <a:latin typeface="Arial" charset="0"/>
              </a:rPr>
              <a:t>Chức</a:t>
            </a:r>
            <a:r>
              <a:rPr lang="fr-FR" sz="2400" dirty="0">
                <a:solidFill>
                  <a:srgbClr val="000000"/>
                </a:solidFill>
                <a:latin typeface="Arial" charset="0"/>
              </a:rPr>
              <a:t> </a:t>
            </a:r>
            <a:r>
              <a:rPr lang="fr-FR" sz="2400" dirty="0" err="1">
                <a:solidFill>
                  <a:srgbClr val="000000"/>
                </a:solidFill>
                <a:latin typeface="Arial" charset="0"/>
              </a:rPr>
              <a:t>năng</a:t>
            </a:r>
            <a:r>
              <a:rPr lang="fr-FR" sz="2400" dirty="0">
                <a:solidFill>
                  <a:srgbClr val="000000"/>
                </a:solidFill>
                <a:latin typeface="Arial" charset="0"/>
              </a:rPr>
              <a:t>, </a:t>
            </a:r>
            <a:r>
              <a:rPr lang="fr-FR" sz="2400" dirty="0" err="1">
                <a:solidFill>
                  <a:srgbClr val="000000"/>
                </a:solidFill>
                <a:latin typeface="Arial" charset="0"/>
              </a:rPr>
              <a:t>nhiệm</a:t>
            </a:r>
            <a:r>
              <a:rPr lang="fr-FR" sz="2400" dirty="0">
                <a:solidFill>
                  <a:srgbClr val="000000"/>
                </a:solidFill>
                <a:latin typeface="Arial" charset="0"/>
              </a:rPr>
              <a:t> </a:t>
            </a:r>
            <a:r>
              <a:rPr lang="fr-FR" sz="2400" dirty="0" err="1">
                <a:solidFill>
                  <a:srgbClr val="000000"/>
                </a:solidFill>
                <a:latin typeface="Arial" charset="0"/>
              </a:rPr>
              <a:t>vụ</a:t>
            </a:r>
            <a:endParaRPr lang="fr-FR" sz="2400" dirty="0">
              <a:solidFill>
                <a:srgbClr val="000000"/>
              </a:solidFill>
              <a:latin typeface="Arial" charset="0"/>
            </a:endParaRPr>
          </a:p>
          <a:p>
            <a:pPr algn="ctr">
              <a:defRPr/>
            </a:pPr>
            <a:r>
              <a:rPr lang="fr-FR" sz="2400" dirty="0" err="1">
                <a:solidFill>
                  <a:srgbClr val="000000"/>
                </a:solidFill>
                <a:latin typeface="Arial" charset="0"/>
              </a:rPr>
              <a:t>cơ</a:t>
            </a:r>
            <a:r>
              <a:rPr lang="fr-FR" sz="2400" dirty="0">
                <a:solidFill>
                  <a:srgbClr val="000000"/>
                </a:solidFill>
                <a:latin typeface="Arial" charset="0"/>
              </a:rPr>
              <a:t> </a:t>
            </a:r>
            <a:r>
              <a:rPr lang="fr-FR" sz="2400" dirty="0" err="1">
                <a:solidFill>
                  <a:srgbClr val="000000"/>
                </a:solidFill>
                <a:latin typeface="Arial" charset="0"/>
              </a:rPr>
              <a:t>bản</a:t>
            </a:r>
            <a:r>
              <a:rPr lang="fr-FR" sz="2400" dirty="0">
                <a:solidFill>
                  <a:srgbClr val="000000"/>
                </a:solidFill>
                <a:latin typeface="Arial" charset="0"/>
              </a:rPr>
              <a:t>, </a:t>
            </a:r>
            <a:r>
              <a:rPr lang="fr-FR" sz="2400" dirty="0" err="1">
                <a:solidFill>
                  <a:srgbClr val="000000"/>
                </a:solidFill>
                <a:latin typeface="Arial" charset="0"/>
              </a:rPr>
              <a:t>thường</a:t>
            </a:r>
            <a:r>
              <a:rPr lang="fr-FR" sz="2400" dirty="0">
                <a:solidFill>
                  <a:srgbClr val="000000"/>
                </a:solidFill>
                <a:latin typeface="Arial" charset="0"/>
              </a:rPr>
              <a:t> </a:t>
            </a:r>
            <a:r>
              <a:rPr lang="fr-FR" sz="2400" dirty="0" err="1">
                <a:solidFill>
                  <a:srgbClr val="000000"/>
                </a:solidFill>
                <a:latin typeface="Arial" charset="0"/>
              </a:rPr>
              <a:t>xuyên</a:t>
            </a:r>
            <a:r>
              <a:rPr lang="fr-FR" sz="2400" dirty="0">
                <a:solidFill>
                  <a:srgbClr val="000000"/>
                </a:solidFill>
                <a:latin typeface="Arial" charset="0"/>
              </a:rPr>
              <a:t> </a:t>
            </a: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lực</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vũ</a:t>
            </a:r>
            <a:r>
              <a:rPr lang="fr-FR" sz="2400" dirty="0">
                <a:solidFill>
                  <a:srgbClr val="000000"/>
                </a:solidFill>
                <a:latin typeface="Arial" charset="0"/>
              </a:rPr>
              <a:t> </a:t>
            </a:r>
            <a:r>
              <a:rPr lang="fr-FR" sz="2400" dirty="0" err="1">
                <a:solidFill>
                  <a:srgbClr val="000000"/>
                </a:solidFill>
                <a:latin typeface="Arial" charset="0"/>
              </a:rPr>
              <a:t>trang</a:t>
            </a:r>
            <a:r>
              <a:rPr lang="fr-FR" sz="2400" dirty="0">
                <a:solidFill>
                  <a:srgbClr val="000000"/>
                </a:solidFill>
                <a:latin typeface="Arial" charset="0"/>
              </a:rPr>
              <a:t> </a:t>
            </a:r>
            <a:r>
              <a:rPr lang="fr-FR" sz="2400" dirty="0" err="1">
                <a:solidFill>
                  <a:srgbClr val="000000"/>
                </a:solidFill>
                <a:latin typeface="Arial" charset="0"/>
              </a:rPr>
              <a:t>nhân</a:t>
            </a:r>
            <a:r>
              <a:rPr lang="fr-FR" sz="2400" dirty="0">
                <a:solidFill>
                  <a:srgbClr val="000000"/>
                </a:solidFill>
                <a:latin typeface="Arial" charset="0"/>
              </a:rPr>
              <a:t> </a:t>
            </a:r>
            <a:r>
              <a:rPr lang="fr-FR" sz="2400" dirty="0" err="1">
                <a:solidFill>
                  <a:srgbClr val="000000"/>
                </a:solidFill>
                <a:latin typeface="Arial" charset="0"/>
              </a:rPr>
              <a:t>dân</a:t>
            </a:r>
            <a:endParaRPr lang="en-US" sz="2400" dirty="0">
              <a:solidFill>
                <a:srgbClr val="000000"/>
              </a:solidFill>
              <a:latin typeface="Arial" charset="0"/>
            </a:endParaRPr>
          </a:p>
        </p:txBody>
      </p:sp>
      <p:sp>
        <p:nvSpPr>
          <p:cNvPr id="30" name="AutoShape 13">
            <a:extLst>
              <a:ext uri="{FF2B5EF4-FFF2-40B4-BE49-F238E27FC236}">
                <a16:creationId xmlns:a16="http://schemas.microsoft.com/office/drawing/2014/main" id="{5FAC6BD5-B25A-49BF-8A99-F42CC9CD2068}"/>
              </a:ext>
            </a:extLst>
          </p:cNvPr>
          <p:cNvSpPr>
            <a:spLocks noChangeArrowheads="1"/>
          </p:cNvSpPr>
          <p:nvPr/>
        </p:nvSpPr>
        <p:spPr bwMode="auto">
          <a:xfrm>
            <a:off x="4800600" y="2298700"/>
            <a:ext cx="41148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 B. </a:t>
            </a:r>
            <a:r>
              <a:rPr lang="fr-FR" sz="2400" dirty="0" err="1">
                <a:solidFill>
                  <a:srgbClr val="000000"/>
                </a:solidFill>
                <a:latin typeface="Arial" charset="0"/>
              </a:rPr>
              <a:t>Tính</a:t>
            </a:r>
            <a:r>
              <a:rPr lang="fr-FR" sz="2400" dirty="0">
                <a:solidFill>
                  <a:srgbClr val="000000"/>
                </a:solidFill>
                <a:latin typeface="Arial" charset="0"/>
              </a:rPr>
              <a:t> </a:t>
            </a:r>
            <a:r>
              <a:rPr lang="fr-FR" sz="2400" dirty="0" err="1">
                <a:solidFill>
                  <a:srgbClr val="000000"/>
                </a:solidFill>
                <a:latin typeface="Arial" charset="0"/>
              </a:rPr>
              <a:t>chủ</a:t>
            </a:r>
            <a:r>
              <a:rPr lang="fr-FR" sz="2400" dirty="0">
                <a:solidFill>
                  <a:srgbClr val="000000"/>
                </a:solidFill>
                <a:latin typeface="Arial" charset="0"/>
              </a:rPr>
              <a:t> </a:t>
            </a:r>
            <a:r>
              <a:rPr lang="fr-FR" sz="2400" dirty="0" err="1">
                <a:solidFill>
                  <a:srgbClr val="000000"/>
                </a:solidFill>
                <a:latin typeface="Arial" charset="0"/>
              </a:rPr>
              <a:t>động</a:t>
            </a:r>
            <a:r>
              <a:rPr lang="fr-FR" sz="2400" dirty="0">
                <a:solidFill>
                  <a:srgbClr val="000000"/>
                </a:solidFill>
                <a:latin typeface="Arial" charset="0"/>
              </a:rPr>
              <a:t> </a:t>
            </a:r>
            <a:r>
              <a:rPr lang="fr-FR" sz="2400" dirty="0" err="1">
                <a:solidFill>
                  <a:srgbClr val="000000"/>
                </a:solidFill>
                <a:latin typeface="Arial" charset="0"/>
              </a:rPr>
              <a:t>đối</a:t>
            </a:r>
            <a:r>
              <a:rPr lang="fr-FR" sz="2400" dirty="0">
                <a:solidFill>
                  <a:srgbClr val="000000"/>
                </a:solidFill>
                <a:latin typeface="Arial" charset="0"/>
              </a:rPr>
              <a:t> </a:t>
            </a:r>
            <a:r>
              <a:rPr lang="fr-FR" sz="2400" dirty="0" err="1">
                <a:solidFill>
                  <a:srgbClr val="000000"/>
                </a:solidFill>
                <a:latin typeface="Arial" charset="0"/>
              </a:rPr>
              <a:t>phó</a:t>
            </a:r>
            <a:r>
              <a:rPr lang="fr-FR" sz="2400" dirty="0">
                <a:solidFill>
                  <a:srgbClr val="000000"/>
                </a:solidFill>
                <a:latin typeface="Arial" charset="0"/>
              </a:rPr>
              <a:t> </a:t>
            </a:r>
          </a:p>
          <a:p>
            <a:pPr algn="ctr">
              <a:defRPr/>
            </a:pPr>
            <a:r>
              <a:rPr lang="fr-FR" sz="2400" dirty="0" err="1">
                <a:solidFill>
                  <a:srgbClr val="000000"/>
                </a:solidFill>
                <a:latin typeface="Arial" charset="0"/>
              </a:rPr>
              <a:t>kịp</a:t>
            </a:r>
            <a:r>
              <a:rPr lang="fr-FR" sz="2400" dirty="0">
                <a:solidFill>
                  <a:srgbClr val="000000"/>
                </a:solidFill>
                <a:latin typeface="Arial" charset="0"/>
              </a:rPr>
              <a:t> </a:t>
            </a:r>
            <a:r>
              <a:rPr lang="fr-FR" sz="2400" dirty="0" err="1">
                <a:solidFill>
                  <a:srgbClr val="000000"/>
                </a:solidFill>
                <a:latin typeface="Arial" charset="0"/>
              </a:rPr>
              <a:t>thời</a:t>
            </a:r>
            <a:r>
              <a:rPr lang="fr-FR" sz="2400" dirty="0">
                <a:solidFill>
                  <a:srgbClr val="000000"/>
                </a:solidFill>
                <a:latin typeface="Arial" charset="0"/>
              </a:rPr>
              <a:t> </a:t>
            </a:r>
            <a:r>
              <a:rPr lang="fr-FR" sz="2400" dirty="0" err="1">
                <a:solidFill>
                  <a:srgbClr val="000000"/>
                </a:solidFill>
                <a:latin typeface="Arial" charset="0"/>
              </a:rPr>
              <a:t>với</a:t>
            </a:r>
            <a:r>
              <a:rPr lang="fr-FR" sz="2400" dirty="0">
                <a:solidFill>
                  <a:srgbClr val="000000"/>
                </a:solidFill>
                <a:latin typeface="Arial" charset="0"/>
              </a:rPr>
              <a:t> </a:t>
            </a:r>
            <a:r>
              <a:rPr lang="fr-FR" sz="2400" dirty="0" err="1">
                <a:solidFill>
                  <a:srgbClr val="000000"/>
                </a:solidFill>
                <a:latin typeface="Arial" charset="0"/>
              </a:rPr>
              <a:t>kẻ</a:t>
            </a:r>
            <a:r>
              <a:rPr lang="fr-FR" sz="2400" dirty="0">
                <a:solidFill>
                  <a:srgbClr val="000000"/>
                </a:solidFill>
                <a:latin typeface="Arial" charset="0"/>
              </a:rPr>
              <a:t> </a:t>
            </a:r>
            <a:r>
              <a:rPr lang="fr-FR" sz="2400" dirty="0" err="1">
                <a:solidFill>
                  <a:srgbClr val="000000"/>
                </a:solidFill>
                <a:latin typeface="Arial" charset="0"/>
              </a:rPr>
              <a:t>địch</a:t>
            </a:r>
            <a:r>
              <a:rPr lang="fr-FR" sz="2400" dirty="0">
                <a:solidFill>
                  <a:srgbClr val="000000"/>
                </a:solidFill>
                <a:latin typeface="Arial" charset="0"/>
              </a:rPr>
              <a:t> </a:t>
            </a:r>
            <a:r>
              <a:rPr lang="fr-FR" sz="2400" dirty="0" err="1">
                <a:solidFill>
                  <a:srgbClr val="000000"/>
                </a:solidFill>
                <a:latin typeface="Arial" charset="0"/>
              </a:rPr>
              <a:t>đang</a:t>
            </a:r>
            <a:r>
              <a:rPr lang="fr-FR" sz="2400" dirty="0">
                <a:solidFill>
                  <a:srgbClr val="000000"/>
                </a:solidFill>
                <a:latin typeface="Arial" charset="0"/>
              </a:rPr>
              <a:t> </a:t>
            </a:r>
            <a:r>
              <a:rPr lang="fr-FR" sz="2400" dirty="0" err="1">
                <a:solidFill>
                  <a:srgbClr val="000000"/>
                </a:solidFill>
                <a:latin typeface="Arial" charset="0"/>
              </a:rPr>
              <a:t>luôn</a:t>
            </a:r>
            <a:r>
              <a:rPr lang="fr-FR" sz="2400" dirty="0">
                <a:solidFill>
                  <a:srgbClr val="000000"/>
                </a:solidFill>
                <a:latin typeface="Arial" charset="0"/>
              </a:rPr>
              <a:t> </a:t>
            </a:r>
          </a:p>
          <a:p>
            <a:pPr algn="ctr">
              <a:defRPr/>
            </a:pPr>
            <a:r>
              <a:rPr lang="fr-FR" sz="2400" dirty="0" err="1">
                <a:solidFill>
                  <a:srgbClr val="000000"/>
                </a:solidFill>
                <a:latin typeface="Arial" charset="0"/>
              </a:rPr>
              <a:t>tìm</a:t>
            </a:r>
            <a:r>
              <a:rPr lang="fr-FR" sz="2400" dirty="0">
                <a:solidFill>
                  <a:srgbClr val="000000"/>
                </a:solidFill>
                <a:latin typeface="Arial" charset="0"/>
              </a:rPr>
              <a:t> </a:t>
            </a:r>
            <a:r>
              <a:rPr lang="fr-FR" sz="2400" dirty="0" err="1">
                <a:solidFill>
                  <a:srgbClr val="000000"/>
                </a:solidFill>
                <a:latin typeface="Arial" charset="0"/>
              </a:rPr>
              <a:t>cách</a:t>
            </a:r>
            <a:r>
              <a:rPr lang="fr-FR" sz="2400" dirty="0">
                <a:solidFill>
                  <a:srgbClr val="000000"/>
                </a:solidFill>
                <a:latin typeface="Arial" charset="0"/>
              </a:rPr>
              <a:t> </a:t>
            </a:r>
            <a:r>
              <a:rPr lang="fr-FR" sz="2400" dirty="0" err="1">
                <a:solidFill>
                  <a:srgbClr val="000000"/>
                </a:solidFill>
                <a:latin typeface="Arial" charset="0"/>
              </a:rPr>
              <a:t>phá</a:t>
            </a:r>
            <a:r>
              <a:rPr lang="fr-FR" sz="2400" dirty="0">
                <a:solidFill>
                  <a:srgbClr val="000000"/>
                </a:solidFill>
                <a:latin typeface="Arial" charset="0"/>
              </a:rPr>
              <a:t> </a:t>
            </a:r>
            <a:r>
              <a:rPr lang="fr-FR" sz="2400" dirty="0" err="1">
                <a:solidFill>
                  <a:srgbClr val="000000"/>
                </a:solidFill>
                <a:latin typeface="Arial" charset="0"/>
              </a:rPr>
              <a:t>hoại</a:t>
            </a:r>
            <a:r>
              <a:rPr lang="fr-FR" sz="2400" dirty="0">
                <a:solidFill>
                  <a:srgbClr val="000000"/>
                </a:solidFill>
                <a:latin typeface="Arial" charset="0"/>
              </a:rPr>
              <a:t> ta</a:t>
            </a:r>
            <a:endParaRPr lang="en-US" sz="2400" b="1" dirty="0">
              <a:solidFill>
                <a:srgbClr val="000000"/>
              </a:solidFill>
              <a:latin typeface="Arial" charset="0"/>
            </a:endParaRPr>
          </a:p>
        </p:txBody>
      </p:sp>
      <p:sp>
        <p:nvSpPr>
          <p:cNvPr id="31" name="AutoShape 13">
            <a:extLst>
              <a:ext uri="{FF2B5EF4-FFF2-40B4-BE49-F238E27FC236}">
                <a16:creationId xmlns:a16="http://schemas.microsoft.com/office/drawing/2014/main" id="{EB99A988-52EE-4A65-A36D-AE9C5B4FC879}"/>
              </a:ext>
            </a:extLst>
          </p:cNvPr>
          <p:cNvSpPr>
            <a:spLocks noChangeArrowheads="1"/>
          </p:cNvSpPr>
          <p:nvPr/>
        </p:nvSpPr>
        <p:spPr bwMode="auto">
          <a:xfrm>
            <a:off x="228600" y="2300288"/>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 A. </a:t>
            </a:r>
            <a:r>
              <a:rPr lang="fr-FR" sz="2400" dirty="0" err="1">
                <a:solidFill>
                  <a:srgbClr val="000000"/>
                </a:solidFill>
                <a:latin typeface="Arial" charset="0"/>
              </a:rPr>
              <a:t>Yêu</a:t>
            </a:r>
            <a:r>
              <a:rPr lang="fr-FR" sz="2400" dirty="0">
                <a:solidFill>
                  <a:srgbClr val="000000"/>
                </a:solidFill>
                <a:latin typeface="Arial" charset="0"/>
              </a:rPr>
              <a:t> </a:t>
            </a:r>
            <a:r>
              <a:rPr lang="fr-FR" sz="2400" dirty="0" err="1">
                <a:solidFill>
                  <a:srgbClr val="000000"/>
                </a:solidFill>
                <a:latin typeface="Arial" charset="0"/>
              </a:rPr>
              <a:t>cầu</a:t>
            </a:r>
            <a:r>
              <a:rPr lang="fr-FR" sz="2400" dirty="0">
                <a:solidFill>
                  <a:srgbClr val="000000"/>
                </a:solidFill>
                <a:latin typeface="Arial" charset="0"/>
              </a:rPr>
              <a:t> </a:t>
            </a:r>
            <a:r>
              <a:rPr lang="fr-FR" sz="2400" dirty="0" err="1">
                <a:solidFill>
                  <a:srgbClr val="000000"/>
                </a:solidFill>
                <a:latin typeface="Arial" charset="0"/>
              </a:rPr>
              <a:t>nhiệm</a:t>
            </a:r>
            <a:r>
              <a:rPr lang="fr-FR" sz="2400" dirty="0">
                <a:solidFill>
                  <a:srgbClr val="000000"/>
                </a:solidFill>
                <a:latin typeface="Arial" charset="0"/>
              </a:rPr>
              <a:t> </a:t>
            </a:r>
            <a:r>
              <a:rPr lang="fr-FR" sz="2400" dirty="0" err="1">
                <a:solidFill>
                  <a:srgbClr val="000000"/>
                </a:solidFill>
                <a:latin typeface="Arial" charset="0"/>
              </a:rPr>
              <a:t>vụ</a:t>
            </a:r>
            <a:r>
              <a:rPr lang="fr-FR" sz="2400" dirty="0">
                <a:solidFill>
                  <a:srgbClr val="000000"/>
                </a:solidFill>
                <a:latin typeface="Arial" charset="0"/>
              </a:rPr>
              <a:t> </a:t>
            </a:r>
          </a:p>
          <a:p>
            <a:pPr algn="ctr">
              <a:defRPr/>
            </a:pPr>
            <a:r>
              <a:rPr lang="fr-FR" sz="2400" dirty="0" err="1">
                <a:solidFill>
                  <a:srgbClr val="000000"/>
                </a:solidFill>
                <a:latin typeface="Arial" charset="0"/>
              </a:rPr>
              <a:t>thường</a:t>
            </a:r>
            <a:r>
              <a:rPr lang="fr-FR" sz="2400" dirty="0">
                <a:solidFill>
                  <a:srgbClr val="000000"/>
                </a:solidFill>
                <a:latin typeface="Arial" charset="0"/>
              </a:rPr>
              <a:t> </a:t>
            </a:r>
            <a:r>
              <a:rPr lang="fr-FR" sz="2400" dirty="0" err="1">
                <a:solidFill>
                  <a:srgbClr val="000000"/>
                </a:solidFill>
                <a:latin typeface="Arial" charset="0"/>
              </a:rPr>
              <a:t>xuyên</a:t>
            </a:r>
            <a:r>
              <a:rPr lang="fr-FR" sz="2400" dirty="0">
                <a:solidFill>
                  <a:srgbClr val="000000"/>
                </a:solidFill>
                <a:latin typeface="Arial" charset="0"/>
              </a:rPr>
              <a:t> </a:t>
            </a: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lực</a:t>
            </a:r>
            <a:r>
              <a:rPr lang="fr-FR" sz="2400" dirty="0">
                <a:solidFill>
                  <a:srgbClr val="000000"/>
                </a:solidFill>
                <a:latin typeface="Arial" charset="0"/>
              </a:rPr>
              <a:t> </a:t>
            </a:r>
            <a:r>
              <a:rPr lang="fr-FR" sz="2400" dirty="0" err="1">
                <a:solidFill>
                  <a:srgbClr val="000000"/>
                </a:solidFill>
                <a:latin typeface="Arial" charset="0"/>
              </a:rPr>
              <a:t>lượng</a:t>
            </a:r>
            <a:r>
              <a:rPr lang="fr-FR" sz="2400" dirty="0">
                <a:solidFill>
                  <a:srgbClr val="000000"/>
                </a:solidFill>
                <a:latin typeface="Arial" charset="0"/>
              </a:rPr>
              <a:t> </a:t>
            </a:r>
          </a:p>
          <a:p>
            <a:pPr algn="ctr">
              <a:defRPr/>
            </a:pPr>
            <a:r>
              <a:rPr lang="fr-FR" sz="2400" dirty="0" err="1">
                <a:solidFill>
                  <a:srgbClr val="000000"/>
                </a:solidFill>
                <a:latin typeface="Arial" charset="0"/>
              </a:rPr>
              <a:t>vũ</a:t>
            </a:r>
            <a:r>
              <a:rPr lang="fr-FR" sz="2400" dirty="0">
                <a:solidFill>
                  <a:srgbClr val="000000"/>
                </a:solidFill>
                <a:latin typeface="Arial" charset="0"/>
              </a:rPr>
              <a:t> </a:t>
            </a:r>
            <a:r>
              <a:rPr lang="fr-FR" sz="2400" dirty="0" err="1">
                <a:solidFill>
                  <a:srgbClr val="000000"/>
                </a:solidFill>
                <a:latin typeface="Arial" charset="0"/>
              </a:rPr>
              <a:t>trang</a:t>
            </a:r>
            <a:r>
              <a:rPr lang="fr-FR" sz="2400" dirty="0">
                <a:solidFill>
                  <a:srgbClr val="000000"/>
                </a:solidFill>
                <a:latin typeface="Arial" charset="0"/>
              </a:rPr>
              <a:t> </a:t>
            </a:r>
            <a:r>
              <a:rPr lang="fr-FR" sz="2400" dirty="0" err="1">
                <a:solidFill>
                  <a:srgbClr val="000000"/>
                </a:solidFill>
                <a:latin typeface="Arial" charset="0"/>
              </a:rPr>
              <a:t>nhân</a:t>
            </a:r>
            <a:r>
              <a:rPr lang="fr-FR" sz="2400" dirty="0">
                <a:solidFill>
                  <a:srgbClr val="000000"/>
                </a:solidFill>
                <a:latin typeface="Arial" charset="0"/>
              </a:rPr>
              <a:t> </a:t>
            </a:r>
            <a:r>
              <a:rPr lang="fr-FR" sz="2400" dirty="0" err="1">
                <a:solidFill>
                  <a:srgbClr val="000000"/>
                </a:solidFill>
                <a:latin typeface="Arial" charset="0"/>
              </a:rPr>
              <a:t>dân</a:t>
            </a:r>
            <a:endParaRPr lang="en-US" sz="2400" b="1" dirty="0">
              <a:solidFill>
                <a:srgbClr val="000000"/>
              </a:solidFill>
              <a:latin typeface="Arial" charset="0"/>
            </a:endParaRPr>
          </a:p>
        </p:txBody>
      </p:sp>
      <p:sp>
        <p:nvSpPr>
          <p:cNvPr id="32" name="AutoShape 13">
            <a:extLst>
              <a:ext uri="{FF2B5EF4-FFF2-40B4-BE49-F238E27FC236}">
                <a16:creationId xmlns:a16="http://schemas.microsoft.com/office/drawing/2014/main" id="{561B088D-2113-40AB-B148-6AF471B7B3C9}"/>
              </a:ext>
            </a:extLst>
          </p:cNvPr>
          <p:cNvSpPr>
            <a:spLocks noChangeArrowheads="1"/>
          </p:cNvSpPr>
          <p:nvPr/>
        </p:nvSpPr>
        <p:spPr bwMode="auto">
          <a:xfrm>
            <a:off x="228600" y="4151313"/>
            <a:ext cx="4191000" cy="13350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 C. </a:t>
            </a:r>
            <a:r>
              <a:rPr lang="fr-FR" sz="2400" dirty="0" err="1">
                <a:solidFill>
                  <a:srgbClr val="000000"/>
                </a:solidFill>
                <a:latin typeface="Arial" charset="0"/>
              </a:rPr>
              <a:t>Chức</a:t>
            </a:r>
            <a:r>
              <a:rPr lang="fr-FR" sz="2400" dirty="0">
                <a:solidFill>
                  <a:srgbClr val="000000"/>
                </a:solidFill>
                <a:latin typeface="Arial" charset="0"/>
              </a:rPr>
              <a:t> </a:t>
            </a:r>
            <a:r>
              <a:rPr lang="fr-FR" sz="2400" dirty="0" err="1">
                <a:solidFill>
                  <a:srgbClr val="000000"/>
                </a:solidFill>
                <a:latin typeface="Arial" charset="0"/>
              </a:rPr>
              <a:t>năng</a:t>
            </a:r>
            <a:r>
              <a:rPr lang="fr-FR" sz="2400" dirty="0">
                <a:solidFill>
                  <a:srgbClr val="000000"/>
                </a:solidFill>
                <a:latin typeface="Arial" charset="0"/>
              </a:rPr>
              <a:t>, </a:t>
            </a:r>
            <a:r>
              <a:rPr lang="fr-FR" sz="2400" dirty="0" err="1">
                <a:solidFill>
                  <a:srgbClr val="000000"/>
                </a:solidFill>
                <a:latin typeface="Arial" charset="0"/>
              </a:rPr>
              <a:t>nhiệm</a:t>
            </a:r>
            <a:r>
              <a:rPr lang="fr-FR" sz="2400" dirty="0">
                <a:solidFill>
                  <a:srgbClr val="000000"/>
                </a:solidFill>
                <a:latin typeface="Arial" charset="0"/>
              </a:rPr>
              <a:t> </a:t>
            </a:r>
            <a:r>
              <a:rPr lang="fr-FR" sz="2400" dirty="0" err="1">
                <a:solidFill>
                  <a:srgbClr val="000000"/>
                </a:solidFill>
                <a:latin typeface="Arial" charset="0"/>
              </a:rPr>
              <a:t>vụ</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chủ</a:t>
            </a:r>
            <a:r>
              <a:rPr lang="fr-FR" sz="2400" dirty="0">
                <a:solidFill>
                  <a:srgbClr val="000000"/>
                </a:solidFill>
                <a:latin typeface="Arial" charset="0"/>
              </a:rPr>
              <a:t> </a:t>
            </a:r>
            <a:r>
              <a:rPr lang="fr-FR" sz="2400" dirty="0" err="1">
                <a:solidFill>
                  <a:srgbClr val="000000"/>
                </a:solidFill>
                <a:latin typeface="Arial" charset="0"/>
              </a:rPr>
              <a:t>yếu</a:t>
            </a:r>
            <a:r>
              <a:rPr lang="fr-FR" sz="2400" dirty="0">
                <a:solidFill>
                  <a:srgbClr val="000000"/>
                </a:solidFill>
                <a:latin typeface="Arial" charset="0"/>
              </a:rPr>
              <a:t> </a:t>
            </a:r>
            <a:r>
              <a:rPr lang="fr-FR" sz="2400" dirty="0" err="1">
                <a:solidFill>
                  <a:srgbClr val="000000"/>
                </a:solidFill>
                <a:latin typeface="Arial" charset="0"/>
              </a:rPr>
              <a:t>thường</a:t>
            </a:r>
            <a:r>
              <a:rPr lang="fr-FR" sz="2400" dirty="0">
                <a:solidFill>
                  <a:srgbClr val="000000"/>
                </a:solidFill>
                <a:latin typeface="Arial" charset="0"/>
              </a:rPr>
              <a:t> </a:t>
            </a:r>
            <a:r>
              <a:rPr lang="fr-FR" sz="2400" dirty="0" err="1">
                <a:solidFill>
                  <a:srgbClr val="000000"/>
                </a:solidFill>
                <a:latin typeface="Arial" charset="0"/>
              </a:rPr>
              <a:t>xuyên</a:t>
            </a:r>
            <a:r>
              <a:rPr lang="fr-FR" sz="2400" dirty="0">
                <a:solidFill>
                  <a:srgbClr val="000000"/>
                </a:solidFill>
                <a:latin typeface="Arial" charset="0"/>
              </a:rPr>
              <a:t> </a:t>
            </a:r>
            <a:r>
              <a:rPr lang="fr-FR" sz="2400" dirty="0" err="1">
                <a:solidFill>
                  <a:srgbClr val="000000"/>
                </a:solidFill>
                <a:latin typeface="Arial" charset="0"/>
              </a:rPr>
              <a:t>của</a:t>
            </a:r>
            <a:r>
              <a:rPr lang="fr-FR" sz="2400" dirty="0">
                <a:solidFill>
                  <a:srgbClr val="000000"/>
                </a:solidFill>
                <a:latin typeface="Arial" charset="0"/>
              </a:rPr>
              <a:t> </a:t>
            </a:r>
            <a:r>
              <a:rPr lang="fr-FR" sz="2400" dirty="0" err="1">
                <a:solidFill>
                  <a:srgbClr val="000000"/>
                </a:solidFill>
                <a:latin typeface="Arial" charset="0"/>
              </a:rPr>
              <a:t>lực</a:t>
            </a:r>
            <a:endParaRPr lang="fr-FR" sz="2400" dirty="0">
              <a:solidFill>
                <a:srgbClr val="000000"/>
              </a:solidFill>
              <a:latin typeface="Arial" charset="0"/>
            </a:endParaRPr>
          </a:p>
          <a:p>
            <a:pPr algn="ctr">
              <a:defRPr/>
            </a:pPr>
            <a:r>
              <a:rPr lang="fr-FR" sz="2400" dirty="0">
                <a:solidFill>
                  <a:srgbClr val="000000"/>
                </a:solidFill>
                <a:latin typeface="Arial" charset="0"/>
              </a:rPr>
              <a:t> </a:t>
            </a:r>
            <a:r>
              <a:rPr lang="fr-FR" sz="2400" dirty="0" err="1">
                <a:solidFill>
                  <a:srgbClr val="000000"/>
                </a:solidFill>
                <a:latin typeface="Arial" charset="0"/>
              </a:rPr>
              <a:t>lượng</a:t>
            </a:r>
            <a:r>
              <a:rPr lang="fr-FR" sz="2400" dirty="0">
                <a:solidFill>
                  <a:srgbClr val="000000"/>
                </a:solidFill>
                <a:latin typeface="Arial" charset="0"/>
              </a:rPr>
              <a:t> </a:t>
            </a:r>
            <a:r>
              <a:rPr lang="fr-FR" sz="2400" dirty="0" err="1">
                <a:solidFill>
                  <a:srgbClr val="000000"/>
                </a:solidFill>
                <a:latin typeface="Arial" charset="0"/>
              </a:rPr>
              <a:t>vũ</a:t>
            </a:r>
            <a:r>
              <a:rPr lang="fr-FR" sz="2400" dirty="0">
                <a:solidFill>
                  <a:srgbClr val="000000"/>
                </a:solidFill>
                <a:latin typeface="Arial" charset="0"/>
              </a:rPr>
              <a:t> </a:t>
            </a:r>
            <a:r>
              <a:rPr lang="fr-FR" sz="2400" dirty="0" err="1">
                <a:solidFill>
                  <a:srgbClr val="000000"/>
                </a:solidFill>
                <a:latin typeface="Arial" charset="0"/>
              </a:rPr>
              <a:t>trang</a:t>
            </a:r>
            <a:r>
              <a:rPr lang="fr-FR" sz="2400" dirty="0">
                <a:solidFill>
                  <a:srgbClr val="000000"/>
                </a:solidFill>
                <a:latin typeface="Arial" charset="0"/>
              </a:rPr>
              <a:t> </a:t>
            </a:r>
            <a:r>
              <a:rPr lang="fr-FR" sz="2400" dirty="0" err="1">
                <a:solidFill>
                  <a:srgbClr val="000000"/>
                </a:solidFill>
                <a:latin typeface="Arial" charset="0"/>
              </a:rPr>
              <a:t>nhân</a:t>
            </a:r>
            <a:r>
              <a:rPr lang="fr-FR" sz="2400" dirty="0">
                <a:solidFill>
                  <a:srgbClr val="000000"/>
                </a:solidFill>
                <a:latin typeface="Arial" charset="0"/>
              </a:rPr>
              <a:t> </a:t>
            </a:r>
            <a:r>
              <a:rPr lang="fr-FR" sz="2400" dirty="0" err="1">
                <a:solidFill>
                  <a:srgbClr val="000000"/>
                </a:solidFill>
                <a:latin typeface="Arial" charset="0"/>
              </a:rPr>
              <a:t>dân</a:t>
            </a:r>
            <a:endParaRPr lang="en-US" sz="2400" b="1" dirty="0">
              <a:solidFill>
                <a:srgbClr val="000000"/>
              </a:solidFill>
              <a:latin typeface="Arial" charset="0"/>
            </a:endParaRPr>
          </a:p>
        </p:txBody>
      </p:sp>
      <p:sp>
        <p:nvSpPr>
          <p:cNvPr id="29" name="Rectangle: Rounded Corners 28">
            <a:extLst>
              <a:ext uri="{FF2B5EF4-FFF2-40B4-BE49-F238E27FC236}">
                <a16:creationId xmlns:a16="http://schemas.microsoft.com/office/drawing/2014/main" id="{A00D15F7-9753-4412-A0AB-DB73530E46C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49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500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600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7000"/>
                            </p:stCondLst>
                            <p:childTnLst>
                              <p:par>
                                <p:cTn id="19" presetID="4" presetClass="entr" presetSubtype="32"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ox(out)">
                                      <p:cBhvr>
                                        <p:cTn id="21" dur="1000"/>
                                        <p:tgtEl>
                                          <p:spTgt spid="31"/>
                                        </p:tgtEl>
                                      </p:cBhvr>
                                    </p:animEffect>
                                  </p:childTnLst>
                                </p:cTn>
                              </p:par>
                            </p:childTnLst>
                          </p:cTn>
                        </p:par>
                        <p:par>
                          <p:cTn id="22" fill="hold" nodeType="afterGroup">
                            <p:stCondLst>
                              <p:cond delay="8000"/>
                            </p:stCondLst>
                            <p:childTnLst>
                              <p:par>
                                <p:cTn id="23" presetID="4" presetClass="entr" presetSubtype="3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ox(out)">
                                      <p:cBhvr>
                                        <p:cTn id="2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778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778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17786"/>
                                        </p:tgtEl>
                                      </p:cBhvr>
                                    </p:animEffect>
                                    <p:set>
                                      <p:cBhvr>
                                        <p:cTn id="34"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17785"/>
                                        </p:tgtEl>
                                      </p:cBhvr>
                                    </p:animEffect>
                                    <p:set>
                                      <p:cBhvr>
                                        <p:cTn id="38"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17784"/>
                                        </p:tgtEl>
                                      </p:cBhvr>
                                    </p:animEffect>
                                    <p:set>
                                      <p:cBhvr>
                                        <p:cTn id="42"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17783"/>
                                        </p:tgtEl>
                                      </p:cBhvr>
                                    </p:animEffect>
                                    <p:set>
                                      <p:cBhvr>
                                        <p:cTn id="46"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17782"/>
                                        </p:tgtEl>
                                      </p:cBhvr>
                                    </p:animEffect>
                                    <p:set>
                                      <p:cBhvr>
                                        <p:cTn id="50"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17781"/>
                                        </p:tgtEl>
                                      </p:cBhvr>
                                    </p:animEffect>
                                    <p:set>
                                      <p:cBhvr>
                                        <p:cTn id="54"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17779"/>
                                        </p:tgtEl>
                                      </p:cBhvr>
                                    </p:animEffect>
                                    <p:set>
                                      <p:cBhvr>
                                        <p:cTn id="58"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17762"/>
                                        </p:tgtEl>
                                      </p:cBhvr>
                                    </p:animEffect>
                                    <p:set>
                                      <p:cBhvr>
                                        <p:cTn id="62"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3" restart="whenNotActive" fill="hold" evtFilter="cancelBubble" nodeType="interactiveSeq">
                <p:stCondLst>
                  <p:cond evt="onClick" delay="0">
                    <p:tgtEl>
                      <p:spTgt spid="2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28"/>
                                        </p:tgtEl>
                                        <p:attrNameLst>
                                          <p:attrName>style.color</p:attrName>
                                        </p:attrNameLst>
                                      </p:cBhvr>
                                      <p:by>
                                        <p:hsl h="-7200000" s="0" l="0"/>
                                      </p:by>
                                    </p:animClr>
                                    <p:animClr clrSpc="hsl" dir="cw">
                                      <p:cBhvr>
                                        <p:cTn id="68" dur="500" fill="hold"/>
                                        <p:tgtEl>
                                          <p:spTgt spid="28"/>
                                        </p:tgtEl>
                                        <p:attrNameLst>
                                          <p:attrName>fillcolor</p:attrName>
                                        </p:attrNameLst>
                                      </p:cBhvr>
                                      <p:by>
                                        <p:hsl h="-7200000" s="0" l="0"/>
                                      </p:by>
                                    </p:animClr>
                                    <p:animClr clrSpc="hsl" dir="cw">
                                      <p:cBhvr>
                                        <p:cTn id="69" dur="500" fill="hold"/>
                                        <p:tgtEl>
                                          <p:spTgt spid="28"/>
                                        </p:tgtEl>
                                        <p:attrNameLst>
                                          <p:attrName>stroke.color</p:attrName>
                                        </p:attrNameLst>
                                      </p:cBhvr>
                                      <p:by>
                                        <p:hsl h="-7200000" s="0" l="0"/>
                                      </p:by>
                                    </p:animClr>
                                    <p:set>
                                      <p:cBhvr>
                                        <p:cTn id="70" dur="500" fill="hold"/>
                                        <p:tgtEl>
                                          <p:spTgt spid="2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AE661B4C-1BD4-462B-A4A2-E3695973A161}"/>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6261" name="Picture 15" descr="people008">
            <a:extLst>
              <a:ext uri="{FF2B5EF4-FFF2-40B4-BE49-F238E27FC236}">
                <a16:creationId xmlns:a16="http://schemas.microsoft.com/office/drawing/2014/main" id="{F1B5A9D6-C899-4332-B806-DE3F448BFB9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EE899E6-A988-4D61-A857-C91A6069B514}"/>
              </a:ext>
            </a:extLst>
          </p:cNvPr>
          <p:cNvSpPr txBox="1">
            <a:spLocks noChangeArrowheads="1"/>
          </p:cNvSpPr>
          <p:nvPr/>
        </p:nvSpPr>
        <p:spPr bwMode="auto">
          <a:xfrm>
            <a:off x="1763713" y="1011238"/>
            <a:ext cx="6629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800" i="1"/>
              <a:t>Lực lượng vũ trang nhân dân trong</a:t>
            </a:r>
          </a:p>
          <a:p>
            <a:pPr algn="ctr"/>
            <a:r>
              <a:rPr lang="fr-FR" altLang="en-US" sz="2800" i="1"/>
              <a:t>bảo vệ Tổ quốc có vị trí là lực lượng:</a:t>
            </a:r>
            <a:endParaRPr lang="en-US" altLang="en-US" sz="2800" i="1"/>
          </a:p>
        </p:txBody>
      </p:sp>
      <p:sp>
        <p:nvSpPr>
          <p:cNvPr id="65541" name="AutoShape 5">
            <a:extLst>
              <a:ext uri="{FF2B5EF4-FFF2-40B4-BE49-F238E27FC236}">
                <a16:creationId xmlns:a16="http://schemas.microsoft.com/office/drawing/2014/main" id="{1C2D8AEF-BA04-48DF-9919-21882E71A966}"/>
              </a:ext>
            </a:extLst>
          </p:cNvPr>
          <p:cNvSpPr>
            <a:spLocks noChangeArrowheads="1"/>
          </p:cNvSpPr>
          <p:nvPr/>
        </p:nvSpPr>
        <p:spPr bwMode="auto">
          <a:xfrm>
            <a:off x="4810125" y="2301875"/>
            <a:ext cx="4105275"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Nòng</a:t>
            </a:r>
            <a:r>
              <a:rPr lang="fr-FR" sz="2400" dirty="0">
                <a:latin typeface="Arial" charset="0"/>
              </a:rPr>
              <a:t> </a:t>
            </a:r>
            <a:r>
              <a:rPr lang="fr-FR" sz="2400" dirty="0" err="1">
                <a:latin typeface="Arial" charset="0"/>
              </a:rPr>
              <a:t>cốt</a:t>
            </a:r>
            <a:r>
              <a:rPr lang="fr-FR" sz="2400" dirty="0">
                <a:latin typeface="Arial" charset="0"/>
              </a:rPr>
              <a:t> </a:t>
            </a:r>
            <a:r>
              <a:rPr lang="fr-FR" sz="2400" dirty="0" err="1">
                <a:latin typeface="Arial" charset="0"/>
              </a:rPr>
              <a:t>của</a:t>
            </a:r>
            <a:r>
              <a:rPr lang="fr-FR" sz="2400" dirty="0">
                <a:latin typeface="Arial" charset="0"/>
              </a:rPr>
              <a:t> </a:t>
            </a:r>
            <a:r>
              <a:rPr lang="fr-FR" sz="2400" dirty="0" err="1">
                <a:latin typeface="Arial" charset="0"/>
              </a:rPr>
              <a:t>quốc</a:t>
            </a:r>
            <a:r>
              <a:rPr lang="fr-FR" sz="2400" dirty="0">
                <a:latin typeface="Arial" charset="0"/>
              </a:rPr>
              <a:t> </a:t>
            </a:r>
            <a:r>
              <a:rPr lang="fr-FR" sz="2400" dirty="0" err="1">
                <a:latin typeface="Arial" charset="0"/>
              </a:rPr>
              <a:t>phòng</a:t>
            </a:r>
            <a:endParaRPr lang="fr-FR" sz="2400" dirty="0">
              <a:latin typeface="Arial" charset="0"/>
            </a:endParaRPr>
          </a:p>
          <a:p>
            <a:pPr algn="ctr">
              <a:defRPr/>
            </a:pPr>
            <a:r>
              <a:rPr lang="fr-FR" sz="2400" dirty="0">
                <a:latin typeface="Arial" charset="0"/>
              </a:rPr>
              <a:t> </a:t>
            </a:r>
            <a:r>
              <a:rPr lang="fr-FR" sz="2400" dirty="0" err="1">
                <a:latin typeface="Arial" charset="0"/>
              </a:rPr>
              <a:t>toàn</a:t>
            </a:r>
            <a:r>
              <a:rPr lang="fr-FR" sz="2400" dirty="0">
                <a:latin typeface="Arial" charset="0"/>
              </a:rPr>
              <a:t> </a:t>
            </a:r>
            <a:r>
              <a:rPr lang="fr-FR" sz="2400" dirty="0" err="1">
                <a:latin typeface="Arial" charset="0"/>
              </a:rPr>
              <a:t>dân</a:t>
            </a:r>
            <a:r>
              <a:rPr lang="fr-FR" sz="2400" dirty="0">
                <a:latin typeface="Arial" charset="0"/>
              </a:rPr>
              <a:t>, an </a:t>
            </a:r>
            <a:r>
              <a:rPr lang="fr-FR" sz="2400" dirty="0" err="1">
                <a:latin typeface="Arial" charset="0"/>
              </a:rPr>
              <a:t>ninh</a:t>
            </a:r>
            <a:r>
              <a:rPr lang="fr-FR" sz="2400" dirty="0">
                <a:latin typeface="Arial" charset="0"/>
              </a:rPr>
              <a:t> </a:t>
            </a:r>
            <a:r>
              <a:rPr lang="fr-FR" sz="2400" dirty="0" err="1">
                <a:latin typeface="Arial" charset="0"/>
              </a:rPr>
              <a:t>nhân</a:t>
            </a:r>
            <a:r>
              <a:rPr lang="fr-FR" sz="2400" dirty="0">
                <a:latin typeface="Arial" charset="0"/>
              </a:rPr>
              <a:t> </a:t>
            </a:r>
            <a:r>
              <a:rPr lang="fr-FR" sz="2400" dirty="0" err="1">
                <a:latin typeface="Arial" charset="0"/>
              </a:rPr>
              <a:t>dân</a:t>
            </a:r>
            <a:r>
              <a:rPr lang="fr-FR" sz="2400" dirty="0">
                <a:latin typeface="Arial" charset="0"/>
              </a:rPr>
              <a:t> </a:t>
            </a:r>
          </a:p>
          <a:p>
            <a:pPr algn="ctr">
              <a:defRPr/>
            </a:pPr>
            <a:r>
              <a:rPr lang="fr-FR" sz="2400" dirty="0" err="1">
                <a:latin typeface="Arial" charset="0"/>
              </a:rPr>
              <a:t>và</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tranh</a:t>
            </a:r>
            <a:r>
              <a:rPr lang="fr-FR" sz="2400" dirty="0">
                <a:latin typeface="Arial" charset="0"/>
              </a:rPr>
              <a:t> </a:t>
            </a:r>
            <a:r>
              <a:rPr lang="fr-FR" sz="2400" dirty="0" err="1">
                <a:latin typeface="Arial" charset="0"/>
              </a:rPr>
              <a:t>nhân</a:t>
            </a:r>
            <a:r>
              <a:rPr lang="fr-FR" sz="2400" dirty="0">
                <a:latin typeface="Arial" charset="0"/>
              </a:rPr>
              <a:t> </a:t>
            </a:r>
            <a:r>
              <a:rPr lang="fr-FR" sz="2400" dirty="0" err="1">
                <a:latin typeface="Arial" charset="0"/>
              </a:rPr>
              <a:t>dân</a:t>
            </a:r>
            <a:endParaRPr lang="en-US" sz="2400" dirty="0">
              <a:latin typeface="Arial" charset="0"/>
            </a:endParaRPr>
          </a:p>
        </p:txBody>
      </p:sp>
      <p:sp>
        <p:nvSpPr>
          <p:cNvPr id="65545" name="AutoShape 9">
            <a:extLst>
              <a:ext uri="{FF2B5EF4-FFF2-40B4-BE49-F238E27FC236}">
                <a16:creationId xmlns:a16="http://schemas.microsoft.com/office/drawing/2014/main" id="{9F452067-AD4E-407D-8BC6-5793435539AD}"/>
              </a:ext>
            </a:extLst>
          </p:cNvPr>
          <p:cNvSpPr>
            <a:spLocks noChangeArrowheads="1"/>
          </p:cNvSpPr>
          <p:nvPr/>
        </p:nvSpPr>
        <p:spPr bwMode="auto">
          <a:xfrm>
            <a:off x="4800600" y="4098925"/>
            <a:ext cx="4105275"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 D. </a:t>
            </a:r>
            <a:r>
              <a:rPr lang="fr-FR" sz="2400" dirty="0" err="1">
                <a:latin typeface="Arial" charset="0"/>
              </a:rPr>
              <a:t>Nòng</a:t>
            </a:r>
            <a:r>
              <a:rPr lang="fr-FR" sz="2400" dirty="0">
                <a:latin typeface="Arial" charset="0"/>
              </a:rPr>
              <a:t> </a:t>
            </a:r>
            <a:r>
              <a:rPr lang="fr-FR" sz="2400" dirty="0" err="1">
                <a:latin typeface="Arial" charset="0"/>
              </a:rPr>
              <a:t>cốt</a:t>
            </a:r>
            <a:r>
              <a:rPr lang="fr-FR" sz="2400" dirty="0">
                <a:latin typeface="Arial" charset="0"/>
              </a:rPr>
              <a:t> </a:t>
            </a:r>
            <a:r>
              <a:rPr lang="fr-FR" sz="2400" dirty="0" err="1">
                <a:latin typeface="Arial" charset="0"/>
              </a:rPr>
              <a:t>quyết</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sức</a:t>
            </a:r>
            <a:endParaRPr lang="fr-FR" sz="2400" dirty="0">
              <a:latin typeface="Arial" charset="0"/>
            </a:endParaRPr>
          </a:p>
          <a:p>
            <a:pPr algn="ctr" eaLnBrk="1" hangingPunct="1">
              <a:defRPr/>
            </a:pPr>
            <a:r>
              <a:rPr lang="fr-FR" sz="2400" dirty="0">
                <a:latin typeface="Arial" charset="0"/>
              </a:rPr>
              <a:t> </a:t>
            </a:r>
            <a:r>
              <a:rPr lang="fr-FR" sz="2400" dirty="0" err="1">
                <a:latin typeface="Arial" charset="0"/>
              </a:rPr>
              <a:t>mạnh</a:t>
            </a:r>
            <a:r>
              <a:rPr lang="fr-FR" sz="2400" dirty="0">
                <a:latin typeface="Arial" charset="0"/>
              </a:rPr>
              <a:t> </a:t>
            </a:r>
            <a:r>
              <a:rPr lang="fr-FR" sz="2400" dirty="0" err="1">
                <a:latin typeface="Arial" charset="0"/>
              </a:rPr>
              <a:t>quốc</a:t>
            </a:r>
            <a:r>
              <a:rPr lang="fr-FR" sz="2400" dirty="0">
                <a:latin typeface="Arial" charset="0"/>
              </a:rPr>
              <a:t> </a:t>
            </a:r>
            <a:r>
              <a:rPr lang="fr-FR" sz="2400" dirty="0" err="1">
                <a:latin typeface="Arial" charset="0"/>
              </a:rPr>
              <a:t>phòng</a:t>
            </a:r>
            <a:r>
              <a:rPr lang="fr-FR" sz="2400" dirty="0">
                <a:latin typeface="Arial" charset="0"/>
              </a:rPr>
              <a:t> </a:t>
            </a:r>
            <a:r>
              <a:rPr lang="vi-VN" sz="2400" dirty="0">
                <a:latin typeface="Arial" charset="0"/>
              </a:rPr>
              <a:t>-</a:t>
            </a:r>
            <a:r>
              <a:rPr lang="fr-FR" sz="2400" dirty="0">
                <a:latin typeface="Arial" charset="0"/>
              </a:rPr>
              <a:t> an </a:t>
            </a:r>
            <a:r>
              <a:rPr lang="fr-FR" sz="2400" dirty="0" err="1">
                <a:latin typeface="Arial" charset="0"/>
              </a:rPr>
              <a:t>ninh</a:t>
            </a:r>
            <a:r>
              <a:rPr lang="fr-FR" sz="2400" dirty="0">
                <a:latin typeface="Arial" charset="0"/>
              </a:rPr>
              <a:t> </a:t>
            </a:r>
          </a:p>
          <a:p>
            <a:pPr algn="ctr" eaLnBrk="1" hangingPunct="1">
              <a:defRPr/>
            </a:pPr>
            <a:r>
              <a:rPr lang="en-US" sz="2400" dirty="0" err="1">
                <a:latin typeface="Arial" charset="0"/>
              </a:rPr>
              <a:t>của</a:t>
            </a:r>
            <a:r>
              <a:rPr lang="vi-VN" sz="2400" dirty="0">
                <a:latin typeface="Arial" charset="0"/>
              </a:rPr>
              <a:t> ta trong thời bình</a:t>
            </a:r>
            <a:endParaRPr lang="en-US" sz="2400" b="1" dirty="0">
              <a:latin typeface="Arial" charset="0"/>
            </a:endParaRPr>
          </a:p>
        </p:txBody>
      </p:sp>
      <p:sp>
        <p:nvSpPr>
          <p:cNvPr id="96275" name="Oval 19">
            <a:extLst>
              <a:ext uri="{FF2B5EF4-FFF2-40B4-BE49-F238E27FC236}">
                <a16:creationId xmlns:a16="http://schemas.microsoft.com/office/drawing/2014/main" id="{C5A0E2C5-9928-4C69-8316-AE3419156F0A}"/>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2536" name="Picture 20" descr="ani32">
            <a:hlinkClick r:id="rId7" action="ppaction://hlinksldjump"/>
            <a:extLst>
              <a:ext uri="{FF2B5EF4-FFF2-40B4-BE49-F238E27FC236}">
                <a16:creationId xmlns:a16="http://schemas.microsoft.com/office/drawing/2014/main" id="{180B3007-FC1D-41AD-83D4-D17F73AC71B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7513" y="61642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D147083E-4C9A-42A6-97B7-101F9031933F}"/>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6278" name="Oval 22">
            <a:extLst>
              <a:ext uri="{FF2B5EF4-FFF2-40B4-BE49-F238E27FC236}">
                <a16:creationId xmlns:a16="http://schemas.microsoft.com/office/drawing/2014/main" id="{6D8077A7-E2FB-4A0C-9AB0-D601066ABC3B}"/>
              </a:ext>
            </a:extLst>
          </p:cNvPr>
          <p:cNvSpPr>
            <a:spLocks noChangeArrowheads="1"/>
          </p:cNvSpPr>
          <p:nvPr/>
        </p:nvSpPr>
        <p:spPr bwMode="auto">
          <a:xfrm>
            <a:off x="48291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6279" name="Oval 23">
            <a:extLst>
              <a:ext uri="{FF2B5EF4-FFF2-40B4-BE49-F238E27FC236}">
                <a16:creationId xmlns:a16="http://schemas.microsoft.com/office/drawing/2014/main" id="{B667D1C9-6351-43FD-AF04-263FE5A06807}"/>
              </a:ext>
            </a:extLst>
          </p:cNvPr>
          <p:cNvSpPr>
            <a:spLocks noChangeArrowheads="1"/>
          </p:cNvSpPr>
          <p:nvPr/>
        </p:nvSpPr>
        <p:spPr bwMode="auto">
          <a:xfrm>
            <a:off x="4829175"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6280" name="Oval 24">
            <a:extLst>
              <a:ext uri="{FF2B5EF4-FFF2-40B4-BE49-F238E27FC236}">
                <a16:creationId xmlns:a16="http://schemas.microsoft.com/office/drawing/2014/main" id="{C96AD5B1-3164-4A7B-AA9D-79C34CBF7643}"/>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6281" name="Oval 25">
            <a:extLst>
              <a:ext uri="{FF2B5EF4-FFF2-40B4-BE49-F238E27FC236}">
                <a16:creationId xmlns:a16="http://schemas.microsoft.com/office/drawing/2014/main" id="{7D28037C-E759-41EC-BC43-CB07F9E88A59}"/>
              </a:ext>
            </a:extLst>
          </p:cNvPr>
          <p:cNvSpPr>
            <a:spLocks noChangeArrowheads="1"/>
          </p:cNvSpPr>
          <p:nvPr/>
        </p:nvSpPr>
        <p:spPr bwMode="auto">
          <a:xfrm>
            <a:off x="4829175"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6282" name="Oval 26">
            <a:extLst>
              <a:ext uri="{FF2B5EF4-FFF2-40B4-BE49-F238E27FC236}">
                <a16:creationId xmlns:a16="http://schemas.microsoft.com/office/drawing/2014/main" id="{E6069FD7-1D94-4C15-AA50-C396DFF4AB63}"/>
              </a:ext>
            </a:extLst>
          </p:cNvPr>
          <p:cNvSpPr>
            <a:spLocks noChangeArrowheads="1"/>
          </p:cNvSpPr>
          <p:nvPr/>
        </p:nvSpPr>
        <p:spPr bwMode="auto">
          <a:xfrm>
            <a:off x="48101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6283" name="Text Box 27">
            <a:extLst>
              <a:ext uri="{FF2B5EF4-FFF2-40B4-BE49-F238E27FC236}">
                <a16:creationId xmlns:a16="http://schemas.microsoft.com/office/drawing/2014/main" id="{60FD59C1-E59B-4310-9B77-2776C2E9163E}"/>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6284" name="Text Box 28">
            <a:extLst>
              <a:ext uri="{FF2B5EF4-FFF2-40B4-BE49-F238E27FC236}">
                <a16:creationId xmlns:a16="http://schemas.microsoft.com/office/drawing/2014/main" id="{2597584B-6544-4A21-A5A2-F6FA2C7AA461}"/>
              </a:ext>
            </a:extLst>
          </p:cNvPr>
          <p:cNvSpPr txBox="1">
            <a:spLocks noChangeArrowheads="1"/>
          </p:cNvSpPr>
          <p:nvPr/>
        </p:nvSpPr>
        <p:spPr bwMode="auto">
          <a:xfrm>
            <a:off x="4733925" y="6019800"/>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C2385FEB-BE62-4BC4-8316-7EE9529D3CE6}"/>
              </a:ext>
            </a:extLst>
          </p:cNvPr>
          <p:cNvSpPr>
            <a:spLocks noChangeArrowheads="1"/>
          </p:cNvSpPr>
          <p:nvPr/>
        </p:nvSpPr>
        <p:spPr bwMode="auto">
          <a:xfrm>
            <a:off x="228600" y="2301875"/>
            <a:ext cx="41783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t>
            </a:r>
            <a:r>
              <a:rPr lang="fr-FR" sz="2400" dirty="0">
                <a:latin typeface="Arial" charset="0"/>
              </a:rPr>
              <a:t>A. </a:t>
            </a:r>
            <a:r>
              <a:rPr lang="fr-FR" sz="2400" dirty="0" err="1">
                <a:latin typeface="Arial" charset="0"/>
              </a:rPr>
              <a:t>Chủ</a:t>
            </a:r>
            <a:r>
              <a:rPr lang="fr-FR" sz="2400" dirty="0">
                <a:latin typeface="Arial" charset="0"/>
              </a:rPr>
              <a:t> </a:t>
            </a:r>
            <a:r>
              <a:rPr lang="fr-FR" sz="2400" dirty="0" err="1">
                <a:latin typeface="Arial" charset="0"/>
              </a:rPr>
              <a:t>yếu</a:t>
            </a:r>
            <a:r>
              <a:rPr lang="fr-FR" sz="2400" dirty="0">
                <a:latin typeface="Arial" charset="0"/>
              </a:rPr>
              <a:t> </a:t>
            </a:r>
            <a:r>
              <a:rPr lang="fr-FR" sz="2400" dirty="0" err="1">
                <a:latin typeface="Arial" charset="0"/>
              </a:rPr>
              <a:t>của</a:t>
            </a:r>
            <a:r>
              <a:rPr lang="fr-FR" sz="2400" dirty="0">
                <a:latin typeface="Arial" charset="0"/>
              </a:rPr>
              <a:t> </a:t>
            </a:r>
            <a:r>
              <a:rPr lang="fr-FR" sz="2400" dirty="0" err="1">
                <a:latin typeface="Arial" charset="0"/>
              </a:rPr>
              <a:t>sự</a:t>
            </a:r>
            <a:r>
              <a:rPr lang="fr-FR" sz="2400" dirty="0">
                <a:latin typeface="Arial" charset="0"/>
              </a:rPr>
              <a:t> </a:t>
            </a:r>
            <a:r>
              <a:rPr lang="fr-FR" sz="2400" dirty="0" err="1">
                <a:latin typeface="Arial" charset="0"/>
              </a:rPr>
              <a:t>nghiệp</a:t>
            </a:r>
            <a:endParaRPr lang="fr-FR" sz="2400" dirty="0">
              <a:latin typeface="Arial" charset="0"/>
            </a:endParaRPr>
          </a:p>
          <a:p>
            <a:pPr algn="ctr">
              <a:defRPr/>
            </a:pPr>
            <a:r>
              <a:rPr lang="fr-FR" sz="2400" dirty="0">
                <a:latin typeface="Arial" charset="0"/>
              </a:rPr>
              <a:t> </a:t>
            </a:r>
            <a:r>
              <a:rPr lang="fr-FR" sz="2400" dirty="0" err="1">
                <a:latin typeface="Arial" charset="0"/>
              </a:rPr>
              <a:t>bảo</a:t>
            </a:r>
            <a:r>
              <a:rPr lang="fr-FR" sz="2400" dirty="0">
                <a:latin typeface="Arial" charset="0"/>
              </a:rPr>
              <a:t> </a:t>
            </a:r>
            <a:r>
              <a:rPr lang="fr-FR" sz="2400" dirty="0" err="1">
                <a:latin typeface="Arial" charset="0"/>
              </a:rPr>
              <a:t>vệ</a:t>
            </a:r>
            <a:r>
              <a:rPr lang="fr-FR" sz="2400" dirty="0">
                <a:latin typeface="Arial" charset="0"/>
              </a:rPr>
              <a:t> </a:t>
            </a:r>
            <a:r>
              <a:rPr lang="fr-FR" sz="2400" dirty="0" err="1">
                <a:latin typeface="Arial" charset="0"/>
              </a:rPr>
              <a:t>tổ</a:t>
            </a:r>
            <a:r>
              <a:rPr lang="fr-FR" sz="2400" dirty="0">
                <a:latin typeface="Arial" charset="0"/>
              </a:rPr>
              <a:t> </a:t>
            </a:r>
            <a:r>
              <a:rPr lang="fr-FR" sz="2400" dirty="0" err="1">
                <a:latin typeface="Arial" charset="0"/>
              </a:rPr>
              <a:t>quốc</a:t>
            </a:r>
            <a:r>
              <a:rPr lang="fr-FR" sz="2400" dirty="0">
                <a:latin typeface="Arial" charset="0"/>
              </a:rPr>
              <a:t>, </a:t>
            </a:r>
            <a:r>
              <a:rPr lang="fr-FR" sz="2400" dirty="0" err="1">
                <a:latin typeface="Arial" charset="0"/>
              </a:rPr>
              <a:t>nòng</a:t>
            </a:r>
            <a:r>
              <a:rPr lang="fr-FR" sz="2400" dirty="0">
                <a:latin typeface="Arial" charset="0"/>
              </a:rPr>
              <a:t> </a:t>
            </a:r>
            <a:r>
              <a:rPr lang="fr-FR" sz="2400" dirty="0" err="1">
                <a:latin typeface="Arial" charset="0"/>
              </a:rPr>
              <a:t>cốt</a:t>
            </a:r>
            <a:r>
              <a:rPr lang="fr-FR" sz="2400" dirty="0">
                <a:latin typeface="Arial" charset="0"/>
              </a:rPr>
              <a:t> </a:t>
            </a:r>
          </a:p>
          <a:p>
            <a:pPr algn="ctr">
              <a:defRPr/>
            </a:pPr>
            <a:r>
              <a:rPr lang="fr-FR" sz="2400" dirty="0" err="1">
                <a:latin typeface="Arial" charset="0"/>
              </a:rPr>
              <a:t>trong</a:t>
            </a:r>
            <a:r>
              <a:rPr lang="fr-FR" sz="2400" dirty="0">
                <a:latin typeface="Arial" charset="0"/>
              </a:rPr>
              <a:t> </a:t>
            </a:r>
            <a:r>
              <a:rPr lang="fr-FR" sz="2400" dirty="0" err="1">
                <a:latin typeface="Arial" charset="0"/>
              </a:rPr>
              <a:t>xây</a:t>
            </a:r>
            <a:r>
              <a:rPr lang="fr-FR" sz="2400" dirty="0">
                <a:latin typeface="Arial" charset="0"/>
              </a:rPr>
              <a:t> </a:t>
            </a:r>
            <a:r>
              <a:rPr lang="fr-FR" sz="2400" dirty="0" err="1">
                <a:latin typeface="Arial" charset="0"/>
              </a:rPr>
              <a:t>dựng</a:t>
            </a:r>
            <a:r>
              <a:rPr lang="fr-FR" sz="2400" dirty="0">
                <a:latin typeface="Arial" charset="0"/>
              </a:rPr>
              <a:t> </a:t>
            </a:r>
            <a:r>
              <a:rPr lang="fr-FR" sz="2400" dirty="0" err="1">
                <a:latin typeface="Arial" charset="0"/>
              </a:rPr>
              <a:t>đất</a:t>
            </a:r>
            <a:r>
              <a:rPr lang="fr-FR" sz="2400" dirty="0">
                <a:latin typeface="Arial" charset="0"/>
              </a:rPr>
              <a:t> </a:t>
            </a:r>
            <a:r>
              <a:rPr lang="fr-FR" sz="2400" dirty="0" err="1">
                <a:latin typeface="Arial" charset="0"/>
              </a:rPr>
              <a:t>nước</a:t>
            </a:r>
            <a:endParaRPr lang="vi-VN" sz="2400" b="1" dirty="0">
              <a:latin typeface="Arial" charset="0"/>
            </a:endParaRPr>
          </a:p>
        </p:txBody>
      </p:sp>
      <p:sp>
        <p:nvSpPr>
          <p:cNvPr id="28" name="AutoShape 9">
            <a:extLst>
              <a:ext uri="{FF2B5EF4-FFF2-40B4-BE49-F238E27FC236}">
                <a16:creationId xmlns:a16="http://schemas.microsoft.com/office/drawing/2014/main" id="{FD6C5A72-3118-4F4E-9DAA-2DC136A4FA79}"/>
              </a:ext>
            </a:extLst>
          </p:cNvPr>
          <p:cNvSpPr>
            <a:spLocks noChangeArrowheads="1"/>
          </p:cNvSpPr>
          <p:nvPr/>
        </p:nvSpPr>
        <p:spPr bwMode="auto">
          <a:xfrm>
            <a:off x="228600" y="4151313"/>
            <a:ext cx="4178300" cy="13033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C. </a:t>
            </a:r>
            <a:r>
              <a:rPr lang="fr-FR" sz="2400" dirty="0" err="1">
                <a:latin typeface="Arial" charset="0"/>
              </a:rPr>
              <a:t>Xung</a:t>
            </a:r>
            <a:r>
              <a:rPr lang="fr-FR" sz="2400" dirty="0">
                <a:latin typeface="Arial" charset="0"/>
              </a:rPr>
              <a:t> </a:t>
            </a:r>
            <a:r>
              <a:rPr lang="fr-FR" sz="2400" dirty="0" err="1">
                <a:latin typeface="Arial" charset="0"/>
              </a:rPr>
              <a:t>kích</a:t>
            </a:r>
            <a:r>
              <a:rPr lang="fr-FR" sz="2400" dirty="0">
                <a:latin typeface="Arial" charset="0"/>
              </a:rPr>
              <a:t> </a:t>
            </a:r>
            <a:r>
              <a:rPr lang="fr-FR" sz="2400" dirty="0" err="1">
                <a:latin typeface="Arial" charset="0"/>
              </a:rPr>
              <a:t>trong</a:t>
            </a:r>
            <a:r>
              <a:rPr lang="fr-FR" sz="2400" dirty="0">
                <a:latin typeface="Arial" charset="0"/>
              </a:rPr>
              <a:t> </a:t>
            </a:r>
            <a:r>
              <a:rPr lang="fr-FR" sz="2400" dirty="0" err="1">
                <a:latin typeface="Arial" charset="0"/>
              </a:rPr>
              <a:t>các</a:t>
            </a:r>
            <a:endParaRPr lang="fr-FR" sz="2400" dirty="0">
              <a:latin typeface="Arial" charset="0"/>
            </a:endParaRPr>
          </a:p>
          <a:p>
            <a:pPr algn="ctr" eaLnBrk="1" hangingPunct="1">
              <a:defRPr/>
            </a:pPr>
            <a:r>
              <a:rPr lang="fr-FR" sz="2400" dirty="0">
                <a:latin typeface="Arial" charset="0"/>
              </a:rPr>
              <a:t> </a:t>
            </a:r>
            <a:r>
              <a:rPr lang="fr-FR" sz="2400" dirty="0" err="1">
                <a:latin typeface="Arial" charset="0"/>
              </a:rPr>
              <a:t>hoạt</a:t>
            </a:r>
            <a:r>
              <a:rPr lang="fr-FR" sz="2400" dirty="0">
                <a:latin typeface="Arial" charset="0"/>
              </a:rPr>
              <a:t> </a:t>
            </a:r>
            <a:r>
              <a:rPr lang="fr-FR" sz="2400" dirty="0" err="1">
                <a:latin typeface="Arial" charset="0"/>
              </a:rPr>
              <a:t>động</a:t>
            </a:r>
            <a:r>
              <a:rPr lang="fr-FR" sz="2400" dirty="0">
                <a:latin typeface="Arial" charset="0"/>
              </a:rPr>
              <a:t> </a:t>
            </a:r>
            <a:r>
              <a:rPr lang="fr-FR" sz="2400" dirty="0" err="1">
                <a:latin typeface="Arial" charset="0"/>
              </a:rPr>
              <a:t>quân</a:t>
            </a:r>
            <a:r>
              <a:rPr lang="fr-FR" sz="2400" dirty="0">
                <a:latin typeface="Arial" charset="0"/>
              </a:rPr>
              <a:t> </a:t>
            </a:r>
            <a:r>
              <a:rPr lang="fr-FR" sz="2400" dirty="0" err="1">
                <a:latin typeface="Arial" charset="0"/>
              </a:rPr>
              <a:t>sự</a:t>
            </a:r>
            <a:r>
              <a:rPr lang="fr-FR" sz="2400" dirty="0">
                <a:latin typeface="Arial" charset="0"/>
              </a:rPr>
              <a:t>, </a:t>
            </a:r>
            <a:r>
              <a:rPr lang="vi-VN" sz="2400" dirty="0">
                <a:latin typeface="Arial" charset="0"/>
              </a:rPr>
              <a:t>an ninh </a:t>
            </a:r>
            <a:endParaRPr lang="en-US" sz="2400" dirty="0">
              <a:latin typeface="Arial" charset="0"/>
            </a:endParaRPr>
          </a:p>
          <a:p>
            <a:pPr algn="ctr" eaLnBrk="1" hangingPunct="1">
              <a:defRPr/>
            </a:pPr>
            <a:r>
              <a:rPr lang="vi-VN" sz="2400" dirty="0">
                <a:latin typeface="Arial" charset="0"/>
              </a:rPr>
              <a:t>và </a:t>
            </a:r>
            <a:r>
              <a:rPr lang="fr-FR" sz="2400" dirty="0" err="1">
                <a:latin typeface="Arial" charset="0"/>
              </a:rPr>
              <a:t>quyết</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tranh</a:t>
            </a:r>
            <a:endParaRPr lang="en-US" sz="2400" b="1" dirty="0">
              <a:latin typeface="Arial" charset="0"/>
            </a:endParaRPr>
          </a:p>
        </p:txBody>
      </p:sp>
      <p:sp>
        <p:nvSpPr>
          <p:cNvPr id="30" name="Rectangle: Rounded Corners 29">
            <a:extLst>
              <a:ext uri="{FF2B5EF4-FFF2-40B4-BE49-F238E27FC236}">
                <a16:creationId xmlns:a16="http://schemas.microsoft.com/office/drawing/2014/main" id="{999811C4-B78C-49BA-864A-17AED859FB93}"/>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4" restart="whenNotActive" fill="hold" evtFilter="cancelBubble" nodeType="interactiveSeq">
                <p:stCondLst>
                  <p:cond evt="onClick" delay="0">
                    <p:tgtEl>
                      <p:spTgt spid="962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62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6282"/>
                                        </p:tgtEl>
                                      </p:cBhvr>
                                    </p:animEffect>
                                    <p:set>
                                      <p:cBhvr>
                                        <p:cTn id="42"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6281"/>
                                        </p:tgtEl>
                                      </p:cBhvr>
                                    </p:animEffect>
                                    <p:set>
                                      <p:cBhvr>
                                        <p:cTn id="46"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6280"/>
                                        </p:tgtEl>
                                      </p:cBhvr>
                                    </p:animEffect>
                                    <p:set>
                                      <p:cBhvr>
                                        <p:cTn id="50"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6278"/>
                                        </p:tgtEl>
                                      </p:cBhvr>
                                    </p:animEffect>
                                    <p:set>
                                      <p:cBhvr>
                                        <p:cTn id="58"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6277"/>
                                        </p:tgtEl>
                                      </p:cBhvr>
                                    </p:animEffect>
                                    <p:set>
                                      <p:cBhvr>
                                        <p:cTn id="62"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6275"/>
                                        </p:tgtEl>
                                      </p:cBhvr>
                                    </p:animEffect>
                                    <p:set>
                                      <p:cBhvr>
                                        <p:cTn id="66"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6258"/>
                                        </p:tgtEl>
                                      </p:cBhvr>
                                    </p:animEffect>
                                    <p:set>
                                      <p:cBhvr>
                                        <p:cTn id="70"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E9A54435-1627-4619-B6DA-FDC45A03E38E}"/>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5BF17B9A-54C5-4EDC-989F-9ADDEDDC9A0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Text Box 9">
            <a:extLst>
              <a:ext uri="{FF2B5EF4-FFF2-40B4-BE49-F238E27FC236}">
                <a16:creationId xmlns:a16="http://schemas.microsoft.com/office/drawing/2014/main" id="{1BB15DDB-3BCD-4192-B5EC-547AAD88DBF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solidFill>
                <a:srgbClr val="000000"/>
              </a:solidFill>
            </a:endParaRPr>
          </a:p>
        </p:txBody>
      </p:sp>
      <p:sp>
        <p:nvSpPr>
          <p:cNvPr id="65540" name="Text Box 4">
            <a:extLst>
              <a:ext uri="{FF2B5EF4-FFF2-40B4-BE49-F238E27FC236}">
                <a16:creationId xmlns:a16="http://schemas.microsoft.com/office/drawing/2014/main" id="{BB27CA39-122D-49FB-9161-FDF82F8FAE0D}"/>
              </a:ext>
            </a:extLst>
          </p:cNvPr>
          <p:cNvSpPr txBox="1">
            <a:spLocks noChangeArrowheads="1"/>
          </p:cNvSpPr>
          <p:nvPr/>
        </p:nvSpPr>
        <p:spPr bwMode="auto">
          <a:xfrm>
            <a:off x="1412875" y="995363"/>
            <a:ext cx="7502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800" i="1">
                <a:solidFill>
                  <a:srgbClr val="000000"/>
                </a:solidFill>
              </a:rPr>
              <a:t>Đảng Cộng sản Việt Nam lãnh đạo “tuyệt đối” LLVTND Việt Nam được thể hiện:</a:t>
            </a:r>
            <a:endParaRPr lang="en-US" altLang="en-US" sz="2800" b="1" i="1">
              <a:solidFill>
                <a:srgbClr val="000000"/>
              </a:solidFill>
            </a:endParaRPr>
          </a:p>
        </p:txBody>
      </p:sp>
      <p:sp>
        <p:nvSpPr>
          <p:cNvPr id="65541" name="AutoShape 5">
            <a:extLst>
              <a:ext uri="{FF2B5EF4-FFF2-40B4-BE49-F238E27FC236}">
                <a16:creationId xmlns:a16="http://schemas.microsoft.com/office/drawing/2014/main" id="{7369E5BF-B00A-4A36-8580-C8AC0FC58DAD}"/>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200" dirty="0">
                <a:solidFill>
                  <a:srgbClr val="000000"/>
                </a:solidFill>
                <a:latin typeface="Arial" charset="0"/>
              </a:rPr>
              <a:t>C. </a:t>
            </a:r>
            <a:r>
              <a:rPr lang="fr-FR" sz="2200" dirty="0" err="1">
                <a:solidFill>
                  <a:srgbClr val="000000"/>
                </a:solidFill>
                <a:latin typeface="Arial" charset="0"/>
              </a:rPr>
              <a:t>Đảng</a:t>
            </a:r>
            <a:r>
              <a:rPr lang="fr-FR" sz="2200" dirty="0">
                <a:solidFill>
                  <a:srgbClr val="000000"/>
                </a:solidFill>
                <a:latin typeface="Arial" charset="0"/>
              </a:rPr>
              <a:t> </a:t>
            </a:r>
            <a:r>
              <a:rPr lang="fr-FR" sz="2200" dirty="0" err="1">
                <a:solidFill>
                  <a:srgbClr val="000000"/>
                </a:solidFill>
                <a:latin typeface="Arial" charset="0"/>
              </a:rPr>
              <a:t>không</a:t>
            </a:r>
            <a:r>
              <a:rPr lang="fr-FR" sz="2200" dirty="0">
                <a:solidFill>
                  <a:srgbClr val="000000"/>
                </a:solidFill>
                <a:latin typeface="Arial" charset="0"/>
              </a:rPr>
              <a:t> </a:t>
            </a:r>
            <a:r>
              <a:rPr lang="fr-FR" sz="2200" dirty="0" err="1">
                <a:solidFill>
                  <a:srgbClr val="000000"/>
                </a:solidFill>
                <a:latin typeface="Arial" charset="0"/>
              </a:rPr>
              <a:t>nhường</a:t>
            </a:r>
            <a:r>
              <a:rPr lang="fr-FR" sz="2200" dirty="0">
                <a:solidFill>
                  <a:srgbClr val="000000"/>
                </a:solidFill>
                <a:latin typeface="Arial" charset="0"/>
              </a:rPr>
              <a:t>, </a:t>
            </a:r>
          </a:p>
          <a:p>
            <a:pPr algn="ctr">
              <a:defRPr/>
            </a:pPr>
            <a:r>
              <a:rPr lang="fr-FR" sz="2200" dirty="0" err="1">
                <a:solidFill>
                  <a:srgbClr val="000000"/>
                </a:solidFill>
                <a:latin typeface="Arial" charset="0"/>
              </a:rPr>
              <a:t>hoặc</a:t>
            </a:r>
            <a:r>
              <a:rPr lang="fr-FR" sz="2200" dirty="0">
                <a:solidFill>
                  <a:srgbClr val="000000"/>
                </a:solidFill>
                <a:latin typeface="Arial" charset="0"/>
              </a:rPr>
              <a:t> chia </a:t>
            </a:r>
            <a:r>
              <a:rPr lang="fr-FR" sz="2200" dirty="0" err="1">
                <a:solidFill>
                  <a:srgbClr val="000000"/>
                </a:solidFill>
                <a:latin typeface="Arial" charset="0"/>
              </a:rPr>
              <a:t>sẻ</a:t>
            </a:r>
            <a:r>
              <a:rPr lang="fr-FR" sz="2200" dirty="0">
                <a:solidFill>
                  <a:srgbClr val="000000"/>
                </a:solidFill>
                <a:latin typeface="Arial" charset="0"/>
              </a:rPr>
              <a:t> </a:t>
            </a:r>
            <a:r>
              <a:rPr lang="fr-FR" sz="2200" dirty="0" err="1">
                <a:solidFill>
                  <a:srgbClr val="000000"/>
                </a:solidFill>
                <a:latin typeface="Arial" charset="0"/>
              </a:rPr>
              <a:t>quyền</a:t>
            </a:r>
            <a:r>
              <a:rPr lang="fr-FR" sz="2200" dirty="0">
                <a:solidFill>
                  <a:srgbClr val="000000"/>
                </a:solidFill>
                <a:latin typeface="Arial" charset="0"/>
              </a:rPr>
              <a:t> </a:t>
            </a:r>
            <a:r>
              <a:rPr lang="fr-FR" sz="2200" dirty="0" err="1">
                <a:solidFill>
                  <a:srgbClr val="000000"/>
                </a:solidFill>
                <a:latin typeface="Arial" charset="0"/>
              </a:rPr>
              <a:t>lãnh</a:t>
            </a:r>
            <a:r>
              <a:rPr lang="fr-FR" sz="2200" dirty="0">
                <a:solidFill>
                  <a:srgbClr val="000000"/>
                </a:solidFill>
                <a:latin typeface="Arial" charset="0"/>
              </a:rPr>
              <a:t> </a:t>
            </a:r>
            <a:r>
              <a:rPr lang="fr-FR" sz="2200" dirty="0" err="1">
                <a:solidFill>
                  <a:srgbClr val="000000"/>
                </a:solidFill>
                <a:latin typeface="Arial" charset="0"/>
              </a:rPr>
              <a:t>đạo</a:t>
            </a:r>
            <a:r>
              <a:rPr lang="fr-FR" sz="2200" dirty="0">
                <a:solidFill>
                  <a:srgbClr val="000000"/>
                </a:solidFill>
                <a:latin typeface="Arial" charset="0"/>
              </a:rPr>
              <a:t> </a:t>
            </a:r>
          </a:p>
          <a:p>
            <a:pPr algn="ctr">
              <a:defRPr/>
            </a:pPr>
            <a:r>
              <a:rPr lang="fr-FR" sz="2200" dirty="0" err="1">
                <a:solidFill>
                  <a:srgbClr val="000000"/>
                </a:solidFill>
                <a:latin typeface="Arial" charset="0"/>
              </a:rPr>
              <a:t>cho</a:t>
            </a:r>
            <a:r>
              <a:rPr lang="fr-FR" sz="2200" dirty="0">
                <a:solidFill>
                  <a:srgbClr val="000000"/>
                </a:solidFill>
                <a:latin typeface="Arial" charset="0"/>
              </a:rPr>
              <a:t> </a:t>
            </a:r>
            <a:r>
              <a:rPr lang="fr-FR" sz="2200" dirty="0" err="1">
                <a:solidFill>
                  <a:srgbClr val="000000"/>
                </a:solidFill>
                <a:latin typeface="Arial" charset="0"/>
              </a:rPr>
              <a:t>bất</a:t>
            </a:r>
            <a:r>
              <a:rPr lang="fr-FR" sz="2200" dirty="0">
                <a:solidFill>
                  <a:srgbClr val="000000"/>
                </a:solidFill>
                <a:latin typeface="Arial" charset="0"/>
              </a:rPr>
              <a:t> </a:t>
            </a:r>
            <a:r>
              <a:rPr lang="fr-FR" sz="2200" dirty="0" err="1">
                <a:solidFill>
                  <a:srgbClr val="000000"/>
                </a:solidFill>
                <a:latin typeface="Arial" charset="0"/>
              </a:rPr>
              <a:t>cứ</a:t>
            </a:r>
            <a:r>
              <a:rPr lang="fr-FR" sz="2200" dirty="0">
                <a:solidFill>
                  <a:srgbClr val="000000"/>
                </a:solidFill>
                <a:latin typeface="Arial" charset="0"/>
              </a:rPr>
              <a:t> </a:t>
            </a:r>
            <a:r>
              <a:rPr lang="fr-FR" sz="2200" dirty="0" err="1">
                <a:solidFill>
                  <a:srgbClr val="000000"/>
                </a:solidFill>
                <a:latin typeface="Arial" charset="0"/>
              </a:rPr>
              <a:t>giai</a:t>
            </a:r>
            <a:r>
              <a:rPr lang="fr-FR" sz="2200" dirty="0">
                <a:solidFill>
                  <a:srgbClr val="000000"/>
                </a:solidFill>
                <a:latin typeface="Arial" charset="0"/>
              </a:rPr>
              <a:t> </a:t>
            </a:r>
            <a:r>
              <a:rPr lang="fr-FR" sz="2200" dirty="0" err="1">
                <a:solidFill>
                  <a:srgbClr val="000000"/>
                </a:solidFill>
                <a:latin typeface="Arial" charset="0"/>
              </a:rPr>
              <a:t>cấp</a:t>
            </a:r>
            <a:r>
              <a:rPr lang="fr-FR" sz="2200" dirty="0">
                <a:solidFill>
                  <a:srgbClr val="000000"/>
                </a:solidFill>
                <a:latin typeface="Arial" charset="0"/>
              </a:rPr>
              <a:t>, </a:t>
            </a:r>
            <a:r>
              <a:rPr lang="fr-FR" sz="2200" dirty="0" err="1">
                <a:solidFill>
                  <a:srgbClr val="000000"/>
                </a:solidFill>
                <a:latin typeface="Arial" charset="0"/>
              </a:rPr>
              <a:t>lực</a:t>
            </a:r>
            <a:r>
              <a:rPr lang="fr-FR" sz="2200" dirty="0">
                <a:solidFill>
                  <a:srgbClr val="000000"/>
                </a:solidFill>
                <a:latin typeface="Arial" charset="0"/>
              </a:rPr>
              <a:t> </a:t>
            </a:r>
            <a:r>
              <a:rPr lang="fr-FR" sz="2200" dirty="0" err="1">
                <a:solidFill>
                  <a:srgbClr val="000000"/>
                </a:solidFill>
                <a:latin typeface="Arial" charset="0"/>
              </a:rPr>
              <a:t>lượng</a:t>
            </a:r>
            <a:r>
              <a:rPr lang="fr-FR" sz="2200" dirty="0">
                <a:solidFill>
                  <a:srgbClr val="000000"/>
                </a:solidFill>
                <a:latin typeface="Arial" charset="0"/>
              </a:rPr>
              <a:t>,</a:t>
            </a:r>
          </a:p>
          <a:p>
            <a:pPr algn="ctr">
              <a:defRPr/>
            </a:pPr>
            <a:r>
              <a:rPr lang="fr-FR" sz="2200" dirty="0">
                <a:solidFill>
                  <a:srgbClr val="000000"/>
                </a:solidFill>
                <a:latin typeface="Arial" charset="0"/>
              </a:rPr>
              <a:t> </a:t>
            </a:r>
            <a:r>
              <a:rPr lang="fr-FR" sz="2200" dirty="0" err="1">
                <a:solidFill>
                  <a:srgbClr val="000000"/>
                </a:solidFill>
                <a:latin typeface="Arial" charset="0"/>
              </a:rPr>
              <a:t>tổ</a:t>
            </a:r>
            <a:r>
              <a:rPr lang="fr-FR" sz="2200" dirty="0">
                <a:solidFill>
                  <a:srgbClr val="000000"/>
                </a:solidFill>
                <a:latin typeface="Arial" charset="0"/>
              </a:rPr>
              <a:t> </a:t>
            </a:r>
            <a:r>
              <a:rPr lang="fr-FR" sz="2200" dirty="0" err="1">
                <a:solidFill>
                  <a:srgbClr val="000000"/>
                </a:solidFill>
                <a:latin typeface="Arial" charset="0"/>
              </a:rPr>
              <a:t>chức</a:t>
            </a:r>
            <a:r>
              <a:rPr lang="fr-FR" sz="2200" dirty="0">
                <a:solidFill>
                  <a:srgbClr val="000000"/>
                </a:solidFill>
                <a:latin typeface="Arial" charset="0"/>
              </a:rPr>
              <a:t> </a:t>
            </a:r>
            <a:r>
              <a:rPr lang="fr-FR" sz="2200" dirty="0" err="1">
                <a:solidFill>
                  <a:srgbClr val="000000"/>
                </a:solidFill>
                <a:latin typeface="Arial" charset="0"/>
              </a:rPr>
              <a:t>nào</a:t>
            </a:r>
            <a:endParaRPr lang="en-US" sz="2200" dirty="0">
              <a:solidFill>
                <a:srgbClr val="000000"/>
              </a:solidFill>
              <a:latin typeface="Arial" charset="0"/>
            </a:endParaRPr>
          </a:p>
        </p:txBody>
      </p:sp>
      <p:sp>
        <p:nvSpPr>
          <p:cNvPr id="65549" name="AutoShape 13">
            <a:extLst>
              <a:ext uri="{FF2B5EF4-FFF2-40B4-BE49-F238E27FC236}">
                <a16:creationId xmlns:a16="http://schemas.microsoft.com/office/drawing/2014/main" id="{C6AEB2CD-A2D3-4573-BEE9-88171301AF90}"/>
              </a:ext>
            </a:extLst>
          </p:cNvPr>
          <p:cNvSpPr>
            <a:spLocks noChangeArrowheads="1"/>
          </p:cNvSpPr>
          <p:nvPr/>
        </p:nvSpPr>
        <p:spPr bwMode="auto">
          <a:xfrm>
            <a:off x="4800600" y="2286000"/>
            <a:ext cx="41148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200" dirty="0">
                <a:solidFill>
                  <a:srgbClr val="000000"/>
                </a:solidFill>
                <a:latin typeface="Arial" charset="0"/>
              </a:rPr>
              <a:t> B. </a:t>
            </a:r>
            <a:r>
              <a:rPr lang="fr-FR" sz="2200" dirty="0" err="1">
                <a:solidFill>
                  <a:srgbClr val="000000"/>
                </a:solidFill>
                <a:latin typeface="Arial" charset="0"/>
              </a:rPr>
              <a:t>Đảng</a:t>
            </a:r>
            <a:r>
              <a:rPr lang="fr-FR" sz="2200" dirty="0">
                <a:solidFill>
                  <a:srgbClr val="000000"/>
                </a:solidFill>
                <a:latin typeface="Arial" charset="0"/>
              </a:rPr>
              <a:t> </a:t>
            </a:r>
            <a:r>
              <a:rPr lang="fr-FR" sz="2200" dirty="0" err="1">
                <a:solidFill>
                  <a:srgbClr val="000000"/>
                </a:solidFill>
                <a:latin typeface="Arial" charset="0"/>
              </a:rPr>
              <a:t>không</a:t>
            </a:r>
            <a:r>
              <a:rPr lang="fr-FR" sz="2200" dirty="0">
                <a:solidFill>
                  <a:srgbClr val="000000"/>
                </a:solidFill>
                <a:latin typeface="Arial" charset="0"/>
              </a:rPr>
              <a:t> chia </a:t>
            </a:r>
          </a:p>
          <a:p>
            <a:pPr algn="ctr" eaLnBrk="1" hangingPunct="1">
              <a:defRPr/>
            </a:pPr>
            <a:r>
              <a:rPr lang="fr-FR" sz="2200" dirty="0" err="1">
                <a:solidFill>
                  <a:srgbClr val="000000"/>
                </a:solidFill>
                <a:latin typeface="Arial" charset="0"/>
              </a:rPr>
              <a:t>quyền</a:t>
            </a:r>
            <a:r>
              <a:rPr lang="fr-FR" sz="2200" dirty="0">
                <a:solidFill>
                  <a:srgbClr val="000000"/>
                </a:solidFill>
                <a:latin typeface="Arial" charset="0"/>
              </a:rPr>
              <a:t> </a:t>
            </a:r>
            <a:r>
              <a:rPr lang="fr-FR" sz="2200" dirty="0" err="1">
                <a:solidFill>
                  <a:srgbClr val="000000"/>
                </a:solidFill>
                <a:latin typeface="Arial" charset="0"/>
              </a:rPr>
              <a:t>lãnh</a:t>
            </a:r>
            <a:r>
              <a:rPr lang="fr-FR" sz="2200" dirty="0">
                <a:solidFill>
                  <a:srgbClr val="000000"/>
                </a:solidFill>
                <a:latin typeface="Arial" charset="0"/>
              </a:rPr>
              <a:t> </a:t>
            </a:r>
            <a:r>
              <a:rPr lang="fr-FR" sz="2200" dirty="0" err="1">
                <a:solidFill>
                  <a:srgbClr val="000000"/>
                </a:solidFill>
                <a:latin typeface="Arial" charset="0"/>
              </a:rPr>
              <a:t>đạo</a:t>
            </a:r>
            <a:r>
              <a:rPr lang="fr-FR" sz="2200" dirty="0">
                <a:solidFill>
                  <a:srgbClr val="000000"/>
                </a:solidFill>
                <a:latin typeface="Arial" charset="0"/>
              </a:rPr>
              <a:t> </a:t>
            </a:r>
            <a:r>
              <a:rPr lang="fr-FR" sz="2200" dirty="0" err="1">
                <a:solidFill>
                  <a:srgbClr val="000000"/>
                </a:solidFill>
                <a:latin typeface="Arial" charset="0"/>
              </a:rPr>
              <a:t>lực</a:t>
            </a:r>
            <a:r>
              <a:rPr lang="fr-FR" sz="2200" dirty="0">
                <a:solidFill>
                  <a:srgbClr val="000000"/>
                </a:solidFill>
                <a:latin typeface="Arial" charset="0"/>
              </a:rPr>
              <a:t> </a:t>
            </a:r>
            <a:r>
              <a:rPr lang="fr-FR" sz="2200" dirty="0" err="1">
                <a:solidFill>
                  <a:srgbClr val="000000"/>
                </a:solidFill>
                <a:latin typeface="Arial" charset="0"/>
              </a:rPr>
              <a:t>lượng</a:t>
            </a:r>
            <a:endParaRPr lang="fr-FR" sz="2200" dirty="0">
              <a:solidFill>
                <a:srgbClr val="000000"/>
              </a:solidFill>
              <a:latin typeface="Arial" charset="0"/>
            </a:endParaRPr>
          </a:p>
          <a:p>
            <a:pPr algn="ctr" eaLnBrk="1" hangingPunct="1">
              <a:defRPr/>
            </a:pPr>
            <a:r>
              <a:rPr lang="fr-FR" sz="2200" dirty="0">
                <a:solidFill>
                  <a:srgbClr val="000000"/>
                </a:solidFill>
                <a:latin typeface="Arial" charset="0"/>
              </a:rPr>
              <a:t> </a:t>
            </a:r>
            <a:r>
              <a:rPr lang="fr-FR" sz="2200" dirty="0" err="1">
                <a:solidFill>
                  <a:srgbClr val="000000"/>
                </a:solidFill>
                <a:latin typeface="Arial" charset="0"/>
              </a:rPr>
              <a:t>vũ</a:t>
            </a:r>
            <a:r>
              <a:rPr lang="fr-FR" sz="2200" dirty="0">
                <a:solidFill>
                  <a:srgbClr val="000000"/>
                </a:solidFill>
                <a:latin typeface="Arial" charset="0"/>
              </a:rPr>
              <a:t> </a:t>
            </a:r>
            <a:r>
              <a:rPr lang="fr-FR" sz="2200" dirty="0" err="1">
                <a:solidFill>
                  <a:srgbClr val="000000"/>
                </a:solidFill>
                <a:latin typeface="Arial" charset="0"/>
              </a:rPr>
              <a:t>trang</a:t>
            </a:r>
            <a:r>
              <a:rPr lang="fr-FR" sz="2200" dirty="0">
                <a:solidFill>
                  <a:srgbClr val="000000"/>
                </a:solidFill>
                <a:latin typeface="Arial" charset="0"/>
              </a:rPr>
              <a:t> </a:t>
            </a:r>
            <a:r>
              <a:rPr lang="fr-FR" sz="2200" dirty="0" err="1">
                <a:solidFill>
                  <a:srgbClr val="000000"/>
                </a:solidFill>
                <a:latin typeface="Arial" charset="0"/>
              </a:rPr>
              <a:t>cho</a:t>
            </a:r>
            <a:r>
              <a:rPr lang="fr-FR" sz="2200" dirty="0">
                <a:solidFill>
                  <a:srgbClr val="000000"/>
                </a:solidFill>
                <a:latin typeface="Arial" charset="0"/>
              </a:rPr>
              <a:t> </a:t>
            </a:r>
            <a:r>
              <a:rPr lang="fr-FR" sz="2200" dirty="0" err="1">
                <a:solidFill>
                  <a:srgbClr val="000000"/>
                </a:solidFill>
                <a:latin typeface="Arial" charset="0"/>
              </a:rPr>
              <a:t>bất</a:t>
            </a:r>
            <a:r>
              <a:rPr lang="fr-FR" sz="2200" dirty="0">
                <a:solidFill>
                  <a:srgbClr val="000000"/>
                </a:solidFill>
                <a:latin typeface="Arial" charset="0"/>
              </a:rPr>
              <a:t> </a:t>
            </a:r>
            <a:r>
              <a:rPr lang="fr-FR" sz="2200" dirty="0" err="1">
                <a:solidFill>
                  <a:srgbClr val="000000"/>
                </a:solidFill>
                <a:latin typeface="Arial" charset="0"/>
              </a:rPr>
              <a:t>cứ</a:t>
            </a:r>
            <a:r>
              <a:rPr lang="fr-FR" sz="2200" dirty="0">
                <a:solidFill>
                  <a:srgbClr val="000000"/>
                </a:solidFill>
                <a:latin typeface="Arial" charset="0"/>
              </a:rPr>
              <a:t> ai </a:t>
            </a:r>
            <a:r>
              <a:rPr lang="fr-FR" sz="2200" dirty="0" err="1">
                <a:solidFill>
                  <a:srgbClr val="000000"/>
                </a:solidFill>
                <a:latin typeface="Arial" charset="0"/>
              </a:rPr>
              <a:t>trong</a:t>
            </a:r>
            <a:endParaRPr lang="fr-FR" sz="2200" dirty="0">
              <a:solidFill>
                <a:srgbClr val="000000"/>
              </a:solidFill>
              <a:latin typeface="Arial" charset="0"/>
            </a:endParaRPr>
          </a:p>
          <a:p>
            <a:pPr algn="ctr" eaLnBrk="1" hangingPunct="1">
              <a:defRPr/>
            </a:pPr>
            <a:r>
              <a:rPr lang="fr-FR" sz="2200" dirty="0">
                <a:solidFill>
                  <a:srgbClr val="000000"/>
                </a:solidFill>
                <a:latin typeface="Arial" charset="0"/>
              </a:rPr>
              <a:t> </a:t>
            </a:r>
            <a:r>
              <a:rPr lang="fr-FR" sz="2200" dirty="0" err="1">
                <a:solidFill>
                  <a:srgbClr val="000000"/>
                </a:solidFill>
                <a:latin typeface="Arial" charset="0"/>
              </a:rPr>
              <a:t>thời</a:t>
            </a:r>
            <a:r>
              <a:rPr lang="fr-FR" sz="2200" dirty="0">
                <a:solidFill>
                  <a:srgbClr val="000000"/>
                </a:solidFill>
                <a:latin typeface="Arial" charset="0"/>
              </a:rPr>
              <a:t> </a:t>
            </a:r>
            <a:r>
              <a:rPr lang="fr-FR" sz="2200" dirty="0" err="1">
                <a:solidFill>
                  <a:srgbClr val="000000"/>
                </a:solidFill>
                <a:latin typeface="Arial" charset="0"/>
              </a:rPr>
              <a:t>bình</a:t>
            </a:r>
            <a:r>
              <a:rPr lang="fr-FR" sz="2200" dirty="0">
                <a:solidFill>
                  <a:srgbClr val="000000"/>
                </a:solidFill>
                <a:latin typeface="Arial" charset="0"/>
              </a:rPr>
              <a:t> </a:t>
            </a:r>
            <a:r>
              <a:rPr lang="fr-FR" sz="2200" dirty="0" err="1">
                <a:solidFill>
                  <a:srgbClr val="000000"/>
                </a:solidFill>
                <a:latin typeface="Arial" charset="0"/>
              </a:rPr>
              <a:t>và</a:t>
            </a:r>
            <a:r>
              <a:rPr lang="fr-FR" sz="2200" dirty="0">
                <a:solidFill>
                  <a:srgbClr val="000000"/>
                </a:solidFill>
                <a:latin typeface="Arial" charset="0"/>
              </a:rPr>
              <a:t> </a:t>
            </a:r>
            <a:r>
              <a:rPr lang="fr-FR" sz="2200" dirty="0" err="1">
                <a:solidFill>
                  <a:srgbClr val="000000"/>
                </a:solidFill>
                <a:latin typeface="Arial" charset="0"/>
              </a:rPr>
              <a:t>thời</a:t>
            </a:r>
            <a:r>
              <a:rPr lang="fr-FR" sz="2200" dirty="0">
                <a:solidFill>
                  <a:srgbClr val="000000"/>
                </a:solidFill>
                <a:latin typeface="Arial" charset="0"/>
              </a:rPr>
              <a:t> </a:t>
            </a:r>
            <a:r>
              <a:rPr lang="fr-FR" sz="2200" dirty="0" err="1">
                <a:solidFill>
                  <a:srgbClr val="000000"/>
                </a:solidFill>
                <a:latin typeface="Arial" charset="0"/>
              </a:rPr>
              <a:t>chiến</a:t>
            </a:r>
            <a:endParaRPr lang="en-US" sz="2200" b="1" dirty="0">
              <a:solidFill>
                <a:srgbClr val="000000"/>
              </a:solidFill>
              <a:latin typeface="Times New Roman" pitchFamily="18" charset="0"/>
              <a:cs typeface="Times New Roman" pitchFamily="18" charset="0"/>
            </a:endParaRPr>
          </a:p>
        </p:txBody>
      </p:sp>
      <p:sp>
        <p:nvSpPr>
          <p:cNvPr id="118803" name="Oval 19">
            <a:extLst>
              <a:ext uri="{FF2B5EF4-FFF2-40B4-BE49-F238E27FC236}">
                <a16:creationId xmlns:a16="http://schemas.microsoft.com/office/drawing/2014/main" id="{32DEC871-DC64-46D0-A644-32E37D1BB830}"/>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4697" name="Picture 20" descr="ani32">
            <a:hlinkClick r:id="rId7" action="ppaction://hlinksldjump"/>
            <a:extLst>
              <a:ext uri="{FF2B5EF4-FFF2-40B4-BE49-F238E27FC236}">
                <a16:creationId xmlns:a16="http://schemas.microsoft.com/office/drawing/2014/main" id="{6E734FD5-F8EB-4B95-9BA9-DDF22BF7AA5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3E183FE5-DBD3-4FE8-B399-421401FB4D69}"/>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8D6C5AEF-53A1-4600-9643-C293AB4B8FFE}"/>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90CD856D-98DE-4624-8779-4D8DFF5C311D}"/>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459BBB41-69A2-464B-9533-3F6F779A572B}"/>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50665A4B-8D7A-42B7-9CBD-EEA72D99E962}"/>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BE89EEC4-A46A-4B5A-AF45-EC5E03986D08}"/>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2F4096D8-D06F-494E-8500-02F35F4B4E69}"/>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A2110F0C-1480-4E81-A5EE-25A4002D7BEF}"/>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6D94E11A-1078-428E-93F3-8BCB10EAEE21}"/>
              </a:ext>
            </a:extLst>
          </p:cNvPr>
          <p:cNvSpPr>
            <a:spLocks noChangeArrowheads="1"/>
          </p:cNvSpPr>
          <p:nvPr/>
        </p:nvSpPr>
        <p:spPr bwMode="auto">
          <a:xfrm>
            <a:off x="228600" y="2286000"/>
            <a:ext cx="41910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200" dirty="0">
                <a:solidFill>
                  <a:srgbClr val="000000"/>
                </a:solidFill>
                <a:latin typeface="Arial" charset="0"/>
              </a:rPr>
              <a:t> A. </a:t>
            </a:r>
            <a:r>
              <a:rPr lang="fr-FR" sz="2200" dirty="0" err="1">
                <a:solidFill>
                  <a:srgbClr val="000000"/>
                </a:solidFill>
                <a:latin typeface="Arial" charset="0"/>
              </a:rPr>
              <a:t>Đảng</a:t>
            </a:r>
            <a:r>
              <a:rPr lang="fr-FR" sz="2200" dirty="0">
                <a:solidFill>
                  <a:srgbClr val="000000"/>
                </a:solidFill>
                <a:latin typeface="Arial" charset="0"/>
              </a:rPr>
              <a:t> chia </a:t>
            </a:r>
            <a:r>
              <a:rPr lang="fr-FR" sz="2200" dirty="0" err="1">
                <a:solidFill>
                  <a:srgbClr val="000000"/>
                </a:solidFill>
                <a:latin typeface="Arial" charset="0"/>
              </a:rPr>
              <a:t>sẻ</a:t>
            </a:r>
            <a:r>
              <a:rPr lang="fr-FR" sz="2200" dirty="0">
                <a:solidFill>
                  <a:srgbClr val="000000"/>
                </a:solidFill>
                <a:latin typeface="Arial" charset="0"/>
              </a:rPr>
              <a:t> </a:t>
            </a:r>
            <a:r>
              <a:rPr lang="fr-FR" sz="2200" dirty="0" err="1">
                <a:solidFill>
                  <a:srgbClr val="000000"/>
                </a:solidFill>
                <a:latin typeface="Arial" charset="0"/>
              </a:rPr>
              <a:t>quyền</a:t>
            </a:r>
            <a:r>
              <a:rPr lang="fr-FR" sz="2200" dirty="0">
                <a:solidFill>
                  <a:srgbClr val="000000"/>
                </a:solidFill>
                <a:latin typeface="Arial" charset="0"/>
              </a:rPr>
              <a:t> </a:t>
            </a:r>
          </a:p>
          <a:p>
            <a:pPr algn="ctr" eaLnBrk="1" hangingPunct="1">
              <a:defRPr/>
            </a:pPr>
            <a:r>
              <a:rPr lang="fr-FR" sz="2200" dirty="0" err="1">
                <a:solidFill>
                  <a:srgbClr val="000000"/>
                </a:solidFill>
                <a:latin typeface="Arial" charset="0"/>
              </a:rPr>
              <a:t>lãnh</a:t>
            </a:r>
            <a:r>
              <a:rPr lang="fr-FR" sz="2200" dirty="0">
                <a:solidFill>
                  <a:srgbClr val="000000"/>
                </a:solidFill>
                <a:latin typeface="Arial" charset="0"/>
              </a:rPr>
              <a:t> </a:t>
            </a:r>
            <a:r>
              <a:rPr lang="fr-FR" sz="2200" dirty="0" err="1">
                <a:solidFill>
                  <a:srgbClr val="000000"/>
                </a:solidFill>
                <a:latin typeface="Arial" charset="0"/>
              </a:rPr>
              <a:t>đạo</a:t>
            </a:r>
            <a:r>
              <a:rPr lang="fr-FR" sz="2200" dirty="0">
                <a:solidFill>
                  <a:srgbClr val="000000"/>
                </a:solidFill>
                <a:latin typeface="Arial" charset="0"/>
              </a:rPr>
              <a:t> </a:t>
            </a:r>
            <a:r>
              <a:rPr lang="fr-FR" sz="2200" dirty="0" err="1">
                <a:solidFill>
                  <a:srgbClr val="000000"/>
                </a:solidFill>
                <a:latin typeface="Arial" charset="0"/>
              </a:rPr>
              <a:t>lực</a:t>
            </a:r>
            <a:r>
              <a:rPr lang="fr-FR" sz="2200" dirty="0">
                <a:solidFill>
                  <a:srgbClr val="000000"/>
                </a:solidFill>
                <a:latin typeface="Arial" charset="0"/>
              </a:rPr>
              <a:t> </a:t>
            </a:r>
            <a:r>
              <a:rPr lang="fr-FR" sz="2200" dirty="0" err="1">
                <a:solidFill>
                  <a:srgbClr val="000000"/>
                </a:solidFill>
                <a:latin typeface="Arial" charset="0"/>
              </a:rPr>
              <a:t>lượng</a:t>
            </a:r>
            <a:r>
              <a:rPr lang="fr-FR" sz="2200" dirty="0">
                <a:solidFill>
                  <a:srgbClr val="000000"/>
                </a:solidFill>
                <a:latin typeface="Arial" charset="0"/>
              </a:rPr>
              <a:t> </a:t>
            </a:r>
            <a:r>
              <a:rPr lang="fr-FR" sz="2200" dirty="0" err="1">
                <a:solidFill>
                  <a:srgbClr val="000000"/>
                </a:solidFill>
                <a:latin typeface="Arial" charset="0"/>
              </a:rPr>
              <a:t>vũ</a:t>
            </a:r>
            <a:r>
              <a:rPr lang="fr-FR" sz="2200" dirty="0">
                <a:solidFill>
                  <a:srgbClr val="000000"/>
                </a:solidFill>
                <a:latin typeface="Arial" charset="0"/>
              </a:rPr>
              <a:t> </a:t>
            </a:r>
            <a:r>
              <a:rPr lang="fr-FR" sz="2200" dirty="0" err="1">
                <a:solidFill>
                  <a:srgbClr val="000000"/>
                </a:solidFill>
                <a:latin typeface="Arial" charset="0"/>
              </a:rPr>
              <a:t>trang</a:t>
            </a:r>
            <a:endParaRPr lang="fr-FR" sz="2200" dirty="0">
              <a:solidFill>
                <a:srgbClr val="000000"/>
              </a:solidFill>
              <a:latin typeface="Arial" charset="0"/>
            </a:endParaRPr>
          </a:p>
          <a:p>
            <a:pPr algn="ctr" eaLnBrk="1" hangingPunct="1">
              <a:defRPr/>
            </a:pPr>
            <a:r>
              <a:rPr lang="fr-FR" sz="2200" dirty="0">
                <a:solidFill>
                  <a:srgbClr val="000000"/>
                </a:solidFill>
                <a:latin typeface="Arial" charset="0"/>
              </a:rPr>
              <a:t> </a:t>
            </a:r>
            <a:r>
              <a:rPr lang="fr-FR" sz="2200" dirty="0" err="1">
                <a:solidFill>
                  <a:srgbClr val="000000"/>
                </a:solidFill>
                <a:latin typeface="Arial" charset="0"/>
              </a:rPr>
              <a:t>cho</a:t>
            </a:r>
            <a:r>
              <a:rPr lang="fr-FR" sz="2200" dirty="0">
                <a:solidFill>
                  <a:srgbClr val="000000"/>
                </a:solidFill>
                <a:latin typeface="Arial" charset="0"/>
              </a:rPr>
              <a:t> </a:t>
            </a:r>
            <a:r>
              <a:rPr lang="fr-FR" sz="2200" dirty="0" err="1">
                <a:solidFill>
                  <a:srgbClr val="000000"/>
                </a:solidFill>
                <a:latin typeface="Arial" charset="0"/>
              </a:rPr>
              <a:t>giai</a:t>
            </a:r>
            <a:r>
              <a:rPr lang="fr-FR" sz="2200" dirty="0">
                <a:solidFill>
                  <a:srgbClr val="000000"/>
                </a:solidFill>
                <a:latin typeface="Arial" charset="0"/>
              </a:rPr>
              <a:t> </a:t>
            </a:r>
            <a:r>
              <a:rPr lang="fr-FR" sz="2200" dirty="0" err="1">
                <a:solidFill>
                  <a:srgbClr val="000000"/>
                </a:solidFill>
                <a:latin typeface="Arial" charset="0"/>
              </a:rPr>
              <a:t>cấp</a:t>
            </a:r>
            <a:r>
              <a:rPr lang="fr-FR" sz="2200" dirty="0">
                <a:solidFill>
                  <a:srgbClr val="000000"/>
                </a:solidFill>
                <a:latin typeface="Arial" charset="0"/>
              </a:rPr>
              <a:t> </a:t>
            </a:r>
            <a:r>
              <a:rPr lang="fr-FR" sz="2200" dirty="0" err="1">
                <a:solidFill>
                  <a:srgbClr val="000000"/>
                </a:solidFill>
                <a:latin typeface="Arial" charset="0"/>
              </a:rPr>
              <a:t>khác</a:t>
            </a:r>
            <a:r>
              <a:rPr lang="fr-FR" sz="2200" dirty="0">
                <a:solidFill>
                  <a:srgbClr val="000000"/>
                </a:solidFill>
                <a:latin typeface="Arial" charset="0"/>
              </a:rPr>
              <a:t> khi </a:t>
            </a:r>
            <a:r>
              <a:rPr lang="fr-FR" sz="2200" dirty="0" err="1">
                <a:solidFill>
                  <a:srgbClr val="000000"/>
                </a:solidFill>
                <a:latin typeface="Arial" charset="0"/>
              </a:rPr>
              <a:t>đất</a:t>
            </a:r>
            <a:r>
              <a:rPr lang="fr-FR" sz="2200" dirty="0">
                <a:solidFill>
                  <a:srgbClr val="000000"/>
                </a:solidFill>
                <a:latin typeface="Arial" charset="0"/>
              </a:rPr>
              <a:t> </a:t>
            </a:r>
          </a:p>
          <a:p>
            <a:pPr algn="ctr" eaLnBrk="1" hangingPunct="1">
              <a:defRPr/>
            </a:pPr>
            <a:r>
              <a:rPr lang="fr-FR" sz="2200" dirty="0" err="1">
                <a:solidFill>
                  <a:srgbClr val="000000"/>
                </a:solidFill>
                <a:latin typeface="Arial" charset="0"/>
              </a:rPr>
              <a:t>nước</a:t>
            </a:r>
            <a:r>
              <a:rPr lang="fr-FR" sz="2200" dirty="0">
                <a:solidFill>
                  <a:srgbClr val="000000"/>
                </a:solidFill>
                <a:latin typeface="Arial" charset="0"/>
              </a:rPr>
              <a:t> </a:t>
            </a:r>
            <a:r>
              <a:rPr lang="fr-FR" sz="2200" dirty="0" err="1">
                <a:solidFill>
                  <a:srgbClr val="000000"/>
                </a:solidFill>
                <a:latin typeface="Arial" charset="0"/>
              </a:rPr>
              <a:t>khó</a:t>
            </a:r>
            <a:r>
              <a:rPr lang="fr-FR" sz="2200" dirty="0">
                <a:solidFill>
                  <a:srgbClr val="000000"/>
                </a:solidFill>
                <a:latin typeface="Arial" charset="0"/>
              </a:rPr>
              <a:t> </a:t>
            </a:r>
            <a:r>
              <a:rPr lang="fr-FR" sz="2200" dirty="0" err="1">
                <a:solidFill>
                  <a:srgbClr val="000000"/>
                </a:solidFill>
                <a:latin typeface="Arial" charset="0"/>
              </a:rPr>
              <a:t>khăn</a:t>
            </a:r>
            <a:endParaRPr lang="en-US" sz="2200" b="1" dirty="0">
              <a:solidFill>
                <a:srgbClr val="000000"/>
              </a:solidFill>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A5E84D07-4451-4CA0-A255-1FD765CDCC6C}"/>
              </a:ext>
            </a:extLst>
          </p:cNvPr>
          <p:cNvSpPr>
            <a:spLocks noChangeArrowheads="1"/>
          </p:cNvSpPr>
          <p:nvPr/>
        </p:nvSpPr>
        <p:spPr bwMode="auto">
          <a:xfrm>
            <a:off x="4800600" y="4144963"/>
            <a:ext cx="41148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200" dirty="0">
                <a:solidFill>
                  <a:srgbClr val="000000"/>
                </a:solidFill>
                <a:latin typeface="Arial" charset="0"/>
              </a:rPr>
              <a:t> D. </a:t>
            </a:r>
            <a:r>
              <a:rPr lang="fr-FR" sz="2200" dirty="0" err="1">
                <a:solidFill>
                  <a:srgbClr val="000000"/>
                </a:solidFill>
                <a:latin typeface="Arial" charset="0"/>
              </a:rPr>
              <a:t>Đảng</a:t>
            </a:r>
            <a:r>
              <a:rPr lang="fr-FR" sz="2200" dirty="0">
                <a:solidFill>
                  <a:srgbClr val="000000"/>
                </a:solidFill>
                <a:latin typeface="Arial" charset="0"/>
              </a:rPr>
              <a:t> </a:t>
            </a:r>
            <a:r>
              <a:rPr lang="fr-FR" sz="2200" dirty="0" err="1">
                <a:solidFill>
                  <a:srgbClr val="000000"/>
                </a:solidFill>
                <a:latin typeface="Arial" charset="0"/>
              </a:rPr>
              <a:t>sẽ</a:t>
            </a:r>
            <a:r>
              <a:rPr lang="fr-FR" sz="2200" dirty="0">
                <a:solidFill>
                  <a:srgbClr val="000000"/>
                </a:solidFill>
                <a:latin typeface="Arial" charset="0"/>
              </a:rPr>
              <a:t> </a:t>
            </a:r>
            <a:r>
              <a:rPr lang="fr-FR" sz="2200" dirty="0" err="1">
                <a:solidFill>
                  <a:srgbClr val="000000"/>
                </a:solidFill>
                <a:latin typeface="Arial" charset="0"/>
              </a:rPr>
              <a:t>nhường</a:t>
            </a:r>
            <a:r>
              <a:rPr lang="fr-FR" sz="2200" dirty="0">
                <a:solidFill>
                  <a:srgbClr val="000000"/>
                </a:solidFill>
                <a:latin typeface="Arial" charset="0"/>
              </a:rPr>
              <a:t> </a:t>
            </a:r>
            <a:r>
              <a:rPr lang="fr-FR" sz="2200" dirty="0" err="1">
                <a:solidFill>
                  <a:srgbClr val="000000"/>
                </a:solidFill>
                <a:latin typeface="Arial" charset="0"/>
              </a:rPr>
              <a:t>quyền</a:t>
            </a:r>
            <a:endParaRPr lang="fr-FR" sz="2200" dirty="0">
              <a:solidFill>
                <a:srgbClr val="000000"/>
              </a:solidFill>
              <a:latin typeface="Arial" charset="0"/>
            </a:endParaRPr>
          </a:p>
          <a:p>
            <a:pPr algn="ctr" eaLnBrk="1" hangingPunct="1">
              <a:defRPr/>
            </a:pPr>
            <a:r>
              <a:rPr lang="fr-FR" sz="2200" dirty="0">
                <a:solidFill>
                  <a:srgbClr val="000000"/>
                </a:solidFill>
                <a:latin typeface="Arial" charset="0"/>
              </a:rPr>
              <a:t> </a:t>
            </a:r>
            <a:r>
              <a:rPr lang="fr-FR" sz="2200" dirty="0" err="1">
                <a:solidFill>
                  <a:srgbClr val="000000"/>
                </a:solidFill>
                <a:latin typeface="Arial" charset="0"/>
              </a:rPr>
              <a:t>lãnh</a:t>
            </a:r>
            <a:r>
              <a:rPr lang="fr-FR" sz="2200" dirty="0">
                <a:solidFill>
                  <a:srgbClr val="000000"/>
                </a:solidFill>
                <a:latin typeface="Arial" charset="0"/>
              </a:rPr>
              <a:t> </a:t>
            </a:r>
            <a:r>
              <a:rPr lang="fr-FR" sz="2200" dirty="0" err="1">
                <a:solidFill>
                  <a:srgbClr val="000000"/>
                </a:solidFill>
                <a:latin typeface="Arial" charset="0"/>
              </a:rPr>
              <a:t>đạo</a:t>
            </a:r>
            <a:r>
              <a:rPr lang="fr-FR" sz="2200" dirty="0">
                <a:solidFill>
                  <a:srgbClr val="000000"/>
                </a:solidFill>
                <a:latin typeface="Arial" charset="0"/>
              </a:rPr>
              <a:t> </a:t>
            </a:r>
            <a:r>
              <a:rPr lang="fr-FR" sz="2200" dirty="0" err="1">
                <a:solidFill>
                  <a:srgbClr val="000000"/>
                </a:solidFill>
                <a:latin typeface="Arial" charset="0"/>
              </a:rPr>
              <a:t>lực</a:t>
            </a:r>
            <a:r>
              <a:rPr lang="fr-FR" sz="2200" dirty="0">
                <a:solidFill>
                  <a:srgbClr val="000000"/>
                </a:solidFill>
                <a:latin typeface="Arial" charset="0"/>
              </a:rPr>
              <a:t> </a:t>
            </a:r>
            <a:r>
              <a:rPr lang="fr-FR" sz="2200" dirty="0" err="1">
                <a:solidFill>
                  <a:srgbClr val="000000"/>
                </a:solidFill>
                <a:latin typeface="Arial" charset="0"/>
              </a:rPr>
              <a:t>lượng</a:t>
            </a:r>
            <a:r>
              <a:rPr lang="fr-FR" sz="2200" dirty="0">
                <a:solidFill>
                  <a:srgbClr val="000000"/>
                </a:solidFill>
                <a:latin typeface="Arial" charset="0"/>
              </a:rPr>
              <a:t> </a:t>
            </a:r>
            <a:r>
              <a:rPr lang="fr-FR" sz="2200" dirty="0" err="1">
                <a:solidFill>
                  <a:srgbClr val="000000"/>
                </a:solidFill>
                <a:latin typeface="Arial" charset="0"/>
              </a:rPr>
              <a:t>vũ</a:t>
            </a:r>
            <a:r>
              <a:rPr lang="fr-FR" sz="2200" dirty="0">
                <a:solidFill>
                  <a:srgbClr val="000000"/>
                </a:solidFill>
                <a:latin typeface="Arial" charset="0"/>
              </a:rPr>
              <a:t> </a:t>
            </a:r>
            <a:r>
              <a:rPr lang="fr-FR" sz="2200" dirty="0" err="1">
                <a:solidFill>
                  <a:srgbClr val="000000"/>
                </a:solidFill>
                <a:latin typeface="Arial" charset="0"/>
              </a:rPr>
              <a:t>trang</a:t>
            </a:r>
            <a:endParaRPr lang="fr-FR" sz="2200" dirty="0">
              <a:solidFill>
                <a:srgbClr val="000000"/>
              </a:solidFill>
              <a:latin typeface="Arial" charset="0"/>
            </a:endParaRPr>
          </a:p>
          <a:p>
            <a:pPr algn="ctr" eaLnBrk="1" hangingPunct="1">
              <a:defRPr/>
            </a:pPr>
            <a:r>
              <a:rPr lang="fr-FR" sz="2200" dirty="0">
                <a:solidFill>
                  <a:srgbClr val="000000"/>
                </a:solidFill>
                <a:latin typeface="Arial" charset="0"/>
              </a:rPr>
              <a:t> </a:t>
            </a:r>
            <a:r>
              <a:rPr lang="fr-FR" sz="2200" dirty="0" err="1">
                <a:solidFill>
                  <a:srgbClr val="000000"/>
                </a:solidFill>
                <a:latin typeface="Arial" charset="0"/>
              </a:rPr>
              <a:t>cho</a:t>
            </a:r>
            <a:r>
              <a:rPr lang="fr-FR" sz="2200" dirty="0">
                <a:solidFill>
                  <a:srgbClr val="000000"/>
                </a:solidFill>
                <a:latin typeface="Arial" charset="0"/>
              </a:rPr>
              <a:t> </a:t>
            </a:r>
            <a:r>
              <a:rPr lang="fr-FR" sz="2200" dirty="0" err="1">
                <a:solidFill>
                  <a:srgbClr val="000000"/>
                </a:solidFill>
                <a:latin typeface="Arial" charset="0"/>
              </a:rPr>
              <a:t>đảng</a:t>
            </a:r>
            <a:r>
              <a:rPr lang="fr-FR" sz="2200" dirty="0">
                <a:solidFill>
                  <a:srgbClr val="000000"/>
                </a:solidFill>
                <a:latin typeface="Arial" charset="0"/>
              </a:rPr>
              <a:t> </a:t>
            </a:r>
            <a:r>
              <a:rPr lang="fr-FR" sz="2200" dirty="0" err="1">
                <a:solidFill>
                  <a:srgbClr val="000000"/>
                </a:solidFill>
                <a:latin typeface="Arial" charset="0"/>
              </a:rPr>
              <a:t>phái</a:t>
            </a:r>
            <a:r>
              <a:rPr lang="fr-FR" sz="2200" dirty="0">
                <a:solidFill>
                  <a:srgbClr val="000000"/>
                </a:solidFill>
                <a:latin typeface="Arial" charset="0"/>
              </a:rPr>
              <a:t> </a:t>
            </a:r>
            <a:r>
              <a:rPr lang="fr-FR" sz="2200" dirty="0" err="1">
                <a:solidFill>
                  <a:srgbClr val="000000"/>
                </a:solidFill>
                <a:latin typeface="Arial" charset="0"/>
              </a:rPr>
              <a:t>khác</a:t>
            </a:r>
            <a:r>
              <a:rPr lang="fr-FR" sz="2200" dirty="0">
                <a:solidFill>
                  <a:srgbClr val="000000"/>
                </a:solidFill>
                <a:latin typeface="Arial" charset="0"/>
              </a:rPr>
              <a:t> khi </a:t>
            </a:r>
          </a:p>
          <a:p>
            <a:pPr algn="ctr" eaLnBrk="1" hangingPunct="1">
              <a:defRPr/>
            </a:pPr>
            <a:r>
              <a:rPr lang="fr-FR" sz="2200" dirty="0" err="1">
                <a:solidFill>
                  <a:srgbClr val="000000"/>
                </a:solidFill>
                <a:latin typeface="Arial" charset="0"/>
              </a:rPr>
              <a:t>có</a:t>
            </a:r>
            <a:r>
              <a:rPr lang="fr-FR" sz="2200" dirty="0">
                <a:solidFill>
                  <a:srgbClr val="000000"/>
                </a:solidFill>
                <a:latin typeface="Arial" charset="0"/>
              </a:rPr>
              <a:t> </a:t>
            </a:r>
            <a:r>
              <a:rPr lang="fr-FR" sz="2200" dirty="0" err="1">
                <a:solidFill>
                  <a:srgbClr val="000000"/>
                </a:solidFill>
                <a:latin typeface="Arial" charset="0"/>
              </a:rPr>
              <a:t>chiến</a:t>
            </a:r>
            <a:r>
              <a:rPr lang="fr-FR" sz="2200" dirty="0">
                <a:solidFill>
                  <a:srgbClr val="000000"/>
                </a:solidFill>
                <a:latin typeface="Arial" charset="0"/>
              </a:rPr>
              <a:t> </a:t>
            </a:r>
            <a:r>
              <a:rPr lang="fr-FR" sz="2200" dirty="0" err="1">
                <a:solidFill>
                  <a:srgbClr val="000000"/>
                </a:solidFill>
                <a:latin typeface="Arial" charset="0"/>
              </a:rPr>
              <a:t>tranh</a:t>
            </a:r>
            <a:endParaRPr lang="en-US" sz="2200" b="1" dirty="0">
              <a:solidFill>
                <a:srgbClr val="000000"/>
              </a:solidFill>
              <a:latin typeface="Times New Roman" pitchFamily="18" charset="0"/>
              <a:cs typeface="Times New Roman" pitchFamily="18" charset="0"/>
            </a:endParaRPr>
          </a:p>
        </p:txBody>
      </p:sp>
      <p:sp>
        <p:nvSpPr>
          <p:cNvPr id="28" name="Rectangle: Rounded Corners 27">
            <a:extLst>
              <a:ext uri="{FF2B5EF4-FFF2-40B4-BE49-F238E27FC236}">
                <a16:creationId xmlns:a16="http://schemas.microsoft.com/office/drawing/2014/main" id="{148638B1-FDD2-44A0-89AC-B3436D8EAF1B}"/>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4B25A445-7CF3-4B42-9BE6-65052AB31288}"/>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9B59043B-4BD0-4E62-96A1-ECEE38002E7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B6E6CF0-A53F-4281-B92A-5B8A526C8657}"/>
              </a:ext>
            </a:extLst>
          </p:cNvPr>
          <p:cNvSpPr txBox="1">
            <a:spLocks noChangeArrowheads="1"/>
          </p:cNvSpPr>
          <p:nvPr/>
        </p:nvSpPr>
        <p:spPr bwMode="auto">
          <a:xfrm>
            <a:off x="1579563" y="990600"/>
            <a:ext cx="74374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800" i="1">
                <a:solidFill>
                  <a:srgbClr val="000000"/>
                </a:solidFill>
              </a:rPr>
              <a:t>Mâu thuẫn chủ yếu hiện nay và</a:t>
            </a:r>
          </a:p>
          <a:p>
            <a:pPr algn="ctr"/>
            <a:r>
              <a:rPr lang="fr-FR" altLang="en-US" sz="2800" i="1">
                <a:solidFill>
                  <a:srgbClr val="000000"/>
                </a:solidFill>
              </a:rPr>
              <a:t>những năm tới trong xây dựng LLVT là:</a:t>
            </a:r>
            <a:endParaRPr lang="en-US" altLang="en-US" sz="2800" i="1">
              <a:solidFill>
                <a:srgbClr val="000000"/>
              </a:solidFill>
            </a:endParaRPr>
          </a:p>
        </p:txBody>
      </p:sp>
      <p:sp>
        <p:nvSpPr>
          <p:cNvPr id="65541" name="AutoShape 5">
            <a:extLst>
              <a:ext uri="{FF2B5EF4-FFF2-40B4-BE49-F238E27FC236}">
                <a16:creationId xmlns:a16="http://schemas.microsoft.com/office/drawing/2014/main" id="{B028D960-C15B-4F01-9005-F87881701010}"/>
              </a:ext>
            </a:extLst>
          </p:cNvPr>
          <p:cNvSpPr>
            <a:spLocks noChangeArrowheads="1"/>
          </p:cNvSpPr>
          <p:nvPr/>
        </p:nvSpPr>
        <p:spPr bwMode="auto">
          <a:xfrm>
            <a:off x="228600" y="2286000"/>
            <a:ext cx="4195763"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1900" dirty="0">
                <a:solidFill>
                  <a:srgbClr val="000000"/>
                </a:solidFill>
                <a:latin typeface="Arial" charset="0"/>
              </a:rPr>
              <a:t>A. </a:t>
            </a:r>
            <a:r>
              <a:rPr lang="fr-FR" sz="1900" dirty="0" err="1">
                <a:solidFill>
                  <a:srgbClr val="000000"/>
                </a:solidFill>
                <a:latin typeface="Arial" charset="0"/>
              </a:rPr>
              <a:t>Nhu</a:t>
            </a:r>
            <a:r>
              <a:rPr lang="fr-FR" sz="1900" dirty="0">
                <a:solidFill>
                  <a:srgbClr val="000000"/>
                </a:solidFill>
                <a:latin typeface="Arial" charset="0"/>
              </a:rPr>
              <a:t> </a:t>
            </a:r>
            <a:r>
              <a:rPr lang="fr-FR" sz="1900" dirty="0" err="1">
                <a:solidFill>
                  <a:srgbClr val="000000"/>
                </a:solidFill>
                <a:latin typeface="Arial" charset="0"/>
              </a:rPr>
              <a:t>cầu</a:t>
            </a:r>
            <a:r>
              <a:rPr lang="fr-FR" sz="1900" dirty="0">
                <a:solidFill>
                  <a:srgbClr val="000000"/>
                </a:solidFill>
                <a:latin typeface="Arial" charset="0"/>
              </a:rPr>
              <a:t> </a:t>
            </a:r>
            <a:r>
              <a:rPr lang="fr-FR" sz="1900" dirty="0" err="1">
                <a:solidFill>
                  <a:srgbClr val="000000"/>
                </a:solidFill>
                <a:latin typeface="Arial" charset="0"/>
              </a:rPr>
              <a:t>đầu</a:t>
            </a:r>
            <a:r>
              <a:rPr lang="fr-FR" sz="1900" dirty="0">
                <a:solidFill>
                  <a:srgbClr val="000000"/>
                </a:solidFill>
                <a:latin typeface="Arial" charset="0"/>
              </a:rPr>
              <a:t> </a:t>
            </a:r>
            <a:r>
              <a:rPr lang="fr-FR" sz="1900" dirty="0" err="1">
                <a:solidFill>
                  <a:srgbClr val="000000"/>
                </a:solidFill>
                <a:latin typeface="Arial" charset="0"/>
              </a:rPr>
              <a:t>tư</a:t>
            </a:r>
            <a:r>
              <a:rPr lang="fr-FR" sz="1900" dirty="0">
                <a:solidFill>
                  <a:srgbClr val="000000"/>
                </a:solidFill>
                <a:latin typeface="Arial" charset="0"/>
              </a:rPr>
              <a:t> </a:t>
            </a:r>
            <a:r>
              <a:rPr lang="fr-FR" sz="1900" err="1">
                <a:solidFill>
                  <a:srgbClr val="000000"/>
                </a:solidFill>
                <a:latin typeface="Arial" charset="0"/>
              </a:rPr>
              <a:t>cho</a:t>
            </a:r>
            <a:r>
              <a:rPr lang="fr-FR" sz="1900">
                <a:solidFill>
                  <a:srgbClr val="000000"/>
                </a:solidFill>
                <a:latin typeface="Arial" charset="0"/>
              </a:rPr>
              <a:t> QPAN,</a:t>
            </a:r>
          </a:p>
          <a:p>
            <a:pPr algn="ctr">
              <a:defRPr/>
            </a:pPr>
            <a:r>
              <a:rPr lang="fr-FR" sz="1900">
                <a:solidFill>
                  <a:srgbClr val="000000"/>
                </a:solidFill>
                <a:latin typeface="Arial" charset="0"/>
              </a:rPr>
              <a:t>cho </a:t>
            </a:r>
            <a:r>
              <a:rPr lang="fr-FR" sz="1900" dirty="0" err="1">
                <a:solidFill>
                  <a:srgbClr val="000000"/>
                </a:solidFill>
                <a:latin typeface="Arial" charset="0"/>
              </a:rPr>
              <a:t>xây</a:t>
            </a:r>
            <a:r>
              <a:rPr lang="fr-FR" sz="1900" dirty="0">
                <a:solidFill>
                  <a:srgbClr val="000000"/>
                </a:solidFill>
                <a:latin typeface="Arial" charset="0"/>
              </a:rPr>
              <a:t> </a:t>
            </a:r>
            <a:r>
              <a:rPr lang="fr-FR" sz="1900" err="1">
                <a:solidFill>
                  <a:srgbClr val="000000"/>
                </a:solidFill>
                <a:latin typeface="Arial" charset="0"/>
              </a:rPr>
              <a:t>dựng</a:t>
            </a:r>
            <a:r>
              <a:rPr lang="fr-FR" sz="1900">
                <a:solidFill>
                  <a:srgbClr val="000000"/>
                </a:solidFill>
                <a:latin typeface="Arial" charset="0"/>
              </a:rPr>
              <a:t> LLVT </a:t>
            </a:r>
            <a:r>
              <a:rPr lang="fr-FR" sz="1900" err="1">
                <a:solidFill>
                  <a:srgbClr val="000000"/>
                </a:solidFill>
                <a:latin typeface="Arial" charset="0"/>
              </a:rPr>
              <a:t>ngày</a:t>
            </a:r>
            <a:r>
              <a:rPr lang="fr-FR" sz="1900">
                <a:solidFill>
                  <a:srgbClr val="000000"/>
                </a:solidFill>
                <a:latin typeface="Arial" charset="0"/>
              </a:rPr>
              <a:t> càng</a:t>
            </a:r>
          </a:p>
          <a:p>
            <a:pPr algn="ctr">
              <a:defRPr/>
            </a:pPr>
            <a:r>
              <a:rPr lang="fr-FR" sz="1900">
                <a:solidFill>
                  <a:srgbClr val="000000"/>
                </a:solidFill>
                <a:latin typeface="Arial" charset="0"/>
              </a:rPr>
              <a:t>lớn và cấp </a:t>
            </a:r>
            <a:r>
              <a:rPr lang="fr-FR" sz="1900" dirty="0" err="1">
                <a:solidFill>
                  <a:srgbClr val="000000"/>
                </a:solidFill>
                <a:latin typeface="Arial" charset="0"/>
              </a:rPr>
              <a:t>thiết</a:t>
            </a:r>
            <a:r>
              <a:rPr lang="fr-FR" sz="1900">
                <a:solidFill>
                  <a:srgbClr val="000000"/>
                </a:solidFill>
                <a:latin typeface="Arial" charset="0"/>
              </a:rPr>
              <a:t>, nhưng Nhà nước</a:t>
            </a:r>
          </a:p>
          <a:p>
            <a:pPr algn="ctr">
              <a:defRPr/>
            </a:pPr>
            <a:r>
              <a:rPr lang="fr-FR" sz="1900">
                <a:solidFill>
                  <a:srgbClr val="000000"/>
                </a:solidFill>
                <a:latin typeface="Arial" charset="0"/>
              </a:rPr>
              <a:t>còn rất </a:t>
            </a:r>
            <a:r>
              <a:rPr lang="fr-FR" sz="1900" dirty="0" err="1">
                <a:solidFill>
                  <a:srgbClr val="000000"/>
                </a:solidFill>
                <a:latin typeface="Arial" charset="0"/>
              </a:rPr>
              <a:t>hạn</a:t>
            </a:r>
            <a:r>
              <a:rPr lang="fr-FR" sz="1900" dirty="0">
                <a:solidFill>
                  <a:srgbClr val="000000"/>
                </a:solidFill>
                <a:latin typeface="Arial" charset="0"/>
              </a:rPr>
              <a:t> </a:t>
            </a:r>
            <a:r>
              <a:rPr lang="fr-FR" sz="1900" dirty="0" err="1">
                <a:solidFill>
                  <a:srgbClr val="000000"/>
                </a:solidFill>
                <a:latin typeface="Arial" charset="0"/>
              </a:rPr>
              <a:t>hẹp</a:t>
            </a:r>
            <a:endParaRPr lang="en-US" sz="1900" dirty="0">
              <a:solidFill>
                <a:srgbClr val="000000"/>
              </a:solidFill>
              <a:latin typeface="Arial" charset="0"/>
            </a:endParaRPr>
          </a:p>
        </p:txBody>
      </p:sp>
      <p:sp>
        <p:nvSpPr>
          <p:cNvPr id="65549" name="AutoShape 13">
            <a:extLst>
              <a:ext uri="{FF2B5EF4-FFF2-40B4-BE49-F238E27FC236}">
                <a16:creationId xmlns:a16="http://schemas.microsoft.com/office/drawing/2014/main" id="{601A0153-E304-4C31-9145-9BE7F1135485}"/>
              </a:ext>
            </a:extLst>
          </p:cNvPr>
          <p:cNvSpPr>
            <a:spLocks noChangeArrowheads="1"/>
          </p:cNvSpPr>
          <p:nvPr/>
        </p:nvSpPr>
        <p:spPr bwMode="auto">
          <a:xfrm>
            <a:off x="4800600" y="2286000"/>
            <a:ext cx="4114800" cy="13795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1900" dirty="0">
                <a:solidFill>
                  <a:srgbClr val="000000"/>
                </a:solidFill>
                <a:latin typeface="Arial" charset="0"/>
              </a:rPr>
              <a:t> B. </a:t>
            </a:r>
            <a:r>
              <a:rPr lang="fr-FR" sz="1900" dirty="0" err="1">
                <a:solidFill>
                  <a:srgbClr val="000000"/>
                </a:solidFill>
                <a:latin typeface="Arial" charset="0"/>
              </a:rPr>
              <a:t>Yêu</a:t>
            </a:r>
            <a:r>
              <a:rPr lang="fr-FR" sz="1900" dirty="0">
                <a:solidFill>
                  <a:srgbClr val="000000"/>
                </a:solidFill>
                <a:latin typeface="Arial" charset="0"/>
              </a:rPr>
              <a:t> </a:t>
            </a:r>
            <a:r>
              <a:rPr lang="fr-FR" sz="1900" dirty="0" err="1">
                <a:solidFill>
                  <a:srgbClr val="000000"/>
                </a:solidFill>
                <a:latin typeface="Arial" charset="0"/>
              </a:rPr>
              <a:t>cầu</a:t>
            </a:r>
            <a:r>
              <a:rPr lang="fr-FR" sz="1900" dirty="0">
                <a:solidFill>
                  <a:srgbClr val="000000"/>
                </a:solidFill>
                <a:latin typeface="Arial" charset="0"/>
              </a:rPr>
              <a:t> </a:t>
            </a:r>
            <a:r>
              <a:rPr lang="fr-FR" sz="1900" dirty="0" err="1">
                <a:solidFill>
                  <a:srgbClr val="000000"/>
                </a:solidFill>
                <a:latin typeface="Arial" charset="0"/>
              </a:rPr>
              <a:t>phải</a:t>
            </a:r>
            <a:r>
              <a:rPr lang="fr-FR" sz="1900" dirty="0">
                <a:solidFill>
                  <a:srgbClr val="000000"/>
                </a:solidFill>
                <a:latin typeface="Arial" charset="0"/>
              </a:rPr>
              <a:t> </a:t>
            </a:r>
            <a:r>
              <a:rPr lang="fr-FR" sz="1900" dirty="0" err="1">
                <a:solidFill>
                  <a:srgbClr val="000000"/>
                </a:solidFill>
                <a:latin typeface="Arial" charset="0"/>
              </a:rPr>
              <a:t>làm</a:t>
            </a:r>
            <a:r>
              <a:rPr lang="fr-FR" sz="1900" dirty="0">
                <a:solidFill>
                  <a:srgbClr val="000000"/>
                </a:solidFill>
                <a:latin typeface="Arial" charset="0"/>
              </a:rPr>
              <a:t> </a:t>
            </a:r>
            <a:r>
              <a:rPr lang="fr-FR" sz="1900" dirty="0" err="1">
                <a:solidFill>
                  <a:srgbClr val="000000"/>
                </a:solidFill>
                <a:latin typeface="Arial" charset="0"/>
              </a:rPr>
              <a:t>chủ</a:t>
            </a:r>
            <a:r>
              <a:rPr lang="fr-FR" sz="1900" dirty="0">
                <a:solidFill>
                  <a:srgbClr val="000000"/>
                </a:solidFill>
                <a:latin typeface="Arial" charset="0"/>
              </a:rPr>
              <a:t> </a:t>
            </a:r>
            <a:r>
              <a:rPr lang="fr-FR" sz="1900" dirty="0" err="1">
                <a:solidFill>
                  <a:srgbClr val="000000"/>
                </a:solidFill>
                <a:latin typeface="Arial" charset="0"/>
              </a:rPr>
              <a:t>trang</a:t>
            </a:r>
            <a:r>
              <a:rPr lang="fr-FR" sz="1900" dirty="0">
                <a:solidFill>
                  <a:srgbClr val="000000"/>
                </a:solidFill>
                <a:latin typeface="Arial" charset="0"/>
              </a:rPr>
              <a:t> </a:t>
            </a:r>
            <a:r>
              <a:rPr lang="fr-FR" sz="1900" dirty="0" err="1">
                <a:solidFill>
                  <a:srgbClr val="000000"/>
                </a:solidFill>
                <a:latin typeface="Arial" charset="0"/>
              </a:rPr>
              <a:t>bị</a:t>
            </a:r>
            <a:r>
              <a:rPr lang="fr-FR" sz="1900" dirty="0">
                <a:solidFill>
                  <a:srgbClr val="000000"/>
                </a:solidFill>
                <a:latin typeface="Arial" charset="0"/>
              </a:rPr>
              <a:t> </a:t>
            </a:r>
          </a:p>
          <a:p>
            <a:pPr algn="ctr" eaLnBrk="1" hangingPunct="1">
              <a:defRPr/>
            </a:pPr>
            <a:r>
              <a:rPr lang="fr-FR" sz="1900" dirty="0" err="1">
                <a:solidFill>
                  <a:srgbClr val="000000"/>
                </a:solidFill>
                <a:latin typeface="Arial" charset="0"/>
              </a:rPr>
              <a:t>vũ</a:t>
            </a:r>
            <a:r>
              <a:rPr lang="fr-FR" sz="1900" dirty="0">
                <a:solidFill>
                  <a:srgbClr val="000000"/>
                </a:solidFill>
                <a:latin typeface="Arial" charset="0"/>
              </a:rPr>
              <a:t> </a:t>
            </a:r>
            <a:r>
              <a:rPr lang="fr-FR" sz="1900" dirty="0" err="1">
                <a:solidFill>
                  <a:srgbClr val="000000"/>
                </a:solidFill>
                <a:latin typeface="Arial" charset="0"/>
              </a:rPr>
              <a:t>khí</a:t>
            </a:r>
            <a:r>
              <a:rPr lang="fr-FR" sz="1900" dirty="0">
                <a:solidFill>
                  <a:srgbClr val="000000"/>
                </a:solidFill>
                <a:latin typeface="Arial" charset="0"/>
              </a:rPr>
              <a:t> </a:t>
            </a:r>
            <a:r>
              <a:rPr lang="fr-FR" sz="1900" dirty="0" err="1">
                <a:solidFill>
                  <a:srgbClr val="000000"/>
                </a:solidFill>
                <a:latin typeface="Arial" charset="0"/>
              </a:rPr>
              <a:t>hiện</a:t>
            </a:r>
            <a:r>
              <a:rPr lang="fr-FR" sz="1900" dirty="0">
                <a:solidFill>
                  <a:srgbClr val="000000"/>
                </a:solidFill>
                <a:latin typeface="Arial" charset="0"/>
              </a:rPr>
              <a:t> </a:t>
            </a:r>
            <a:r>
              <a:rPr lang="fr-FR" sz="1900" dirty="0" err="1">
                <a:solidFill>
                  <a:srgbClr val="000000"/>
                </a:solidFill>
                <a:latin typeface="Arial" charset="0"/>
              </a:rPr>
              <a:t>đại</a:t>
            </a:r>
            <a:r>
              <a:rPr lang="fr-FR" sz="1900" dirty="0">
                <a:solidFill>
                  <a:srgbClr val="000000"/>
                </a:solidFill>
                <a:latin typeface="Arial" charset="0"/>
              </a:rPr>
              <a:t>, </a:t>
            </a:r>
            <a:r>
              <a:rPr lang="fr-FR" sz="1900" dirty="0" err="1">
                <a:solidFill>
                  <a:srgbClr val="000000"/>
                </a:solidFill>
                <a:latin typeface="Arial" charset="0"/>
              </a:rPr>
              <a:t>nhưng</a:t>
            </a:r>
            <a:r>
              <a:rPr lang="fr-FR" sz="1900" dirty="0">
                <a:solidFill>
                  <a:srgbClr val="000000"/>
                </a:solidFill>
                <a:latin typeface="Arial" charset="0"/>
              </a:rPr>
              <a:t> </a:t>
            </a:r>
            <a:r>
              <a:rPr lang="fr-FR" sz="1900" dirty="0" err="1">
                <a:solidFill>
                  <a:srgbClr val="000000"/>
                </a:solidFill>
                <a:latin typeface="Arial" charset="0"/>
              </a:rPr>
              <a:t>trình</a:t>
            </a:r>
            <a:r>
              <a:rPr lang="fr-FR" sz="1900" dirty="0">
                <a:solidFill>
                  <a:srgbClr val="000000"/>
                </a:solidFill>
                <a:latin typeface="Arial" charset="0"/>
              </a:rPr>
              <a:t> </a:t>
            </a:r>
            <a:r>
              <a:rPr lang="fr-FR" sz="1900" dirty="0" err="1">
                <a:solidFill>
                  <a:srgbClr val="000000"/>
                </a:solidFill>
                <a:latin typeface="Arial" charset="0"/>
              </a:rPr>
              <a:t>độ</a:t>
            </a:r>
            <a:r>
              <a:rPr lang="fr-FR" sz="1900" dirty="0">
                <a:solidFill>
                  <a:srgbClr val="000000"/>
                </a:solidFill>
                <a:latin typeface="Arial" charset="0"/>
              </a:rPr>
              <a:t> </a:t>
            </a:r>
            <a:r>
              <a:rPr lang="fr-FR" sz="1900" dirty="0" err="1">
                <a:solidFill>
                  <a:srgbClr val="000000"/>
                </a:solidFill>
                <a:latin typeface="Arial" charset="0"/>
              </a:rPr>
              <a:t>quản</a:t>
            </a:r>
            <a:endParaRPr lang="fr-FR" sz="1900" dirty="0">
              <a:solidFill>
                <a:srgbClr val="000000"/>
              </a:solidFill>
              <a:latin typeface="Arial" charset="0"/>
            </a:endParaRPr>
          </a:p>
          <a:p>
            <a:pPr algn="ctr" eaLnBrk="1" hangingPunct="1">
              <a:defRPr/>
            </a:pPr>
            <a:r>
              <a:rPr lang="fr-FR" sz="1900" dirty="0">
                <a:solidFill>
                  <a:srgbClr val="000000"/>
                </a:solidFill>
                <a:latin typeface="Arial" charset="0"/>
              </a:rPr>
              <a:t> </a:t>
            </a:r>
            <a:r>
              <a:rPr lang="fr-FR" sz="1900" dirty="0" err="1">
                <a:solidFill>
                  <a:srgbClr val="000000"/>
                </a:solidFill>
                <a:latin typeface="Arial" charset="0"/>
              </a:rPr>
              <a:t>lý</a:t>
            </a:r>
            <a:r>
              <a:rPr lang="fr-FR" sz="1900" dirty="0">
                <a:solidFill>
                  <a:srgbClr val="000000"/>
                </a:solidFill>
                <a:latin typeface="Arial" charset="0"/>
              </a:rPr>
              <a:t>, </a:t>
            </a:r>
            <a:r>
              <a:rPr lang="fr-FR" sz="1900" dirty="0" err="1">
                <a:solidFill>
                  <a:srgbClr val="000000"/>
                </a:solidFill>
                <a:latin typeface="Arial" charset="0"/>
              </a:rPr>
              <a:t>khai</a:t>
            </a:r>
            <a:r>
              <a:rPr lang="fr-FR" sz="1900" dirty="0">
                <a:solidFill>
                  <a:srgbClr val="000000"/>
                </a:solidFill>
                <a:latin typeface="Arial" charset="0"/>
              </a:rPr>
              <a:t> </a:t>
            </a:r>
            <a:r>
              <a:rPr lang="fr-FR" sz="1900" dirty="0" err="1">
                <a:solidFill>
                  <a:srgbClr val="000000"/>
                </a:solidFill>
                <a:latin typeface="Arial" charset="0"/>
              </a:rPr>
              <a:t>thác</a:t>
            </a:r>
            <a:r>
              <a:rPr lang="fr-FR" sz="1900" dirty="0">
                <a:solidFill>
                  <a:srgbClr val="000000"/>
                </a:solidFill>
                <a:latin typeface="Arial" charset="0"/>
              </a:rPr>
              <a:t> </a:t>
            </a:r>
            <a:r>
              <a:rPr lang="fr-FR" sz="1900" dirty="0" err="1">
                <a:solidFill>
                  <a:srgbClr val="000000"/>
                </a:solidFill>
                <a:latin typeface="Arial" charset="0"/>
              </a:rPr>
              <a:t>và</a:t>
            </a:r>
            <a:r>
              <a:rPr lang="fr-FR" sz="1900" dirty="0">
                <a:solidFill>
                  <a:srgbClr val="000000"/>
                </a:solidFill>
                <a:latin typeface="Arial" charset="0"/>
              </a:rPr>
              <a:t> </a:t>
            </a:r>
            <a:r>
              <a:rPr lang="fr-FR" sz="1900" dirty="0" err="1">
                <a:solidFill>
                  <a:srgbClr val="000000"/>
                </a:solidFill>
                <a:latin typeface="Arial" charset="0"/>
              </a:rPr>
              <a:t>sử</a:t>
            </a:r>
            <a:r>
              <a:rPr lang="fr-FR" sz="1900" dirty="0">
                <a:solidFill>
                  <a:srgbClr val="000000"/>
                </a:solidFill>
                <a:latin typeface="Arial" charset="0"/>
              </a:rPr>
              <a:t> </a:t>
            </a:r>
            <a:r>
              <a:rPr lang="fr-FR" sz="1900" dirty="0" err="1">
                <a:solidFill>
                  <a:srgbClr val="000000"/>
                </a:solidFill>
                <a:latin typeface="Arial" charset="0"/>
              </a:rPr>
              <a:t>dụng</a:t>
            </a:r>
            <a:r>
              <a:rPr lang="fr-FR" sz="1900" dirty="0">
                <a:solidFill>
                  <a:srgbClr val="000000"/>
                </a:solidFill>
                <a:latin typeface="Arial" charset="0"/>
              </a:rPr>
              <a:t> </a:t>
            </a:r>
            <a:r>
              <a:rPr lang="fr-FR" sz="1900" dirty="0" err="1">
                <a:solidFill>
                  <a:srgbClr val="000000"/>
                </a:solidFill>
                <a:latin typeface="Arial" charset="0"/>
              </a:rPr>
              <a:t>của</a:t>
            </a:r>
            <a:r>
              <a:rPr lang="fr-FR" sz="1900" dirty="0">
                <a:solidFill>
                  <a:srgbClr val="000000"/>
                </a:solidFill>
                <a:latin typeface="Arial" charset="0"/>
              </a:rPr>
              <a:t> </a:t>
            </a:r>
            <a:r>
              <a:rPr lang="fr-FR" sz="1900" dirty="0" err="1">
                <a:solidFill>
                  <a:srgbClr val="000000"/>
                </a:solidFill>
                <a:latin typeface="Arial" charset="0"/>
              </a:rPr>
              <a:t>cán</a:t>
            </a:r>
            <a:r>
              <a:rPr lang="fr-FR" sz="1900" dirty="0">
                <a:solidFill>
                  <a:srgbClr val="000000"/>
                </a:solidFill>
                <a:latin typeface="Arial" charset="0"/>
              </a:rPr>
              <a:t> </a:t>
            </a:r>
            <a:r>
              <a:rPr lang="fr-FR" sz="1900" dirty="0" err="1">
                <a:solidFill>
                  <a:srgbClr val="000000"/>
                </a:solidFill>
                <a:latin typeface="Arial" charset="0"/>
              </a:rPr>
              <a:t>bộ</a:t>
            </a:r>
            <a:r>
              <a:rPr lang="fr-FR" sz="1900" dirty="0">
                <a:solidFill>
                  <a:srgbClr val="000000"/>
                </a:solidFill>
                <a:latin typeface="Arial" charset="0"/>
              </a:rPr>
              <a:t>, </a:t>
            </a:r>
          </a:p>
          <a:p>
            <a:pPr algn="ctr" eaLnBrk="1" hangingPunct="1">
              <a:defRPr/>
            </a:pPr>
            <a:r>
              <a:rPr lang="fr-FR" sz="1900" dirty="0" err="1">
                <a:solidFill>
                  <a:srgbClr val="000000"/>
                </a:solidFill>
                <a:latin typeface="Arial" charset="0"/>
              </a:rPr>
              <a:t>chiến</a:t>
            </a:r>
            <a:r>
              <a:rPr lang="fr-FR" sz="1900" dirty="0">
                <a:solidFill>
                  <a:srgbClr val="000000"/>
                </a:solidFill>
                <a:latin typeface="Arial" charset="0"/>
              </a:rPr>
              <a:t> </a:t>
            </a:r>
            <a:r>
              <a:rPr lang="fr-FR" sz="1900" dirty="0" err="1">
                <a:solidFill>
                  <a:srgbClr val="000000"/>
                </a:solidFill>
                <a:latin typeface="Arial" charset="0"/>
              </a:rPr>
              <a:t>sỹ</a:t>
            </a:r>
            <a:r>
              <a:rPr lang="fr-FR" sz="1900" dirty="0">
                <a:solidFill>
                  <a:srgbClr val="000000"/>
                </a:solidFill>
                <a:latin typeface="Arial" charset="0"/>
              </a:rPr>
              <a:t> </a:t>
            </a:r>
            <a:r>
              <a:rPr lang="fr-FR" sz="1900" dirty="0" err="1">
                <a:solidFill>
                  <a:srgbClr val="000000"/>
                </a:solidFill>
                <a:latin typeface="Arial" charset="0"/>
              </a:rPr>
              <a:t>còn</a:t>
            </a:r>
            <a:r>
              <a:rPr lang="fr-FR" sz="1900" dirty="0">
                <a:solidFill>
                  <a:srgbClr val="000000"/>
                </a:solidFill>
                <a:latin typeface="Arial" charset="0"/>
              </a:rPr>
              <a:t> </a:t>
            </a:r>
            <a:r>
              <a:rPr lang="fr-FR" sz="1900" dirty="0" err="1">
                <a:solidFill>
                  <a:srgbClr val="000000"/>
                </a:solidFill>
                <a:latin typeface="Arial" charset="0"/>
              </a:rPr>
              <a:t>hạn</a:t>
            </a:r>
            <a:r>
              <a:rPr lang="fr-FR" sz="1900" dirty="0">
                <a:solidFill>
                  <a:srgbClr val="000000"/>
                </a:solidFill>
                <a:latin typeface="Arial" charset="0"/>
              </a:rPr>
              <a:t> </a:t>
            </a:r>
            <a:r>
              <a:rPr lang="fr-FR" sz="1900" dirty="0" err="1">
                <a:solidFill>
                  <a:srgbClr val="000000"/>
                </a:solidFill>
                <a:latin typeface="Arial" charset="0"/>
              </a:rPr>
              <a:t>chế</a:t>
            </a:r>
            <a:endParaRPr lang="en-US" sz="1900" b="1" dirty="0">
              <a:solidFill>
                <a:srgbClr val="000000"/>
              </a:solidFill>
              <a:latin typeface="Times New Roman" pitchFamily="18" charset="0"/>
              <a:cs typeface="Times New Roman" pitchFamily="18" charset="0"/>
            </a:endParaRPr>
          </a:p>
        </p:txBody>
      </p:sp>
      <p:sp>
        <p:nvSpPr>
          <p:cNvPr id="118803" name="Oval 19">
            <a:extLst>
              <a:ext uri="{FF2B5EF4-FFF2-40B4-BE49-F238E27FC236}">
                <a16:creationId xmlns:a16="http://schemas.microsoft.com/office/drawing/2014/main" id="{A216966E-6025-4876-8700-08F06E3DF695}"/>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6744" name="Picture 20" descr="ani32">
            <a:hlinkClick r:id="rId7" action="ppaction://hlinksldjump"/>
            <a:extLst>
              <a:ext uri="{FF2B5EF4-FFF2-40B4-BE49-F238E27FC236}">
                <a16:creationId xmlns:a16="http://schemas.microsoft.com/office/drawing/2014/main" id="{C89BE2D4-8631-4ACD-A6C5-EE87C1EE3DF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2A7FDD17-2B73-431B-8861-84F0BA47E701}"/>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6E028139-54CC-4ECC-A087-949176A4C2EA}"/>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1FD777C4-BF95-4C4E-8555-FC493FC5DDBF}"/>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2C8FEA69-8606-4DA8-87AE-00A404C2ACFE}"/>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26EC7BEF-9F4D-40FF-A89A-2F1F7738D9D7}"/>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A0CEEC77-C958-4A68-BFE4-5ECEB0DBD9E8}"/>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70BD806B-4FD8-4069-88BB-B27BE160758B}"/>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0643FA6C-F6B6-463D-B353-81E878000138}"/>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1AFEE6F9-6659-4C94-91F6-90D711999D21}"/>
              </a:ext>
            </a:extLst>
          </p:cNvPr>
          <p:cNvSpPr>
            <a:spLocks noChangeArrowheads="1"/>
          </p:cNvSpPr>
          <p:nvPr/>
        </p:nvSpPr>
        <p:spPr bwMode="auto">
          <a:xfrm>
            <a:off x="228600" y="4114800"/>
            <a:ext cx="4195763"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1900" dirty="0">
                <a:solidFill>
                  <a:srgbClr val="000000"/>
                </a:solidFill>
                <a:latin typeface="Arial" charset="0"/>
              </a:rPr>
              <a:t> C. </a:t>
            </a:r>
            <a:r>
              <a:rPr lang="fr-FR" sz="1900" dirty="0" err="1">
                <a:solidFill>
                  <a:srgbClr val="000000"/>
                </a:solidFill>
                <a:latin typeface="Arial" charset="0"/>
              </a:rPr>
              <a:t>Nhu</a:t>
            </a:r>
            <a:r>
              <a:rPr lang="fr-FR" sz="1900" dirty="0">
                <a:solidFill>
                  <a:srgbClr val="000000"/>
                </a:solidFill>
                <a:latin typeface="Arial" charset="0"/>
              </a:rPr>
              <a:t> </a:t>
            </a:r>
            <a:r>
              <a:rPr lang="fr-FR" sz="1900" dirty="0" err="1">
                <a:solidFill>
                  <a:srgbClr val="000000"/>
                </a:solidFill>
                <a:latin typeface="Arial" charset="0"/>
              </a:rPr>
              <a:t>cầu</a:t>
            </a:r>
            <a:r>
              <a:rPr lang="fr-FR" sz="1900" dirty="0">
                <a:solidFill>
                  <a:srgbClr val="000000"/>
                </a:solidFill>
                <a:latin typeface="Arial" charset="0"/>
              </a:rPr>
              <a:t> </a:t>
            </a:r>
            <a:r>
              <a:rPr lang="fr-FR" sz="1900" dirty="0" err="1">
                <a:solidFill>
                  <a:srgbClr val="000000"/>
                </a:solidFill>
                <a:latin typeface="Arial" charset="0"/>
              </a:rPr>
              <a:t>đầu</a:t>
            </a:r>
            <a:r>
              <a:rPr lang="fr-FR" sz="1900" dirty="0">
                <a:solidFill>
                  <a:srgbClr val="000000"/>
                </a:solidFill>
                <a:latin typeface="Arial" charset="0"/>
              </a:rPr>
              <a:t> </a:t>
            </a:r>
            <a:r>
              <a:rPr lang="fr-FR" sz="1900" dirty="0" err="1">
                <a:solidFill>
                  <a:srgbClr val="000000"/>
                </a:solidFill>
                <a:latin typeface="Arial" charset="0"/>
              </a:rPr>
              <a:t>tư</a:t>
            </a:r>
            <a:r>
              <a:rPr lang="fr-FR" sz="1900" dirty="0">
                <a:solidFill>
                  <a:srgbClr val="000000"/>
                </a:solidFill>
                <a:latin typeface="Arial" charset="0"/>
              </a:rPr>
              <a:t> </a:t>
            </a:r>
            <a:r>
              <a:rPr lang="fr-FR" sz="1900" dirty="0" err="1">
                <a:solidFill>
                  <a:srgbClr val="000000"/>
                </a:solidFill>
                <a:latin typeface="Arial" charset="0"/>
              </a:rPr>
              <a:t>cho</a:t>
            </a:r>
            <a:r>
              <a:rPr lang="fr-FR" sz="1900" dirty="0">
                <a:solidFill>
                  <a:srgbClr val="000000"/>
                </a:solidFill>
                <a:latin typeface="Arial" charset="0"/>
              </a:rPr>
              <a:t> </a:t>
            </a:r>
            <a:r>
              <a:rPr lang="fr-FR" sz="1900" dirty="0" err="1">
                <a:solidFill>
                  <a:srgbClr val="000000"/>
                </a:solidFill>
                <a:latin typeface="Arial" charset="0"/>
              </a:rPr>
              <a:t>xây</a:t>
            </a:r>
            <a:r>
              <a:rPr lang="fr-FR" sz="1900" dirty="0">
                <a:solidFill>
                  <a:srgbClr val="000000"/>
                </a:solidFill>
                <a:latin typeface="Arial" charset="0"/>
              </a:rPr>
              <a:t> </a:t>
            </a:r>
            <a:r>
              <a:rPr lang="fr-FR" sz="1900" dirty="0" err="1">
                <a:solidFill>
                  <a:srgbClr val="000000"/>
                </a:solidFill>
                <a:latin typeface="Arial" charset="0"/>
              </a:rPr>
              <a:t>dựng</a:t>
            </a:r>
            <a:r>
              <a:rPr lang="fr-FR" sz="1900" dirty="0">
                <a:solidFill>
                  <a:srgbClr val="000000"/>
                </a:solidFill>
                <a:latin typeface="Arial" charset="0"/>
              </a:rPr>
              <a:t> </a:t>
            </a:r>
          </a:p>
          <a:p>
            <a:pPr algn="ctr" eaLnBrk="1" hangingPunct="1">
              <a:defRPr/>
            </a:pPr>
            <a:r>
              <a:rPr lang="fr-FR" sz="1900" dirty="0" err="1">
                <a:solidFill>
                  <a:srgbClr val="000000"/>
                </a:solidFill>
                <a:latin typeface="Arial" charset="0"/>
              </a:rPr>
              <a:t>công</a:t>
            </a:r>
            <a:r>
              <a:rPr lang="fr-FR" sz="1900" dirty="0">
                <a:solidFill>
                  <a:srgbClr val="000000"/>
                </a:solidFill>
                <a:latin typeface="Arial" charset="0"/>
              </a:rPr>
              <a:t> </a:t>
            </a:r>
            <a:r>
              <a:rPr lang="fr-FR" sz="1900" err="1">
                <a:solidFill>
                  <a:srgbClr val="000000"/>
                </a:solidFill>
                <a:latin typeface="Arial" charset="0"/>
              </a:rPr>
              <a:t>trình</a:t>
            </a:r>
            <a:r>
              <a:rPr lang="fr-FR" sz="1900">
                <a:solidFill>
                  <a:srgbClr val="000000"/>
                </a:solidFill>
                <a:latin typeface="Arial" charset="0"/>
              </a:rPr>
              <a:t> QPAN, tăng </a:t>
            </a:r>
            <a:r>
              <a:rPr lang="fr-FR" sz="1900" err="1">
                <a:solidFill>
                  <a:srgbClr val="000000"/>
                </a:solidFill>
                <a:latin typeface="Arial" charset="0"/>
              </a:rPr>
              <a:t>cường</a:t>
            </a:r>
            <a:r>
              <a:rPr lang="fr-FR" sz="1900">
                <a:solidFill>
                  <a:srgbClr val="000000"/>
                </a:solidFill>
                <a:latin typeface="Arial" charset="0"/>
              </a:rPr>
              <a:t> chất</a:t>
            </a:r>
            <a:endParaRPr lang="fr-FR" sz="1900" dirty="0">
              <a:solidFill>
                <a:srgbClr val="000000"/>
              </a:solidFill>
              <a:latin typeface="Arial" charset="0"/>
            </a:endParaRPr>
          </a:p>
          <a:p>
            <a:pPr algn="ctr" eaLnBrk="1" hangingPunct="1">
              <a:defRPr/>
            </a:pPr>
            <a:r>
              <a:rPr lang="fr-FR" sz="1900">
                <a:solidFill>
                  <a:srgbClr val="000000"/>
                </a:solidFill>
                <a:latin typeface="Arial" charset="0"/>
              </a:rPr>
              <a:t>lượng </a:t>
            </a:r>
            <a:r>
              <a:rPr lang="fr-FR" sz="1900" dirty="0" err="1">
                <a:solidFill>
                  <a:srgbClr val="000000"/>
                </a:solidFill>
                <a:latin typeface="Arial" charset="0"/>
              </a:rPr>
              <a:t>huấn</a:t>
            </a:r>
            <a:r>
              <a:rPr lang="fr-FR" sz="1900" dirty="0">
                <a:solidFill>
                  <a:srgbClr val="000000"/>
                </a:solidFill>
                <a:latin typeface="Arial" charset="0"/>
              </a:rPr>
              <a:t> </a:t>
            </a:r>
            <a:r>
              <a:rPr lang="fr-FR" sz="1900" err="1">
                <a:solidFill>
                  <a:srgbClr val="000000"/>
                </a:solidFill>
                <a:latin typeface="Arial" charset="0"/>
              </a:rPr>
              <a:t>luyện</a:t>
            </a:r>
            <a:r>
              <a:rPr lang="fr-FR" sz="1900">
                <a:solidFill>
                  <a:srgbClr val="000000"/>
                </a:solidFill>
                <a:latin typeface="Arial" charset="0"/>
              </a:rPr>
              <a:t> rất </a:t>
            </a:r>
            <a:r>
              <a:rPr lang="fr-FR" sz="1900" dirty="0" err="1">
                <a:solidFill>
                  <a:srgbClr val="000000"/>
                </a:solidFill>
                <a:latin typeface="Arial" charset="0"/>
              </a:rPr>
              <a:t>lớn</a:t>
            </a:r>
            <a:r>
              <a:rPr lang="fr-FR" sz="1900" dirty="0">
                <a:solidFill>
                  <a:srgbClr val="000000"/>
                </a:solidFill>
                <a:latin typeface="Arial" charset="0"/>
              </a:rPr>
              <a:t>, </a:t>
            </a:r>
            <a:r>
              <a:rPr lang="fr-FR" sz="1900" err="1">
                <a:solidFill>
                  <a:srgbClr val="000000"/>
                </a:solidFill>
                <a:latin typeface="Arial" charset="0"/>
              </a:rPr>
              <a:t>nhưng</a:t>
            </a:r>
            <a:r>
              <a:rPr lang="fr-FR" sz="1900">
                <a:solidFill>
                  <a:srgbClr val="000000"/>
                </a:solidFill>
                <a:latin typeface="Arial" charset="0"/>
              </a:rPr>
              <a:t> ngân</a:t>
            </a:r>
            <a:endParaRPr lang="fr-FR" sz="1900" dirty="0">
              <a:solidFill>
                <a:srgbClr val="000000"/>
              </a:solidFill>
              <a:latin typeface="Arial" charset="0"/>
            </a:endParaRPr>
          </a:p>
          <a:p>
            <a:pPr algn="ctr" eaLnBrk="1" hangingPunct="1">
              <a:defRPr/>
            </a:pPr>
            <a:r>
              <a:rPr lang="fr-FR" sz="1900">
                <a:solidFill>
                  <a:srgbClr val="000000"/>
                </a:solidFill>
                <a:latin typeface="Arial" charset="0"/>
              </a:rPr>
              <a:t>sách </a:t>
            </a:r>
            <a:r>
              <a:rPr lang="fr-FR" sz="1900" err="1">
                <a:solidFill>
                  <a:srgbClr val="000000"/>
                </a:solidFill>
                <a:latin typeface="Arial" charset="0"/>
              </a:rPr>
              <a:t>và</a:t>
            </a:r>
            <a:r>
              <a:rPr lang="fr-FR" sz="1900">
                <a:solidFill>
                  <a:srgbClr val="000000"/>
                </a:solidFill>
                <a:latin typeface="Arial" charset="0"/>
              </a:rPr>
              <a:t> CSVC còn </a:t>
            </a:r>
            <a:r>
              <a:rPr lang="fr-FR" sz="1900" dirty="0" err="1">
                <a:solidFill>
                  <a:srgbClr val="000000"/>
                </a:solidFill>
                <a:latin typeface="Arial" charset="0"/>
              </a:rPr>
              <a:t>hạn</a:t>
            </a:r>
            <a:r>
              <a:rPr lang="fr-FR" sz="1900" dirty="0">
                <a:solidFill>
                  <a:srgbClr val="000000"/>
                </a:solidFill>
                <a:latin typeface="Arial" charset="0"/>
              </a:rPr>
              <a:t> </a:t>
            </a:r>
            <a:r>
              <a:rPr lang="fr-FR" sz="1900" dirty="0" err="1">
                <a:solidFill>
                  <a:srgbClr val="000000"/>
                </a:solidFill>
                <a:latin typeface="Arial" charset="0"/>
              </a:rPr>
              <a:t>hẹp</a:t>
            </a:r>
            <a:endParaRPr lang="en-US" sz="1900" b="1" dirty="0">
              <a:solidFill>
                <a:srgbClr val="000000"/>
              </a:solidFill>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CF346480-7327-4812-B284-E79FC79F4E23}"/>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1900" dirty="0">
                <a:solidFill>
                  <a:srgbClr val="000000"/>
                </a:solidFill>
                <a:latin typeface="Arial" charset="0"/>
              </a:rPr>
              <a:t> D. </a:t>
            </a:r>
            <a:r>
              <a:rPr lang="fr-FR" sz="1900" dirty="0" err="1">
                <a:solidFill>
                  <a:srgbClr val="000000"/>
                </a:solidFill>
                <a:latin typeface="Arial" charset="0"/>
              </a:rPr>
              <a:t>Yêu</a:t>
            </a:r>
            <a:r>
              <a:rPr lang="fr-FR" sz="1900" dirty="0">
                <a:solidFill>
                  <a:srgbClr val="000000"/>
                </a:solidFill>
                <a:latin typeface="Arial" charset="0"/>
              </a:rPr>
              <a:t> </a:t>
            </a:r>
            <a:r>
              <a:rPr lang="fr-FR" sz="1900" dirty="0" err="1">
                <a:solidFill>
                  <a:srgbClr val="000000"/>
                </a:solidFill>
                <a:latin typeface="Arial" charset="0"/>
              </a:rPr>
              <a:t>cầu</a:t>
            </a:r>
            <a:r>
              <a:rPr lang="fr-FR" sz="1900" dirty="0">
                <a:solidFill>
                  <a:srgbClr val="000000"/>
                </a:solidFill>
                <a:latin typeface="Arial" charset="0"/>
              </a:rPr>
              <a:t> </a:t>
            </a:r>
            <a:r>
              <a:rPr lang="fr-FR" sz="1900" dirty="0" err="1">
                <a:solidFill>
                  <a:srgbClr val="000000"/>
                </a:solidFill>
                <a:latin typeface="Arial" charset="0"/>
              </a:rPr>
              <a:t>đòi</a:t>
            </a:r>
            <a:r>
              <a:rPr lang="fr-FR" sz="1900" dirty="0">
                <a:solidFill>
                  <a:srgbClr val="000000"/>
                </a:solidFill>
                <a:latin typeface="Arial" charset="0"/>
              </a:rPr>
              <a:t> </a:t>
            </a:r>
            <a:r>
              <a:rPr lang="fr-FR" sz="1900" dirty="0" err="1">
                <a:solidFill>
                  <a:srgbClr val="000000"/>
                </a:solidFill>
                <a:latin typeface="Arial" charset="0"/>
              </a:rPr>
              <a:t>hỏi</a:t>
            </a:r>
            <a:r>
              <a:rPr lang="fr-FR" sz="1900" dirty="0">
                <a:solidFill>
                  <a:srgbClr val="000000"/>
                </a:solidFill>
                <a:latin typeface="Arial" charset="0"/>
              </a:rPr>
              <a:t> </a:t>
            </a:r>
            <a:r>
              <a:rPr lang="fr-FR" sz="1900" dirty="0" err="1">
                <a:solidFill>
                  <a:srgbClr val="000000"/>
                </a:solidFill>
                <a:latin typeface="Arial" charset="0"/>
              </a:rPr>
              <a:t>chất</a:t>
            </a:r>
            <a:r>
              <a:rPr lang="fr-FR" sz="1900" dirty="0">
                <a:solidFill>
                  <a:srgbClr val="000000"/>
                </a:solidFill>
                <a:latin typeface="Arial" charset="0"/>
              </a:rPr>
              <a:t> </a:t>
            </a:r>
            <a:r>
              <a:rPr lang="fr-FR" sz="1900" dirty="0" err="1">
                <a:solidFill>
                  <a:srgbClr val="000000"/>
                </a:solidFill>
                <a:latin typeface="Arial" charset="0"/>
              </a:rPr>
              <a:t>lượng</a:t>
            </a:r>
            <a:r>
              <a:rPr lang="fr-FR" sz="1900" dirty="0">
                <a:solidFill>
                  <a:srgbClr val="000000"/>
                </a:solidFill>
                <a:latin typeface="Arial" charset="0"/>
              </a:rPr>
              <a:t> </a:t>
            </a:r>
          </a:p>
          <a:p>
            <a:pPr algn="ctr" eaLnBrk="1" hangingPunct="1">
              <a:defRPr/>
            </a:pPr>
            <a:r>
              <a:rPr lang="fr-FR" sz="1900" dirty="0" err="1">
                <a:solidFill>
                  <a:srgbClr val="000000"/>
                </a:solidFill>
                <a:latin typeface="Arial" charset="0"/>
              </a:rPr>
              <a:t>cán</a:t>
            </a:r>
            <a:r>
              <a:rPr lang="fr-FR" sz="1900" dirty="0">
                <a:solidFill>
                  <a:srgbClr val="000000"/>
                </a:solidFill>
                <a:latin typeface="Arial" charset="0"/>
              </a:rPr>
              <a:t> </a:t>
            </a:r>
            <a:r>
              <a:rPr lang="fr-FR" sz="1900" dirty="0" err="1">
                <a:solidFill>
                  <a:srgbClr val="000000"/>
                </a:solidFill>
                <a:latin typeface="Arial" charset="0"/>
              </a:rPr>
              <a:t>bộ</a:t>
            </a:r>
            <a:r>
              <a:rPr lang="fr-FR" sz="1900" dirty="0">
                <a:solidFill>
                  <a:srgbClr val="000000"/>
                </a:solidFill>
                <a:latin typeface="Arial" charset="0"/>
              </a:rPr>
              <a:t>, </a:t>
            </a:r>
            <a:r>
              <a:rPr lang="fr-FR" sz="1900" dirty="0" err="1">
                <a:solidFill>
                  <a:srgbClr val="000000"/>
                </a:solidFill>
                <a:latin typeface="Arial" charset="0"/>
              </a:rPr>
              <a:t>nhân</a:t>
            </a:r>
            <a:r>
              <a:rPr lang="fr-FR" sz="1900" dirty="0">
                <a:solidFill>
                  <a:srgbClr val="000000"/>
                </a:solidFill>
                <a:latin typeface="Arial" charset="0"/>
              </a:rPr>
              <a:t> </a:t>
            </a:r>
            <a:r>
              <a:rPr lang="fr-FR" sz="1900" dirty="0" err="1">
                <a:solidFill>
                  <a:srgbClr val="000000"/>
                </a:solidFill>
                <a:latin typeface="Arial" charset="0"/>
              </a:rPr>
              <a:t>viên</a:t>
            </a:r>
            <a:r>
              <a:rPr lang="fr-FR" sz="1900" dirty="0">
                <a:solidFill>
                  <a:srgbClr val="000000"/>
                </a:solidFill>
                <a:latin typeface="Arial" charset="0"/>
              </a:rPr>
              <a:t> </a:t>
            </a:r>
            <a:r>
              <a:rPr lang="fr-FR" sz="1900" dirty="0" err="1">
                <a:solidFill>
                  <a:srgbClr val="000000"/>
                </a:solidFill>
                <a:latin typeface="Arial" charset="0"/>
              </a:rPr>
              <a:t>chuyên</a:t>
            </a:r>
            <a:r>
              <a:rPr lang="fr-FR" sz="1900" dirty="0">
                <a:solidFill>
                  <a:srgbClr val="000000"/>
                </a:solidFill>
                <a:latin typeface="Arial" charset="0"/>
              </a:rPr>
              <a:t> môn </a:t>
            </a:r>
            <a:r>
              <a:rPr lang="fr-FR" sz="1900" dirty="0" err="1">
                <a:solidFill>
                  <a:srgbClr val="000000"/>
                </a:solidFill>
                <a:latin typeface="Arial" charset="0"/>
              </a:rPr>
              <a:t>kỹ</a:t>
            </a:r>
            <a:r>
              <a:rPr lang="fr-FR" sz="1900" dirty="0">
                <a:solidFill>
                  <a:srgbClr val="000000"/>
                </a:solidFill>
                <a:latin typeface="Arial" charset="0"/>
              </a:rPr>
              <a:t> </a:t>
            </a:r>
          </a:p>
          <a:p>
            <a:pPr algn="ctr" eaLnBrk="1" hangingPunct="1">
              <a:defRPr/>
            </a:pPr>
            <a:r>
              <a:rPr lang="fr-FR" sz="1900" dirty="0" err="1">
                <a:solidFill>
                  <a:srgbClr val="000000"/>
                </a:solidFill>
                <a:latin typeface="Arial" charset="0"/>
              </a:rPr>
              <a:t>thuật</a:t>
            </a:r>
            <a:r>
              <a:rPr lang="fr-FR" sz="1900" dirty="0">
                <a:solidFill>
                  <a:srgbClr val="000000"/>
                </a:solidFill>
                <a:latin typeface="Arial" charset="0"/>
              </a:rPr>
              <a:t> </a:t>
            </a:r>
            <a:r>
              <a:rPr lang="fr-FR" sz="1900" dirty="0" err="1">
                <a:solidFill>
                  <a:srgbClr val="000000"/>
                </a:solidFill>
                <a:latin typeface="Arial" charset="0"/>
              </a:rPr>
              <a:t>rất</a:t>
            </a:r>
            <a:r>
              <a:rPr lang="fr-FR" sz="1900" dirty="0">
                <a:solidFill>
                  <a:srgbClr val="000000"/>
                </a:solidFill>
                <a:latin typeface="Arial" charset="0"/>
              </a:rPr>
              <a:t> </a:t>
            </a:r>
            <a:r>
              <a:rPr lang="fr-FR" sz="1900" dirty="0" err="1">
                <a:solidFill>
                  <a:srgbClr val="000000"/>
                </a:solidFill>
                <a:latin typeface="Arial" charset="0"/>
              </a:rPr>
              <a:t>cao</a:t>
            </a:r>
            <a:r>
              <a:rPr lang="fr-FR" sz="1900" dirty="0">
                <a:solidFill>
                  <a:srgbClr val="000000"/>
                </a:solidFill>
                <a:latin typeface="Arial" charset="0"/>
              </a:rPr>
              <a:t>, </a:t>
            </a:r>
            <a:r>
              <a:rPr lang="fr-FR" sz="1900" dirty="0" err="1">
                <a:solidFill>
                  <a:srgbClr val="000000"/>
                </a:solidFill>
                <a:latin typeface="Arial" charset="0"/>
              </a:rPr>
              <a:t>nhưng</a:t>
            </a:r>
            <a:r>
              <a:rPr lang="fr-FR" sz="1900" dirty="0">
                <a:solidFill>
                  <a:srgbClr val="000000"/>
                </a:solidFill>
                <a:latin typeface="Arial" charset="0"/>
              </a:rPr>
              <a:t> </a:t>
            </a:r>
            <a:r>
              <a:rPr lang="fr-FR" sz="1900" dirty="0" err="1">
                <a:solidFill>
                  <a:srgbClr val="000000"/>
                </a:solidFill>
                <a:latin typeface="Arial" charset="0"/>
              </a:rPr>
              <a:t>chất</a:t>
            </a:r>
            <a:r>
              <a:rPr lang="fr-FR" sz="1900" dirty="0">
                <a:solidFill>
                  <a:srgbClr val="000000"/>
                </a:solidFill>
                <a:latin typeface="Arial" charset="0"/>
              </a:rPr>
              <a:t> </a:t>
            </a:r>
            <a:r>
              <a:rPr lang="fr-FR" sz="1900" dirty="0" err="1">
                <a:solidFill>
                  <a:srgbClr val="000000"/>
                </a:solidFill>
                <a:latin typeface="Arial" charset="0"/>
              </a:rPr>
              <a:t>lượng</a:t>
            </a:r>
            <a:r>
              <a:rPr lang="fr-FR" sz="1900" dirty="0">
                <a:solidFill>
                  <a:srgbClr val="000000"/>
                </a:solidFill>
                <a:latin typeface="Arial" charset="0"/>
              </a:rPr>
              <a:t> </a:t>
            </a:r>
          </a:p>
          <a:p>
            <a:pPr algn="ctr" eaLnBrk="1" hangingPunct="1">
              <a:defRPr/>
            </a:pPr>
            <a:r>
              <a:rPr lang="fr-FR" sz="1900" dirty="0" err="1">
                <a:solidFill>
                  <a:srgbClr val="000000"/>
                </a:solidFill>
                <a:latin typeface="Arial" charset="0"/>
              </a:rPr>
              <a:t>đào</a:t>
            </a:r>
            <a:r>
              <a:rPr lang="fr-FR" sz="1900" dirty="0">
                <a:solidFill>
                  <a:srgbClr val="000000"/>
                </a:solidFill>
                <a:latin typeface="Arial" charset="0"/>
              </a:rPr>
              <a:t> </a:t>
            </a:r>
            <a:r>
              <a:rPr lang="fr-FR" sz="1900" dirty="0" err="1">
                <a:solidFill>
                  <a:srgbClr val="000000"/>
                </a:solidFill>
                <a:latin typeface="Arial" charset="0"/>
              </a:rPr>
              <a:t>tạo</a:t>
            </a:r>
            <a:r>
              <a:rPr lang="fr-FR" sz="1900" dirty="0">
                <a:solidFill>
                  <a:srgbClr val="000000"/>
                </a:solidFill>
                <a:latin typeface="Arial" charset="0"/>
              </a:rPr>
              <a:t>, </a:t>
            </a:r>
            <a:r>
              <a:rPr lang="fr-FR" sz="1900" dirty="0" err="1">
                <a:solidFill>
                  <a:srgbClr val="000000"/>
                </a:solidFill>
                <a:latin typeface="Arial" charset="0"/>
              </a:rPr>
              <a:t>huấn</a:t>
            </a:r>
            <a:r>
              <a:rPr lang="fr-FR" sz="1900" dirty="0">
                <a:solidFill>
                  <a:srgbClr val="000000"/>
                </a:solidFill>
                <a:latin typeface="Arial" charset="0"/>
              </a:rPr>
              <a:t> </a:t>
            </a:r>
            <a:r>
              <a:rPr lang="fr-FR" sz="1900" dirty="0" err="1">
                <a:solidFill>
                  <a:srgbClr val="000000"/>
                </a:solidFill>
                <a:latin typeface="Arial" charset="0"/>
              </a:rPr>
              <a:t>luyện</a:t>
            </a:r>
            <a:r>
              <a:rPr lang="fr-FR" sz="1900" dirty="0">
                <a:solidFill>
                  <a:srgbClr val="000000"/>
                </a:solidFill>
                <a:latin typeface="Arial" charset="0"/>
              </a:rPr>
              <a:t> </a:t>
            </a:r>
            <a:r>
              <a:rPr lang="fr-FR" sz="1900" dirty="0" err="1">
                <a:solidFill>
                  <a:srgbClr val="000000"/>
                </a:solidFill>
                <a:latin typeface="Arial" charset="0"/>
              </a:rPr>
              <a:t>còn</a:t>
            </a:r>
            <a:r>
              <a:rPr lang="fr-FR" sz="1900" dirty="0">
                <a:solidFill>
                  <a:srgbClr val="000000"/>
                </a:solidFill>
                <a:latin typeface="Arial" charset="0"/>
              </a:rPr>
              <a:t> </a:t>
            </a:r>
            <a:r>
              <a:rPr lang="fr-FR" sz="1900" dirty="0" err="1">
                <a:solidFill>
                  <a:srgbClr val="000000"/>
                </a:solidFill>
                <a:latin typeface="Arial" charset="0"/>
              </a:rPr>
              <a:t>hạn</a:t>
            </a:r>
            <a:r>
              <a:rPr lang="fr-FR" sz="1900" dirty="0">
                <a:solidFill>
                  <a:srgbClr val="000000"/>
                </a:solidFill>
                <a:latin typeface="Arial" charset="0"/>
              </a:rPr>
              <a:t> </a:t>
            </a:r>
            <a:r>
              <a:rPr lang="fr-FR" sz="1900" dirty="0" err="1">
                <a:solidFill>
                  <a:srgbClr val="000000"/>
                </a:solidFill>
                <a:latin typeface="Arial" charset="0"/>
              </a:rPr>
              <a:t>chế</a:t>
            </a:r>
            <a:endParaRPr lang="en-US" sz="1900" b="1" dirty="0">
              <a:solidFill>
                <a:srgbClr val="000000"/>
              </a:solidFill>
              <a:latin typeface="Times New Roman" pitchFamily="18" charset="0"/>
              <a:cs typeface="Times New Roman" pitchFamily="18" charset="0"/>
            </a:endParaRPr>
          </a:p>
        </p:txBody>
      </p:sp>
      <p:sp>
        <p:nvSpPr>
          <p:cNvPr id="28" name="Rectangle: Rounded Corners 27">
            <a:extLst>
              <a:ext uri="{FF2B5EF4-FFF2-40B4-BE49-F238E27FC236}">
                <a16:creationId xmlns:a16="http://schemas.microsoft.com/office/drawing/2014/main" id="{C554EB72-85AB-4DE3-98D0-290D87C2B25F}"/>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1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1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BA12C591-723A-48AD-9090-1A27373ED9EB}"/>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D1254DD2-B9F5-421A-AF1A-A1FF92DCCE6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702EF1E-DEBF-41E1-AEDE-6EFD64C6B46D}"/>
              </a:ext>
            </a:extLst>
          </p:cNvPr>
          <p:cNvSpPr txBox="1">
            <a:spLocks noChangeArrowheads="1"/>
          </p:cNvSpPr>
          <p:nvPr/>
        </p:nvSpPr>
        <p:spPr bwMode="auto">
          <a:xfrm>
            <a:off x="1443038" y="1019175"/>
            <a:ext cx="75025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800" i="1">
                <a:solidFill>
                  <a:srgbClr val="000000"/>
                </a:solidFill>
              </a:rPr>
              <a:t>Trận đánh đầu tiên của Quân đội</a:t>
            </a:r>
          </a:p>
          <a:p>
            <a:pPr algn="ctr"/>
            <a:r>
              <a:rPr lang="fr-FR" altLang="en-US" sz="2800" i="1">
                <a:solidFill>
                  <a:srgbClr val="000000"/>
                </a:solidFill>
              </a:rPr>
              <a:t>nhân dân Việt Nam sau khi thành lập là:</a:t>
            </a:r>
            <a:endParaRPr lang="en-US" altLang="en-US" sz="2800" b="1" i="1">
              <a:solidFill>
                <a:srgbClr val="000000"/>
              </a:solidFill>
            </a:endParaRPr>
          </a:p>
        </p:txBody>
      </p:sp>
      <p:sp>
        <p:nvSpPr>
          <p:cNvPr id="65541" name="AutoShape 5">
            <a:extLst>
              <a:ext uri="{FF2B5EF4-FFF2-40B4-BE49-F238E27FC236}">
                <a16:creationId xmlns:a16="http://schemas.microsoft.com/office/drawing/2014/main" id="{09A4FAE6-43D9-47E3-BC28-DFFD3CCF5D30}"/>
              </a:ext>
            </a:extLst>
          </p:cNvPr>
          <p:cNvSpPr>
            <a:spLocks noChangeArrowheads="1"/>
          </p:cNvSpPr>
          <p:nvPr/>
        </p:nvSpPr>
        <p:spPr bwMode="auto">
          <a:xfrm>
            <a:off x="228600" y="2308225"/>
            <a:ext cx="41910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solidFill>
                  <a:srgbClr val="000000"/>
                </a:solidFill>
                <a:latin typeface="Arial" charset="0"/>
              </a:rPr>
              <a:t>A. </a:t>
            </a:r>
            <a:r>
              <a:rPr lang="fr-FR" sz="2400" dirty="0" err="1">
                <a:solidFill>
                  <a:srgbClr val="000000"/>
                </a:solidFill>
                <a:latin typeface="Arial" charset="0"/>
              </a:rPr>
              <a:t>Phai</a:t>
            </a:r>
            <a:r>
              <a:rPr lang="fr-FR" sz="2400" dirty="0">
                <a:solidFill>
                  <a:srgbClr val="000000"/>
                </a:solidFill>
                <a:latin typeface="Arial" charset="0"/>
              </a:rPr>
              <a:t> </a:t>
            </a:r>
            <a:r>
              <a:rPr lang="fr-FR" sz="2400" dirty="0" err="1">
                <a:solidFill>
                  <a:srgbClr val="000000"/>
                </a:solidFill>
                <a:latin typeface="Arial" charset="0"/>
              </a:rPr>
              <a:t>Khắt</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5080D50F-2023-4B23-9A43-321F404555C7}"/>
              </a:ext>
            </a:extLst>
          </p:cNvPr>
          <p:cNvSpPr>
            <a:spLocks noChangeArrowheads="1"/>
          </p:cNvSpPr>
          <p:nvPr/>
        </p:nvSpPr>
        <p:spPr bwMode="auto">
          <a:xfrm>
            <a:off x="4800600" y="2308225"/>
            <a:ext cx="41148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B. </a:t>
            </a:r>
            <a:r>
              <a:rPr lang="fr-FR" sz="2400" dirty="0" err="1">
                <a:solidFill>
                  <a:srgbClr val="000000"/>
                </a:solidFill>
                <a:latin typeface="Arial" charset="0"/>
              </a:rPr>
              <a:t>Đông</a:t>
            </a:r>
            <a:r>
              <a:rPr lang="fr-FR" sz="2400" dirty="0">
                <a:solidFill>
                  <a:srgbClr val="000000"/>
                </a:solidFill>
                <a:latin typeface="Arial" charset="0"/>
              </a:rPr>
              <a:t> </a:t>
            </a:r>
            <a:r>
              <a:rPr lang="fr-FR" sz="2400" dirty="0" err="1">
                <a:solidFill>
                  <a:srgbClr val="000000"/>
                </a:solidFill>
                <a:latin typeface="Arial" charset="0"/>
              </a:rPr>
              <a:t>Khê</a:t>
            </a:r>
            <a:endParaRPr lang="en-US" sz="2400" b="1" dirty="0">
              <a:solidFill>
                <a:srgbClr val="000000"/>
              </a:solidFill>
              <a:latin typeface="Arial" charset="0"/>
            </a:endParaRPr>
          </a:p>
        </p:txBody>
      </p:sp>
      <p:sp>
        <p:nvSpPr>
          <p:cNvPr id="118803" name="Oval 19">
            <a:extLst>
              <a:ext uri="{FF2B5EF4-FFF2-40B4-BE49-F238E27FC236}">
                <a16:creationId xmlns:a16="http://schemas.microsoft.com/office/drawing/2014/main" id="{3FDA04F1-AC43-45F8-8996-571443179122}"/>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8792" name="Picture 20" descr="ani32">
            <a:hlinkClick r:id="rId7" action="ppaction://hlinksldjump"/>
            <a:extLst>
              <a:ext uri="{FF2B5EF4-FFF2-40B4-BE49-F238E27FC236}">
                <a16:creationId xmlns:a16="http://schemas.microsoft.com/office/drawing/2014/main" id="{5A4E7B7E-513B-49A1-9A74-63444884D70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5219BB25-4CFC-4C4C-A1F4-F5B1803AA40D}"/>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213A3BCB-6ED4-454E-A013-0E757414D786}"/>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ABD82ADE-28DB-4980-9DBF-383EF2ED13C6}"/>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33606049-1908-4D0B-B716-C4726AEFC705}"/>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1657019F-9AC3-4D7B-839F-C8782518E469}"/>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1FBB9B44-3084-400E-9492-F42946EE77D0}"/>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9B9E2E9B-1FB2-4811-84D7-02D505304494}"/>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C2FCD1E9-3C03-489B-B4AE-5AF7E983222F}"/>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7DCF98F4-88B2-4DD1-87A3-267A1CEFF679}"/>
              </a:ext>
            </a:extLst>
          </p:cNvPr>
          <p:cNvSpPr>
            <a:spLocks noChangeArrowheads="1"/>
          </p:cNvSpPr>
          <p:nvPr/>
        </p:nvSpPr>
        <p:spPr bwMode="auto">
          <a:xfrm>
            <a:off x="228600" y="4152900"/>
            <a:ext cx="41910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C. </a:t>
            </a:r>
            <a:r>
              <a:rPr lang="fr-FR" sz="2400" dirty="0" err="1">
                <a:solidFill>
                  <a:srgbClr val="000000"/>
                </a:solidFill>
                <a:latin typeface="Arial" charset="0"/>
              </a:rPr>
              <a:t>Chợ</a:t>
            </a:r>
            <a:r>
              <a:rPr lang="fr-FR" sz="2400" dirty="0">
                <a:solidFill>
                  <a:srgbClr val="000000"/>
                </a:solidFill>
                <a:latin typeface="Arial" charset="0"/>
              </a:rPr>
              <a:t> </a:t>
            </a:r>
            <a:r>
              <a:rPr lang="fr-FR" sz="2400" dirty="0" err="1">
                <a:solidFill>
                  <a:srgbClr val="000000"/>
                </a:solidFill>
                <a:latin typeface="Arial" charset="0"/>
              </a:rPr>
              <a:t>Đồn</a:t>
            </a:r>
            <a:endParaRPr lang="en-US" sz="2400" b="1" dirty="0">
              <a:solidFill>
                <a:srgbClr val="000000"/>
              </a:solidFill>
              <a:latin typeface="Arial" charset="0"/>
            </a:endParaRPr>
          </a:p>
        </p:txBody>
      </p:sp>
      <p:sp>
        <p:nvSpPr>
          <p:cNvPr id="27" name="AutoShape 13">
            <a:extLst>
              <a:ext uri="{FF2B5EF4-FFF2-40B4-BE49-F238E27FC236}">
                <a16:creationId xmlns:a16="http://schemas.microsoft.com/office/drawing/2014/main" id="{3CEF77FC-C577-478C-8047-C7F40348E463}"/>
              </a:ext>
            </a:extLst>
          </p:cNvPr>
          <p:cNvSpPr>
            <a:spLocks noChangeArrowheads="1"/>
          </p:cNvSpPr>
          <p:nvPr/>
        </p:nvSpPr>
        <p:spPr bwMode="auto">
          <a:xfrm>
            <a:off x="4800600" y="4152900"/>
            <a:ext cx="4114800"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solidFill>
                  <a:srgbClr val="000000"/>
                </a:solidFill>
                <a:latin typeface="Arial" charset="0"/>
              </a:rPr>
              <a:t> D. </a:t>
            </a:r>
            <a:r>
              <a:rPr lang="fr-FR" sz="2400" dirty="0" err="1">
                <a:solidFill>
                  <a:srgbClr val="000000"/>
                </a:solidFill>
                <a:latin typeface="Arial" charset="0"/>
              </a:rPr>
              <a:t>Chợ</a:t>
            </a:r>
            <a:r>
              <a:rPr lang="fr-FR" sz="2400" dirty="0">
                <a:solidFill>
                  <a:srgbClr val="000000"/>
                </a:solidFill>
                <a:latin typeface="Arial" charset="0"/>
              </a:rPr>
              <a:t> </a:t>
            </a:r>
            <a:r>
              <a:rPr lang="fr-FR" sz="2400" dirty="0" err="1">
                <a:solidFill>
                  <a:srgbClr val="000000"/>
                </a:solidFill>
                <a:latin typeface="Arial" charset="0"/>
              </a:rPr>
              <a:t>Rã</a:t>
            </a:r>
            <a:endParaRPr lang="en-US"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F0CC72E9-EB21-4942-9D78-07E44629DA34}"/>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CCC4E2C6-4A8A-4AD8-A978-6A2CCD6DA962}"/>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00</a:t>
            </a:r>
          </a:p>
        </p:txBody>
      </p:sp>
      <p:pic>
        <p:nvPicPr>
          <p:cNvPr id="118789" name="Picture 15" descr="people008">
            <a:extLst>
              <a:ext uri="{FF2B5EF4-FFF2-40B4-BE49-F238E27FC236}">
                <a16:creationId xmlns:a16="http://schemas.microsoft.com/office/drawing/2014/main" id="{DACFB9D8-ACA4-4F4B-AE8F-BA52D03542E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13A4009-8118-420B-95E5-39F555219602}"/>
              </a:ext>
            </a:extLst>
          </p:cNvPr>
          <p:cNvSpPr txBox="1">
            <a:spLocks noChangeArrowheads="1"/>
          </p:cNvSpPr>
          <p:nvPr/>
        </p:nvSpPr>
        <p:spPr bwMode="auto">
          <a:xfrm>
            <a:off x="1443038" y="808038"/>
            <a:ext cx="7502525"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500" i="1">
                <a:solidFill>
                  <a:srgbClr val="000000"/>
                </a:solidFill>
              </a:rPr>
              <a:t>Trong những biện pháp chủ yếu xây dựng LLVTND,</a:t>
            </a:r>
          </a:p>
          <a:p>
            <a:pPr algn="ctr"/>
            <a:r>
              <a:rPr lang="fr-FR" altLang="en-US" sz="2500" i="1">
                <a:solidFill>
                  <a:srgbClr val="000000"/>
                </a:solidFill>
              </a:rPr>
              <a:t>việc chấn chỉnh tổ chức biên chế đối với các đơn vị</a:t>
            </a:r>
          </a:p>
          <a:p>
            <a:pPr algn="ctr"/>
            <a:r>
              <a:rPr lang="fr-FR" altLang="en-US" sz="2500" i="1">
                <a:solidFill>
                  <a:srgbClr val="000000"/>
                </a:solidFill>
              </a:rPr>
              <a:t>bộ đội chủ lực là tổ chức các đơn vị phải:</a:t>
            </a:r>
            <a:endParaRPr lang="en-US" altLang="en-US" sz="2500" i="1">
              <a:solidFill>
                <a:srgbClr val="000000"/>
              </a:solidFill>
            </a:endParaRPr>
          </a:p>
        </p:txBody>
      </p:sp>
      <p:sp>
        <p:nvSpPr>
          <p:cNvPr id="65541" name="AutoShape 5">
            <a:extLst>
              <a:ext uri="{FF2B5EF4-FFF2-40B4-BE49-F238E27FC236}">
                <a16:creationId xmlns:a16="http://schemas.microsoft.com/office/drawing/2014/main" id="{80235FB8-54A0-4375-BE25-507C76B8B93C}"/>
              </a:ext>
            </a:extLst>
          </p:cNvPr>
          <p:cNvSpPr>
            <a:spLocks noChangeArrowheads="1"/>
          </p:cNvSpPr>
          <p:nvPr/>
        </p:nvSpPr>
        <p:spPr bwMode="auto">
          <a:xfrm>
            <a:off x="4800600" y="4130675"/>
            <a:ext cx="41148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500" dirty="0">
                <a:solidFill>
                  <a:srgbClr val="000000"/>
                </a:solidFill>
                <a:latin typeface="Arial" charset="0"/>
              </a:rPr>
              <a:t>D. </a:t>
            </a:r>
            <a:r>
              <a:rPr lang="fr-FR" sz="2500" dirty="0" err="1">
                <a:solidFill>
                  <a:srgbClr val="000000"/>
                </a:solidFill>
                <a:latin typeface="Arial" charset="0"/>
              </a:rPr>
              <a:t>Gọn</a:t>
            </a:r>
            <a:r>
              <a:rPr lang="fr-FR" sz="2500" dirty="0">
                <a:solidFill>
                  <a:srgbClr val="000000"/>
                </a:solidFill>
                <a:latin typeface="Arial" charset="0"/>
              </a:rPr>
              <a:t>, </a:t>
            </a:r>
            <a:r>
              <a:rPr lang="fr-FR" sz="2500" dirty="0" err="1">
                <a:solidFill>
                  <a:srgbClr val="000000"/>
                </a:solidFill>
                <a:latin typeface="Arial" charset="0"/>
              </a:rPr>
              <a:t>mạnh</a:t>
            </a:r>
            <a:r>
              <a:rPr lang="fr-FR" sz="2500" dirty="0">
                <a:solidFill>
                  <a:srgbClr val="000000"/>
                </a:solidFill>
                <a:latin typeface="Arial" charset="0"/>
              </a:rPr>
              <a:t>, </a:t>
            </a:r>
            <a:r>
              <a:rPr lang="fr-FR" sz="2500" dirty="0" err="1">
                <a:solidFill>
                  <a:srgbClr val="000000"/>
                </a:solidFill>
                <a:latin typeface="Arial" charset="0"/>
              </a:rPr>
              <a:t>cơ</a:t>
            </a:r>
            <a:r>
              <a:rPr lang="fr-FR" sz="2500" dirty="0">
                <a:solidFill>
                  <a:srgbClr val="000000"/>
                </a:solidFill>
                <a:latin typeface="Arial" charset="0"/>
              </a:rPr>
              <a:t> </a:t>
            </a:r>
            <a:r>
              <a:rPr lang="fr-FR" sz="2500" dirty="0" err="1">
                <a:solidFill>
                  <a:srgbClr val="000000"/>
                </a:solidFill>
                <a:latin typeface="Arial" charset="0"/>
              </a:rPr>
              <a:t>động</a:t>
            </a:r>
            <a:r>
              <a:rPr lang="fr-FR" sz="2500" dirty="0">
                <a:solidFill>
                  <a:srgbClr val="000000"/>
                </a:solidFill>
                <a:latin typeface="Arial" charset="0"/>
              </a:rPr>
              <a:t>, </a:t>
            </a:r>
          </a:p>
          <a:p>
            <a:pPr algn="ctr">
              <a:defRPr/>
            </a:pPr>
            <a:r>
              <a:rPr lang="fr-FR" sz="2500" dirty="0" err="1">
                <a:solidFill>
                  <a:srgbClr val="000000"/>
                </a:solidFill>
                <a:latin typeface="Arial" charset="0"/>
              </a:rPr>
              <a:t>có</a:t>
            </a:r>
            <a:r>
              <a:rPr lang="fr-FR" sz="2500" dirty="0">
                <a:solidFill>
                  <a:srgbClr val="000000"/>
                </a:solidFill>
                <a:latin typeface="Arial" charset="0"/>
              </a:rPr>
              <a:t> </a:t>
            </a:r>
            <a:r>
              <a:rPr lang="fr-FR" sz="2500" dirty="0" err="1">
                <a:solidFill>
                  <a:srgbClr val="000000"/>
                </a:solidFill>
                <a:latin typeface="Arial" charset="0"/>
              </a:rPr>
              <a:t>sức</a:t>
            </a:r>
            <a:r>
              <a:rPr lang="fr-FR" sz="2500" dirty="0">
                <a:solidFill>
                  <a:srgbClr val="000000"/>
                </a:solidFill>
                <a:latin typeface="Arial" charset="0"/>
              </a:rPr>
              <a:t> </a:t>
            </a:r>
            <a:r>
              <a:rPr lang="fr-FR" sz="2500" dirty="0" err="1">
                <a:solidFill>
                  <a:srgbClr val="000000"/>
                </a:solidFill>
                <a:latin typeface="Arial" charset="0"/>
              </a:rPr>
              <a:t>chiến</a:t>
            </a:r>
            <a:r>
              <a:rPr lang="fr-FR" sz="2500" dirty="0">
                <a:solidFill>
                  <a:srgbClr val="000000"/>
                </a:solidFill>
                <a:latin typeface="Arial" charset="0"/>
              </a:rPr>
              <a:t> </a:t>
            </a:r>
            <a:r>
              <a:rPr lang="fr-FR" sz="2500" dirty="0" err="1">
                <a:solidFill>
                  <a:srgbClr val="000000"/>
                </a:solidFill>
                <a:latin typeface="Arial" charset="0"/>
              </a:rPr>
              <a:t>đấu</a:t>
            </a:r>
            <a:r>
              <a:rPr lang="fr-FR" sz="2500" dirty="0">
                <a:solidFill>
                  <a:srgbClr val="000000"/>
                </a:solidFill>
                <a:latin typeface="Arial" charset="0"/>
              </a:rPr>
              <a:t> </a:t>
            </a:r>
            <a:r>
              <a:rPr lang="fr-FR" sz="2500" dirty="0" err="1">
                <a:solidFill>
                  <a:srgbClr val="000000"/>
                </a:solidFill>
                <a:latin typeface="Arial" charset="0"/>
              </a:rPr>
              <a:t>cao</a:t>
            </a:r>
            <a:endParaRPr lang="en-US" sz="2500" dirty="0">
              <a:solidFill>
                <a:srgbClr val="000000"/>
              </a:solidFill>
              <a:latin typeface="Arial" charset="0"/>
            </a:endParaRPr>
          </a:p>
        </p:txBody>
      </p:sp>
      <p:sp>
        <p:nvSpPr>
          <p:cNvPr id="65549" name="AutoShape 13">
            <a:extLst>
              <a:ext uri="{FF2B5EF4-FFF2-40B4-BE49-F238E27FC236}">
                <a16:creationId xmlns:a16="http://schemas.microsoft.com/office/drawing/2014/main" id="{AC15BE8D-42AF-4486-B03D-E2EBC36ED2FF}"/>
              </a:ext>
            </a:extLst>
          </p:cNvPr>
          <p:cNvSpPr>
            <a:spLocks noChangeArrowheads="1"/>
          </p:cNvSpPr>
          <p:nvPr/>
        </p:nvSpPr>
        <p:spPr bwMode="auto">
          <a:xfrm>
            <a:off x="4800600" y="2316163"/>
            <a:ext cx="41148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500" dirty="0">
                <a:solidFill>
                  <a:srgbClr val="000000"/>
                </a:solidFill>
                <a:latin typeface="Arial" charset="0"/>
              </a:rPr>
              <a:t> B. </a:t>
            </a:r>
            <a:r>
              <a:rPr lang="fr-FR" sz="2500" dirty="0" err="1">
                <a:solidFill>
                  <a:srgbClr val="000000"/>
                </a:solidFill>
                <a:latin typeface="Arial" charset="0"/>
              </a:rPr>
              <a:t>Có</a:t>
            </a:r>
            <a:r>
              <a:rPr lang="fr-FR" sz="2500" dirty="0">
                <a:solidFill>
                  <a:srgbClr val="000000"/>
                </a:solidFill>
                <a:latin typeface="Arial" charset="0"/>
              </a:rPr>
              <a:t> </a:t>
            </a:r>
            <a:r>
              <a:rPr lang="fr-FR" sz="2500" dirty="0" err="1">
                <a:solidFill>
                  <a:srgbClr val="000000"/>
                </a:solidFill>
                <a:latin typeface="Arial" charset="0"/>
              </a:rPr>
              <a:t>số</a:t>
            </a:r>
            <a:r>
              <a:rPr lang="fr-FR" sz="2500" dirty="0">
                <a:solidFill>
                  <a:srgbClr val="000000"/>
                </a:solidFill>
                <a:latin typeface="Arial" charset="0"/>
              </a:rPr>
              <a:t> </a:t>
            </a:r>
            <a:r>
              <a:rPr lang="fr-FR" sz="2500" dirty="0" err="1">
                <a:solidFill>
                  <a:srgbClr val="000000"/>
                </a:solidFill>
                <a:latin typeface="Arial" charset="0"/>
              </a:rPr>
              <a:t>lượng</a:t>
            </a:r>
            <a:r>
              <a:rPr lang="fr-FR" sz="2500" dirty="0">
                <a:solidFill>
                  <a:srgbClr val="000000"/>
                </a:solidFill>
                <a:latin typeface="Arial" charset="0"/>
              </a:rPr>
              <a:t> </a:t>
            </a:r>
            <a:r>
              <a:rPr lang="fr-FR" sz="2500" dirty="0" err="1">
                <a:solidFill>
                  <a:srgbClr val="000000"/>
                </a:solidFill>
                <a:latin typeface="Arial" charset="0"/>
              </a:rPr>
              <a:t>hợp</a:t>
            </a:r>
            <a:r>
              <a:rPr lang="fr-FR" sz="2500" dirty="0">
                <a:solidFill>
                  <a:srgbClr val="000000"/>
                </a:solidFill>
                <a:latin typeface="Arial" charset="0"/>
              </a:rPr>
              <a:t> </a:t>
            </a:r>
            <a:r>
              <a:rPr lang="fr-FR" sz="2500" dirty="0" err="1">
                <a:solidFill>
                  <a:srgbClr val="000000"/>
                </a:solidFill>
                <a:latin typeface="Arial" charset="0"/>
              </a:rPr>
              <a:t>lý</a:t>
            </a:r>
            <a:r>
              <a:rPr lang="fr-FR" sz="2500" dirty="0">
                <a:solidFill>
                  <a:srgbClr val="000000"/>
                </a:solidFill>
                <a:latin typeface="Arial" charset="0"/>
              </a:rPr>
              <a:t>, </a:t>
            </a:r>
          </a:p>
          <a:p>
            <a:pPr algn="ctr" eaLnBrk="1" hangingPunct="1">
              <a:defRPr/>
            </a:pPr>
            <a:r>
              <a:rPr lang="fr-FR" sz="2500" dirty="0" err="1">
                <a:solidFill>
                  <a:srgbClr val="000000"/>
                </a:solidFill>
                <a:latin typeface="Arial" charset="0"/>
              </a:rPr>
              <a:t>chất</a:t>
            </a:r>
            <a:r>
              <a:rPr lang="fr-FR" sz="2500" dirty="0">
                <a:solidFill>
                  <a:srgbClr val="000000"/>
                </a:solidFill>
                <a:latin typeface="Arial" charset="0"/>
              </a:rPr>
              <a:t> </a:t>
            </a:r>
            <a:r>
              <a:rPr lang="fr-FR" sz="2500" dirty="0" err="1">
                <a:solidFill>
                  <a:srgbClr val="000000"/>
                </a:solidFill>
                <a:latin typeface="Arial" charset="0"/>
              </a:rPr>
              <a:t>lượng</a:t>
            </a:r>
            <a:r>
              <a:rPr lang="fr-FR" sz="2500" dirty="0">
                <a:solidFill>
                  <a:srgbClr val="000000"/>
                </a:solidFill>
                <a:latin typeface="Arial" charset="0"/>
              </a:rPr>
              <a:t> </a:t>
            </a:r>
            <a:r>
              <a:rPr lang="fr-FR" sz="2500" dirty="0" err="1">
                <a:solidFill>
                  <a:srgbClr val="000000"/>
                </a:solidFill>
                <a:latin typeface="Arial" charset="0"/>
              </a:rPr>
              <a:t>cao</a:t>
            </a:r>
            <a:endParaRPr lang="en-US" sz="2500" b="1" dirty="0">
              <a:solidFill>
                <a:srgbClr val="000000"/>
              </a:solidFill>
              <a:latin typeface="Arial" charset="0"/>
            </a:endParaRPr>
          </a:p>
        </p:txBody>
      </p:sp>
      <p:sp>
        <p:nvSpPr>
          <p:cNvPr id="118803" name="Oval 19">
            <a:extLst>
              <a:ext uri="{FF2B5EF4-FFF2-40B4-BE49-F238E27FC236}">
                <a16:creationId xmlns:a16="http://schemas.microsoft.com/office/drawing/2014/main" id="{40785411-B2B4-4584-BEAF-F3F521F62F44}"/>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1</a:t>
            </a:r>
          </a:p>
        </p:txBody>
      </p:sp>
      <p:pic>
        <p:nvPicPr>
          <p:cNvPr id="120840" name="Picture 20" descr="ani32">
            <a:hlinkClick r:id="rId7" action="ppaction://hlinksldjump"/>
            <a:extLst>
              <a:ext uri="{FF2B5EF4-FFF2-40B4-BE49-F238E27FC236}">
                <a16:creationId xmlns:a16="http://schemas.microsoft.com/office/drawing/2014/main" id="{9C3440EA-B8FC-4DB8-9A35-89EF6565C76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D73F03D4-EB9F-4588-BEF5-F951A59B2E58}"/>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2</a:t>
            </a:r>
          </a:p>
        </p:txBody>
      </p:sp>
      <p:sp>
        <p:nvSpPr>
          <p:cNvPr id="118806" name="Oval 22">
            <a:extLst>
              <a:ext uri="{FF2B5EF4-FFF2-40B4-BE49-F238E27FC236}">
                <a16:creationId xmlns:a16="http://schemas.microsoft.com/office/drawing/2014/main" id="{E8E11E49-DE56-4D68-89E9-AEACFC165692}"/>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3</a:t>
            </a:r>
          </a:p>
        </p:txBody>
      </p:sp>
      <p:sp>
        <p:nvSpPr>
          <p:cNvPr id="118807" name="Oval 23">
            <a:extLst>
              <a:ext uri="{FF2B5EF4-FFF2-40B4-BE49-F238E27FC236}">
                <a16:creationId xmlns:a16="http://schemas.microsoft.com/office/drawing/2014/main" id="{DDDFF7D7-2FDC-4F26-828C-628C4AA5D8D2}"/>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4</a:t>
            </a:r>
          </a:p>
        </p:txBody>
      </p:sp>
      <p:sp>
        <p:nvSpPr>
          <p:cNvPr id="118808" name="Oval 24">
            <a:extLst>
              <a:ext uri="{FF2B5EF4-FFF2-40B4-BE49-F238E27FC236}">
                <a16:creationId xmlns:a16="http://schemas.microsoft.com/office/drawing/2014/main" id="{3FA90DCC-043B-4D07-A07B-652A0AA5AE0C}"/>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5</a:t>
            </a:r>
          </a:p>
        </p:txBody>
      </p:sp>
      <p:sp>
        <p:nvSpPr>
          <p:cNvPr id="118809" name="Oval 25">
            <a:extLst>
              <a:ext uri="{FF2B5EF4-FFF2-40B4-BE49-F238E27FC236}">
                <a16:creationId xmlns:a16="http://schemas.microsoft.com/office/drawing/2014/main" id="{CD390A02-7FFA-468B-83F0-7B2484D8DF7D}"/>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6</a:t>
            </a:r>
          </a:p>
        </p:txBody>
      </p:sp>
      <p:sp>
        <p:nvSpPr>
          <p:cNvPr id="118810" name="Oval 26">
            <a:extLst>
              <a:ext uri="{FF2B5EF4-FFF2-40B4-BE49-F238E27FC236}">
                <a16:creationId xmlns:a16="http://schemas.microsoft.com/office/drawing/2014/main" id="{60862B93-8048-44AC-8AF5-D50639BA1FA7}"/>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b="1">
                <a:solidFill>
                  <a:srgbClr val="FF0000"/>
                </a:solidFill>
              </a:rPr>
              <a:t>7</a:t>
            </a:r>
          </a:p>
        </p:txBody>
      </p:sp>
      <p:sp>
        <p:nvSpPr>
          <p:cNvPr id="118811" name="Text Box 27">
            <a:extLst>
              <a:ext uri="{FF2B5EF4-FFF2-40B4-BE49-F238E27FC236}">
                <a16:creationId xmlns:a16="http://schemas.microsoft.com/office/drawing/2014/main" id="{544F092C-774C-4365-9C48-0F4AE8CF1DAE}"/>
              </a:ext>
            </a:extLst>
          </p:cNvPr>
          <p:cNvSpPr txBox="1">
            <a:spLocks noChangeArrowheads="1"/>
          </p:cNvSpPr>
          <p:nvPr/>
        </p:nvSpPr>
        <p:spPr bwMode="auto">
          <a:xfrm>
            <a:off x="3505200" y="6110288"/>
            <a:ext cx="990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200" b="1">
                <a:solidFill>
                  <a:srgbClr val="000000"/>
                </a:solidFill>
              </a:rPr>
              <a:t>Times</a:t>
            </a:r>
          </a:p>
        </p:txBody>
      </p:sp>
      <p:sp>
        <p:nvSpPr>
          <p:cNvPr id="118812" name="Text Box 28">
            <a:extLst>
              <a:ext uri="{FF2B5EF4-FFF2-40B4-BE49-F238E27FC236}">
                <a16:creationId xmlns:a16="http://schemas.microsoft.com/office/drawing/2014/main" id="{76792DAE-C23B-46AB-A83F-4339FDAE564B}"/>
              </a:ext>
            </a:extLst>
          </p:cNvPr>
          <p:cNvSpPr txBox="1">
            <a:spLocks noChangeArrowheads="1"/>
          </p:cNvSpPr>
          <p:nvPr/>
        </p:nvSpPr>
        <p:spPr bwMode="auto">
          <a:xfrm>
            <a:off x="4648200" y="6002338"/>
            <a:ext cx="990600" cy="10541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sz="2500" b="1">
              <a:solidFill>
                <a:srgbClr val="000000"/>
              </a:solidFill>
            </a:endParaRPr>
          </a:p>
          <a:p>
            <a:pPr algn="ctr" eaLnBrk="1" hangingPunct="1">
              <a:spcBef>
                <a:spcPct val="50000"/>
              </a:spcBef>
            </a:pPr>
            <a:endParaRPr lang="en-US" altLang="en-US" sz="2500" b="1">
              <a:solidFill>
                <a:srgbClr val="000000"/>
              </a:solidFill>
            </a:endParaRPr>
          </a:p>
        </p:txBody>
      </p:sp>
      <p:sp>
        <p:nvSpPr>
          <p:cNvPr id="26" name="AutoShape 13">
            <a:extLst>
              <a:ext uri="{FF2B5EF4-FFF2-40B4-BE49-F238E27FC236}">
                <a16:creationId xmlns:a16="http://schemas.microsoft.com/office/drawing/2014/main" id="{1C3A81B3-EC4F-402F-A24B-CCA565B1DFAA}"/>
              </a:ext>
            </a:extLst>
          </p:cNvPr>
          <p:cNvSpPr>
            <a:spLocks noChangeArrowheads="1"/>
          </p:cNvSpPr>
          <p:nvPr/>
        </p:nvSpPr>
        <p:spPr bwMode="auto">
          <a:xfrm>
            <a:off x="228600" y="4130675"/>
            <a:ext cx="4191000" cy="13414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500" dirty="0">
                <a:solidFill>
                  <a:srgbClr val="000000"/>
                </a:solidFill>
                <a:latin typeface="Arial" charset="0"/>
              </a:rPr>
              <a:t> C. </a:t>
            </a:r>
            <a:r>
              <a:rPr lang="fr-FR" sz="2500" dirty="0" err="1">
                <a:solidFill>
                  <a:srgbClr val="000000"/>
                </a:solidFill>
                <a:latin typeface="Arial" charset="0"/>
              </a:rPr>
              <a:t>Phù</a:t>
            </a:r>
            <a:r>
              <a:rPr lang="fr-FR" sz="2500" dirty="0">
                <a:solidFill>
                  <a:srgbClr val="000000"/>
                </a:solidFill>
                <a:latin typeface="Arial" charset="0"/>
              </a:rPr>
              <a:t> </a:t>
            </a:r>
            <a:r>
              <a:rPr lang="fr-FR" sz="2500" dirty="0" err="1">
                <a:solidFill>
                  <a:srgbClr val="000000"/>
                </a:solidFill>
                <a:latin typeface="Arial" charset="0"/>
              </a:rPr>
              <a:t>hợp</a:t>
            </a:r>
            <a:r>
              <a:rPr lang="fr-FR" sz="2500" dirty="0">
                <a:solidFill>
                  <a:srgbClr val="000000"/>
                </a:solidFill>
                <a:latin typeface="Arial" charset="0"/>
              </a:rPr>
              <a:t> </a:t>
            </a:r>
            <a:r>
              <a:rPr lang="fr-FR" sz="2500" dirty="0" err="1">
                <a:solidFill>
                  <a:srgbClr val="000000"/>
                </a:solidFill>
                <a:latin typeface="Arial" charset="0"/>
              </a:rPr>
              <a:t>với</a:t>
            </a:r>
            <a:r>
              <a:rPr lang="fr-FR" sz="2500" dirty="0">
                <a:solidFill>
                  <a:srgbClr val="000000"/>
                </a:solidFill>
                <a:latin typeface="Arial" charset="0"/>
              </a:rPr>
              <a:t> </a:t>
            </a:r>
          </a:p>
          <a:p>
            <a:pPr algn="ctr" eaLnBrk="1" hangingPunct="1">
              <a:defRPr/>
            </a:pPr>
            <a:r>
              <a:rPr lang="fr-FR" sz="2500" dirty="0" err="1">
                <a:solidFill>
                  <a:srgbClr val="000000"/>
                </a:solidFill>
                <a:latin typeface="Arial" charset="0"/>
              </a:rPr>
              <a:t>chức</a:t>
            </a:r>
            <a:r>
              <a:rPr lang="fr-FR" sz="2500" dirty="0">
                <a:solidFill>
                  <a:srgbClr val="000000"/>
                </a:solidFill>
                <a:latin typeface="Arial" charset="0"/>
              </a:rPr>
              <a:t> </a:t>
            </a:r>
            <a:r>
              <a:rPr lang="fr-FR" sz="2500" dirty="0" err="1">
                <a:solidFill>
                  <a:srgbClr val="000000"/>
                </a:solidFill>
                <a:latin typeface="Arial" charset="0"/>
              </a:rPr>
              <a:t>năng</a:t>
            </a:r>
            <a:r>
              <a:rPr lang="fr-FR" sz="2500" dirty="0">
                <a:solidFill>
                  <a:srgbClr val="000000"/>
                </a:solidFill>
                <a:latin typeface="Arial" charset="0"/>
              </a:rPr>
              <a:t> </a:t>
            </a:r>
            <a:r>
              <a:rPr lang="fr-FR" sz="2500" dirty="0" err="1">
                <a:solidFill>
                  <a:srgbClr val="000000"/>
                </a:solidFill>
                <a:latin typeface="Arial" charset="0"/>
              </a:rPr>
              <a:t>nhiệm</a:t>
            </a:r>
            <a:r>
              <a:rPr lang="fr-FR" sz="2500" dirty="0">
                <a:solidFill>
                  <a:srgbClr val="000000"/>
                </a:solidFill>
                <a:latin typeface="Arial" charset="0"/>
              </a:rPr>
              <a:t> </a:t>
            </a:r>
            <a:r>
              <a:rPr lang="fr-FR" sz="2500" dirty="0" err="1">
                <a:solidFill>
                  <a:srgbClr val="000000"/>
                </a:solidFill>
                <a:latin typeface="Arial" charset="0"/>
              </a:rPr>
              <a:t>vụ</a:t>
            </a:r>
            <a:endParaRPr lang="en-US" sz="2500" b="1" dirty="0">
              <a:solidFill>
                <a:srgbClr val="000000"/>
              </a:solidFill>
              <a:latin typeface="Arial" charset="0"/>
            </a:endParaRPr>
          </a:p>
        </p:txBody>
      </p:sp>
      <p:sp>
        <p:nvSpPr>
          <p:cNvPr id="27" name="AutoShape 13">
            <a:extLst>
              <a:ext uri="{FF2B5EF4-FFF2-40B4-BE49-F238E27FC236}">
                <a16:creationId xmlns:a16="http://schemas.microsoft.com/office/drawing/2014/main" id="{E8D39521-D12B-481E-818E-FD79FA54ED1F}"/>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500" dirty="0">
                <a:solidFill>
                  <a:srgbClr val="000000"/>
                </a:solidFill>
                <a:latin typeface="Arial" charset="0"/>
              </a:rPr>
              <a:t> A. </a:t>
            </a:r>
            <a:r>
              <a:rPr lang="fr-FR" sz="2500" dirty="0" err="1">
                <a:solidFill>
                  <a:srgbClr val="000000"/>
                </a:solidFill>
                <a:latin typeface="Arial" charset="0"/>
              </a:rPr>
              <a:t>Gắn</a:t>
            </a:r>
            <a:r>
              <a:rPr lang="fr-FR" sz="2500" dirty="0">
                <a:solidFill>
                  <a:srgbClr val="000000"/>
                </a:solidFill>
                <a:latin typeface="Arial" charset="0"/>
              </a:rPr>
              <a:t> </a:t>
            </a:r>
            <a:r>
              <a:rPr lang="fr-FR" sz="2500" dirty="0" err="1">
                <a:solidFill>
                  <a:srgbClr val="000000"/>
                </a:solidFill>
                <a:latin typeface="Arial" charset="0"/>
              </a:rPr>
              <a:t>với</a:t>
            </a:r>
            <a:r>
              <a:rPr lang="fr-FR" sz="2500" dirty="0">
                <a:solidFill>
                  <a:srgbClr val="000000"/>
                </a:solidFill>
                <a:latin typeface="Arial" charset="0"/>
              </a:rPr>
              <a:t> </a:t>
            </a:r>
            <a:r>
              <a:rPr lang="fr-FR" sz="2500" dirty="0" err="1">
                <a:solidFill>
                  <a:srgbClr val="000000"/>
                </a:solidFill>
                <a:latin typeface="Arial" charset="0"/>
              </a:rPr>
              <a:t>nhiệm</a:t>
            </a:r>
            <a:r>
              <a:rPr lang="fr-FR" sz="2500" dirty="0">
                <a:solidFill>
                  <a:srgbClr val="000000"/>
                </a:solidFill>
                <a:latin typeface="Arial" charset="0"/>
              </a:rPr>
              <a:t> </a:t>
            </a:r>
            <a:r>
              <a:rPr lang="fr-FR" sz="2500" dirty="0" err="1">
                <a:solidFill>
                  <a:srgbClr val="000000"/>
                </a:solidFill>
                <a:latin typeface="Arial" charset="0"/>
              </a:rPr>
              <a:t>vụ</a:t>
            </a:r>
            <a:r>
              <a:rPr lang="fr-FR" sz="2500" dirty="0">
                <a:solidFill>
                  <a:srgbClr val="000000"/>
                </a:solidFill>
                <a:latin typeface="Arial" charset="0"/>
              </a:rPr>
              <a:t> </a:t>
            </a:r>
          </a:p>
          <a:p>
            <a:pPr algn="ctr" eaLnBrk="1" hangingPunct="1">
              <a:defRPr/>
            </a:pPr>
            <a:r>
              <a:rPr lang="fr-FR" sz="2500" dirty="0" err="1">
                <a:solidFill>
                  <a:srgbClr val="000000"/>
                </a:solidFill>
                <a:latin typeface="Arial" charset="0"/>
              </a:rPr>
              <a:t>trong</a:t>
            </a:r>
            <a:r>
              <a:rPr lang="fr-FR" sz="2500" dirty="0">
                <a:solidFill>
                  <a:srgbClr val="000000"/>
                </a:solidFill>
                <a:latin typeface="Arial" charset="0"/>
              </a:rPr>
              <a:t> </a:t>
            </a:r>
            <a:r>
              <a:rPr lang="fr-FR" sz="2500" dirty="0" err="1">
                <a:solidFill>
                  <a:srgbClr val="000000"/>
                </a:solidFill>
                <a:latin typeface="Arial" charset="0"/>
              </a:rPr>
              <a:t>khu</a:t>
            </a:r>
            <a:r>
              <a:rPr lang="fr-FR" sz="2500" dirty="0">
                <a:solidFill>
                  <a:srgbClr val="000000"/>
                </a:solidFill>
                <a:latin typeface="Arial" charset="0"/>
              </a:rPr>
              <a:t> </a:t>
            </a:r>
            <a:r>
              <a:rPr lang="fr-FR" sz="2500" dirty="0" err="1">
                <a:solidFill>
                  <a:srgbClr val="000000"/>
                </a:solidFill>
                <a:latin typeface="Arial" charset="0"/>
              </a:rPr>
              <a:t>vực</a:t>
            </a:r>
            <a:r>
              <a:rPr lang="fr-FR" sz="2500" dirty="0">
                <a:solidFill>
                  <a:srgbClr val="000000"/>
                </a:solidFill>
                <a:latin typeface="Arial" charset="0"/>
              </a:rPr>
              <a:t> </a:t>
            </a:r>
            <a:r>
              <a:rPr lang="fr-FR" sz="2500" dirty="0" err="1">
                <a:solidFill>
                  <a:srgbClr val="000000"/>
                </a:solidFill>
                <a:latin typeface="Arial" charset="0"/>
              </a:rPr>
              <a:t>phòng</a:t>
            </a:r>
            <a:r>
              <a:rPr lang="fr-FR" sz="2500" dirty="0">
                <a:solidFill>
                  <a:srgbClr val="000000"/>
                </a:solidFill>
                <a:latin typeface="Arial" charset="0"/>
              </a:rPr>
              <a:t> </a:t>
            </a:r>
            <a:r>
              <a:rPr lang="fr-FR" sz="2500" dirty="0" err="1">
                <a:solidFill>
                  <a:srgbClr val="000000"/>
                </a:solidFill>
                <a:latin typeface="Arial" charset="0"/>
              </a:rPr>
              <a:t>thủ</a:t>
            </a:r>
            <a:endParaRPr lang="en-US" sz="25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52DC5016-4FF9-440C-9EB6-60CB03843E7A}"/>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25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2500" b="1">
                <a:solidFill>
                  <a:schemeClr val="tx1"/>
                </a:solidFill>
                <a:latin typeface="Times New Roman" panose="02020603050405020304" pitchFamily="18" charset="0"/>
                <a:cs typeface="Times New Roman" panose="02020603050405020304" pitchFamily="18" charset="0"/>
              </a:rPr>
              <a:t>53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789CFA0A-37CB-47FA-9266-77E7713CEF2A}"/>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480CEFC1-9AC3-4FB2-80C0-CAE309755B3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7EA7261-3719-4003-B673-2A0A255E6B7B}"/>
              </a:ext>
            </a:extLst>
          </p:cNvPr>
          <p:cNvSpPr txBox="1">
            <a:spLocks noChangeArrowheads="1"/>
          </p:cNvSpPr>
          <p:nvPr/>
        </p:nvSpPr>
        <p:spPr bwMode="auto">
          <a:xfrm>
            <a:off x="1717675" y="960438"/>
            <a:ext cx="6969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solidFill>
                  <a:srgbClr val="000000"/>
                </a:solidFill>
              </a:rPr>
              <a:t>Xây dựng Quân đội từng bước</a:t>
            </a:r>
          </a:p>
          <a:p>
            <a:pPr algn="ctr"/>
            <a:r>
              <a:rPr lang="en-US" altLang="en-US" sz="3000" i="1">
                <a:solidFill>
                  <a:srgbClr val="000000"/>
                </a:solidFill>
              </a:rPr>
              <a:t>hiện đại, nghĩa là:</a:t>
            </a:r>
            <a:endParaRPr lang="en-US" altLang="en-US" sz="3000" b="1" i="1">
              <a:solidFill>
                <a:srgbClr val="000000"/>
              </a:solidFill>
            </a:endParaRPr>
          </a:p>
        </p:txBody>
      </p:sp>
      <p:sp>
        <p:nvSpPr>
          <p:cNvPr id="65541" name="AutoShape 5">
            <a:extLst>
              <a:ext uri="{FF2B5EF4-FFF2-40B4-BE49-F238E27FC236}">
                <a16:creationId xmlns:a16="http://schemas.microsoft.com/office/drawing/2014/main" id="{C32E8B6A-A934-4A45-8BC6-8E30DC815650}"/>
              </a:ext>
            </a:extLst>
          </p:cNvPr>
          <p:cNvSpPr>
            <a:spLocks noChangeArrowheads="1"/>
          </p:cNvSpPr>
          <p:nvPr/>
        </p:nvSpPr>
        <p:spPr bwMode="auto">
          <a:xfrm>
            <a:off x="47244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000" dirty="0">
                <a:solidFill>
                  <a:srgbClr val="000000"/>
                </a:solidFill>
                <a:latin typeface="Arial" charset="0"/>
              </a:rPr>
              <a:t>B. </a:t>
            </a:r>
            <a:r>
              <a:rPr lang="en-US" sz="2000" dirty="0" err="1">
                <a:solidFill>
                  <a:srgbClr val="000000"/>
                </a:solidFill>
                <a:latin typeface="Arial" charset="0"/>
              </a:rPr>
              <a:t>Bằng</a:t>
            </a:r>
            <a:r>
              <a:rPr lang="en-US" sz="2000" dirty="0">
                <a:solidFill>
                  <a:srgbClr val="000000"/>
                </a:solidFill>
                <a:latin typeface="Arial" charset="0"/>
              </a:rPr>
              <a:t> </a:t>
            </a:r>
            <a:r>
              <a:rPr lang="en-US" sz="2000" dirty="0" err="1">
                <a:solidFill>
                  <a:srgbClr val="000000"/>
                </a:solidFill>
                <a:latin typeface="Arial" charset="0"/>
              </a:rPr>
              <a:t>khả</a:t>
            </a:r>
            <a:r>
              <a:rPr lang="en-US" sz="2000" dirty="0">
                <a:solidFill>
                  <a:srgbClr val="000000"/>
                </a:solidFill>
                <a:latin typeface="Arial" charset="0"/>
              </a:rPr>
              <a:t> </a:t>
            </a:r>
            <a:r>
              <a:rPr lang="en-US" sz="2000" dirty="0" err="1">
                <a:solidFill>
                  <a:srgbClr val="000000"/>
                </a:solidFill>
                <a:latin typeface="Arial" charset="0"/>
              </a:rPr>
              <a:t>năng</a:t>
            </a:r>
            <a:r>
              <a:rPr lang="en-US" sz="2000" dirty="0">
                <a:solidFill>
                  <a:srgbClr val="000000"/>
                </a:solidFill>
                <a:latin typeface="Arial" charset="0"/>
              </a:rPr>
              <a:t> </a:t>
            </a:r>
            <a:r>
              <a:rPr lang="en-US" sz="2000" dirty="0" err="1">
                <a:solidFill>
                  <a:srgbClr val="000000"/>
                </a:solidFill>
                <a:latin typeface="Arial" charset="0"/>
              </a:rPr>
              <a:t>của</a:t>
            </a:r>
            <a:r>
              <a:rPr lang="en-US" sz="2000" dirty="0">
                <a:solidFill>
                  <a:srgbClr val="000000"/>
                </a:solidFill>
                <a:latin typeface="Arial" charset="0"/>
              </a:rPr>
              <a:t> </a:t>
            </a:r>
            <a:r>
              <a:rPr lang="en-US" sz="2000" dirty="0" err="1">
                <a:solidFill>
                  <a:srgbClr val="000000"/>
                </a:solidFill>
                <a:latin typeface="Arial" charset="0"/>
              </a:rPr>
              <a:t>nền</a:t>
            </a:r>
            <a:r>
              <a:rPr lang="en-US" sz="2000" dirty="0">
                <a:solidFill>
                  <a:srgbClr val="000000"/>
                </a:solidFill>
                <a:latin typeface="Arial" charset="0"/>
              </a:rPr>
              <a:t> </a:t>
            </a:r>
          </a:p>
          <a:p>
            <a:pPr algn="ctr">
              <a:defRPr/>
            </a:pPr>
            <a:r>
              <a:rPr lang="en-US" sz="2000" dirty="0" err="1">
                <a:solidFill>
                  <a:srgbClr val="000000"/>
                </a:solidFill>
                <a:latin typeface="Arial" charset="0"/>
              </a:rPr>
              <a:t>kinh</a:t>
            </a:r>
            <a:r>
              <a:rPr lang="en-US" sz="2000" dirty="0">
                <a:solidFill>
                  <a:srgbClr val="000000"/>
                </a:solidFill>
                <a:latin typeface="Arial" charset="0"/>
              </a:rPr>
              <a:t> </a:t>
            </a:r>
            <a:r>
              <a:rPr lang="en-US" sz="2000" dirty="0" err="1">
                <a:solidFill>
                  <a:srgbClr val="000000"/>
                </a:solidFill>
                <a:latin typeface="Arial" charset="0"/>
              </a:rPr>
              <a:t>tế</a:t>
            </a:r>
            <a:r>
              <a:rPr lang="en-US" sz="2000" dirty="0">
                <a:solidFill>
                  <a:srgbClr val="000000"/>
                </a:solidFill>
                <a:latin typeface="Arial" charset="0"/>
              </a:rPr>
              <a:t> </a:t>
            </a:r>
            <a:r>
              <a:rPr lang="en-US" sz="2000" dirty="0" err="1">
                <a:solidFill>
                  <a:srgbClr val="000000"/>
                </a:solidFill>
                <a:latin typeface="Arial" charset="0"/>
              </a:rPr>
              <a:t>và</a:t>
            </a:r>
            <a:r>
              <a:rPr lang="en-US" sz="2000" dirty="0">
                <a:solidFill>
                  <a:srgbClr val="000000"/>
                </a:solidFill>
                <a:latin typeface="Arial" charset="0"/>
              </a:rPr>
              <a:t> </a:t>
            </a:r>
            <a:r>
              <a:rPr lang="en-US" sz="2000" dirty="0" err="1">
                <a:solidFill>
                  <a:srgbClr val="000000"/>
                </a:solidFill>
                <a:latin typeface="Arial" charset="0"/>
              </a:rPr>
              <a:t>trình</a:t>
            </a:r>
            <a:r>
              <a:rPr lang="en-US" sz="2000" dirty="0">
                <a:solidFill>
                  <a:srgbClr val="000000"/>
                </a:solidFill>
                <a:latin typeface="Arial" charset="0"/>
              </a:rPr>
              <a:t> </a:t>
            </a:r>
            <a:r>
              <a:rPr lang="en-US" sz="2000" dirty="0" err="1">
                <a:solidFill>
                  <a:srgbClr val="000000"/>
                </a:solidFill>
                <a:latin typeface="Arial" charset="0"/>
              </a:rPr>
              <a:t>độ</a:t>
            </a:r>
            <a:r>
              <a:rPr lang="en-US" sz="2000" dirty="0">
                <a:solidFill>
                  <a:srgbClr val="000000"/>
                </a:solidFill>
                <a:latin typeface="Arial" charset="0"/>
              </a:rPr>
              <a:t> </a:t>
            </a:r>
            <a:r>
              <a:rPr lang="en-US" sz="2000" dirty="0" err="1">
                <a:solidFill>
                  <a:srgbClr val="000000"/>
                </a:solidFill>
                <a:latin typeface="Arial" charset="0"/>
              </a:rPr>
              <a:t>khoa</a:t>
            </a:r>
            <a:r>
              <a:rPr lang="en-US" sz="2000" dirty="0">
                <a:solidFill>
                  <a:srgbClr val="000000"/>
                </a:solidFill>
                <a:latin typeface="Arial" charset="0"/>
              </a:rPr>
              <a:t> </a:t>
            </a:r>
            <a:r>
              <a:rPr lang="en-US" sz="2000" dirty="0" err="1">
                <a:solidFill>
                  <a:srgbClr val="000000"/>
                </a:solidFill>
                <a:latin typeface="Arial" charset="0"/>
              </a:rPr>
              <a:t>học</a:t>
            </a:r>
            <a:r>
              <a:rPr lang="en-US" sz="2000" dirty="0">
                <a:solidFill>
                  <a:srgbClr val="000000"/>
                </a:solidFill>
                <a:latin typeface="Arial" charset="0"/>
              </a:rPr>
              <a:t> </a:t>
            </a:r>
            <a:r>
              <a:rPr lang="en-US" sz="2000" dirty="0" err="1">
                <a:solidFill>
                  <a:srgbClr val="000000"/>
                </a:solidFill>
                <a:latin typeface="Arial" charset="0"/>
              </a:rPr>
              <a:t>của</a:t>
            </a:r>
            <a:r>
              <a:rPr lang="en-US" sz="2000" dirty="0">
                <a:solidFill>
                  <a:srgbClr val="000000"/>
                </a:solidFill>
                <a:latin typeface="Arial" charset="0"/>
              </a:rPr>
              <a:t> </a:t>
            </a:r>
          </a:p>
          <a:p>
            <a:pPr algn="ctr">
              <a:defRPr/>
            </a:pPr>
            <a:r>
              <a:rPr lang="en-US" sz="2000" dirty="0" err="1">
                <a:solidFill>
                  <a:srgbClr val="000000"/>
                </a:solidFill>
                <a:latin typeface="Arial" charset="0"/>
              </a:rPr>
              <a:t>đất</a:t>
            </a:r>
            <a:r>
              <a:rPr lang="en-US" sz="2000" dirty="0">
                <a:solidFill>
                  <a:srgbClr val="000000"/>
                </a:solidFill>
                <a:latin typeface="Arial" charset="0"/>
              </a:rPr>
              <a:t> </a:t>
            </a:r>
            <a:r>
              <a:rPr lang="en-US" sz="2000" dirty="0" err="1">
                <a:solidFill>
                  <a:srgbClr val="000000"/>
                </a:solidFill>
                <a:latin typeface="Arial" charset="0"/>
              </a:rPr>
              <a:t>nước</a:t>
            </a:r>
            <a:r>
              <a:rPr lang="en-US" sz="2000" dirty="0">
                <a:solidFill>
                  <a:srgbClr val="000000"/>
                </a:solidFill>
                <a:latin typeface="Arial" charset="0"/>
              </a:rPr>
              <a:t> </a:t>
            </a:r>
            <a:r>
              <a:rPr lang="en-US" sz="2000" dirty="0" err="1">
                <a:solidFill>
                  <a:srgbClr val="000000"/>
                </a:solidFill>
                <a:latin typeface="Arial" charset="0"/>
              </a:rPr>
              <a:t>để</a:t>
            </a:r>
            <a:r>
              <a:rPr lang="en-US" sz="2000" dirty="0">
                <a:solidFill>
                  <a:srgbClr val="000000"/>
                </a:solidFill>
                <a:latin typeface="Arial" charset="0"/>
              </a:rPr>
              <a:t> </a:t>
            </a:r>
            <a:r>
              <a:rPr lang="en-US" sz="2000" dirty="0" err="1">
                <a:solidFill>
                  <a:srgbClr val="000000"/>
                </a:solidFill>
                <a:latin typeface="Arial" charset="0"/>
              </a:rPr>
              <a:t>đưa</a:t>
            </a:r>
            <a:r>
              <a:rPr lang="en-US" sz="2000" dirty="0">
                <a:solidFill>
                  <a:srgbClr val="000000"/>
                </a:solidFill>
                <a:latin typeface="Arial" charset="0"/>
              </a:rPr>
              <a:t> </a:t>
            </a:r>
            <a:r>
              <a:rPr lang="en-US" sz="2000" dirty="0" err="1">
                <a:solidFill>
                  <a:srgbClr val="000000"/>
                </a:solidFill>
                <a:latin typeface="Arial" charset="0"/>
              </a:rPr>
              <a:t>quân</a:t>
            </a:r>
            <a:r>
              <a:rPr lang="en-US" sz="2000" dirty="0">
                <a:solidFill>
                  <a:srgbClr val="000000"/>
                </a:solidFill>
                <a:latin typeface="Arial" charset="0"/>
              </a:rPr>
              <a:t> </a:t>
            </a:r>
            <a:r>
              <a:rPr lang="en-US" sz="2000" dirty="0" err="1">
                <a:solidFill>
                  <a:srgbClr val="000000"/>
                </a:solidFill>
                <a:latin typeface="Arial" charset="0"/>
              </a:rPr>
              <a:t>đội</a:t>
            </a:r>
            <a:r>
              <a:rPr lang="en-US" sz="2000" dirty="0">
                <a:solidFill>
                  <a:srgbClr val="000000"/>
                </a:solidFill>
                <a:latin typeface="Arial" charset="0"/>
              </a:rPr>
              <a:t> </a:t>
            </a:r>
            <a:r>
              <a:rPr lang="en-US" sz="2000" dirty="0" err="1">
                <a:solidFill>
                  <a:srgbClr val="000000"/>
                </a:solidFill>
                <a:latin typeface="Arial" charset="0"/>
              </a:rPr>
              <a:t>từng</a:t>
            </a:r>
            <a:r>
              <a:rPr lang="en-US" sz="2000" dirty="0">
                <a:solidFill>
                  <a:srgbClr val="000000"/>
                </a:solidFill>
                <a:latin typeface="Arial" charset="0"/>
              </a:rPr>
              <a:t> </a:t>
            </a:r>
          </a:p>
          <a:p>
            <a:pPr algn="ctr">
              <a:defRPr/>
            </a:pPr>
            <a:r>
              <a:rPr lang="en-US" sz="2000" dirty="0" err="1">
                <a:solidFill>
                  <a:srgbClr val="000000"/>
                </a:solidFill>
                <a:latin typeface="Arial" charset="0"/>
              </a:rPr>
              <a:t>bước</a:t>
            </a:r>
            <a:r>
              <a:rPr lang="en-US" sz="2000" dirty="0">
                <a:solidFill>
                  <a:srgbClr val="000000"/>
                </a:solidFill>
                <a:latin typeface="Arial" charset="0"/>
              </a:rPr>
              <a:t> </a:t>
            </a:r>
            <a:r>
              <a:rPr lang="en-US" sz="2000" dirty="0" err="1">
                <a:solidFill>
                  <a:srgbClr val="000000"/>
                </a:solidFill>
                <a:latin typeface="Arial" charset="0"/>
              </a:rPr>
              <a:t>tiến</a:t>
            </a:r>
            <a:r>
              <a:rPr lang="en-US" sz="2000" dirty="0">
                <a:solidFill>
                  <a:srgbClr val="000000"/>
                </a:solidFill>
                <a:latin typeface="Arial" charset="0"/>
              </a:rPr>
              <a:t> </a:t>
            </a:r>
            <a:r>
              <a:rPr lang="en-US" sz="2000" dirty="0" err="1">
                <a:solidFill>
                  <a:srgbClr val="000000"/>
                </a:solidFill>
                <a:latin typeface="Arial" charset="0"/>
              </a:rPr>
              <a:t>lên</a:t>
            </a:r>
            <a:r>
              <a:rPr lang="en-US" sz="2000" dirty="0">
                <a:solidFill>
                  <a:srgbClr val="000000"/>
                </a:solidFill>
                <a:latin typeface="Arial" charset="0"/>
              </a:rPr>
              <a:t> </a:t>
            </a:r>
            <a:r>
              <a:rPr lang="en-US" sz="2000" dirty="0" err="1">
                <a:solidFill>
                  <a:srgbClr val="000000"/>
                </a:solidFill>
                <a:latin typeface="Arial" charset="0"/>
              </a:rPr>
              <a:t>hiện</a:t>
            </a:r>
            <a:r>
              <a:rPr lang="en-US" sz="2000" dirty="0">
                <a:solidFill>
                  <a:srgbClr val="000000"/>
                </a:solidFill>
                <a:latin typeface="Arial" charset="0"/>
              </a:rPr>
              <a:t> </a:t>
            </a:r>
            <a:r>
              <a:rPr lang="en-US" sz="2000" dirty="0" err="1">
                <a:solidFill>
                  <a:srgbClr val="000000"/>
                </a:solidFill>
                <a:latin typeface="Arial" charset="0"/>
              </a:rPr>
              <a:t>đại</a:t>
            </a:r>
            <a:endParaRPr lang="en-US" sz="2000" dirty="0">
              <a:solidFill>
                <a:srgbClr val="000000"/>
              </a:solidFill>
              <a:latin typeface="Arial" charset="0"/>
            </a:endParaRPr>
          </a:p>
        </p:txBody>
      </p:sp>
      <p:sp>
        <p:nvSpPr>
          <p:cNvPr id="65549" name="AutoShape 13">
            <a:extLst>
              <a:ext uri="{FF2B5EF4-FFF2-40B4-BE49-F238E27FC236}">
                <a16:creationId xmlns:a16="http://schemas.microsoft.com/office/drawing/2014/main" id="{7E352542-8CCB-4D89-BC34-9EA53BD7757C}"/>
              </a:ext>
            </a:extLst>
          </p:cNvPr>
          <p:cNvSpPr>
            <a:spLocks noChangeArrowheads="1"/>
          </p:cNvSpPr>
          <p:nvPr/>
        </p:nvSpPr>
        <p:spPr bwMode="auto">
          <a:xfrm>
            <a:off x="4724400" y="4144963"/>
            <a:ext cx="4191000" cy="13033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000" dirty="0">
                <a:solidFill>
                  <a:srgbClr val="000000"/>
                </a:solidFill>
                <a:latin typeface="Arial" charset="0"/>
              </a:rPr>
              <a:t> D. </a:t>
            </a:r>
            <a:r>
              <a:rPr lang="en-US" sz="2000" dirty="0" err="1">
                <a:solidFill>
                  <a:srgbClr val="000000"/>
                </a:solidFill>
                <a:latin typeface="Arial" charset="0"/>
              </a:rPr>
              <a:t>Dựa</a:t>
            </a:r>
            <a:r>
              <a:rPr lang="en-US" sz="2000" dirty="0">
                <a:solidFill>
                  <a:srgbClr val="000000"/>
                </a:solidFill>
                <a:latin typeface="Arial" charset="0"/>
              </a:rPr>
              <a:t> </a:t>
            </a:r>
            <a:r>
              <a:rPr lang="en-US" sz="2000" dirty="0" err="1">
                <a:solidFill>
                  <a:srgbClr val="000000"/>
                </a:solidFill>
                <a:latin typeface="Arial" charset="0"/>
              </a:rPr>
              <a:t>vào</a:t>
            </a:r>
            <a:r>
              <a:rPr lang="en-US" sz="2000" dirty="0">
                <a:solidFill>
                  <a:srgbClr val="000000"/>
                </a:solidFill>
                <a:latin typeface="Arial" charset="0"/>
              </a:rPr>
              <a:t> </a:t>
            </a:r>
            <a:r>
              <a:rPr lang="en-US" sz="2000" dirty="0" err="1">
                <a:solidFill>
                  <a:srgbClr val="000000"/>
                </a:solidFill>
                <a:latin typeface="Arial" charset="0"/>
              </a:rPr>
              <a:t>khả</a:t>
            </a:r>
            <a:r>
              <a:rPr lang="en-US" sz="2000" dirty="0">
                <a:solidFill>
                  <a:srgbClr val="000000"/>
                </a:solidFill>
                <a:latin typeface="Arial" charset="0"/>
              </a:rPr>
              <a:t> </a:t>
            </a:r>
            <a:r>
              <a:rPr lang="en-US" sz="2000" dirty="0" err="1">
                <a:solidFill>
                  <a:srgbClr val="000000"/>
                </a:solidFill>
                <a:latin typeface="Arial" charset="0"/>
              </a:rPr>
              <a:t>năng</a:t>
            </a:r>
            <a:r>
              <a:rPr lang="en-US" sz="2000" dirty="0">
                <a:solidFill>
                  <a:srgbClr val="000000"/>
                </a:solidFill>
                <a:latin typeface="Arial" charset="0"/>
              </a:rPr>
              <a:t> </a:t>
            </a:r>
            <a:r>
              <a:rPr lang="en-US" sz="2000" dirty="0" err="1">
                <a:solidFill>
                  <a:srgbClr val="000000"/>
                </a:solidFill>
                <a:latin typeface="Arial" charset="0"/>
              </a:rPr>
              <a:t>của</a:t>
            </a:r>
            <a:r>
              <a:rPr lang="en-US" sz="2000" dirty="0">
                <a:solidFill>
                  <a:srgbClr val="000000"/>
                </a:solidFill>
                <a:latin typeface="Arial" charset="0"/>
              </a:rPr>
              <a:t> </a:t>
            </a:r>
            <a:r>
              <a:rPr lang="en-US" sz="2000" dirty="0" err="1">
                <a:solidFill>
                  <a:srgbClr val="000000"/>
                </a:solidFill>
                <a:latin typeface="Arial" charset="0"/>
              </a:rPr>
              <a:t>công</a:t>
            </a:r>
            <a:endParaRPr lang="en-US" sz="2000" dirty="0">
              <a:solidFill>
                <a:srgbClr val="000000"/>
              </a:solidFill>
              <a:latin typeface="Arial" charset="0"/>
            </a:endParaRPr>
          </a:p>
          <a:p>
            <a:pPr algn="ctr" eaLnBrk="1" hangingPunct="1">
              <a:defRPr/>
            </a:pPr>
            <a:r>
              <a:rPr lang="en-US" sz="2000" dirty="0">
                <a:solidFill>
                  <a:srgbClr val="000000"/>
                </a:solidFill>
                <a:latin typeface="Arial" charset="0"/>
              </a:rPr>
              <a:t> </a:t>
            </a:r>
            <a:r>
              <a:rPr lang="en-US" sz="2000" dirty="0" err="1">
                <a:solidFill>
                  <a:srgbClr val="000000"/>
                </a:solidFill>
                <a:latin typeface="Arial" charset="0"/>
              </a:rPr>
              <a:t>nghiệp</a:t>
            </a:r>
            <a:r>
              <a:rPr lang="en-US" sz="2000" dirty="0">
                <a:solidFill>
                  <a:srgbClr val="000000"/>
                </a:solidFill>
                <a:latin typeface="Arial" charset="0"/>
              </a:rPr>
              <a:t> </a:t>
            </a:r>
            <a:r>
              <a:rPr lang="en-US" sz="2000" dirty="0" err="1">
                <a:solidFill>
                  <a:srgbClr val="000000"/>
                </a:solidFill>
                <a:latin typeface="Arial" charset="0"/>
              </a:rPr>
              <a:t>quốc</a:t>
            </a:r>
            <a:r>
              <a:rPr lang="en-US" sz="2000" dirty="0">
                <a:solidFill>
                  <a:srgbClr val="000000"/>
                </a:solidFill>
                <a:latin typeface="Arial" charset="0"/>
              </a:rPr>
              <a:t> </a:t>
            </a:r>
            <a:r>
              <a:rPr lang="en-US" sz="2000" dirty="0" err="1">
                <a:solidFill>
                  <a:srgbClr val="000000"/>
                </a:solidFill>
                <a:latin typeface="Arial" charset="0"/>
              </a:rPr>
              <a:t>phòng</a:t>
            </a:r>
            <a:r>
              <a:rPr lang="en-US" sz="2000" dirty="0">
                <a:solidFill>
                  <a:srgbClr val="000000"/>
                </a:solidFill>
                <a:latin typeface="Arial" charset="0"/>
              </a:rPr>
              <a:t> </a:t>
            </a:r>
            <a:r>
              <a:rPr lang="en-US" sz="2000" dirty="0" err="1">
                <a:solidFill>
                  <a:srgbClr val="000000"/>
                </a:solidFill>
                <a:latin typeface="Arial" charset="0"/>
              </a:rPr>
              <a:t>và</a:t>
            </a:r>
            <a:r>
              <a:rPr lang="en-US" sz="2000" dirty="0">
                <a:solidFill>
                  <a:srgbClr val="000000"/>
                </a:solidFill>
                <a:latin typeface="Arial" charset="0"/>
              </a:rPr>
              <a:t> </a:t>
            </a:r>
            <a:r>
              <a:rPr lang="en-US" sz="2000" dirty="0" err="1">
                <a:solidFill>
                  <a:srgbClr val="000000"/>
                </a:solidFill>
                <a:latin typeface="Arial" charset="0"/>
              </a:rPr>
              <a:t>trình</a:t>
            </a:r>
            <a:r>
              <a:rPr lang="en-US" sz="2000" dirty="0">
                <a:solidFill>
                  <a:srgbClr val="000000"/>
                </a:solidFill>
                <a:latin typeface="Arial" charset="0"/>
              </a:rPr>
              <a:t> </a:t>
            </a:r>
            <a:r>
              <a:rPr lang="en-US" sz="2000" dirty="0" err="1">
                <a:solidFill>
                  <a:srgbClr val="000000"/>
                </a:solidFill>
                <a:latin typeface="Arial" charset="0"/>
              </a:rPr>
              <a:t>độ</a:t>
            </a:r>
            <a:r>
              <a:rPr lang="en-US" sz="2000" dirty="0">
                <a:solidFill>
                  <a:srgbClr val="000000"/>
                </a:solidFill>
                <a:latin typeface="Arial" charset="0"/>
              </a:rPr>
              <a:t> </a:t>
            </a:r>
          </a:p>
          <a:p>
            <a:pPr algn="ctr" eaLnBrk="1" hangingPunct="1">
              <a:defRPr/>
            </a:pPr>
            <a:r>
              <a:rPr lang="en-US" sz="2000" dirty="0" err="1">
                <a:solidFill>
                  <a:srgbClr val="000000"/>
                </a:solidFill>
                <a:latin typeface="Arial" charset="0"/>
              </a:rPr>
              <a:t>khoa</a:t>
            </a:r>
            <a:r>
              <a:rPr lang="en-US" sz="2000" dirty="0">
                <a:solidFill>
                  <a:srgbClr val="000000"/>
                </a:solidFill>
                <a:latin typeface="Arial" charset="0"/>
              </a:rPr>
              <a:t> </a:t>
            </a:r>
            <a:r>
              <a:rPr lang="en-US" sz="2000" dirty="0" err="1">
                <a:solidFill>
                  <a:srgbClr val="000000"/>
                </a:solidFill>
                <a:latin typeface="Arial" charset="0"/>
              </a:rPr>
              <a:t>học</a:t>
            </a:r>
            <a:r>
              <a:rPr lang="en-US" sz="2000" dirty="0">
                <a:solidFill>
                  <a:srgbClr val="000000"/>
                </a:solidFill>
                <a:latin typeface="Arial" charset="0"/>
              </a:rPr>
              <a:t> </a:t>
            </a:r>
            <a:r>
              <a:rPr lang="en-US" sz="2000" dirty="0" err="1">
                <a:solidFill>
                  <a:srgbClr val="000000"/>
                </a:solidFill>
                <a:latin typeface="Arial" charset="0"/>
              </a:rPr>
              <a:t>của</a:t>
            </a:r>
            <a:r>
              <a:rPr lang="en-US" sz="2000" dirty="0">
                <a:solidFill>
                  <a:srgbClr val="000000"/>
                </a:solidFill>
                <a:latin typeface="Arial" charset="0"/>
              </a:rPr>
              <a:t> </a:t>
            </a:r>
            <a:r>
              <a:rPr lang="en-US" sz="2000" dirty="0" err="1">
                <a:solidFill>
                  <a:srgbClr val="000000"/>
                </a:solidFill>
                <a:latin typeface="Arial" charset="0"/>
              </a:rPr>
              <a:t>quân</a:t>
            </a:r>
            <a:r>
              <a:rPr lang="en-US" sz="2000" dirty="0">
                <a:solidFill>
                  <a:srgbClr val="000000"/>
                </a:solidFill>
                <a:latin typeface="Arial" charset="0"/>
              </a:rPr>
              <a:t> </a:t>
            </a:r>
            <a:r>
              <a:rPr lang="en-US" sz="2000" dirty="0" err="1">
                <a:solidFill>
                  <a:srgbClr val="000000"/>
                </a:solidFill>
                <a:latin typeface="Arial" charset="0"/>
              </a:rPr>
              <a:t>đội</a:t>
            </a:r>
            <a:r>
              <a:rPr lang="en-US" sz="2000" dirty="0">
                <a:solidFill>
                  <a:srgbClr val="000000"/>
                </a:solidFill>
                <a:latin typeface="Arial" charset="0"/>
              </a:rPr>
              <a:t> </a:t>
            </a:r>
            <a:r>
              <a:rPr lang="en-US" sz="2000" dirty="0" err="1">
                <a:solidFill>
                  <a:srgbClr val="000000"/>
                </a:solidFill>
                <a:latin typeface="Arial" charset="0"/>
              </a:rPr>
              <a:t>từ</a:t>
            </a:r>
            <a:r>
              <a:rPr lang="en-US" sz="2000" dirty="0">
                <a:solidFill>
                  <a:srgbClr val="000000"/>
                </a:solidFill>
                <a:latin typeface="Arial" charset="0"/>
              </a:rPr>
              <a:t> </a:t>
            </a:r>
            <a:r>
              <a:rPr lang="en-US" sz="2000" dirty="0" err="1">
                <a:solidFill>
                  <a:srgbClr val="000000"/>
                </a:solidFill>
                <a:latin typeface="Arial" charset="0"/>
              </a:rPr>
              <a:t>từ</a:t>
            </a:r>
            <a:r>
              <a:rPr lang="en-US" sz="2000" dirty="0">
                <a:solidFill>
                  <a:srgbClr val="000000"/>
                </a:solidFill>
                <a:latin typeface="Arial" charset="0"/>
              </a:rPr>
              <a:t> </a:t>
            </a:r>
          </a:p>
          <a:p>
            <a:pPr algn="ctr" eaLnBrk="1" hangingPunct="1">
              <a:defRPr/>
            </a:pPr>
            <a:r>
              <a:rPr lang="en-US" sz="2000" dirty="0" err="1">
                <a:solidFill>
                  <a:srgbClr val="000000"/>
                </a:solidFill>
                <a:latin typeface="Arial" charset="0"/>
              </a:rPr>
              <a:t>đưa</a:t>
            </a:r>
            <a:r>
              <a:rPr lang="en-US" sz="2000" dirty="0">
                <a:solidFill>
                  <a:srgbClr val="000000"/>
                </a:solidFill>
                <a:latin typeface="Arial" charset="0"/>
              </a:rPr>
              <a:t> </a:t>
            </a:r>
            <a:r>
              <a:rPr lang="en-US" sz="2000" dirty="0" err="1">
                <a:solidFill>
                  <a:srgbClr val="000000"/>
                </a:solidFill>
                <a:latin typeface="Arial" charset="0"/>
              </a:rPr>
              <a:t>quân</a:t>
            </a:r>
            <a:r>
              <a:rPr lang="en-US" sz="2000" dirty="0">
                <a:solidFill>
                  <a:srgbClr val="000000"/>
                </a:solidFill>
                <a:latin typeface="Arial" charset="0"/>
              </a:rPr>
              <a:t> </a:t>
            </a:r>
            <a:r>
              <a:rPr lang="en-US" sz="2000" dirty="0" err="1">
                <a:solidFill>
                  <a:srgbClr val="000000"/>
                </a:solidFill>
                <a:latin typeface="Arial" charset="0"/>
              </a:rPr>
              <a:t>đội</a:t>
            </a:r>
            <a:r>
              <a:rPr lang="en-US" sz="2000" dirty="0">
                <a:solidFill>
                  <a:srgbClr val="000000"/>
                </a:solidFill>
                <a:latin typeface="Arial" charset="0"/>
              </a:rPr>
              <a:t> </a:t>
            </a:r>
            <a:r>
              <a:rPr lang="en-US" sz="2000" dirty="0" err="1">
                <a:solidFill>
                  <a:srgbClr val="000000"/>
                </a:solidFill>
                <a:latin typeface="Arial" charset="0"/>
              </a:rPr>
              <a:t>lên</a:t>
            </a:r>
            <a:r>
              <a:rPr lang="en-US" sz="2000" dirty="0">
                <a:solidFill>
                  <a:srgbClr val="000000"/>
                </a:solidFill>
                <a:latin typeface="Arial" charset="0"/>
              </a:rPr>
              <a:t> </a:t>
            </a:r>
            <a:r>
              <a:rPr lang="en-US" sz="2000" dirty="0" err="1">
                <a:solidFill>
                  <a:srgbClr val="000000"/>
                </a:solidFill>
                <a:latin typeface="Arial" charset="0"/>
              </a:rPr>
              <a:t>hiện</a:t>
            </a:r>
            <a:r>
              <a:rPr lang="en-US" sz="2000" dirty="0">
                <a:solidFill>
                  <a:srgbClr val="000000"/>
                </a:solidFill>
                <a:latin typeface="Arial" charset="0"/>
              </a:rPr>
              <a:t> </a:t>
            </a:r>
            <a:r>
              <a:rPr lang="en-US" sz="2000" dirty="0" err="1">
                <a:solidFill>
                  <a:srgbClr val="000000"/>
                </a:solidFill>
                <a:latin typeface="Arial" charset="0"/>
              </a:rPr>
              <a:t>đại</a:t>
            </a:r>
            <a:endParaRPr lang="en-US" sz="2000" b="1" dirty="0">
              <a:solidFill>
                <a:srgbClr val="000000"/>
              </a:solidFill>
              <a:latin typeface="Arial" charset="0"/>
            </a:endParaRPr>
          </a:p>
        </p:txBody>
      </p:sp>
      <p:sp>
        <p:nvSpPr>
          <p:cNvPr id="118803" name="Oval 19">
            <a:extLst>
              <a:ext uri="{FF2B5EF4-FFF2-40B4-BE49-F238E27FC236}">
                <a16:creationId xmlns:a16="http://schemas.microsoft.com/office/drawing/2014/main" id="{EB1495DC-E1D7-4624-8E7A-917F9D12CE3B}"/>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2888" name="Picture 20" descr="ani32">
            <a:hlinkClick r:id="rId7" action="ppaction://hlinksldjump"/>
            <a:extLst>
              <a:ext uri="{FF2B5EF4-FFF2-40B4-BE49-F238E27FC236}">
                <a16:creationId xmlns:a16="http://schemas.microsoft.com/office/drawing/2014/main" id="{D5A25C98-E6B3-4ACA-81EA-0D967BAD16D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655F8B4B-7101-4E4D-9B87-0C01A886B6FD}"/>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D21A288E-717F-4ED8-ABC9-A27109DF5AE9}"/>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A4439884-668C-4FAC-BB42-A07078F163C2}"/>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57729CFB-BD37-4D5D-B08B-FEC9654EA2C9}"/>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168E9923-45F4-4B5A-A558-463FF0C6A7A1}"/>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94BB9B57-CE67-43A5-99F2-D03ADF9370B7}"/>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9AEEEB50-4015-47D3-B551-F0251AE260EB}"/>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EE0649E7-377F-4FC7-A643-E427DC5A608D}"/>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3587D6C5-5C7F-47F3-89C5-A27C03E32517}"/>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000" dirty="0">
                <a:solidFill>
                  <a:srgbClr val="000000"/>
                </a:solidFill>
                <a:latin typeface="Arial" charset="0"/>
              </a:rPr>
              <a:t> C. </a:t>
            </a:r>
            <a:r>
              <a:rPr lang="en-US" sz="2000" dirty="0" err="1">
                <a:solidFill>
                  <a:srgbClr val="000000"/>
                </a:solidFill>
                <a:latin typeface="Arial" charset="0"/>
              </a:rPr>
              <a:t>Bằng</a:t>
            </a:r>
            <a:r>
              <a:rPr lang="en-US" sz="2000" dirty="0">
                <a:solidFill>
                  <a:srgbClr val="000000"/>
                </a:solidFill>
                <a:latin typeface="Arial" charset="0"/>
              </a:rPr>
              <a:t> </a:t>
            </a:r>
            <a:r>
              <a:rPr lang="en-US" sz="2000" dirty="0" err="1">
                <a:solidFill>
                  <a:srgbClr val="000000"/>
                </a:solidFill>
                <a:latin typeface="Arial" charset="0"/>
              </a:rPr>
              <a:t>trình</a:t>
            </a:r>
            <a:r>
              <a:rPr lang="en-US" sz="2000" dirty="0">
                <a:solidFill>
                  <a:srgbClr val="000000"/>
                </a:solidFill>
                <a:latin typeface="Arial" charset="0"/>
              </a:rPr>
              <a:t> </a:t>
            </a:r>
            <a:r>
              <a:rPr lang="en-US" sz="2000" dirty="0" err="1">
                <a:solidFill>
                  <a:srgbClr val="000000"/>
                </a:solidFill>
                <a:latin typeface="Arial" charset="0"/>
              </a:rPr>
              <a:t>độ</a:t>
            </a:r>
            <a:r>
              <a:rPr lang="en-US" sz="2000" dirty="0">
                <a:solidFill>
                  <a:srgbClr val="000000"/>
                </a:solidFill>
                <a:latin typeface="Arial" charset="0"/>
              </a:rPr>
              <a:t> </a:t>
            </a:r>
            <a:r>
              <a:rPr lang="en-US" sz="2000" dirty="0" err="1">
                <a:solidFill>
                  <a:srgbClr val="000000"/>
                </a:solidFill>
                <a:latin typeface="Arial" charset="0"/>
              </a:rPr>
              <a:t>khoa</a:t>
            </a:r>
            <a:r>
              <a:rPr lang="en-US" sz="2000" dirty="0">
                <a:solidFill>
                  <a:srgbClr val="000000"/>
                </a:solidFill>
                <a:latin typeface="Arial" charset="0"/>
              </a:rPr>
              <a:t> </a:t>
            </a:r>
            <a:r>
              <a:rPr lang="en-US" sz="2000" dirty="0" err="1">
                <a:solidFill>
                  <a:srgbClr val="000000"/>
                </a:solidFill>
                <a:latin typeface="Arial" charset="0"/>
              </a:rPr>
              <a:t>học</a:t>
            </a:r>
            <a:r>
              <a:rPr lang="en-US" sz="2000" dirty="0">
                <a:solidFill>
                  <a:srgbClr val="000000"/>
                </a:solidFill>
                <a:latin typeface="Arial" charset="0"/>
              </a:rPr>
              <a:t> </a:t>
            </a:r>
            <a:r>
              <a:rPr lang="en-US" sz="2000" dirty="0" err="1">
                <a:solidFill>
                  <a:srgbClr val="000000"/>
                </a:solidFill>
                <a:latin typeface="Arial" charset="0"/>
              </a:rPr>
              <a:t>của</a:t>
            </a:r>
            <a:endParaRPr lang="en-US" sz="2000" dirty="0">
              <a:solidFill>
                <a:srgbClr val="000000"/>
              </a:solidFill>
              <a:latin typeface="Arial" charset="0"/>
            </a:endParaRPr>
          </a:p>
          <a:p>
            <a:pPr algn="ctr" eaLnBrk="1" hangingPunct="1">
              <a:defRPr/>
            </a:pPr>
            <a:r>
              <a:rPr lang="en-US" sz="2000" dirty="0">
                <a:solidFill>
                  <a:srgbClr val="000000"/>
                </a:solidFill>
                <a:latin typeface="Arial" charset="0"/>
              </a:rPr>
              <a:t> </a:t>
            </a:r>
            <a:r>
              <a:rPr lang="en-US" sz="2000" dirty="0" err="1">
                <a:solidFill>
                  <a:srgbClr val="000000"/>
                </a:solidFill>
                <a:latin typeface="Arial" charset="0"/>
              </a:rPr>
              <a:t>đất</a:t>
            </a:r>
            <a:r>
              <a:rPr lang="en-US" sz="2000" dirty="0">
                <a:solidFill>
                  <a:srgbClr val="000000"/>
                </a:solidFill>
                <a:latin typeface="Arial" charset="0"/>
              </a:rPr>
              <a:t> </a:t>
            </a:r>
            <a:r>
              <a:rPr lang="en-US" sz="2000" dirty="0" err="1">
                <a:solidFill>
                  <a:srgbClr val="000000"/>
                </a:solidFill>
                <a:latin typeface="Arial" charset="0"/>
              </a:rPr>
              <a:t>nước</a:t>
            </a:r>
            <a:r>
              <a:rPr lang="en-US" sz="2000" dirty="0">
                <a:solidFill>
                  <a:srgbClr val="000000"/>
                </a:solidFill>
                <a:latin typeface="Arial" charset="0"/>
              </a:rPr>
              <a:t> </a:t>
            </a:r>
            <a:r>
              <a:rPr lang="en-US" sz="2000" dirty="0" err="1">
                <a:solidFill>
                  <a:srgbClr val="000000"/>
                </a:solidFill>
                <a:latin typeface="Arial" charset="0"/>
              </a:rPr>
              <a:t>và</a:t>
            </a:r>
            <a:r>
              <a:rPr lang="en-US" sz="2000" dirty="0">
                <a:solidFill>
                  <a:srgbClr val="000000"/>
                </a:solidFill>
                <a:latin typeface="Arial" charset="0"/>
              </a:rPr>
              <a:t> </a:t>
            </a:r>
            <a:r>
              <a:rPr lang="en-US" sz="2000" dirty="0" err="1">
                <a:solidFill>
                  <a:srgbClr val="000000"/>
                </a:solidFill>
                <a:latin typeface="Arial" charset="0"/>
              </a:rPr>
              <a:t>khả</a:t>
            </a:r>
            <a:r>
              <a:rPr lang="en-US" sz="2000" dirty="0">
                <a:solidFill>
                  <a:srgbClr val="000000"/>
                </a:solidFill>
                <a:latin typeface="Arial" charset="0"/>
              </a:rPr>
              <a:t> </a:t>
            </a:r>
            <a:r>
              <a:rPr lang="en-US" sz="2000" dirty="0" err="1">
                <a:solidFill>
                  <a:srgbClr val="000000"/>
                </a:solidFill>
                <a:latin typeface="Arial" charset="0"/>
              </a:rPr>
              <a:t>năng</a:t>
            </a:r>
            <a:r>
              <a:rPr lang="en-US" sz="2000" dirty="0">
                <a:solidFill>
                  <a:srgbClr val="000000"/>
                </a:solidFill>
                <a:latin typeface="Arial" charset="0"/>
              </a:rPr>
              <a:t> </a:t>
            </a:r>
            <a:r>
              <a:rPr lang="en-US" sz="2000" dirty="0" err="1">
                <a:solidFill>
                  <a:srgbClr val="000000"/>
                </a:solidFill>
                <a:latin typeface="Arial" charset="0"/>
              </a:rPr>
              <a:t>công</a:t>
            </a:r>
            <a:r>
              <a:rPr lang="en-US" sz="2000" dirty="0">
                <a:solidFill>
                  <a:srgbClr val="000000"/>
                </a:solidFill>
                <a:latin typeface="Arial" charset="0"/>
              </a:rPr>
              <a:t> </a:t>
            </a:r>
          </a:p>
          <a:p>
            <a:pPr algn="ctr" eaLnBrk="1" hangingPunct="1">
              <a:defRPr/>
            </a:pPr>
            <a:r>
              <a:rPr lang="en-US" sz="2000" dirty="0" err="1">
                <a:solidFill>
                  <a:srgbClr val="000000"/>
                </a:solidFill>
                <a:latin typeface="Arial" charset="0"/>
              </a:rPr>
              <a:t>nghiệp</a:t>
            </a:r>
            <a:r>
              <a:rPr lang="en-US" sz="2000" dirty="0">
                <a:solidFill>
                  <a:srgbClr val="000000"/>
                </a:solidFill>
                <a:latin typeface="Arial" charset="0"/>
              </a:rPr>
              <a:t> </a:t>
            </a:r>
            <a:r>
              <a:rPr lang="en-US" sz="2000" dirty="0" err="1">
                <a:solidFill>
                  <a:srgbClr val="000000"/>
                </a:solidFill>
                <a:latin typeface="Arial" charset="0"/>
              </a:rPr>
              <a:t>quốc</a:t>
            </a:r>
            <a:r>
              <a:rPr lang="en-US" sz="2000" dirty="0">
                <a:solidFill>
                  <a:srgbClr val="000000"/>
                </a:solidFill>
                <a:latin typeface="Arial" charset="0"/>
              </a:rPr>
              <a:t> </a:t>
            </a:r>
            <a:r>
              <a:rPr lang="en-US" sz="2000" dirty="0" err="1">
                <a:solidFill>
                  <a:srgbClr val="000000"/>
                </a:solidFill>
                <a:latin typeface="Arial" charset="0"/>
              </a:rPr>
              <a:t>phòng</a:t>
            </a:r>
            <a:r>
              <a:rPr lang="en-US" sz="2000" dirty="0">
                <a:solidFill>
                  <a:srgbClr val="000000"/>
                </a:solidFill>
                <a:latin typeface="Arial" charset="0"/>
              </a:rPr>
              <a:t> </a:t>
            </a:r>
            <a:r>
              <a:rPr lang="en-US" sz="2000" dirty="0" err="1">
                <a:solidFill>
                  <a:srgbClr val="000000"/>
                </a:solidFill>
                <a:latin typeface="Arial" charset="0"/>
              </a:rPr>
              <a:t>mà</a:t>
            </a:r>
            <a:r>
              <a:rPr lang="en-US" sz="2000" dirty="0">
                <a:solidFill>
                  <a:srgbClr val="000000"/>
                </a:solidFill>
                <a:latin typeface="Arial" charset="0"/>
              </a:rPr>
              <a:t> </a:t>
            </a:r>
            <a:r>
              <a:rPr lang="en-US" sz="2000" dirty="0" err="1">
                <a:solidFill>
                  <a:srgbClr val="000000"/>
                </a:solidFill>
                <a:latin typeface="Arial" charset="0"/>
              </a:rPr>
              <a:t>lần</a:t>
            </a:r>
            <a:r>
              <a:rPr lang="en-US" sz="2000" dirty="0">
                <a:solidFill>
                  <a:srgbClr val="000000"/>
                </a:solidFill>
                <a:latin typeface="Arial" charset="0"/>
              </a:rPr>
              <a:t> </a:t>
            </a:r>
            <a:r>
              <a:rPr lang="en-US" sz="2000" dirty="0" err="1">
                <a:solidFill>
                  <a:srgbClr val="000000"/>
                </a:solidFill>
                <a:latin typeface="Arial" charset="0"/>
              </a:rPr>
              <a:t>lượt</a:t>
            </a:r>
            <a:r>
              <a:rPr lang="en-US" sz="2000" dirty="0">
                <a:solidFill>
                  <a:srgbClr val="000000"/>
                </a:solidFill>
                <a:latin typeface="Arial" charset="0"/>
              </a:rPr>
              <a:t> </a:t>
            </a:r>
          </a:p>
          <a:p>
            <a:pPr algn="ctr" eaLnBrk="1" hangingPunct="1">
              <a:defRPr/>
            </a:pPr>
            <a:r>
              <a:rPr lang="en-US" sz="2000" dirty="0" err="1">
                <a:solidFill>
                  <a:srgbClr val="000000"/>
                </a:solidFill>
                <a:latin typeface="Arial" charset="0"/>
              </a:rPr>
              <a:t>hiện</a:t>
            </a:r>
            <a:r>
              <a:rPr lang="en-US" sz="2000" dirty="0">
                <a:solidFill>
                  <a:srgbClr val="000000"/>
                </a:solidFill>
                <a:latin typeface="Arial" charset="0"/>
              </a:rPr>
              <a:t> </a:t>
            </a:r>
            <a:r>
              <a:rPr lang="en-US" sz="2000" dirty="0" err="1">
                <a:solidFill>
                  <a:srgbClr val="000000"/>
                </a:solidFill>
                <a:latin typeface="Arial" charset="0"/>
              </a:rPr>
              <a:t>đại</a:t>
            </a:r>
            <a:r>
              <a:rPr lang="en-US" sz="2000" dirty="0">
                <a:solidFill>
                  <a:srgbClr val="000000"/>
                </a:solidFill>
                <a:latin typeface="Arial" charset="0"/>
              </a:rPr>
              <a:t> </a:t>
            </a:r>
            <a:r>
              <a:rPr lang="en-US" sz="2000" dirty="0" err="1">
                <a:solidFill>
                  <a:srgbClr val="000000"/>
                </a:solidFill>
                <a:latin typeface="Arial" charset="0"/>
              </a:rPr>
              <a:t>các</a:t>
            </a:r>
            <a:r>
              <a:rPr lang="en-US" sz="2000" dirty="0">
                <a:solidFill>
                  <a:srgbClr val="000000"/>
                </a:solidFill>
                <a:latin typeface="Arial" charset="0"/>
              </a:rPr>
              <a:t> </a:t>
            </a:r>
            <a:r>
              <a:rPr lang="en-US" sz="2000" dirty="0" err="1">
                <a:solidFill>
                  <a:srgbClr val="000000"/>
                </a:solidFill>
                <a:latin typeface="Arial" charset="0"/>
              </a:rPr>
              <a:t>đơn</a:t>
            </a:r>
            <a:r>
              <a:rPr lang="en-US" sz="2000" dirty="0">
                <a:solidFill>
                  <a:srgbClr val="000000"/>
                </a:solidFill>
                <a:latin typeface="Arial" charset="0"/>
              </a:rPr>
              <a:t> </a:t>
            </a:r>
            <a:r>
              <a:rPr lang="en-US" sz="2000" dirty="0" err="1">
                <a:solidFill>
                  <a:srgbClr val="000000"/>
                </a:solidFill>
                <a:latin typeface="Arial" charset="0"/>
              </a:rPr>
              <a:t>vị</a:t>
            </a:r>
            <a:r>
              <a:rPr lang="en-US" sz="2000" dirty="0">
                <a:solidFill>
                  <a:srgbClr val="000000"/>
                </a:solidFill>
                <a:latin typeface="Arial" charset="0"/>
              </a:rPr>
              <a:t> </a:t>
            </a:r>
            <a:r>
              <a:rPr lang="en-US" sz="2000" dirty="0" err="1">
                <a:solidFill>
                  <a:srgbClr val="000000"/>
                </a:solidFill>
                <a:latin typeface="Arial" charset="0"/>
              </a:rPr>
              <a:t>quân</a:t>
            </a:r>
            <a:r>
              <a:rPr lang="en-US" sz="2000" dirty="0">
                <a:solidFill>
                  <a:srgbClr val="000000"/>
                </a:solidFill>
                <a:latin typeface="Arial" charset="0"/>
              </a:rPr>
              <a:t> </a:t>
            </a:r>
            <a:r>
              <a:rPr lang="en-US" sz="2000" dirty="0" err="1">
                <a:solidFill>
                  <a:srgbClr val="000000"/>
                </a:solidFill>
                <a:latin typeface="Arial" charset="0"/>
              </a:rPr>
              <a:t>đội</a:t>
            </a:r>
            <a:endParaRPr lang="en-US" sz="2000" b="1" dirty="0">
              <a:solidFill>
                <a:srgbClr val="000000"/>
              </a:solidFill>
              <a:latin typeface="Arial" charset="0"/>
            </a:endParaRPr>
          </a:p>
        </p:txBody>
      </p:sp>
      <p:sp>
        <p:nvSpPr>
          <p:cNvPr id="27" name="AutoShape 13">
            <a:extLst>
              <a:ext uri="{FF2B5EF4-FFF2-40B4-BE49-F238E27FC236}">
                <a16:creationId xmlns:a16="http://schemas.microsoft.com/office/drawing/2014/main" id="{93D0B206-8202-441A-AB63-6931C0F9629B}"/>
              </a:ext>
            </a:extLst>
          </p:cNvPr>
          <p:cNvSpPr>
            <a:spLocks noChangeArrowheads="1"/>
          </p:cNvSpPr>
          <p:nvPr/>
        </p:nvSpPr>
        <p:spPr bwMode="auto">
          <a:xfrm>
            <a:off x="2286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000" dirty="0" err="1">
                <a:solidFill>
                  <a:srgbClr val="000000"/>
                </a:solidFill>
                <a:latin typeface="Arial" charset="0"/>
              </a:rPr>
              <a:t>Tùy</a:t>
            </a:r>
            <a:r>
              <a:rPr lang="en-US" sz="2000" dirty="0">
                <a:solidFill>
                  <a:srgbClr val="000000"/>
                </a:solidFill>
                <a:latin typeface="Arial" charset="0"/>
              </a:rPr>
              <a:t> </a:t>
            </a:r>
            <a:r>
              <a:rPr lang="en-US" sz="2000" dirty="0" err="1">
                <a:solidFill>
                  <a:srgbClr val="000000"/>
                </a:solidFill>
                <a:latin typeface="Arial" charset="0"/>
              </a:rPr>
              <a:t>thuộc</a:t>
            </a:r>
            <a:r>
              <a:rPr lang="en-US" sz="2000" dirty="0">
                <a:solidFill>
                  <a:srgbClr val="000000"/>
                </a:solidFill>
                <a:latin typeface="Arial" charset="0"/>
              </a:rPr>
              <a:t> </a:t>
            </a:r>
            <a:r>
              <a:rPr lang="en-US" sz="2000" dirty="0" err="1">
                <a:solidFill>
                  <a:srgbClr val="000000"/>
                </a:solidFill>
                <a:latin typeface="Arial" charset="0"/>
              </a:rPr>
              <a:t>vào</a:t>
            </a:r>
            <a:r>
              <a:rPr lang="en-US" sz="2000" dirty="0">
                <a:solidFill>
                  <a:srgbClr val="000000"/>
                </a:solidFill>
                <a:latin typeface="Arial" charset="0"/>
              </a:rPr>
              <a:t> </a:t>
            </a:r>
            <a:r>
              <a:rPr lang="en-US" sz="2000" dirty="0" err="1">
                <a:solidFill>
                  <a:srgbClr val="000000"/>
                </a:solidFill>
                <a:latin typeface="Arial" charset="0"/>
              </a:rPr>
              <a:t>khả</a:t>
            </a:r>
            <a:r>
              <a:rPr lang="en-US" sz="2000" dirty="0">
                <a:solidFill>
                  <a:srgbClr val="000000"/>
                </a:solidFill>
                <a:latin typeface="Arial" charset="0"/>
              </a:rPr>
              <a:t> </a:t>
            </a:r>
            <a:r>
              <a:rPr lang="en-US" sz="2000" dirty="0" err="1">
                <a:solidFill>
                  <a:srgbClr val="000000"/>
                </a:solidFill>
                <a:latin typeface="Arial" charset="0"/>
              </a:rPr>
              <a:t>năng</a:t>
            </a:r>
            <a:endParaRPr lang="en-US" sz="2000" dirty="0">
              <a:solidFill>
                <a:srgbClr val="000000"/>
              </a:solidFill>
              <a:latin typeface="Arial" charset="0"/>
            </a:endParaRPr>
          </a:p>
          <a:p>
            <a:pPr algn="ctr" eaLnBrk="1" hangingPunct="1">
              <a:defRPr/>
            </a:pPr>
            <a:r>
              <a:rPr lang="en-US" sz="2000" dirty="0" err="1">
                <a:solidFill>
                  <a:srgbClr val="000000"/>
                </a:solidFill>
                <a:latin typeface="Arial" charset="0"/>
              </a:rPr>
              <a:t>của</a:t>
            </a:r>
            <a:r>
              <a:rPr lang="en-US" sz="2000" dirty="0">
                <a:solidFill>
                  <a:srgbClr val="000000"/>
                </a:solidFill>
                <a:latin typeface="Arial" charset="0"/>
              </a:rPr>
              <a:t> </a:t>
            </a:r>
            <a:r>
              <a:rPr lang="en-US" sz="2000" dirty="0" err="1">
                <a:solidFill>
                  <a:srgbClr val="000000"/>
                </a:solidFill>
                <a:latin typeface="Arial" charset="0"/>
              </a:rPr>
              <a:t>nền</a:t>
            </a:r>
            <a:r>
              <a:rPr lang="en-US" sz="2000" dirty="0">
                <a:solidFill>
                  <a:srgbClr val="000000"/>
                </a:solidFill>
                <a:latin typeface="Arial" charset="0"/>
              </a:rPr>
              <a:t> </a:t>
            </a:r>
            <a:r>
              <a:rPr lang="en-US" sz="2000" dirty="0" err="1">
                <a:solidFill>
                  <a:srgbClr val="000000"/>
                </a:solidFill>
                <a:latin typeface="Arial" charset="0"/>
              </a:rPr>
              <a:t>kinh</a:t>
            </a:r>
            <a:r>
              <a:rPr lang="en-US" sz="2000" dirty="0">
                <a:solidFill>
                  <a:srgbClr val="000000"/>
                </a:solidFill>
                <a:latin typeface="Arial" charset="0"/>
              </a:rPr>
              <a:t> </a:t>
            </a:r>
            <a:r>
              <a:rPr lang="en-US" sz="2000" dirty="0" err="1">
                <a:solidFill>
                  <a:srgbClr val="000000"/>
                </a:solidFill>
                <a:latin typeface="Arial" charset="0"/>
              </a:rPr>
              <a:t>tế</a:t>
            </a:r>
            <a:r>
              <a:rPr lang="en-US" sz="2000" dirty="0">
                <a:solidFill>
                  <a:srgbClr val="000000"/>
                </a:solidFill>
                <a:latin typeface="Arial" charset="0"/>
              </a:rPr>
              <a:t> </a:t>
            </a:r>
            <a:r>
              <a:rPr lang="en-US" sz="2000" dirty="0" err="1">
                <a:solidFill>
                  <a:srgbClr val="000000"/>
                </a:solidFill>
                <a:latin typeface="Arial" charset="0"/>
              </a:rPr>
              <a:t>và</a:t>
            </a:r>
            <a:r>
              <a:rPr lang="en-US" sz="2000" dirty="0">
                <a:solidFill>
                  <a:srgbClr val="000000"/>
                </a:solidFill>
                <a:latin typeface="Arial" charset="0"/>
              </a:rPr>
              <a:t> </a:t>
            </a:r>
            <a:r>
              <a:rPr lang="en-US" sz="2000" dirty="0" err="1">
                <a:solidFill>
                  <a:srgbClr val="000000"/>
                </a:solidFill>
                <a:latin typeface="Arial" charset="0"/>
              </a:rPr>
              <a:t>phát</a:t>
            </a:r>
            <a:r>
              <a:rPr lang="en-US" sz="2000" dirty="0">
                <a:solidFill>
                  <a:srgbClr val="000000"/>
                </a:solidFill>
                <a:latin typeface="Arial" charset="0"/>
              </a:rPr>
              <a:t> </a:t>
            </a:r>
            <a:r>
              <a:rPr lang="en-US" sz="2000" dirty="0" err="1">
                <a:solidFill>
                  <a:srgbClr val="000000"/>
                </a:solidFill>
                <a:latin typeface="Arial" charset="0"/>
              </a:rPr>
              <a:t>triển</a:t>
            </a:r>
            <a:r>
              <a:rPr lang="en-US" sz="2000" dirty="0">
                <a:solidFill>
                  <a:srgbClr val="000000"/>
                </a:solidFill>
                <a:latin typeface="Arial" charset="0"/>
              </a:rPr>
              <a:t> </a:t>
            </a:r>
          </a:p>
          <a:p>
            <a:pPr algn="ctr" eaLnBrk="1" hangingPunct="1">
              <a:defRPr/>
            </a:pPr>
            <a:r>
              <a:rPr lang="en-US" sz="2000" dirty="0" err="1">
                <a:solidFill>
                  <a:srgbClr val="000000"/>
                </a:solidFill>
                <a:latin typeface="Arial" charset="0"/>
              </a:rPr>
              <a:t>của</a:t>
            </a:r>
            <a:r>
              <a:rPr lang="en-US" sz="2000" dirty="0">
                <a:solidFill>
                  <a:srgbClr val="000000"/>
                </a:solidFill>
                <a:latin typeface="Arial" charset="0"/>
              </a:rPr>
              <a:t> </a:t>
            </a:r>
            <a:r>
              <a:rPr lang="en-US" sz="2000" dirty="0" err="1">
                <a:solidFill>
                  <a:srgbClr val="000000"/>
                </a:solidFill>
                <a:latin typeface="Arial" charset="0"/>
              </a:rPr>
              <a:t>quân</a:t>
            </a:r>
            <a:r>
              <a:rPr lang="en-US" sz="2000" dirty="0">
                <a:solidFill>
                  <a:srgbClr val="000000"/>
                </a:solidFill>
                <a:latin typeface="Arial" charset="0"/>
              </a:rPr>
              <a:t> </a:t>
            </a:r>
            <a:r>
              <a:rPr lang="en-US" sz="2000" dirty="0" err="1">
                <a:solidFill>
                  <a:srgbClr val="000000"/>
                </a:solidFill>
                <a:latin typeface="Arial" charset="0"/>
              </a:rPr>
              <a:t>đội</a:t>
            </a:r>
            <a:r>
              <a:rPr lang="en-US" sz="2000" dirty="0">
                <a:solidFill>
                  <a:srgbClr val="000000"/>
                </a:solidFill>
                <a:latin typeface="Arial" charset="0"/>
              </a:rPr>
              <a:t> </a:t>
            </a:r>
            <a:r>
              <a:rPr lang="en-US" sz="2000" dirty="0" err="1">
                <a:solidFill>
                  <a:srgbClr val="000000"/>
                </a:solidFill>
                <a:latin typeface="Arial" charset="0"/>
              </a:rPr>
              <a:t>mà</a:t>
            </a:r>
            <a:r>
              <a:rPr lang="en-US" sz="2000" dirty="0">
                <a:solidFill>
                  <a:srgbClr val="000000"/>
                </a:solidFill>
                <a:latin typeface="Arial" charset="0"/>
              </a:rPr>
              <a:t> </a:t>
            </a:r>
            <a:r>
              <a:rPr lang="en-US" sz="2000" dirty="0" err="1">
                <a:solidFill>
                  <a:srgbClr val="000000"/>
                </a:solidFill>
                <a:latin typeface="Arial" charset="0"/>
              </a:rPr>
              <a:t>từ</a:t>
            </a:r>
            <a:r>
              <a:rPr lang="en-US" sz="2000" dirty="0">
                <a:solidFill>
                  <a:srgbClr val="000000"/>
                </a:solidFill>
                <a:latin typeface="Arial" charset="0"/>
              </a:rPr>
              <a:t> </a:t>
            </a:r>
            <a:r>
              <a:rPr lang="en-US" sz="2000" dirty="0" err="1">
                <a:solidFill>
                  <a:srgbClr val="000000"/>
                </a:solidFill>
                <a:latin typeface="Arial" charset="0"/>
              </a:rPr>
              <a:t>từ</a:t>
            </a:r>
            <a:r>
              <a:rPr lang="en-US" sz="2000" dirty="0">
                <a:solidFill>
                  <a:srgbClr val="000000"/>
                </a:solidFill>
                <a:latin typeface="Arial" charset="0"/>
              </a:rPr>
              <a:t> </a:t>
            </a:r>
            <a:r>
              <a:rPr lang="en-US" sz="2000" dirty="0" err="1">
                <a:solidFill>
                  <a:srgbClr val="000000"/>
                </a:solidFill>
                <a:latin typeface="Arial" charset="0"/>
              </a:rPr>
              <a:t>đưa</a:t>
            </a:r>
            <a:r>
              <a:rPr lang="en-US" sz="2000" dirty="0">
                <a:solidFill>
                  <a:srgbClr val="000000"/>
                </a:solidFill>
                <a:latin typeface="Arial" charset="0"/>
              </a:rPr>
              <a:t> </a:t>
            </a:r>
          </a:p>
          <a:p>
            <a:pPr algn="ctr" eaLnBrk="1" hangingPunct="1">
              <a:defRPr/>
            </a:pPr>
            <a:r>
              <a:rPr lang="en-US" sz="2000" dirty="0" err="1">
                <a:solidFill>
                  <a:srgbClr val="000000"/>
                </a:solidFill>
                <a:latin typeface="Arial" charset="0"/>
              </a:rPr>
              <a:t>quân</a:t>
            </a:r>
            <a:r>
              <a:rPr lang="en-US" sz="2000" dirty="0">
                <a:solidFill>
                  <a:srgbClr val="000000"/>
                </a:solidFill>
                <a:latin typeface="Arial" charset="0"/>
              </a:rPr>
              <a:t> </a:t>
            </a:r>
            <a:r>
              <a:rPr lang="en-US" sz="2000" dirty="0" err="1">
                <a:solidFill>
                  <a:srgbClr val="000000"/>
                </a:solidFill>
                <a:latin typeface="Arial" charset="0"/>
              </a:rPr>
              <a:t>đội</a:t>
            </a:r>
            <a:r>
              <a:rPr lang="en-US" sz="2000" dirty="0">
                <a:solidFill>
                  <a:srgbClr val="000000"/>
                </a:solidFill>
                <a:latin typeface="Arial" charset="0"/>
              </a:rPr>
              <a:t> </a:t>
            </a:r>
            <a:r>
              <a:rPr lang="en-US" sz="2000" dirty="0" err="1">
                <a:solidFill>
                  <a:srgbClr val="000000"/>
                </a:solidFill>
                <a:latin typeface="Arial" charset="0"/>
              </a:rPr>
              <a:t>tiến</a:t>
            </a:r>
            <a:r>
              <a:rPr lang="en-US" sz="2000" dirty="0">
                <a:solidFill>
                  <a:srgbClr val="000000"/>
                </a:solidFill>
                <a:latin typeface="Arial" charset="0"/>
              </a:rPr>
              <a:t> </a:t>
            </a:r>
            <a:r>
              <a:rPr lang="en-US" sz="2000" dirty="0" err="1">
                <a:solidFill>
                  <a:srgbClr val="000000"/>
                </a:solidFill>
                <a:latin typeface="Arial" charset="0"/>
              </a:rPr>
              <a:t>lên</a:t>
            </a:r>
            <a:r>
              <a:rPr lang="en-US" sz="2000" dirty="0">
                <a:solidFill>
                  <a:srgbClr val="000000"/>
                </a:solidFill>
                <a:latin typeface="Arial" charset="0"/>
              </a:rPr>
              <a:t> </a:t>
            </a:r>
            <a:r>
              <a:rPr lang="en-US" sz="2000" dirty="0" err="1">
                <a:solidFill>
                  <a:srgbClr val="000000"/>
                </a:solidFill>
                <a:latin typeface="Arial" charset="0"/>
              </a:rPr>
              <a:t>hiện</a:t>
            </a:r>
            <a:r>
              <a:rPr lang="en-US" sz="2000" dirty="0">
                <a:solidFill>
                  <a:srgbClr val="000000"/>
                </a:solidFill>
                <a:latin typeface="Arial" charset="0"/>
              </a:rPr>
              <a:t> </a:t>
            </a:r>
            <a:r>
              <a:rPr lang="en-US" sz="2000" dirty="0" err="1">
                <a:solidFill>
                  <a:srgbClr val="000000"/>
                </a:solidFill>
                <a:latin typeface="Arial" charset="0"/>
              </a:rPr>
              <a:t>đại</a:t>
            </a:r>
            <a:endParaRPr lang="en-US" sz="20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66846B10-77F1-47A3-9912-D9EF6260BDC6}"/>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5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D865203E-61A4-4FA7-B5E0-07579ACED801}"/>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25FFE6C8-7C84-49E9-BC83-A0CD2BFEEB8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9D4FB15-4D14-4D5C-AC31-FC73FB8EC697}"/>
              </a:ext>
            </a:extLst>
          </p:cNvPr>
          <p:cNvSpPr txBox="1">
            <a:spLocks noChangeArrowheads="1"/>
          </p:cNvSpPr>
          <p:nvPr/>
        </p:nvSpPr>
        <p:spPr bwMode="auto">
          <a:xfrm>
            <a:off x="1428750" y="1050925"/>
            <a:ext cx="7623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solidFill>
                  <a:srgbClr val="000000"/>
                </a:solidFill>
              </a:rPr>
              <a:t>Xây dựng các tổ chức Đảng trong LLVTND trong sạch, vững mạnh về chính trị, tư tưởng, tổ chức là để:</a:t>
            </a:r>
          </a:p>
        </p:txBody>
      </p:sp>
      <p:sp>
        <p:nvSpPr>
          <p:cNvPr id="65541" name="AutoShape 5">
            <a:extLst>
              <a:ext uri="{FF2B5EF4-FFF2-40B4-BE49-F238E27FC236}">
                <a16:creationId xmlns:a16="http://schemas.microsoft.com/office/drawing/2014/main" id="{735E0A21-12AD-4641-A6C9-D212003E15B7}"/>
              </a:ext>
            </a:extLst>
          </p:cNvPr>
          <p:cNvSpPr>
            <a:spLocks noChangeArrowheads="1"/>
          </p:cNvSpPr>
          <p:nvPr/>
        </p:nvSpPr>
        <p:spPr bwMode="auto">
          <a:xfrm>
            <a:off x="258763" y="4138613"/>
            <a:ext cx="4160837" cy="1306512"/>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C. </a:t>
            </a:r>
            <a:r>
              <a:rPr lang="en-US" sz="2400" dirty="0" err="1">
                <a:solidFill>
                  <a:srgbClr val="000000"/>
                </a:solidFill>
                <a:latin typeface="Arial" charset="0"/>
              </a:rPr>
              <a:t>Giữ</a:t>
            </a:r>
            <a:r>
              <a:rPr lang="en-US" sz="2400" dirty="0">
                <a:solidFill>
                  <a:srgbClr val="000000"/>
                </a:solidFill>
                <a:latin typeface="Arial" charset="0"/>
              </a:rPr>
              <a:t> </a:t>
            </a: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vai</a:t>
            </a:r>
            <a:r>
              <a:rPr lang="en-US" sz="2400" dirty="0">
                <a:solidFill>
                  <a:srgbClr val="000000"/>
                </a:solidFill>
                <a:latin typeface="Arial" charset="0"/>
              </a:rPr>
              <a:t> </a:t>
            </a:r>
            <a:r>
              <a:rPr lang="en-US" sz="2400" dirty="0" err="1">
                <a:solidFill>
                  <a:srgbClr val="000000"/>
                </a:solidFill>
                <a:latin typeface="Arial" charset="0"/>
              </a:rPr>
              <a:t>trò</a:t>
            </a:r>
            <a:r>
              <a:rPr lang="en-US" sz="2400" dirty="0">
                <a:solidFill>
                  <a:srgbClr val="000000"/>
                </a:solidFill>
                <a:latin typeface="Arial" charset="0"/>
              </a:rPr>
              <a:t> </a:t>
            </a:r>
          </a:p>
          <a:p>
            <a:pPr algn="ctr">
              <a:defRPr/>
            </a:pPr>
            <a:r>
              <a:rPr lang="en-US" sz="2400" dirty="0" err="1">
                <a:solidFill>
                  <a:srgbClr val="000000"/>
                </a:solidFill>
                <a:latin typeface="Arial" charset="0"/>
              </a:rPr>
              <a:t>lãnh</a:t>
            </a:r>
            <a:r>
              <a:rPr lang="en-US" sz="2400" dirty="0">
                <a:solidFill>
                  <a:srgbClr val="000000"/>
                </a:solidFill>
                <a:latin typeface="Arial" charset="0"/>
              </a:rPr>
              <a:t> </a:t>
            </a:r>
            <a:r>
              <a:rPr lang="en-US" sz="2400" dirty="0" err="1">
                <a:solidFill>
                  <a:srgbClr val="000000"/>
                </a:solidFill>
                <a:latin typeface="Arial" charset="0"/>
              </a:rPr>
              <a:t>đạo</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đối</a:t>
            </a:r>
            <a:r>
              <a:rPr lang="en-US" sz="2400" dirty="0">
                <a:solidFill>
                  <a:srgbClr val="000000"/>
                </a:solidFill>
                <a:latin typeface="Arial" charset="0"/>
              </a:rPr>
              <a:t> </a:t>
            </a:r>
          </a:p>
          <a:p>
            <a:pPr algn="ctr">
              <a:defRPr/>
            </a:pPr>
            <a:r>
              <a:rPr lang="en-US" sz="2400" dirty="0" err="1">
                <a:solidFill>
                  <a:srgbClr val="000000"/>
                </a:solidFill>
                <a:latin typeface="Arial" charset="0"/>
              </a:rPr>
              <a:t>với</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en-US" sz="2400" dirty="0">
              <a:solidFill>
                <a:srgbClr val="000000"/>
              </a:solidFill>
              <a:latin typeface="Arial" charset="0"/>
            </a:endParaRPr>
          </a:p>
        </p:txBody>
      </p:sp>
      <p:sp>
        <p:nvSpPr>
          <p:cNvPr id="118803" name="Oval 19">
            <a:extLst>
              <a:ext uri="{FF2B5EF4-FFF2-40B4-BE49-F238E27FC236}">
                <a16:creationId xmlns:a16="http://schemas.microsoft.com/office/drawing/2014/main" id="{7CB4D22E-AF0F-4849-8882-BF4F622E2942}"/>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4935" name="Picture 20" descr="ani32">
            <a:hlinkClick r:id="rId7" action="ppaction://hlinksldjump"/>
            <a:extLst>
              <a:ext uri="{FF2B5EF4-FFF2-40B4-BE49-F238E27FC236}">
                <a16:creationId xmlns:a16="http://schemas.microsoft.com/office/drawing/2014/main" id="{6FD8F2BB-797C-440C-A7CD-82FB16EDD4B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B615F1A4-57FC-47BD-9A95-311CA2C97A92}"/>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88685E13-2476-486C-92C4-555702D2A695}"/>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5587646D-7BBA-4B09-A15B-8BE3CB2E86D2}"/>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3FD31354-B778-4100-BA14-F1CA6FBADAAD}"/>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44D9D5E6-2DFB-4926-8E77-00D186D8353C}"/>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C26C39E3-020C-459D-9921-546A2C47B4E9}"/>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13350538-B1DD-4E76-A318-9CFD35DCC5F9}"/>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38B00C17-088A-4034-B30B-DF2A942DB821}"/>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8" name="AutoShape 13">
            <a:extLst>
              <a:ext uri="{FF2B5EF4-FFF2-40B4-BE49-F238E27FC236}">
                <a16:creationId xmlns:a16="http://schemas.microsoft.com/office/drawing/2014/main" id="{434473E6-08BC-4087-8032-F33500C9A680}"/>
              </a:ext>
            </a:extLst>
          </p:cNvPr>
          <p:cNvSpPr>
            <a:spLocks noChangeArrowheads="1"/>
          </p:cNvSpPr>
          <p:nvPr/>
        </p:nvSpPr>
        <p:spPr bwMode="auto">
          <a:xfrm>
            <a:off x="4800600" y="4152900"/>
            <a:ext cx="4084638" cy="13335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D. </a:t>
            </a:r>
            <a:r>
              <a:rPr lang="en-US" sz="2400" dirty="0" err="1">
                <a:solidFill>
                  <a:srgbClr val="000000"/>
                </a:solidFill>
                <a:latin typeface="Arial" charset="0"/>
              </a:rPr>
              <a:t>Bảo</a:t>
            </a:r>
            <a:r>
              <a:rPr lang="en-US" sz="2400" dirty="0">
                <a:solidFill>
                  <a:srgbClr val="000000"/>
                </a:solidFill>
                <a:latin typeface="Arial" charset="0"/>
              </a:rPr>
              <a:t> </a:t>
            </a:r>
            <a:r>
              <a:rPr lang="en-US" sz="2400" dirty="0" err="1">
                <a:solidFill>
                  <a:srgbClr val="000000"/>
                </a:solidFill>
                <a:latin typeface="Arial" charset="0"/>
              </a:rPr>
              <a:t>đảm</a:t>
            </a:r>
            <a:r>
              <a:rPr lang="en-US" sz="2400" dirty="0">
                <a:solidFill>
                  <a:srgbClr val="000000"/>
                </a:solidFill>
                <a:latin typeface="Arial" charset="0"/>
              </a:rPr>
              <a:t> </a:t>
            </a:r>
            <a:r>
              <a:rPr lang="en-US" sz="2400" dirty="0" err="1">
                <a:solidFill>
                  <a:srgbClr val="000000"/>
                </a:solidFill>
                <a:latin typeface="Arial" charset="0"/>
              </a:rPr>
              <a:t>cho</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r>
              <a:rPr lang="en-US" sz="2400" dirty="0">
                <a:solidFill>
                  <a:srgbClr val="000000"/>
                </a:solidFill>
                <a:latin typeface="Arial" charset="0"/>
              </a:rPr>
              <a:t> </a:t>
            </a:r>
            <a:r>
              <a:rPr lang="en-US" sz="2400" dirty="0" err="1">
                <a:solidFill>
                  <a:srgbClr val="000000"/>
                </a:solidFill>
                <a:latin typeface="Arial" charset="0"/>
              </a:rPr>
              <a:t>có</a:t>
            </a:r>
            <a:r>
              <a:rPr lang="en-US" sz="2400" dirty="0">
                <a:solidFill>
                  <a:srgbClr val="000000"/>
                </a:solidFill>
                <a:latin typeface="Arial" charset="0"/>
              </a:rPr>
              <a:t> ý </a:t>
            </a:r>
            <a:r>
              <a:rPr lang="en-US" sz="2400" dirty="0" err="1">
                <a:solidFill>
                  <a:srgbClr val="000000"/>
                </a:solidFill>
                <a:latin typeface="Arial" charset="0"/>
              </a:rPr>
              <a:t>chí</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quyết</a:t>
            </a:r>
            <a:r>
              <a:rPr lang="en-US" sz="2400" dirty="0">
                <a:solidFill>
                  <a:srgbClr val="000000"/>
                </a:solidFill>
                <a:latin typeface="Arial" charset="0"/>
              </a:rPr>
              <a:t> </a:t>
            </a: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quyết</a:t>
            </a:r>
            <a:r>
              <a:rPr lang="en-US" sz="2400" dirty="0">
                <a:solidFill>
                  <a:srgbClr val="000000"/>
                </a:solidFill>
                <a:latin typeface="Arial" charset="0"/>
              </a:rPr>
              <a:t> </a:t>
            </a:r>
            <a:r>
              <a:rPr lang="en-US" sz="2400" dirty="0" err="1">
                <a:solidFill>
                  <a:srgbClr val="000000"/>
                </a:solidFill>
                <a:latin typeface="Arial" charset="0"/>
              </a:rPr>
              <a:t>thắng</a:t>
            </a:r>
            <a:endParaRPr lang="en-US" sz="2400" b="1" dirty="0">
              <a:solidFill>
                <a:srgbClr val="000000"/>
              </a:solidFill>
              <a:latin typeface="Arial" charset="0"/>
            </a:endParaRPr>
          </a:p>
        </p:txBody>
      </p:sp>
      <p:sp>
        <p:nvSpPr>
          <p:cNvPr id="29" name="AutoShape 13">
            <a:extLst>
              <a:ext uri="{FF2B5EF4-FFF2-40B4-BE49-F238E27FC236}">
                <a16:creationId xmlns:a16="http://schemas.microsoft.com/office/drawing/2014/main" id="{A0B1F7B2-7769-4168-B7C5-1B1B67C54F79}"/>
              </a:ext>
            </a:extLst>
          </p:cNvPr>
          <p:cNvSpPr>
            <a:spLocks noChangeArrowheads="1"/>
          </p:cNvSpPr>
          <p:nvPr/>
        </p:nvSpPr>
        <p:spPr bwMode="auto">
          <a:xfrm>
            <a:off x="4800600" y="2301875"/>
            <a:ext cx="4084638"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B. </a:t>
            </a:r>
            <a:r>
              <a:rPr lang="en-US" sz="2400" dirty="0" err="1">
                <a:solidFill>
                  <a:srgbClr val="000000"/>
                </a:solidFill>
                <a:latin typeface="Arial" charset="0"/>
              </a:rPr>
              <a:t>Bảo</a:t>
            </a:r>
            <a:r>
              <a:rPr lang="en-US" sz="2400" dirty="0">
                <a:solidFill>
                  <a:srgbClr val="000000"/>
                </a:solidFill>
                <a:latin typeface="Arial" charset="0"/>
              </a:rPr>
              <a:t> </a:t>
            </a:r>
            <a:r>
              <a:rPr lang="en-US" sz="2400" dirty="0" err="1">
                <a:solidFill>
                  <a:srgbClr val="000000"/>
                </a:solidFill>
                <a:latin typeface="Arial" charset="0"/>
              </a:rPr>
              <a:t>đảm</a:t>
            </a:r>
            <a:r>
              <a:rPr lang="en-US" sz="2400" dirty="0">
                <a:solidFill>
                  <a:srgbClr val="000000"/>
                </a:solidFill>
                <a:latin typeface="Arial" charset="0"/>
              </a:rPr>
              <a:t> </a:t>
            </a:r>
            <a:r>
              <a:rPr lang="en-US" sz="2400" dirty="0" err="1">
                <a:solidFill>
                  <a:srgbClr val="000000"/>
                </a:solidFill>
                <a:latin typeface="Arial" charset="0"/>
              </a:rPr>
              <a:t>cho</a:t>
            </a:r>
            <a:r>
              <a:rPr lang="en-US" sz="2400" dirty="0">
                <a:solidFill>
                  <a:srgbClr val="000000"/>
                </a:solidFill>
                <a:latin typeface="Arial" charset="0"/>
              </a:rPr>
              <a:t> </a:t>
            </a:r>
            <a:r>
              <a:rPr lang="en-US" sz="2400" dirty="0" err="1">
                <a:solidFill>
                  <a:srgbClr val="000000"/>
                </a:solidFill>
                <a:latin typeface="Arial" charset="0"/>
              </a:rPr>
              <a:t>lực</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r>
              <a:rPr lang="en-US" sz="2400" dirty="0">
                <a:solidFill>
                  <a:srgbClr val="000000"/>
                </a:solidFill>
                <a:latin typeface="Arial" charset="0"/>
              </a:rPr>
              <a:t> </a:t>
            </a:r>
            <a:r>
              <a:rPr lang="en-US" sz="2400" dirty="0" err="1">
                <a:solidFill>
                  <a:srgbClr val="000000"/>
                </a:solidFill>
                <a:latin typeface="Arial" charset="0"/>
              </a:rPr>
              <a:t>có</a:t>
            </a:r>
            <a:r>
              <a:rPr lang="en-US" sz="2400" dirty="0">
                <a:solidFill>
                  <a:srgbClr val="000000"/>
                </a:solidFill>
                <a:latin typeface="Arial" charset="0"/>
              </a:rPr>
              <a:t> </a:t>
            </a:r>
            <a:r>
              <a:rPr lang="en-US" sz="2400" dirty="0" err="1">
                <a:solidFill>
                  <a:srgbClr val="000000"/>
                </a:solidFill>
                <a:latin typeface="Arial" charset="0"/>
              </a:rPr>
              <a:t>sức</a:t>
            </a:r>
            <a:r>
              <a:rPr lang="en-US" sz="2400" dirty="0">
                <a:solidFill>
                  <a:srgbClr val="000000"/>
                </a:solidFill>
                <a:latin typeface="Arial" charset="0"/>
              </a:rPr>
              <a:t> </a:t>
            </a:r>
            <a:r>
              <a:rPr lang="en-US" sz="2400" dirty="0" err="1">
                <a:solidFill>
                  <a:srgbClr val="000000"/>
                </a:solidFill>
                <a:latin typeface="Arial" charset="0"/>
              </a:rPr>
              <a:t>mạnh</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đấu</a:t>
            </a:r>
            <a:r>
              <a:rPr lang="en-US" sz="2400" dirty="0">
                <a:solidFill>
                  <a:srgbClr val="000000"/>
                </a:solidFill>
                <a:latin typeface="Arial" charset="0"/>
              </a:rPr>
              <a:t> </a:t>
            </a:r>
            <a:r>
              <a:rPr lang="en-US" sz="2400" dirty="0" err="1">
                <a:solidFill>
                  <a:srgbClr val="000000"/>
                </a:solidFill>
                <a:latin typeface="Arial" charset="0"/>
              </a:rPr>
              <a:t>toàn</a:t>
            </a:r>
            <a:r>
              <a:rPr lang="en-US" sz="2400" dirty="0">
                <a:solidFill>
                  <a:srgbClr val="000000"/>
                </a:solidFill>
                <a:latin typeface="Arial" charset="0"/>
              </a:rPr>
              <a:t> </a:t>
            </a:r>
            <a:r>
              <a:rPr lang="en-US" sz="2400" dirty="0" err="1">
                <a:solidFill>
                  <a:srgbClr val="000000"/>
                </a:solidFill>
                <a:latin typeface="Arial" charset="0"/>
              </a:rPr>
              <a:t>diện</a:t>
            </a:r>
            <a:endParaRPr lang="en-US" sz="2400" b="1" dirty="0">
              <a:solidFill>
                <a:srgbClr val="000000"/>
              </a:solidFill>
              <a:latin typeface="Arial" charset="0"/>
            </a:endParaRPr>
          </a:p>
        </p:txBody>
      </p:sp>
      <p:sp>
        <p:nvSpPr>
          <p:cNvPr id="30" name="AutoShape 13">
            <a:extLst>
              <a:ext uri="{FF2B5EF4-FFF2-40B4-BE49-F238E27FC236}">
                <a16:creationId xmlns:a16="http://schemas.microsoft.com/office/drawing/2014/main" id="{719A454C-3457-4AEA-87CF-C38308DF52FF}"/>
              </a:ext>
            </a:extLst>
          </p:cNvPr>
          <p:cNvSpPr>
            <a:spLocks noChangeArrowheads="1"/>
          </p:cNvSpPr>
          <p:nvPr/>
        </p:nvSpPr>
        <p:spPr bwMode="auto">
          <a:xfrm>
            <a:off x="258763" y="2301875"/>
            <a:ext cx="4160837"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solidFill>
                  <a:srgbClr val="000000"/>
                </a:solidFill>
                <a:latin typeface="Arial" charset="0"/>
              </a:rPr>
              <a:t>Giữ</a:t>
            </a:r>
            <a:r>
              <a:rPr lang="en-US" sz="2400" dirty="0">
                <a:solidFill>
                  <a:srgbClr val="000000"/>
                </a:solidFill>
                <a:latin typeface="Arial" charset="0"/>
              </a:rPr>
              <a:t> </a:t>
            </a:r>
            <a:r>
              <a:rPr lang="en-US" sz="2400" dirty="0" err="1">
                <a:solidFill>
                  <a:srgbClr val="000000"/>
                </a:solidFill>
                <a:latin typeface="Arial" charset="0"/>
              </a:rPr>
              <a:t>vững</a:t>
            </a:r>
            <a:r>
              <a:rPr lang="en-US" sz="2400" dirty="0">
                <a:solidFill>
                  <a:srgbClr val="000000"/>
                </a:solidFill>
                <a:latin typeface="Arial" charset="0"/>
              </a:rPr>
              <a:t> </a:t>
            </a:r>
            <a:r>
              <a:rPr lang="en-US" sz="2400" dirty="0" err="1">
                <a:solidFill>
                  <a:srgbClr val="000000"/>
                </a:solidFill>
                <a:latin typeface="Arial" charset="0"/>
              </a:rPr>
              <a:t>lòng</a:t>
            </a:r>
            <a:r>
              <a:rPr lang="en-US" sz="2400" dirty="0">
                <a:solidFill>
                  <a:srgbClr val="000000"/>
                </a:solidFill>
                <a:latin typeface="Arial" charset="0"/>
              </a:rPr>
              <a:t> </a:t>
            </a:r>
            <a:r>
              <a:rPr lang="en-US" sz="2400" dirty="0" err="1">
                <a:solidFill>
                  <a:srgbClr val="000000"/>
                </a:solidFill>
                <a:latin typeface="Arial" charset="0"/>
              </a:rPr>
              <a:t>trung</a:t>
            </a:r>
            <a:endParaRPr lang="en-US" sz="2400" dirty="0">
              <a:solidFill>
                <a:srgbClr val="000000"/>
              </a:solidFill>
              <a:latin typeface="Arial" charset="0"/>
            </a:endParaRPr>
          </a:p>
          <a:p>
            <a:pPr algn="ctr" eaLnBrk="1" hangingPunct="1">
              <a:defRPr/>
            </a:pPr>
            <a:r>
              <a:rPr lang="en-US" sz="2400" dirty="0">
                <a:solidFill>
                  <a:srgbClr val="000000"/>
                </a:solidFill>
                <a:latin typeface="Arial" charset="0"/>
              </a:rPr>
              <a:t> </a:t>
            </a:r>
            <a:r>
              <a:rPr lang="en-US" sz="2400" dirty="0" err="1">
                <a:solidFill>
                  <a:srgbClr val="000000"/>
                </a:solidFill>
                <a:latin typeface="Arial" charset="0"/>
              </a:rPr>
              <a:t>thành</a:t>
            </a:r>
            <a:r>
              <a:rPr lang="en-US" sz="2400" dirty="0">
                <a:solidFill>
                  <a:srgbClr val="000000"/>
                </a:solidFill>
                <a:latin typeface="Arial" charset="0"/>
              </a:rPr>
              <a:t> </a:t>
            </a:r>
            <a:r>
              <a:rPr lang="en-US" sz="2400" dirty="0" err="1">
                <a:solidFill>
                  <a:srgbClr val="000000"/>
                </a:solidFill>
                <a:latin typeface="Arial" charset="0"/>
              </a:rPr>
              <a:t>của</a:t>
            </a:r>
            <a:r>
              <a:rPr lang="en-US" sz="2400" dirty="0">
                <a:solidFill>
                  <a:srgbClr val="000000"/>
                </a:solidFill>
                <a:latin typeface="Arial" charset="0"/>
              </a:rPr>
              <a:t> </a:t>
            </a:r>
            <a:r>
              <a:rPr lang="en-US" sz="2400" dirty="0" err="1">
                <a:solidFill>
                  <a:srgbClr val="000000"/>
                </a:solidFill>
                <a:latin typeface="Arial" charset="0"/>
              </a:rPr>
              <a:t>quân</a:t>
            </a:r>
            <a:r>
              <a:rPr lang="en-US" sz="2400" dirty="0">
                <a:solidFill>
                  <a:srgbClr val="000000"/>
                </a:solidFill>
                <a:latin typeface="Arial" charset="0"/>
              </a:rPr>
              <a:t> </a:t>
            </a:r>
            <a:r>
              <a:rPr lang="en-US" sz="2400" dirty="0" err="1">
                <a:solidFill>
                  <a:srgbClr val="000000"/>
                </a:solidFill>
                <a:latin typeface="Arial" charset="0"/>
              </a:rPr>
              <a:t>đội</a:t>
            </a:r>
            <a:r>
              <a:rPr lang="en-US" sz="2400" dirty="0">
                <a:solidFill>
                  <a:srgbClr val="000000"/>
                </a:solidFill>
                <a:latin typeface="Arial" charset="0"/>
              </a:rPr>
              <a:t> </a:t>
            </a:r>
            <a:r>
              <a:rPr lang="en-US" sz="2400" dirty="0" err="1">
                <a:solidFill>
                  <a:srgbClr val="000000"/>
                </a:solidFill>
                <a:latin typeface="Arial" charset="0"/>
              </a:rPr>
              <a:t>đối</a:t>
            </a:r>
            <a:r>
              <a:rPr lang="en-US" sz="2400" dirty="0">
                <a:solidFill>
                  <a:srgbClr val="000000"/>
                </a:solidFill>
                <a:latin typeface="Arial" charset="0"/>
              </a:rPr>
              <a:t> </a:t>
            </a:r>
            <a:r>
              <a:rPr lang="en-US" sz="2400" dirty="0" err="1">
                <a:solidFill>
                  <a:srgbClr val="000000"/>
                </a:solidFill>
                <a:latin typeface="Arial" charset="0"/>
              </a:rPr>
              <a:t>với</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Đảng</a:t>
            </a:r>
            <a:r>
              <a:rPr lang="en-US" sz="2400" dirty="0">
                <a:solidFill>
                  <a:srgbClr val="000000"/>
                </a:solidFill>
                <a:latin typeface="Arial" charset="0"/>
              </a:rPr>
              <a:t>, </a:t>
            </a:r>
            <a:r>
              <a:rPr lang="en-US" sz="2400" dirty="0" err="1">
                <a:solidFill>
                  <a:srgbClr val="000000"/>
                </a:solidFill>
                <a:latin typeface="Arial" charset="0"/>
              </a:rPr>
              <a:t>với</a:t>
            </a:r>
            <a:r>
              <a:rPr lang="en-US" sz="2400" dirty="0">
                <a:solidFill>
                  <a:srgbClr val="000000"/>
                </a:solidFill>
                <a:latin typeface="Arial" charset="0"/>
              </a:rPr>
              <a:t> </a:t>
            </a:r>
            <a:r>
              <a:rPr lang="en-US" sz="2400" dirty="0" err="1">
                <a:solidFill>
                  <a:srgbClr val="000000"/>
                </a:solidFill>
                <a:latin typeface="Arial" charset="0"/>
              </a:rPr>
              <a:t>nhân</a:t>
            </a:r>
            <a:r>
              <a:rPr lang="en-US" sz="2400" dirty="0">
                <a:solidFill>
                  <a:srgbClr val="000000"/>
                </a:solidFill>
                <a:latin typeface="Arial" charset="0"/>
              </a:rPr>
              <a:t> </a:t>
            </a:r>
            <a:r>
              <a:rPr lang="en-US" sz="2400" dirty="0" err="1">
                <a:solidFill>
                  <a:srgbClr val="000000"/>
                </a:solidFill>
                <a:latin typeface="Arial" charset="0"/>
              </a:rPr>
              <a:t>dân</a:t>
            </a:r>
            <a:endParaRPr lang="en-US" sz="2400" b="1" dirty="0">
              <a:solidFill>
                <a:srgbClr val="000000"/>
              </a:solidFill>
              <a:latin typeface="Arial" charset="0"/>
            </a:endParaRPr>
          </a:p>
        </p:txBody>
      </p:sp>
      <p:sp>
        <p:nvSpPr>
          <p:cNvPr id="27" name="Rectangle: Rounded Corners 26">
            <a:extLst>
              <a:ext uri="{FF2B5EF4-FFF2-40B4-BE49-F238E27FC236}">
                <a16:creationId xmlns:a16="http://schemas.microsoft.com/office/drawing/2014/main" id="{B6491D76-0EED-49C0-A527-760E058E553F}"/>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200"/>
                            </p:stCondLst>
                            <p:childTnLst>
                              <p:par>
                                <p:cTn id="19" presetID="4" presetClass="entr" presetSubtype="32"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ox(out)">
                                      <p:cBhvr>
                                        <p:cTn id="21" dur="1000"/>
                                        <p:tgtEl>
                                          <p:spTgt spid="29"/>
                                        </p:tgtEl>
                                      </p:cBhvr>
                                    </p:animEffect>
                                  </p:childTnLst>
                                </p:cTn>
                              </p:par>
                            </p:childTnLst>
                          </p:cTn>
                        </p:par>
                        <p:par>
                          <p:cTn id="22" fill="hold" nodeType="afterGroup">
                            <p:stCondLst>
                              <p:cond delay="6200"/>
                            </p:stCondLst>
                            <p:childTnLst>
                              <p:par>
                                <p:cTn id="23" presetID="4" presetClass="entr" presetSubtype="32"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ox(out)">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118803" grpId="0" animBg="1"/>
      <p:bldP spid="118805" grpId="0" animBg="1"/>
      <p:bldP spid="118806" grpId="0" animBg="1"/>
      <p:bldP spid="118807" grpId="0" animBg="1"/>
      <p:bldP spid="118808" grpId="0" animBg="1"/>
      <p:bldP spid="118809" grpId="0" animBg="1"/>
      <p:bldP spid="118810" grpId="0" animBg="1"/>
      <p:bldP spid="118812" grpId="0" animBg="1"/>
      <p:bldP spid="28" grpId="0" animBg="1"/>
      <p:bldP spid="29" grpId="0" animBg="1"/>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B06DEC6B-A377-4770-AAFE-7D2D88BFD6FB}"/>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AA7D88F8-1974-4D25-A66D-DDB85F8D9AA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 Box 9">
            <a:extLst>
              <a:ext uri="{FF2B5EF4-FFF2-40B4-BE49-F238E27FC236}">
                <a16:creationId xmlns:a16="http://schemas.microsoft.com/office/drawing/2014/main" id="{BF5A4CA9-DC4D-486E-947E-4EBD09F154EF}"/>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solidFill>
                <a:srgbClr val="000000"/>
              </a:solidFill>
            </a:endParaRPr>
          </a:p>
        </p:txBody>
      </p:sp>
      <p:sp>
        <p:nvSpPr>
          <p:cNvPr id="65540" name="Text Box 4">
            <a:extLst>
              <a:ext uri="{FF2B5EF4-FFF2-40B4-BE49-F238E27FC236}">
                <a16:creationId xmlns:a16="http://schemas.microsoft.com/office/drawing/2014/main" id="{8CB7981E-3FAA-4C1B-90AA-85AC5B856D97}"/>
              </a:ext>
            </a:extLst>
          </p:cNvPr>
          <p:cNvSpPr txBox="1">
            <a:spLocks noChangeArrowheads="1"/>
          </p:cNvSpPr>
          <p:nvPr/>
        </p:nvSpPr>
        <p:spPr bwMode="auto">
          <a:xfrm>
            <a:off x="1504950" y="1219200"/>
            <a:ext cx="69691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solidFill>
                  <a:srgbClr val="000000"/>
                </a:solidFill>
              </a:rPr>
              <a:t>Quân đội chính quy là phải:</a:t>
            </a:r>
            <a:endParaRPr lang="en-US" altLang="en-US" sz="3000" b="1" i="1">
              <a:solidFill>
                <a:srgbClr val="000000"/>
              </a:solidFill>
            </a:endParaRPr>
          </a:p>
        </p:txBody>
      </p:sp>
      <p:sp>
        <p:nvSpPr>
          <p:cNvPr id="65541" name="AutoShape 5">
            <a:extLst>
              <a:ext uri="{FF2B5EF4-FFF2-40B4-BE49-F238E27FC236}">
                <a16:creationId xmlns:a16="http://schemas.microsoft.com/office/drawing/2014/main" id="{EB6B1954-B265-4A46-88B7-64A6A7665E3F}"/>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B. </a:t>
            </a:r>
            <a:r>
              <a:rPr lang="en-US" sz="2400" dirty="0" err="1">
                <a:solidFill>
                  <a:srgbClr val="000000"/>
                </a:solidFill>
                <a:latin typeface="Arial" charset="0"/>
              </a:rPr>
              <a:t>Luôn</a:t>
            </a:r>
            <a:r>
              <a:rPr lang="en-US" sz="2400" dirty="0">
                <a:solidFill>
                  <a:srgbClr val="000000"/>
                </a:solidFill>
                <a:latin typeface="Arial" charset="0"/>
              </a:rPr>
              <a:t> </a:t>
            </a:r>
            <a:r>
              <a:rPr lang="en-US" sz="2400" dirty="0" err="1">
                <a:solidFill>
                  <a:srgbClr val="000000"/>
                </a:solidFill>
                <a:latin typeface="Arial" charset="0"/>
              </a:rPr>
              <a:t>luôn</a:t>
            </a:r>
            <a:r>
              <a:rPr lang="en-US" sz="2400" dirty="0">
                <a:solidFill>
                  <a:srgbClr val="000000"/>
                </a:solidFill>
                <a:latin typeface="Arial" charset="0"/>
              </a:rPr>
              <a:t> </a:t>
            </a:r>
            <a:r>
              <a:rPr lang="en-US" sz="2400" dirty="0" err="1">
                <a:solidFill>
                  <a:srgbClr val="000000"/>
                </a:solidFill>
                <a:latin typeface="Arial" charset="0"/>
              </a:rPr>
              <a:t>thống</a:t>
            </a:r>
            <a:r>
              <a:rPr lang="en-US" sz="2400" dirty="0">
                <a:solidFill>
                  <a:srgbClr val="000000"/>
                </a:solidFill>
                <a:latin typeface="Arial" charset="0"/>
              </a:rPr>
              <a:t> </a:t>
            </a:r>
            <a:r>
              <a:rPr lang="en-US" sz="2400" dirty="0" err="1">
                <a:solidFill>
                  <a:srgbClr val="000000"/>
                </a:solidFill>
                <a:latin typeface="Arial" charset="0"/>
              </a:rPr>
              <a:t>nhất</a:t>
            </a:r>
            <a:r>
              <a:rPr lang="en-US" sz="2400" dirty="0">
                <a:solidFill>
                  <a:srgbClr val="000000"/>
                </a:solidFill>
                <a:latin typeface="Arial" charset="0"/>
              </a:rPr>
              <a:t> </a:t>
            </a:r>
          </a:p>
          <a:p>
            <a:pPr algn="ctr">
              <a:defRPr/>
            </a:pPr>
            <a:r>
              <a:rPr lang="en-US" sz="2400" dirty="0">
                <a:solidFill>
                  <a:srgbClr val="000000"/>
                </a:solidFill>
                <a:latin typeface="Arial" charset="0"/>
              </a:rPr>
              <a:t>ý </a:t>
            </a:r>
            <a:r>
              <a:rPr lang="en-US" sz="2400" dirty="0" err="1">
                <a:solidFill>
                  <a:srgbClr val="000000"/>
                </a:solidFill>
                <a:latin typeface="Arial" charset="0"/>
              </a:rPr>
              <a:t>chí</a:t>
            </a:r>
            <a:r>
              <a:rPr lang="en-US" sz="2400" dirty="0">
                <a:solidFill>
                  <a:srgbClr val="000000"/>
                </a:solidFill>
                <a:latin typeface="Arial" charset="0"/>
              </a:rPr>
              <a:t> </a:t>
            </a:r>
            <a:r>
              <a:rPr lang="en-US" sz="2400" dirty="0" err="1">
                <a:solidFill>
                  <a:srgbClr val="000000"/>
                </a:solidFill>
                <a:latin typeface="Arial" charset="0"/>
              </a:rPr>
              <a:t>và</a:t>
            </a:r>
            <a:r>
              <a:rPr lang="en-US" sz="2400" dirty="0">
                <a:solidFill>
                  <a:srgbClr val="000000"/>
                </a:solidFill>
                <a:latin typeface="Arial" charset="0"/>
              </a:rPr>
              <a:t> </a:t>
            </a:r>
            <a:r>
              <a:rPr lang="en-US" sz="2400" dirty="0" err="1">
                <a:solidFill>
                  <a:srgbClr val="000000"/>
                </a:solidFill>
                <a:latin typeface="Arial" charset="0"/>
              </a:rPr>
              <a:t>hành</a:t>
            </a:r>
            <a:r>
              <a:rPr lang="en-US" sz="2400" dirty="0">
                <a:solidFill>
                  <a:srgbClr val="000000"/>
                </a:solidFill>
                <a:latin typeface="Arial" charset="0"/>
              </a:rPr>
              <a:t> </a:t>
            </a:r>
            <a:r>
              <a:rPr lang="en-US" sz="2400" dirty="0" err="1">
                <a:solidFill>
                  <a:srgbClr val="000000"/>
                </a:solidFill>
                <a:latin typeface="Arial" charset="0"/>
              </a:rPr>
              <a:t>động</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54176A04-F8C3-4209-9B60-80DA1B748F32}"/>
              </a:ext>
            </a:extLst>
          </p:cNvPr>
          <p:cNvSpPr>
            <a:spLocks noChangeArrowheads="1"/>
          </p:cNvSpPr>
          <p:nvPr/>
        </p:nvSpPr>
        <p:spPr bwMode="auto">
          <a:xfrm>
            <a:off x="47244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D. </a:t>
            </a:r>
            <a:r>
              <a:rPr lang="en-US" sz="2400" dirty="0" err="1">
                <a:solidFill>
                  <a:srgbClr val="000000"/>
                </a:solidFill>
                <a:latin typeface="Arial" charset="0"/>
              </a:rPr>
              <a:t>Duy</a:t>
            </a:r>
            <a:r>
              <a:rPr lang="en-US" sz="2400" dirty="0">
                <a:solidFill>
                  <a:srgbClr val="000000"/>
                </a:solidFill>
                <a:latin typeface="Arial" charset="0"/>
              </a:rPr>
              <a:t> </a:t>
            </a:r>
            <a:r>
              <a:rPr lang="en-US" sz="2400" dirty="0" err="1">
                <a:solidFill>
                  <a:srgbClr val="000000"/>
                </a:solidFill>
                <a:latin typeface="Arial" charset="0"/>
              </a:rPr>
              <a:t>trì</a:t>
            </a:r>
            <a:r>
              <a:rPr lang="en-US" sz="2400" dirty="0">
                <a:solidFill>
                  <a:srgbClr val="000000"/>
                </a:solidFill>
                <a:latin typeface="Arial" charset="0"/>
              </a:rPr>
              <a:t> </a:t>
            </a:r>
            <a:r>
              <a:rPr lang="en-US" sz="2400" dirty="0" err="1">
                <a:solidFill>
                  <a:srgbClr val="000000"/>
                </a:solidFill>
                <a:latin typeface="Arial" charset="0"/>
              </a:rPr>
              <a:t>thường</a:t>
            </a:r>
            <a:r>
              <a:rPr lang="en-US" sz="2400" dirty="0">
                <a:solidFill>
                  <a:srgbClr val="000000"/>
                </a:solidFill>
                <a:latin typeface="Arial" charset="0"/>
              </a:rPr>
              <a:t> </a:t>
            </a:r>
            <a:r>
              <a:rPr lang="en-US" sz="2400" dirty="0" err="1">
                <a:solidFill>
                  <a:srgbClr val="000000"/>
                </a:solidFill>
                <a:latin typeface="Arial" charset="0"/>
              </a:rPr>
              <a:t>xuyên</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nề</a:t>
            </a:r>
            <a:r>
              <a:rPr lang="en-US" sz="2400" dirty="0">
                <a:solidFill>
                  <a:srgbClr val="000000"/>
                </a:solidFill>
                <a:latin typeface="Arial" charset="0"/>
              </a:rPr>
              <a:t> </a:t>
            </a:r>
            <a:r>
              <a:rPr lang="en-US" sz="2400" dirty="0" err="1">
                <a:solidFill>
                  <a:srgbClr val="000000"/>
                </a:solidFill>
                <a:latin typeface="Arial" charset="0"/>
              </a:rPr>
              <a:t>nếp</a:t>
            </a:r>
            <a:r>
              <a:rPr lang="en-US" sz="2400" dirty="0">
                <a:solidFill>
                  <a:srgbClr val="000000"/>
                </a:solidFill>
                <a:latin typeface="Arial" charset="0"/>
              </a:rPr>
              <a:t> </a:t>
            </a:r>
            <a:r>
              <a:rPr lang="en-US" sz="2400" dirty="0" err="1">
                <a:solidFill>
                  <a:srgbClr val="000000"/>
                </a:solidFill>
                <a:latin typeface="Arial" charset="0"/>
              </a:rPr>
              <a:t>hoạt</a:t>
            </a:r>
            <a:r>
              <a:rPr lang="en-US" sz="2400" dirty="0">
                <a:solidFill>
                  <a:srgbClr val="000000"/>
                </a:solidFill>
                <a:latin typeface="Arial" charset="0"/>
              </a:rPr>
              <a:t> </a:t>
            </a:r>
            <a:r>
              <a:rPr lang="en-US" sz="2400" dirty="0" err="1">
                <a:solidFill>
                  <a:srgbClr val="000000"/>
                </a:solidFill>
                <a:latin typeface="Arial" charset="0"/>
              </a:rPr>
              <a:t>động</a:t>
            </a:r>
            <a:endParaRPr lang="en-US" sz="2400" b="1" dirty="0">
              <a:solidFill>
                <a:srgbClr val="000000"/>
              </a:solidFill>
              <a:latin typeface="Arial" charset="0"/>
            </a:endParaRPr>
          </a:p>
        </p:txBody>
      </p:sp>
      <p:sp>
        <p:nvSpPr>
          <p:cNvPr id="118803" name="Oval 19">
            <a:extLst>
              <a:ext uri="{FF2B5EF4-FFF2-40B4-BE49-F238E27FC236}">
                <a16:creationId xmlns:a16="http://schemas.microsoft.com/office/drawing/2014/main" id="{6E29CF32-D63A-4D7A-95E9-33DFB97434F6}"/>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6985" name="Picture 20" descr="ani32">
            <a:hlinkClick r:id="rId7" action="ppaction://hlinksldjump"/>
            <a:extLst>
              <a:ext uri="{FF2B5EF4-FFF2-40B4-BE49-F238E27FC236}">
                <a16:creationId xmlns:a16="http://schemas.microsoft.com/office/drawing/2014/main" id="{D9A0F839-7489-4D35-999A-7891B620778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0A190F76-43AF-4CEC-A112-643B56073A05}"/>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EAEB3A6E-D618-4FE5-9574-01F5A356816F}"/>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1DBDE239-0BAB-499B-9439-01A56576C9CE}"/>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83ED7AE2-5330-486E-9103-4073E0BF1BCA}"/>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632E3155-7EAE-4FB3-98F5-59F04EDB0D9C}"/>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F81A3F8F-0C76-4B08-B36C-20A26107B0D6}"/>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89B2DBFA-07AC-4CAF-82CB-2EFB707A80B0}"/>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87A1C7D7-64BA-4CAD-807D-3985D795AA3E}"/>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FBEAA0FA-FD49-440E-B3E9-F9B6C283F8D1}"/>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C. </a:t>
            </a:r>
            <a:r>
              <a:rPr lang="en-US" sz="2400" dirty="0" err="1">
                <a:solidFill>
                  <a:srgbClr val="000000"/>
                </a:solidFill>
                <a:latin typeface="Arial" charset="0"/>
              </a:rPr>
              <a:t>Luôn</a:t>
            </a:r>
            <a:r>
              <a:rPr lang="en-US" sz="2400" dirty="0">
                <a:solidFill>
                  <a:srgbClr val="000000"/>
                </a:solidFill>
                <a:latin typeface="Arial" charset="0"/>
              </a:rPr>
              <a:t> </a:t>
            </a:r>
            <a:r>
              <a:rPr lang="en-US" sz="2400" dirty="0" err="1">
                <a:solidFill>
                  <a:srgbClr val="000000"/>
                </a:solidFill>
                <a:latin typeface="Arial" charset="0"/>
              </a:rPr>
              <a:t>luôn</a:t>
            </a:r>
            <a:r>
              <a:rPr lang="en-US" sz="2400" dirty="0">
                <a:solidFill>
                  <a:srgbClr val="000000"/>
                </a:solidFill>
                <a:latin typeface="Arial" charset="0"/>
              </a:rPr>
              <a:t> </a:t>
            </a:r>
            <a:r>
              <a:rPr lang="en-US" sz="2400" dirty="0" err="1">
                <a:solidFill>
                  <a:srgbClr val="000000"/>
                </a:solidFill>
                <a:latin typeface="Arial" charset="0"/>
              </a:rPr>
              <a:t>duy</a:t>
            </a:r>
            <a:r>
              <a:rPr lang="en-US" sz="2400" dirty="0">
                <a:solidFill>
                  <a:srgbClr val="000000"/>
                </a:solidFill>
                <a:latin typeface="Arial" charset="0"/>
              </a:rPr>
              <a:t> </a:t>
            </a:r>
            <a:r>
              <a:rPr lang="en-US" sz="2400" dirty="0" err="1">
                <a:solidFill>
                  <a:srgbClr val="000000"/>
                </a:solidFill>
                <a:latin typeface="Arial" charset="0"/>
              </a:rPr>
              <a:t>trì</a:t>
            </a:r>
            <a:r>
              <a:rPr lang="en-US" sz="2400" dirty="0">
                <a:solidFill>
                  <a:srgbClr val="000000"/>
                </a:solidFill>
                <a:latin typeface="Arial" charset="0"/>
              </a:rPr>
              <a:t> </a:t>
            </a:r>
            <a:r>
              <a:rPr lang="en-US" sz="2400" dirty="0" err="1">
                <a:solidFill>
                  <a:srgbClr val="000000"/>
                </a:solidFill>
                <a:latin typeface="Arial" charset="0"/>
              </a:rPr>
              <a:t>tốt</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mọi</a:t>
            </a:r>
            <a:r>
              <a:rPr lang="en-US" sz="2400" dirty="0">
                <a:solidFill>
                  <a:srgbClr val="000000"/>
                </a:solidFill>
                <a:latin typeface="Arial" charset="0"/>
              </a:rPr>
              <a:t> </a:t>
            </a:r>
            <a:r>
              <a:rPr lang="en-US" sz="2400" dirty="0" err="1">
                <a:solidFill>
                  <a:srgbClr val="000000"/>
                </a:solidFill>
                <a:latin typeface="Arial" charset="0"/>
              </a:rPr>
              <a:t>chế</a:t>
            </a:r>
            <a:r>
              <a:rPr lang="en-US" sz="2400" dirty="0">
                <a:solidFill>
                  <a:srgbClr val="000000"/>
                </a:solidFill>
                <a:latin typeface="Arial" charset="0"/>
              </a:rPr>
              <a:t> </a:t>
            </a:r>
            <a:r>
              <a:rPr lang="en-US" sz="2400" dirty="0" err="1">
                <a:solidFill>
                  <a:srgbClr val="000000"/>
                </a:solidFill>
                <a:latin typeface="Arial" charset="0"/>
              </a:rPr>
              <a:t>độ</a:t>
            </a:r>
            <a:r>
              <a:rPr lang="en-US" sz="2400" dirty="0">
                <a:solidFill>
                  <a:srgbClr val="000000"/>
                </a:solidFill>
                <a:latin typeface="Arial" charset="0"/>
              </a:rPr>
              <a:t> </a:t>
            </a:r>
            <a:r>
              <a:rPr lang="en-US" sz="2400" dirty="0" err="1">
                <a:solidFill>
                  <a:srgbClr val="000000"/>
                </a:solidFill>
                <a:latin typeface="Arial" charset="0"/>
              </a:rPr>
              <a:t>hoạt</a:t>
            </a:r>
            <a:r>
              <a:rPr lang="en-US" sz="2400" dirty="0">
                <a:solidFill>
                  <a:srgbClr val="000000"/>
                </a:solidFill>
                <a:latin typeface="Arial" charset="0"/>
              </a:rPr>
              <a:t> </a:t>
            </a:r>
            <a:r>
              <a:rPr lang="en-US" sz="2400" dirty="0" err="1">
                <a:solidFill>
                  <a:srgbClr val="000000"/>
                </a:solidFill>
                <a:latin typeface="Arial" charset="0"/>
              </a:rPr>
              <a:t>động</a:t>
            </a:r>
            <a:endParaRPr lang="en-US" sz="2400" b="1" dirty="0">
              <a:solidFill>
                <a:srgbClr val="000000"/>
              </a:solidFill>
              <a:latin typeface="Arial" charset="0"/>
            </a:endParaRPr>
          </a:p>
        </p:txBody>
      </p:sp>
      <p:sp>
        <p:nvSpPr>
          <p:cNvPr id="27" name="AutoShape 13">
            <a:extLst>
              <a:ext uri="{FF2B5EF4-FFF2-40B4-BE49-F238E27FC236}">
                <a16:creationId xmlns:a16="http://schemas.microsoft.com/office/drawing/2014/main" id="{76C21953-5ED3-4A02-8798-D7CBB41444E5}"/>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A. </a:t>
            </a:r>
            <a:r>
              <a:rPr lang="en-US" sz="2400" dirty="0" err="1">
                <a:solidFill>
                  <a:srgbClr val="000000"/>
                </a:solidFill>
                <a:latin typeface="Arial" charset="0"/>
              </a:rPr>
              <a:t>Thường</a:t>
            </a:r>
            <a:r>
              <a:rPr lang="en-US" sz="2400" dirty="0">
                <a:solidFill>
                  <a:srgbClr val="000000"/>
                </a:solidFill>
                <a:latin typeface="Arial" charset="0"/>
              </a:rPr>
              <a:t> </a:t>
            </a:r>
            <a:r>
              <a:rPr lang="en-US" sz="2400" dirty="0" err="1">
                <a:solidFill>
                  <a:srgbClr val="000000"/>
                </a:solidFill>
                <a:latin typeface="Arial" charset="0"/>
              </a:rPr>
              <a:t>xuyên</a:t>
            </a:r>
            <a:r>
              <a:rPr lang="en-US" sz="2400" dirty="0">
                <a:solidFill>
                  <a:srgbClr val="000000"/>
                </a:solidFill>
                <a:latin typeface="Arial" charset="0"/>
              </a:rPr>
              <a:t> </a:t>
            </a:r>
            <a:r>
              <a:rPr lang="en-US" sz="2400" dirty="0" err="1">
                <a:solidFill>
                  <a:srgbClr val="000000"/>
                </a:solidFill>
                <a:latin typeface="Arial" charset="0"/>
              </a:rPr>
              <a:t>thống</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nhất</a:t>
            </a:r>
            <a:r>
              <a:rPr lang="en-US" sz="2400" dirty="0">
                <a:solidFill>
                  <a:srgbClr val="000000"/>
                </a:solidFill>
                <a:latin typeface="Arial" charset="0"/>
              </a:rPr>
              <a:t> </a:t>
            </a:r>
            <a:r>
              <a:rPr lang="en-US" sz="2400" dirty="0" err="1">
                <a:solidFill>
                  <a:srgbClr val="000000"/>
                </a:solidFill>
                <a:latin typeface="Arial" charset="0"/>
              </a:rPr>
              <a:t>mọi</a:t>
            </a:r>
            <a:r>
              <a:rPr lang="en-US" sz="2400" dirty="0">
                <a:solidFill>
                  <a:srgbClr val="000000"/>
                </a:solidFill>
                <a:latin typeface="Arial" charset="0"/>
              </a:rPr>
              <a:t> </a:t>
            </a:r>
            <a:r>
              <a:rPr lang="en-US" sz="2400" dirty="0" err="1">
                <a:solidFill>
                  <a:srgbClr val="000000"/>
                </a:solidFill>
                <a:latin typeface="Arial" charset="0"/>
              </a:rPr>
              <a:t>hoạt</a:t>
            </a:r>
            <a:r>
              <a:rPr lang="en-US" sz="2400" dirty="0">
                <a:solidFill>
                  <a:srgbClr val="000000"/>
                </a:solidFill>
                <a:latin typeface="Arial" charset="0"/>
              </a:rPr>
              <a:t> </a:t>
            </a:r>
            <a:r>
              <a:rPr lang="en-US" sz="2400" dirty="0" err="1">
                <a:solidFill>
                  <a:srgbClr val="000000"/>
                </a:solidFill>
                <a:latin typeface="Arial" charset="0"/>
              </a:rPr>
              <a:t>động</a:t>
            </a:r>
            <a:endParaRPr lang="en-US"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C4D11F2A-7602-462D-9E8D-09840F2C4550}"/>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1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2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39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2425187D-BE44-44E9-95DF-5816FC6DD514}"/>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3B7B9F33-6880-4D6C-A6D7-9565FE3179D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DE2D4DC-6B5C-4232-946A-710ED9BA9291}"/>
              </a:ext>
            </a:extLst>
          </p:cNvPr>
          <p:cNvSpPr txBox="1">
            <a:spLocks noChangeArrowheads="1"/>
          </p:cNvSpPr>
          <p:nvPr/>
        </p:nvSpPr>
        <p:spPr bwMode="auto">
          <a:xfrm>
            <a:off x="1687513" y="965200"/>
            <a:ext cx="6588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solidFill>
                  <a:srgbClr val="000000"/>
                </a:solidFill>
              </a:rPr>
              <a:t>Thực trạng của Quân đội</a:t>
            </a:r>
          </a:p>
          <a:p>
            <a:pPr algn="ctr"/>
            <a:r>
              <a:rPr lang="en-US" altLang="en-US" sz="3000" i="1">
                <a:solidFill>
                  <a:srgbClr val="000000"/>
                </a:solidFill>
              </a:rPr>
              <a:t>nhân dân Việt Nam hiện nay:</a:t>
            </a:r>
          </a:p>
        </p:txBody>
      </p:sp>
      <p:sp>
        <p:nvSpPr>
          <p:cNvPr id="65541" name="AutoShape 5">
            <a:extLst>
              <a:ext uri="{FF2B5EF4-FFF2-40B4-BE49-F238E27FC236}">
                <a16:creationId xmlns:a16="http://schemas.microsoft.com/office/drawing/2014/main" id="{43BFC0D7-A616-47D9-8086-FAD09A559BD7}"/>
              </a:ext>
            </a:extLst>
          </p:cNvPr>
          <p:cNvSpPr>
            <a:spLocks noChangeArrowheads="1"/>
          </p:cNvSpPr>
          <p:nvPr/>
        </p:nvSpPr>
        <p:spPr bwMode="auto">
          <a:xfrm>
            <a:off x="244475" y="4144963"/>
            <a:ext cx="4175125" cy="13684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 C. </a:t>
            </a:r>
            <a:r>
              <a:rPr lang="en-US" sz="2400" dirty="0" err="1">
                <a:solidFill>
                  <a:srgbClr val="000000"/>
                </a:solidFill>
                <a:latin typeface="Arial" charset="0"/>
              </a:rPr>
              <a:t>Đã</a:t>
            </a:r>
            <a:r>
              <a:rPr lang="en-US" sz="2400" dirty="0">
                <a:solidFill>
                  <a:srgbClr val="000000"/>
                </a:solidFill>
                <a:latin typeface="Arial" charset="0"/>
              </a:rPr>
              <a:t> </a:t>
            </a:r>
            <a:r>
              <a:rPr lang="en-US" sz="2400" dirty="0" err="1">
                <a:solidFill>
                  <a:srgbClr val="000000"/>
                </a:solidFill>
                <a:latin typeface="Arial" charset="0"/>
              </a:rPr>
              <a:t>hoàn</a:t>
            </a:r>
            <a:r>
              <a:rPr lang="en-US" sz="2400" dirty="0">
                <a:solidFill>
                  <a:srgbClr val="000000"/>
                </a:solidFill>
                <a:latin typeface="Arial" charset="0"/>
              </a:rPr>
              <a:t> </a:t>
            </a:r>
            <a:r>
              <a:rPr lang="en-US" sz="2400" dirty="0" err="1">
                <a:solidFill>
                  <a:srgbClr val="000000"/>
                </a:solidFill>
                <a:latin typeface="Arial" charset="0"/>
              </a:rPr>
              <a:t>thành</a:t>
            </a:r>
            <a:r>
              <a:rPr lang="en-US" sz="2400" dirty="0">
                <a:solidFill>
                  <a:srgbClr val="000000"/>
                </a:solidFill>
                <a:latin typeface="Arial" charset="0"/>
              </a:rPr>
              <a:t> </a:t>
            </a:r>
            <a:r>
              <a:rPr lang="en-US" sz="2400" dirty="0" err="1">
                <a:solidFill>
                  <a:srgbClr val="000000"/>
                </a:solidFill>
                <a:latin typeface="Arial" charset="0"/>
              </a:rPr>
              <a:t>tốt</a:t>
            </a:r>
            <a:r>
              <a:rPr lang="en-US" sz="2400" dirty="0">
                <a:solidFill>
                  <a:srgbClr val="000000"/>
                </a:solidFill>
                <a:latin typeface="Arial" charset="0"/>
              </a:rPr>
              <a:t> </a:t>
            </a:r>
          </a:p>
          <a:p>
            <a:pPr algn="ctr">
              <a:defRPr/>
            </a:pPr>
            <a:r>
              <a:rPr lang="en-US" sz="2400" dirty="0" err="1">
                <a:solidFill>
                  <a:srgbClr val="000000"/>
                </a:solidFill>
                <a:latin typeface="Arial" charset="0"/>
              </a:rPr>
              <a:t>cả</a:t>
            </a:r>
            <a:r>
              <a:rPr lang="en-US" sz="2400" dirty="0">
                <a:solidFill>
                  <a:srgbClr val="000000"/>
                </a:solidFill>
                <a:latin typeface="Arial" charset="0"/>
              </a:rPr>
              <a:t> </a:t>
            </a:r>
            <a:r>
              <a:rPr lang="en-US" sz="2400" dirty="0" err="1">
                <a:solidFill>
                  <a:srgbClr val="000000"/>
                </a:solidFill>
                <a:latin typeface="Arial" charset="0"/>
              </a:rPr>
              <a:t>ba</a:t>
            </a:r>
            <a:r>
              <a:rPr lang="en-US" sz="2400" dirty="0">
                <a:solidFill>
                  <a:srgbClr val="000000"/>
                </a:solidFill>
                <a:latin typeface="Arial" charset="0"/>
              </a:rPr>
              <a:t> </a:t>
            </a:r>
            <a:r>
              <a:rPr lang="en-US" sz="2400" dirty="0" err="1">
                <a:solidFill>
                  <a:srgbClr val="000000"/>
                </a:solidFill>
                <a:latin typeface="Arial" charset="0"/>
              </a:rPr>
              <a:t>chức</a:t>
            </a:r>
            <a:r>
              <a:rPr lang="en-US" sz="2400" dirty="0">
                <a:solidFill>
                  <a:srgbClr val="000000"/>
                </a:solidFill>
                <a:latin typeface="Arial" charset="0"/>
              </a:rPr>
              <a:t> </a:t>
            </a:r>
            <a:r>
              <a:rPr lang="en-US" sz="2400" dirty="0" err="1">
                <a:solidFill>
                  <a:srgbClr val="000000"/>
                </a:solidFill>
                <a:latin typeface="Arial" charset="0"/>
              </a:rPr>
              <a:t>năng</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7CB6821F-3CCB-4468-9EC8-689027803610}"/>
              </a:ext>
            </a:extLst>
          </p:cNvPr>
          <p:cNvSpPr>
            <a:spLocks noChangeArrowheads="1"/>
          </p:cNvSpPr>
          <p:nvPr/>
        </p:nvSpPr>
        <p:spPr bwMode="auto">
          <a:xfrm>
            <a:off x="4724400" y="4144963"/>
            <a:ext cx="4175125" cy="13684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D. </a:t>
            </a:r>
            <a:r>
              <a:rPr lang="en-US" sz="2400" dirty="0" err="1">
                <a:solidFill>
                  <a:srgbClr val="000000"/>
                </a:solidFill>
                <a:latin typeface="Arial" charset="0"/>
              </a:rPr>
              <a:t>Trình</a:t>
            </a:r>
            <a:r>
              <a:rPr lang="en-US" sz="2400" dirty="0">
                <a:solidFill>
                  <a:srgbClr val="000000"/>
                </a:solidFill>
                <a:latin typeface="Arial" charset="0"/>
              </a:rPr>
              <a:t> </a:t>
            </a:r>
            <a:r>
              <a:rPr lang="en-US" sz="2400" dirty="0" err="1">
                <a:solidFill>
                  <a:srgbClr val="000000"/>
                </a:solidFill>
                <a:latin typeface="Arial" charset="0"/>
              </a:rPr>
              <a:t>độ</a:t>
            </a:r>
            <a:r>
              <a:rPr lang="en-US" sz="2400" dirty="0">
                <a:solidFill>
                  <a:srgbClr val="000000"/>
                </a:solidFill>
                <a:latin typeface="Arial" charset="0"/>
              </a:rPr>
              <a:t> </a:t>
            </a:r>
            <a:r>
              <a:rPr lang="en-US" sz="2400" dirty="0" err="1">
                <a:solidFill>
                  <a:srgbClr val="000000"/>
                </a:solidFill>
                <a:latin typeface="Arial" charset="0"/>
              </a:rPr>
              <a:t>sẵn</a:t>
            </a:r>
            <a:r>
              <a:rPr lang="en-US" sz="2400" dirty="0">
                <a:solidFill>
                  <a:srgbClr val="000000"/>
                </a:solidFill>
                <a:latin typeface="Arial" charset="0"/>
              </a:rPr>
              <a:t> </a:t>
            </a:r>
            <a:r>
              <a:rPr lang="en-US" sz="2400" dirty="0" err="1">
                <a:solidFill>
                  <a:srgbClr val="000000"/>
                </a:solidFill>
                <a:latin typeface="Arial" charset="0"/>
              </a:rPr>
              <a:t>sàng</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chiến</a:t>
            </a:r>
            <a:r>
              <a:rPr lang="en-US" sz="2400" dirty="0">
                <a:solidFill>
                  <a:srgbClr val="000000"/>
                </a:solidFill>
                <a:latin typeface="Arial" charset="0"/>
              </a:rPr>
              <a:t> </a:t>
            </a:r>
            <a:r>
              <a:rPr lang="en-US" sz="2400" dirty="0" err="1">
                <a:solidFill>
                  <a:srgbClr val="000000"/>
                </a:solidFill>
                <a:latin typeface="Arial" charset="0"/>
              </a:rPr>
              <a:t>đấu</a:t>
            </a:r>
            <a:r>
              <a:rPr lang="en-US" sz="2400" dirty="0">
                <a:solidFill>
                  <a:srgbClr val="000000"/>
                </a:solidFill>
                <a:latin typeface="Arial" charset="0"/>
              </a:rPr>
              <a:t> </a:t>
            </a:r>
            <a:r>
              <a:rPr lang="en-US" sz="2400" dirty="0" err="1">
                <a:solidFill>
                  <a:srgbClr val="000000"/>
                </a:solidFill>
                <a:latin typeface="Arial" charset="0"/>
              </a:rPr>
              <a:t>còn</a:t>
            </a:r>
            <a:r>
              <a:rPr lang="en-US" sz="2400" dirty="0">
                <a:solidFill>
                  <a:srgbClr val="000000"/>
                </a:solidFill>
                <a:latin typeface="Arial" charset="0"/>
              </a:rPr>
              <a:t> </a:t>
            </a:r>
            <a:r>
              <a:rPr lang="en-US" sz="2400" dirty="0" err="1">
                <a:solidFill>
                  <a:srgbClr val="000000"/>
                </a:solidFill>
                <a:latin typeface="Arial" charset="0"/>
              </a:rPr>
              <a:t>yếu</a:t>
            </a:r>
            <a:endParaRPr lang="en-US" sz="2400" b="1" dirty="0">
              <a:solidFill>
                <a:srgbClr val="000000"/>
              </a:solidFill>
              <a:latin typeface="Arial" charset="0"/>
            </a:endParaRPr>
          </a:p>
        </p:txBody>
      </p:sp>
      <p:sp>
        <p:nvSpPr>
          <p:cNvPr id="118803" name="Oval 19">
            <a:extLst>
              <a:ext uri="{FF2B5EF4-FFF2-40B4-BE49-F238E27FC236}">
                <a16:creationId xmlns:a16="http://schemas.microsoft.com/office/drawing/2014/main" id="{31D28E33-0C1A-4E04-8F84-BEE71DA7AE30}"/>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9032" name="Picture 20" descr="ani32">
            <a:hlinkClick r:id="rId7" action="ppaction://hlinksldjump"/>
            <a:extLst>
              <a:ext uri="{FF2B5EF4-FFF2-40B4-BE49-F238E27FC236}">
                <a16:creationId xmlns:a16="http://schemas.microsoft.com/office/drawing/2014/main" id="{18BAC983-F205-4963-A38F-C5C5C4B53EB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6EC9D3F6-62FD-4FB8-AB91-62D169A65FEA}"/>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FF9F9B84-814F-44E8-A083-3061DBC0E732}"/>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AB400E33-FE37-49E4-943A-B84D146C2CD0}"/>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87F5B901-38A0-409D-9620-97C87A8C9EEA}"/>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3C660114-F05C-473E-8298-8A5C2F5ECBCD}"/>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61DB42BA-62E8-4D7F-ADE2-6C9B422428DD}"/>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79AFE64E-E77B-4380-941C-E60C2CBF6FA5}"/>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AB92CDF7-DCA2-480A-8E8D-94BF1A3FC679}"/>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65265549-1338-44C6-B1F8-CAC6FCEAA25E}"/>
              </a:ext>
            </a:extLst>
          </p:cNvPr>
          <p:cNvSpPr>
            <a:spLocks noChangeArrowheads="1"/>
          </p:cNvSpPr>
          <p:nvPr/>
        </p:nvSpPr>
        <p:spPr bwMode="auto">
          <a:xfrm>
            <a:off x="244475" y="2316163"/>
            <a:ext cx="4175125" cy="13684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A. </a:t>
            </a:r>
            <a:r>
              <a:rPr lang="en-US" sz="2400" dirty="0" err="1">
                <a:solidFill>
                  <a:srgbClr val="000000"/>
                </a:solidFill>
                <a:latin typeface="Arial" charset="0"/>
              </a:rPr>
              <a:t>Chưa</a:t>
            </a:r>
            <a:r>
              <a:rPr lang="en-US" sz="2400" dirty="0">
                <a:solidFill>
                  <a:srgbClr val="000000"/>
                </a:solidFill>
                <a:latin typeface="Arial" charset="0"/>
              </a:rPr>
              <a:t> </a:t>
            </a:r>
            <a:r>
              <a:rPr lang="en-US" sz="2400" dirty="0" err="1">
                <a:solidFill>
                  <a:srgbClr val="000000"/>
                </a:solidFill>
                <a:latin typeface="Arial" charset="0"/>
              </a:rPr>
              <a:t>đáp</a:t>
            </a:r>
            <a:r>
              <a:rPr lang="en-US" sz="2400" dirty="0">
                <a:solidFill>
                  <a:srgbClr val="000000"/>
                </a:solidFill>
                <a:latin typeface="Arial" charset="0"/>
              </a:rPr>
              <a:t> </a:t>
            </a:r>
            <a:r>
              <a:rPr lang="en-US" sz="2400" dirty="0" err="1">
                <a:solidFill>
                  <a:srgbClr val="000000"/>
                </a:solidFill>
                <a:latin typeface="Arial" charset="0"/>
              </a:rPr>
              <a:t>ứng</a:t>
            </a:r>
            <a:r>
              <a:rPr lang="en-US" sz="2400" dirty="0">
                <a:solidFill>
                  <a:srgbClr val="000000"/>
                </a:solidFill>
                <a:latin typeface="Arial" charset="0"/>
              </a:rPr>
              <a:t> </a:t>
            </a:r>
            <a:r>
              <a:rPr lang="en-US" sz="2400" dirty="0" err="1">
                <a:solidFill>
                  <a:srgbClr val="000000"/>
                </a:solidFill>
                <a:latin typeface="Arial" charset="0"/>
              </a:rPr>
              <a:t>được</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yêu</a:t>
            </a:r>
            <a:r>
              <a:rPr lang="en-US" sz="2400" dirty="0">
                <a:solidFill>
                  <a:srgbClr val="000000"/>
                </a:solidFill>
                <a:latin typeface="Arial" charset="0"/>
              </a:rPr>
              <a:t> </a:t>
            </a:r>
            <a:r>
              <a:rPr lang="en-US" sz="2400" dirty="0" err="1">
                <a:solidFill>
                  <a:srgbClr val="000000"/>
                </a:solidFill>
                <a:latin typeface="Arial" charset="0"/>
              </a:rPr>
              <a:t>cầu</a:t>
            </a:r>
            <a:r>
              <a:rPr lang="en-US" sz="2400" dirty="0">
                <a:solidFill>
                  <a:srgbClr val="000000"/>
                </a:solidFill>
                <a:latin typeface="Arial" charset="0"/>
              </a:rPr>
              <a:t> </a:t>
            </a:r>
            <a:r>
              <a:rPr lang="en-US" sz="2400" dirty="0" err="1">
                <a:solidFill>
                  <a:srgbClr val="000000"/>
                </a:solidFill>
                <a:latin typeface="Arial" charset="0"/>
              </a:rPr>
              <a:t>hiện</a:t>
            </a:r>
            <a:r>
              <a:rPr lang="en-US" sz="2400" dirty="0">
                <a:solidFill>
                  <a:srgbClr val="000000"/>
                </a:solidFill>
                <a:latin typeface="Arial" charset="0"/>
              </a:rPr>
              <a:t> nay </a:t>
            </a:r>
          </a:p>
        </p:txBody>
      </p:sp>
      <p:sp>
        <p:nvSpPr>
          <p:cNvPr id="27" name="AutoShape 13">
            <a:extLst>
              <a:ext uri="{FF2B5EF4-FFF2-40B4-BE49-F238E27FC236}">
                <a16:creationId xmlns:a16="http://schemas.microsoft.com/office/drawing/2014/main" id="{6D34E228-C37B-4D3E-8CDA-71770BDFB775}"/>
              </a:ext>
            </a:extLst>
          </p:cNvPr>
          <p:cNvSpPr>
            <a:spLocks noChangeArrowheads="1"/>
          </p:cNvSpPr>
          <p:nvPr/>
        </p:nvSpPr>
        <p:spPr bwMode="auto">
          <a:xfrm>
            <a:off x="4724400" y="2316163"/>
            <a:ext cx="4175125" cy="13684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B. </a:t>
            </a:r>
            <a:r>
              <a:rPr lang="en-US" sz="2400" dirty="0" err="1">
                <a:solidFill>
                  <a:srgbClr val="000000"/>
                </a:solidFill>
                <a:latin typeface="Arial" charset="0"/>
              </a:rPr>
              <a:t>Giải</a:t>
            </a:r>
            <a:r>
              <a:rPr lang="en-US" sz="2400" dirty="0">
                <a:solidFill>
                  <a:srgbClr val="000000"/>
                </a:solidFill>
                <a:latin typeface="Arial" charset="0"/>
              </a:rPr>
              <a:t> </a:t>
            </a:r>
            <a:r>
              <a:rPr lang="en-US" sz="2400" dirty="0" err="1">
                <a:solidFill>
                  <a:srgbClr val="000000"/>
                </a:solidFill>
                <a:latin typeface="Arial" charset="0"/>
              </a:rPr>
              <a:t>quyết</a:t>
            </a:r>
            <a:r>
              <a:rPr lang="en-US" sz="2400" dirty="0">
                <a:solidFill>
                  <a:srgbClr val="000000"/>
                </a:solidFill>
                <a:latin typeface="Arial" charset="0"/>
              </a:rPr>
              <a:t> </a:t>
            </a:r>
            <a:r>
              <a:rPr lang="en-US" sz="2400" dirty="0" err="1">
                <a:solidFill>
                  <a:srgbClr val="000000"/>
                </a:solidFill>
                <a:latin typeface="Arial" charset="0"/>
              </a:rPr>
              <a:t>được</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tình</a:t>
            </a:r>
            <a:r>
              <a:rPr lang="en-US" sz="2400" dirty="0">
                <a:solidFill>
                  <a:srgbClr val="000000"/>
                </a:solidFill>
                <a:latin typeface="Arial" charset="0"/>
              </a:rPr>
              <a:t> </a:t>
            </a:r>
            <a:r>
              <a:rPr lang="en-US" sz="2400" dirty="0" err="1">
                <a:solidFill>
                  <a:srgbClr val="000000"/>
                </a:solidFill>
                <a:latin typeface="Arial" charset="0"/>
              </a:rPr>
              <a:t>huống</a:t>
            </a:r>
            <a:r>
              <a:rPr lang="en-US" sz="2400" dirty="0">
                <a:solidFill>
                  <a:srgbClr val="000000"/>
                </a:solidFill>
                <a:latin typeface="Arial" charset="0"/>
              </a:rPr>
              <a:t> </a:t>
            </a:r>
            <a:r>
              <a:rPr lang="en-US" sz="2400" dirty="0" err="1">
                <a:solidFill>
                  <a:srgbClr val="000000"/>
                </a:solidFill>
                <a:latin typeface="Arial" charset="0"/>
              </a:rPr>
              <a:t>phức</a:t>
            </a:r>
            <a:r>
              <a:rPr lang="en-US" sz="2400" dirty="0">
                <a:solidFill>
                  <a:srgbClr val="000000"/>
                </a:solidFill>
                <a:latin typeface="Arial" charset="0"/>
              </a:rPr>
              <a:t> </a:t>
            </a:r>
            <a:r>
              <a:rPr lang="en-US" sz="2400" dirty="0" err="1">
                <a:solidFill>
                  <a:srgbClr val="000000"/>
                </a:solidFill>
                <a:latin typeface="Arial" charset="0"/>
              </a:rPr>
              <a:t>tạp</a:t>
            </a:r>
            <a:r>
              <a:rPr lang="en-US" sz="2400" dirty="0">
                <a:solidFill>
                  <a:srgbClr val="000000"/>
                </a:solidFill>
                <a:latin typeface="Arial" charset="0"/>
              </a:rPr>
              <a:t> </a:t>
            </a:r>
            <a:endParaRPr lang="en-US"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90AC47AD-2019-4CC6-B5C5-91D40FA6C815}"/>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6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6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9FBF6DB8-9FE3-40D4-BC66-2CBF210FE335}"/>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36991E7A-F692-4FD4-A380-DBACA125DDE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A0139E5-14A8-4D0E-BB1D-28E67AE33549}"/>
              </a:ext>
            </a:extLst>
          </p:cNvPr>
          <p:cNvSpPr txBox="1">
            <a:spLocks noChangeArrowheads="1"/>
          </p:cNvSpPr>
          <p:nvPr/>
        </p:nvSpPr>
        <p:spPr bwMode="auto">
          <a:xfrm>
            <a:off x="1412875" y="862013"/>
            <a:ext cx="7624763"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i="1">
                <a:solidFill>
                  <a:srgbClr val="000000"/>
                </a:solidFill>
              </a:rPr>
              <a:t>“Xây dựng Quân đội, Công an cách mạng”</a:t>
            </a:r>
          </a:p>
          <a:p>
            <a:pPr algn="ctr"/>
            <a:r>
              <a:rPr lang="en-US" altLang="en-US" sz="2500" i="1">
                <a:solidFill>
                  <a:srgbClr val="000000"/>
                </a:solidFill>
              </a:rPr>
              <a:t>trong phương hướng xây dựng Quân đội, Công an</a:t>
            </a:r>
          </a:p>
          <a:p>
            <a:pPr algn="ctr"/>
            <a:r>
              <a:rPr lang="en-US" altLang="en-US" sz="2500" i="1">
                <a:solidFill>
                  <a:srgbClr val="000000"/>
                </a:solidFill>
              </a:rPr>
              <a:t>của Đảng ta là:</a:t>
            </a:r>
          </a:p>
        </p:txBody>
      </p:sp>
      <p:sp>
        <p:nvSpPr>
          <p:cNvPr id="65541" name="AutoShape 5">
            <a:extLst>
              <a:ext uri="{FF2B5EF4-FFF2-40B4-BE49-F238E27FC236}">
                <a16:creationId xmlns:a16="http://schemas.microsoft.com/office/drawing/2014/main" id="{805D868B-0284-4805-9BF8-CA9A0E214430}"/>
              </a:ext>
            </a:extLst>
          </p:cNvPr>
          <p:cNvSpPr>
            <a:spLocks noChangeArrowheads="1"/>
          </p:cNvSpPr>
          <p:nvPr/>
        </p:nvSpPr>
        <p:spPr bwMode="auto">
          <a:xfrm>
            <a:off x="4724400" y="4160838"/>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solidFill>
                  <a:srgbClr val="000000"/>
                </a:solidFill>
                <a:latin typeface="Arial" charset="0"/>
              </a:rPr>
              <a:t>D. </a:t>
            </a:r>
            <a:r>
              <a:rPr lang="en-US" sz="2400" dirty="0" err="1">
                <a:solidFill>
                  <a:srgbClr val="000000"/>
                </a:solidFill>
                <a:latin typeface="Arial" charset="0"/>
              </a:rPr>
              <a:t>Vấn</a:t>
            </a:r>
            <a:r>
              <a:rPr lang="en-US" sz="2400" dirty="0">
                <a:solidFill>
                  <a:srgbClr val="000000"/>
                </a:solidFill>
                <a:latin typeface="Arial" charset="0"/>
              </a:rPr>
              <a:t> </a:t>
            </a:r>
            <a:r>
              <a:rPr lang="en-US" sz="2400" dirty="0" err="1">
                <a:solidFill>
                  <a:srgbClr val="000000"/>
                </a:solidFill>
                <a:latin typeface="Arial" charset="0"/>
              </a:rPr>
              <a:t>đề</a:t>
            </a:r>
            <a:r>
              <a:rPr lang="en-US" sz="2400" dirty="0">
                <a:solidFill>
                  <a:srgbClr val="000000"/>
                </a:solidFill>
                <a:latin typeface="Arial" charset="0"/>
              </a:rPr>
              <a:t> </a:t>
            </a:r>
            <a:r>
              <a:rPr lang="en-US" sz="2400" dirty="0" err="1">
                <a:solidFill>
                  <a:srgbClr val="000000"/>
                </a:solidFill>
                <a:latin typeface="Arial" charset="0"/>
              </a:rPr>
              <a:t>cơ</a:t>
            </a:r>
            <a:r>
              <a:rPr lang="en-US" sz="2400" dirty="0">
                <a:solidFill>
                  <a:srgbClr val="000000"/>
                </a:solidFill>
                <a:latin typeface="Arial" charset="0"/>
              </a:rPr>
              <a:t> </a:t>
            </a:r>
            <a:r>
              <a:rPr lang="en-US" sz="2400" dirty="0" err="1">
                <a:solidFill>
                  <a:srgbClr val="000000"/>
                </a:solidFill>
                <a:latin typeface="Arial" charset="0"/>
              </a:rPr>
              <a:t>bản</a:t>
            </a:r>
            <a:r>
              <a:rPr lang="en-US" sz="2400" dirty="0">
                <a:solidFill>
                  <a:srgbClr val="000000"/>
                </a:solidFill>
                <a:latin typeface="Arial" charset="0"/>
              </a:rPr>
              <a:t> </a:t>
            </a:r>
          </a:p>
          <a:p>
            <a:pPr algn="ctr">
              <a:defRPr/>
            </a:pPr>
            <a:r>
              <a:rPr lang="en-US" sz="2400" dirty="0" err="1">
                <a:solidFill>
                  <a:srgbClr val="000000"/>
                </a:solidFill>
                <a:latin typeface="Arial" charset="0"/>
              </a:rPr>
              <a:t>hàng</a:t>
            </a:r>
            <a:r>
              <a:rPr lang="en-US" sz="2400" dirty="0">
                <a:solidFill>
                  <a:srgbClr val="000000"/>
                </a:solidFill>
                <a:latin typeface="Arial" charset="0"/>
              </a:rPr>
              <a:t> </a:t>
            </a:r>
            <a:r>
              <a:rPr lang="en-US" sz="2400" dirty="0" err="1">
                <a:solidFill>
                  <a:srgbClr val="000000"/>
                </a:solidFill>
                <a:latin typeface="Arial" charset="0"/>
              </a:rPr>
              <a:t>đầu</a:t>
            </a:r>
            <a:r>
              <a:rPr lang="en-US" sz="2400" dirty="0">
                <a:solidFill>
                  <a:srgbClr val="000000"/>
                </a:solidFill>
                <a:latin typeface="Arial" charset="0"/>
              </a:rPr>
              <a:t> </a:t>
            </a:r>
            <a:r>
              <a:rPr lang="en-US" sz="2400" dirty="0" err="1">
                <a:solidFill>
                  <a:srgbClr val="000000"/>
                </a:solidFill>
                <a:latin typeface="Arial" charset="0"/>
              </a:rPr>
              <a:t>trong</a:t>
            </a:r>
            <a:r>
              <a:rPr lang="en-US" sz="2400" dirty="0">
                <a:solidFill>
                  <a:srgbClr val="000000"/>
                </a:solidFill>
                <a:latin typeface="Arial" charset="0"/>
              </a:rPr>
              <a:t> </a:t>
            </a:r>
            <a:r>
              <a:rPr lang="en-US" sz="2400" dirty="0" err="1">
                <a:solidFill>
                  <a:srgbClr val="000000"/>
                </a:solidFill>
                <a:latin typeface="Arial" charset="0"/>
              </a:rPr>
              <a:t>mọi</a:t>
            </a:r>
            <a:r>
              <a:rPr lang="en-US" sz="2400" dirty="0">
                <a:solidFill>
                  <a:srgbClr val="000000"/>
                </a:solidFill>
                <a:latin typeface="Arial" charset="0"/>
              </a:rPr>
              <a:t> </a:t>
            </a:r>
          </a:p>
          <a:p>
            <a:pPr algn="ctr">
              <a:defRPr/>
            </a:pPr>
            <a:r>
              <a:rPr lang="en-US" sz="2400" dirty="0" err="1">
                <a:solidFill>
                  <a:srgbClr val="000000"/>
                </a:solidFill>
                <a:latin typeface="Arial" charset="0"/>
              </a:rPr>
              <a:t>giai</a:t>
            </a:r>
            <a:r>
              <a:rPr lang="en-US" sz="2400" dirty="0">
                <a:solidFill>
                  <a:srgbClr val="000000"/>
                </a:solidFill>
                <a:latin typeface="Arial" charset="0"/>
              </a:rPr>
              <a:t> </a:t>
            </a:r>
            <a:r>
              <a:rPr lang="en-US" sz="2400" dirty="0" err="1">
                <a:solidFill>
                  <a:srgbClr val="000000"/>
                </a:solidFill>
                <a:latin typeface="Arial" charset="0"/>
              </a:rPr>
              <a:t>đoạn</a:t>
            </a:r>
            <a:r>
              <a:rPr lang="en-US" sz="2400" dirty="0">
                <a:solidFill>
                  <a:srgbClr val="000000"/>
                </a:solidFill>
                <a:latin typeface="Arial" charset="0"/>
              </a:rPr>
              <a:t> </a:t>
            </a:r>
            <a:r>
              <a:rPr lang="en-US" sz="2400" dirty="0" err="1">
                <a:solidFill>
                  <a:srgbClr val="000000"/>
                </a:solidFill>
                <a:latin typeface="Arial" charset="0"/>
              </a:rPr>
              <a:t>cách</a:t>
            </a:r>
            <a:r>
              <a:rPr lang="en-US" sz="2400" dirty="0">
                <a:solidFill>
                  <a:srgbClr val="000000"/>
                </a:solidFill>
                <a:latin typeface="Arial" charset="0"/>
              </a:rPr>
              <a:t> </a:t>
            </a:r>
            <a:r>
              <a:rPr lang="en-US" sz="2400" dirty="0" err="1">
                <a:solidFill>
                  <a:srgbClr val="000000"/>
                </a:solidFill>
                <a:latin typeface="Arial" charset="0"/>
              </a:rPr>
              <a:t>mạng</a:t>
            </a:r>
            <a:endParaRPr lang="en-US" sz="2400" dirty="0">
              <a:solidFill>
                <a:srgbClr val="000000"/>
              </a:solidFill>
              <a:latin typeface="Arial" charset="0"/>
            </a:endParaRPr>
          </a:p>
        </p:txBody>
      </p:sp>
      <p:sp>
        <p:nvSpPr>
          <p:cNvPr id="65549" name="AutoShape 13">
            <a:extLst>
              <a:ext uri="{FF2B5EF4-FFF2-40B4-BE49-F238E27FC236}">
                <a16:creationId xmlns:a16="http://schemas.microsoft.com/office/drawing/2014/main" id="{407D3540-8905-4B29-A799-C5BA522845AB}"/>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B. </a:t>
            </a:r>
            <a:r>
              <a:rPr lang="en-US" sz="2400" dirty="0" err="1">
                <a:solidFill>
                  <a:srgbClr val="000000"/>
                </a:solidFill>
                <a:latin typeface="Arial" charset="0"/>
              </a:rPr>
              <a:t>Nội</a:t>
            </a:r>
            <a:r>
              <a:rPr lang="en-US" sz="2400" dirty="0">
                <a:solidFill>
                  <a:srgbClr val="000000"/>
                </a:solidFill>
                <a:latin typeface="Arial" charset="0"/>
              </a:rPr>
              <a:t> dung </a:t>
            </a:r>
            <a:r>
              <a:rPr lang="en-US" sz="2400" dirty="0" err="1">
                <a:solidFill>
                  <a:srgbClr val="000000"/>
                </a:solidFill>
                <a:latin typeface="Arial" charset="0"/>
              </a:rPr>
              <a:t>quan</a:t>
            </a:r>
            <a:r>
              <a:rPr lang="en-US" sz="2400" dirty="0">
                <a:solidFill>
                  <a:srgbClr val="000000"/>
                </a:solidFill>
                <a:latin typeface="Arial" charset="0"/>
              </a:rPr>
              <a:t> </a:t>
            </a:r>
            <a:r>
              <a:rPr lang="en-US" sz="2400" dirty="0" err="1">
                <a:solidFill>
                  <a:srgbClr val="000000"/>
                </a:solidFill>
                <a:latin typeface="Arial" charset="0"/>
              </a:rPr>
              <a:t>trọng</a:t>
            </a:r>
            <a:endParaRPr lang="en-US" sz="2400" dirty="0">
              <a:solidFill>
                <a:srgbClr val="000000"/>
              </a:solidFill>
              <a:latin typeface="Arial" charset="0"/>
            </a:endParaRPr>
          </a:p>
          <a:p>
            <a:pPr algn="ctr" eaLnBrk="1" hangingPunct="1">
              <a:defRPr/>
            </a:pPr>
            <a:r>
              <a:rPr lang="en-US" sz="2400" dirty="0">
                <a:solidFill>
                  <a:srgbClr val="000000"/>
                </a:solidFill>
                <a:latin typeface="Arial" charset="0"/>
              </a:rPr>
              <a:t> </a:t>
            </a:r>
            <a:r>
              <a:rPr lang="en-US" sz="2400" dirty="0" err="1">
                <a:solidFill>
                  <a:srgbClr val="000000"/>
                </a:solidFill>
                <a:latin typeface="Arial" charset="0"/>
              </a:rPr>
              <a:t>trong</a:t>
            </a:r>
            <a:r>
              <a:rPr lang="en-US" sz="2400" dirty="0">
                <a:solidFill>
                  <a:srgbClr val="000000"/>
                </a:solidFill>
                <a:latin typeface="Arial" charset="0"/>
              </a:rPr>
              <a:t> </a:t>
            </a:r>
            <a:r>
              <a:rPr lang="en-US" sz="2400" dirty="0" err="1">
                <a:solidFill>
                  <a:srgbClr val="000000"/>
                </a:solidFill>
                <a:latin typeface="Arial" charset="0"/>
              </a:rPr>
              <a:t>sự</a:t>
            </a:r>
            <a:r>
              <a:rPr lang="en-US" sz="2400" dirty="0">
                <a:solidFill>
                  <a:srgbClr val="000000"/>
                </a:solidFill>
                <a:latin typeface="Arial" charset="0"/>
              </a:rPr>
              <a:t> </a:t>
            </a:r>
            <a:r>
              <a:rPr lang="en-US" sz="2400" dirty="0" err="1">
                <a:solidFill>
                  <a:srgbClr val="000000"/>
                </a:solidFill>
                <a:latin typeface="Arial" charset="0"/>
              </a:rPr>
              <a:t>nghiệp</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bảo</a:t>
            </a:r>
            <a:r>
              <a:rPr lang="en-US" sz="2400" dirty="0">
                <a:solidFill>
                  <a:srgbClr val="000000"/>
                </a:solidFill>
                <a:latin typeface="Arial" charset="0"/>
              </a:rPr>
              <a:t> </a:t>
            </a:r>
            <a:r>
              <a:rPr lang="en-US" sz="2400" dirty="0" err="1">
                <a:solidFill>
                  <a:srgbClr val="000000"/>
                </a:solidFill>
                <a:latin typeface="Arial" charset="0"/>
              </a:rPr>
              <a:t>vệ</a:t>
            </a:r>
            <a:r>
              <a:rPr lang="en-US" sz="2400" dirty="0">
                <a:solidFill>
                  <a:srgbClr val="000000"/>
                </a:solidFill>
                <a:latin typeface="Arial" charset="0"/>
              </a:rPr>
              <a:t> </a:t>
            </a:r>
            <a:r>
              <a:rPr lang="en-US" sz="2400" dirty="0" err="1">
                <a:solidFill>
                  <a:srgbClr val="000000"/>
                </a:solidFill>
                <a:latin typeface="Arial" charset="0"/>
              </a:rPr>
              <a:t>Tổ</a:t>
            </a:r>
            <a:r>
              <a:rPr lang="en-US" sz="2400" dirty="0">
                <a:solidFill>
                  <a:srgbClr val="000000"/>
                </a:solidFill>
                <a:latin typeface="Arial" charset="0"/>
              </a:rPr>
              <a:t> </a:t>
            </a:r>
            <a:r>
              <a:rPr lang="en-US" sz="2400" dirty="0" err="1">
                <a:solidFill>
                  <a:srgbClr val="000000"/>
                </a:solidFill>
                <a:latin typeface="Arial" charset="0"/>
              </a:rPr>
              <a:t>quốc</a:t>
            </a:r>
            <a:endParaRPr lang="en-US" sz="2400" b="1" dirty="0">
              <a:solidFill>
                <a:srgbClr val="000000"/>
              </a:solidFill>
              <a:latin typeface="Arial" charset="0"/>
            </a:endParaRPr>
          </a:p>
        </p:txBody>
      </p:sp>
      <p:sp>
        <p:nvSpPr>
          <p:cNvPr id="118803" name="Oval 19">
            <a:extLst>
              <a:ext uri="{FF2B5EF4-FFF2-40B4-BE49-F238E27FC236}">
                <a16:creationId xmlns:a16="http://schemas.microsoft.com/office/drawing/2014/main" id="{0BEDB6AA-0151-4731-8BD0-60776DE44A55}"/>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1080" name="Picture 20" descr="ani32">
            <a:hlinkClick r:id="rId7" action="ppaction://hlinksldjump"/>
            <a:extLst>
              <a:ext uri="{FF2B5EF4-FFF2-40B4-BE49-F238E27FC236}">
                <a16:creationId xmlns:a16="http://schemas.microsoft.com/office/drawing/2014/main" id="{DF226B70-EAC9-41F4-A081-302928DE578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C15610F0-3CAC-4A13-8469-D5B535FD1C15}"/>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32F718AD-450C-4B17-ADFE-7C3DF4646613}"/>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D5B63006-62C6-4CED-95B6-A09678C70407}"/>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18871AC1-98FF-42E1-B39A-C1F32281313C}"/>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B0E2A509-5447-4CCA-8E12-EE96982BC37C}"/>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C1A7F19B-3D7F-4ABF-A2EF-B23E5D17D8F3}"/>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7805F580-F613-45F0-8C55-EA73C76E470F}"/>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D90D02AF-757D-411A-93D1-FC3ECAA102F7}"/>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C922B438-EE2F-4327-B7B6-04FBF5FE27F4}"/>
              </a:ext>
            </a:extLst>
          </p:cNvPr>
          <p:cNvSpPr>
            <a:spLocks noChangeArrowheads="1"/>
          </p:cNvSpPr>
          <p:nvPr/>
        </p:nvSpPr>
        <p:spPr bwMode="auto">
          <a:xfrm>
            <a:off x="228600" y="4160838"/>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 C. </a:t>
            </a:r>
            <a:r>
              <a:rPr lang="en-US" sz="2400" dirty="0" err="1">
                <a:solidFill>
                  <a:srgbClr val="000000"/>
                </a:solidFill>
                <a:latin typeface="Arial" charset="0"/>
              </a:rPr>
              <a:t>Vấn</a:t>
            </a:r>
            <a:r>
              <a:rPr lang="en-US" sz="2400" dirty="0">
                <a:solidFill>
                  <a:srgbClr val="000000"/>
                </a:solidFill>
                <a:latin typeface="Arial" charset="0"/>
              </a:rPr>
              <a:t> </a:t>
            </a:r>
            <a:r>
              <a:rPr lang="en-US" sz="2400" dirty="0" err="1">
                <a:solidFill>
                  <a:srgbClr val="000000"/>
                </a:solidFill>
                <a:latin typeface="Arial" charset="0"/>
              </a:rPr>
              <a:t>đề</a:t>
            </a:r>
            <a:r>
              <a:rPr lang="en-US" sz="2400" dirty="0">
                <a:solidFill>
                  <a:srgbClr val="000000"/>
                </a:solidFill>
                <a:latin typeface="Arial" charset="0"/>
              </a:rPr>
              <a:t> </a:t>
            </a:r>
            <a:r>
              <a:rPr lang="en-US" sz="2400" dirty="0" err="1">
                <a:solidFill>
                  <a:srgbClr val="000000"/>
                </a:solidFill>
                <a:latin typeface="Arial" charset="0"/>
              </a:rPr>
              <a:t>cần</a:t>
            </a:r>
            <a:r>
              <a:rPr lang="en-US" sz="2400" dirty="0">
                <a:solidFill>
                  <a:srgbClr val="000000"/>
                </a:solidFill>
                <a:latin typeface="Arial" charset="0"/>
              </a:rPr>
              <a:t> </a:t>
            </a:r>
            <a:r>
              <a:rPr lang="en-US" sz="2400" dirty="0" err="1">
                <a:solidFill>
                  <a:srgbClr val="000000"/>
                </a:solidFill>
                <a:latin typeface="Arial" charset="0"/>
              </a:rPr>
              <a:t>quan</a:t>
            </a:r>
            <a:endParaRPr lang="en-US" sz="2400" dirty="0">
              <a:solidFill>
                <a:srgbClr val="000000"/>
              </a:solidFill>
              <a:latin typeface="Arial" charset="0"/>
            </a:endParaRPr>
          </a:p>
          <a:p>
            <a:pPr algn="ctr" eaLnBrk="1" hangingPunct="1">
              <a:defRPr/>
            </a:pPr>
            <a:r>
              <a:rPr lang="en-US" sz="2400" dirty="0">
                <a:solidFill>
                  <a:srgbClr val="000000"/>
                </a:solidFill>
                <a:latin typeface="Arial" charset="0"/>
              </a:rPr>
              <a:t> </a:t>
            </a:r>
            <a:r>
              <a:rPr lang="en-US" sz="2400" dirty="0" err="1">
                <a:solidFill>
                  <a:srgbClr val="000000"/>
                </a:solidFill>
                <a:latin typeface="Arial" charset="0"/>
              </a:rPr>
              <a:t>tâm</a:t>
            </a:r>
            <a:r>
              <a:rPr lang="en-US" sz="2400" dirty="0">
                <a:solidFill>
                  <a:srgbClr val="000000"/>
                </a:solidFill>
                <a:latin typeface="Arial" charset="0"/>
              </a:rPr>
              <a:t> </a:t>
            </a:r>
            <a:r>
              <a:rPr lang="en-US" sz="2400" dirty="0" err="1">
                <a:solidFill>
                  <a:srgbClr val="000000"/>
                </a:solidFill>
                <a:latin typeface="Arial" charset="0"/>
              </a:rPr>
              <a:t>trong</a:t>
            </a:r>
            <a:r>
              <a:rPr lang="en-US" sz="2400" dirty="0">
                <a:solidFill>
                  <a:srgbClr val="000000"/>
                </a:solidFill>
                <a:latin typeface="Arial" charset="0"/>
              </a:rPr>
              <a:t> </a:t>
            </a:r>
            <a:r>
              <a:rPr lang="en-US" sz="2400" dirty="0" err="1">
                <a:solidFill>
                  <a:srgbClr val="000000"/>
                </a:solidFill>
                <a:latin typeface="Arial" charset="0"/>
              </a:rPr>
              <a:t>xây</a:t>
            </a:r>
            <a:r>
              <a:rPr lang="en-US" sz="2400" dirty="0">
                <a:solidFill>
                  <a:srgbClr val="000000"/>
                </a:solidFill>
                <a:latin typeface="Arial" charset="0"/>
              </a:rPr>
              <a:t> </a:t>
            </a:r>
            <a:r>
              <a:rPr lang="en-US" sz="2400" dirty="0" err="1">
                <a:solidFill>
                  <a:srgbClr val="000000"/>
                </a:solidFill>
                <a:latin typeface="Arial" charset="0"/>
              </a:rPr>
              <a:t>dựng</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lực</a:t>
            </a:r>
            <a:r>
              <a:rPr lang="en-US" sz="2400" dirty="0">
                <a:solidFill>
                  <a:srgbClr val="000000"/>
                </a:solidFill>
                <a:latin typeface="Arial" charset="0"/>
              </a:rPr>
              <a:t> </a:t>
            </a:r>
            <a:r>
              <a:rPr lang="en-US" sz="2400" dirty="0" err="1">
                <a:solidFill>
                  <a:srgbClr val="000000"/>
                </a:solidFill>
                <a:latin typeface="Arial" charset="0"/>
              </a:rPr>
              <a:t>lượng</a:t>
            </a:r>
            <a:r>
              <a:rPr lang="en-US" sz="2400" dirty="0">
                <a:solidFill>
                  <a:srgbClr val="000000"/>
                </a:solidFill>
                <a:latin typeface="Arial" charset="0"/>
              </a:rPr>
              <a:t> </a:t>
            </a:r>
            <a:r>
              <a:rPr lang="en-US" sz="2400" dirty="0" err="1">
                <a:solidFill>
                  <a:srgbClr val="000000"/>
                </a:solidFill>
                <a:latin typeface="Arial" charset="0"/>
              </a:rPr>
              <a:t>vũ</a:t>
            </a:r>
            <a:r>
              <a:rPr lang="en-US" sz="2400" dirty="0">
                <a:solidFill>
                  <a:srgbClr val="000000"/>
                </a:solidFill>
                <a:latin typeface="Arial" charset="0"/>
              </a:rPr>
              <a:t> </a:t>
            </a:r>
            <a:r>
              <a:rPr lang="en-US" sz="2400" dirty="0" err="1">
                <a:solidFill>
                  <a:srgbClr val="000000"/>
                </a:solidFill>
                <a:latin typeface="Arial" charset="0"/>
              </a:rPr>
              <a:t>trang</a:t>
            </a:r>
            <a:endParaRPr lang="en-US" sz="2400" b="1" dirty="0">
              <a:solidFill>
                <a:srgbClr val="000000"/>
              </a:solidFill>
              <a:latin typeface="Arial" charset="0"/>
            </a:endParaRPr>
          </a:p>
        </p:txBody>
      </p:sp>
      <p:sp>
        <p:nvSpPr>
          <p:cNvPr id="27" name="AutoShape 13">
            <a:extLst>
              <a:ext uri="{FF2B5EF4-FFF2-40B4-BE49-F238E27FC236}">
                <a16:creationId xmlns:a16="http://schemas.microsoft.com/office/drawing/2014/main" id="{8366C902-AD40-4C5F-B955-5A93E48B0583}"/>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solidFill>
                  <a:srgbClr val="000000"/>
                </a:solidFill>
                <a:latin typeface="Arial" charset="0"/>
              </a:rPr>
              <a:t>A. </a:t>
            </a:r>
            <a:r>
              <a:rPr lang="en-US" sz="2400" dirty="0" err="1">
                <a:solidFill>
                  <a:srgbClr val="000000"/>
                </a:solidFill>
                <a:latin typeface="Arial" charset="0"/>
              </a:rPr>
              <a:t>Nhiệm</a:t>
            </a:r>
            <a:r>
              <a:rPr lang="en-US" sz="2400" dirty="0">
                <a:solidFill>
                  <a:srgbClr val="000000"/>
                </a:solidFill>
                <a:latin typeface="Arial" charset="0"/>
              </a:rPr>
              <a:t> </a:t>
            </a:r>
            <a:r>
              <a:rPr lang="en-US" sz="2400" dirty="0" err="1">
                <a:solidFill>
                  <a:srgbClr val="000000"/>
                </a:solidFill>
                <a:latin typeface="Arial" charset="0"/>
              </a:rPr>
              <a:t>vụ</a:t>
            </a:r>
            <a:r>
              <a:rPr lang="en-US" sz="2400" dirty="0">
                <a:solidFill>
                  <a:srgbClr val="000000"/>
                </a:solidFill>
                <a:latin typeface="Arial" charset="0"/>
              </a:rPr>
              <a:t> </a:t>
            </a:r>
            <a:r>
              <a:rPr lang="en-US" sz="2400" dirty="0" err="1">
                <a:solidFill>
                  <a:srgbClr val="000000"/>
                </a:solidFill>
                <a:latin typeface="Arial" charset="0"/>
              </a:rPr>
              <a:t>quan</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trọng</a:t>
            </a:r>
            <a:r>
              <a:rPr lang="en-US" sz="2400" dirty="0">
                <a:solidFill>
                  <a:srgbClr val="000000"/>
                </a:solidFill>
                <a:latin typeface="Arial" charset="0"/>
              </a:rPr>
              <a:t> </a:t>
            </a:r>
            <a:r>
              <a:rPr lang="en-US" sz="2400" dirty="0" err="1">
                <a:solidFill>
                  <a:srgbClr val="000000"/>
                </a:solidFill>
                <a:latin typeface="Arial" charset="0"/>
              </a:rPr>
              <a:t>trong</a:t>
            </a:r>
            <a:r>
              <a:rPr lang="en-US" sz="2400" dirty="0">
                <a:solidFill>
                  <a:srgbClr val="000000"/>
                </a:solidFill>
                <a:latin typeface="Arial" charset="0"/>
              </a:rPr>
              <a:t> </a:t>
            </a:r>
            <a:r>
              <a:rPr lang="en-US" sz="2400" dirty="0" err="1">
                <a:solidFill>
                  <a:srgbClr val="000000"/>
                </a:solidFill>
                <a:latin typeface="Arial" charset="0"/>
              </a:rPr>
              <a:t>các</a:t>
            </a:r>
            <a:r>
              <a:rPr lang="en-US" sz="2400" dirty="0">
                <a:solidFill>
                  <a:srgbClr val="000000"/>
                </a:solidFill>
                <a:latin typeface="Arial" charset="0"/>
              </a:rPr>
              <a:t> </a:t>
            </a:r>
            <a:r>
              <a:rPr lang="en-US" sz="2400" dirty="0" err="1">
                <a:solidFill>
                  <a:srgbClr val="000000"/>
                </a:solidFill>
                <a:latin typeface="Arial" charset="0"/>
              </a:rPr>
              <a:t>thời</a:t>
            </a:r>
            <a:r>
              <a:rPr lang="en-US" sz="2400" dirty="0">
                <a:solidFill>
                  <a:srgbClr val="000000"/>
                </a:solidFill>
                <a:latin typeface="Arial" charset="0"/>
              </a:rPr>
              <a:t> </a:t>
            </a:r>
          </a:p>
          <a:p>
            <a:pPr algn="ctr" eaLnBrk="1" hangingPunct="1">
              <a:defRPr/>
            </a:pPr>
            <a:r>
              <a:rPr lang="en-US" sz="2400" dirty="0" err="1">
                <a:solidFill>
                  <a:srgbClr val="000000"/>
                </a:solidFill>
                <a:latin typeface="Arial" charset="0"/>
              </a:rPr>
              <a:t>kỳ</a:t>
            </a:r>
            <a:r>
              <a:rPr lang="en-US" sz="2400" dirty="0">
                <a:solidFill>
                  <a:srgbClr val="000000"/>
                </a:solidFill>
                <a:latin typeface="Arial" charset="0"/>
              </a:rPr>
              <a:t> </a:t>
            </a:r>
            <a:r>
              <a:rPr lang="en-US" sz="2400" dirty="0" err="1">
                <a:solidFill>
                  <a:srgbClr val="000000"/>
                </a:solidFill>
                <a:latin typeface="Arial" charset="0"/>
              </a:rPr>
              <a:t>cách</a:t>
            </a:r>
            <a:r>
              <a:rPr lang="en-US" sz="2400" dirty="0">
                <a:solidFill>
                  <a:srgbClr val="000000"/>
                </a:solidFill>
                <a:latin typeface="Arial" charset="0"/>
              </a:rPr>
              <a:t> </a:t>
            </a:r>
            <a:r>
              <a:rPr lang="en-US" sz="2400" dirty="0" err="1">
                <a:solidFill>
                  <a:srgbClr val="000000"/>
                </a:solidFill>
                <a:latin typeface="Arial" charset="0"/>
              </a:rPr>
              <a:t>mạng</a:t>
            </a:r>
            <a:endParaRPr lang="en-US" sz="24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CD8BAD46-BEA6-4581-97DF-DDF329BA829D}"/>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12A1FB20-5D9B-49A9-AAAE-D6FA0FBED4CF}"/>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2B0A1AD9-912D-43FD-B556-70D4D88565B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1617DB1-69B9-4DB2-BBF2-CD1C53EDCBAC}"/>
              </a:ext>
            </a:extLst>
          </p:cNvPr>
          <p:cNvSpPr txBox="1">
            <a:spLocks noChangeArrowheads="1"/>
          </p:cNvSpPr>
          <p:nvPr/>
        </p:nvSpPr>
        <p:spPr bwMode="auto">
          <a:xfrm>
            <a:off x="1712913" y="990600"/>
            <a:ext cx="69691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solidFill>
                  <a:srgbClr val="000000"/>
                </a:solidFill>
              </a:rPr>
              <a:t>Lá cờ của Quân đội nhân dân Việt Nam (Quân kỳ) mang dòng chữ:</a:t>
            </a:r>
            <a:endParaRPr lang="en-US" altLang="en-US" sz="2800" b="1" i="1">
              <a:solidFill>
                <a:srgbClr val="000000"/>
              </a:solidFill>
            </a:endParaRPr>
          </a:p>
        </p:txBody>
      </p:sp>
      <p:sp>
        <p:nvSpPr>
          <p:cNvPr id="65541" name="AutoShape 5">
            <a:extLst>
              <a:ext uri="{FF2B5EF4-FFF2-40B4-BE49-F238E27FC236}">
                <a16:creationId xmlns:a16="http://schemas.microsoft.com/office/drawing/2014/main" id="{48BB3375-DAEB-4D18-A3C6-28C3A02AB3BB}"/>
              </a:ext>
            </a:extLst>
          </p:cNvPr>
          <p:cNvSpPr>
            <a:spLocks noChangeArrowheads="1"/>
          </p:cNvSpPr>
          <p:nvPr/>
        </p:nvSpPr>
        <p:spPr bwMode="auto">
          <a:xfrm>
            <a:off x="228600" y="2316163"/>
            <a:ext cx="4191000" cy="12969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600" dirty="0">
                <a:solidFill>
                  <a:srgbClr val="000000"/>
                </a:solidFill>
                <a:latin typeface="Arial" charset="0"/>
              </a:rPr>
              <a:t>A. </a:t>
            </a:r>
            <a:r>
              <a:rPr lang="en-US" sz="2600" dirty="0" err="1">
                <a:solidFill>
                  <a:srgbClr val="000000"/>
                </a:solidFill>
                <a:latin typeface="Arial" charset="0"/>
              </a:rPr>
              <a:t>Quyết</a:t>
            </a:r>
            <a:r>
              <a:rPr lang="en-US" sz="2600" dirty="0">
                <a:solidFill>
                  <a:srgbClr val="000000"/>
                </a:solidFill>
                <a:latin typeface="Arial" charset="0"/>
              </a:rPr>
              <a:t> </a:t>
            </a:r>
            <a:r>
              <a:rPr lang="en-US" sz="2600" dirty="0" err="1">
                <a:solidFill>
                  <a:srgbClr val="000000"/>
                </a:solidFill>
                <a:latin typeface="Arial" charset="0"/>
              </a:rPr>
              <a:t>thắng</a:t>
            </a:r>
            <a:endParaRPr lang="en-US" sz="2600" dirty="0">
              <a:solidFill>
                <a:srgbClr val="000000"/>
              </a:solidFill>
              <a:latin typeface="Arial" charset="0"/>
            </a:endParaRPr>
          </a:p>
        </p:txBody>
      </p:sp>
      <p:sp>
        <p:nvSpPr>
          <p:cNvPr id="65549" name="AutoShape 13">
            <a:extLst>
              <a:ext uri="{FF2B5EF4-FFF2-40B4-BE49-F238E27FC236}">
                <a16:creationId xmlns:a16="http://schemas.microsoft.com/office/drawing/2014/main" id="{BD262063-DFF5-43C4-A679-CB0E049C36D9}"/>
              </a:ext>
            </a:extLst>
          </p:cNvPr>
          <p:cNvSpPr>
            <a:spLocks noChangeArrowheads="1"/>
          </p:cNvSpPr>
          <p:nvPr/>
        </p:nvSpPr>
        <p:spPr bwMode="auto">
          <a:xfrm>
            <a:off x="4724400" y="2316163"/>
            <a:ext cx="4191000" cy="129698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600" dirty="0">
                <a:solidFill>
                  <a:srgbClr val="000000"/>
                </a:solidFill>
                <a:latin typeface="Arial" charset="0"/>
              </a:rPr>
              <a:t> B. </a:t>
            </a:r>
            <a:r>
              <a:rPr lang="en-US" sz="2600" dirty="0" err="1">
                <a:solidFill>
                  <a:srgbClr val="000000"/>
                </a:solidFill>
                <a:latin typeface="Arial" charset="0"/>
              </a:rPr>
              <a:t>Quyết</a:t>
            </a:r>
            <a:r>
              <a:rPr lang="en-US" sz="2600" dirty="0">
                <a:solidFill>
                  <a:srgbClr val="000000"/>
                </a:solidFill>
                <a:latin typeface="Arial" charset="0"/>
              </a:rPr>
              <a:t> </a:t>
            </a:r>
            <a:r>
              <a:rPr lang="en-US" sz="2600" dirty="0" err="1">
                <a:solidFill>
                  <a:srgbClr val="000000"/>
                </a:solidFill>
                <a:latin typeface="Arial" charset="0"/>
              </a:rPr>
              <a:t>đánh</a:t>
            </a:r>
            <a:endParaRPr lang="en-US" sz="2600" b="1" dirty="0">
              <a:solidFill>
                <a:srgbClr val="000000"/>
              </a:solidFill>
              <a:latin typeface="Arial" charset="0"/>
            </a:endParaRPr>
          </a:p>
        </p:txBody>
      </p:sp>
      <p:sp>
        <p:nvSpPr>
          <p:cNvPr id="118803" name="Oval 19">
            <a:extLst>
              <a:ext uri="{FF2B5EF4-FFF2-40B4-BE49-F238E27FC236}">
                <a16:creationId xmlns:a16="http://schemas.microsoft.com/office/drawing/2014/main" id="{442ACB8B-AE80-48F4-943C-80D7D84D1A47}"/>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3128" name="Picture 20" descr="ani32">
            <a:hlinkClick r:id="rId7" action="ppaction://hlinksldjump"/>
            <a:extLst>
              <a:ext uri="{FF2B5EF4-FFF2-40B4-BE49-F238E27FC236}">
                <a16:creationId xmlns:a16="http://schemas.microsoft.com/office/drawing/2014/main" id="{F46AB5A8-F49F-4278-B642-E80F1298897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1E43525B-DDF7-492F-9C32-42C3C55BCB90}"/>
              </a:ext>
            </a:extLst>
          </p:cNvPr>
          <p:cNvSpPr>
            <a:spLocks noChangeArrowheads="1"/>
          </p:cNvSpPr>
          <p:nvPr/>
        </p:nvSpPr>
        <p:spPr bwMode="auto">
          <a:xfrm>
            <a:off x="48974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94E949A8-F9D2-4B30-B360-287A65FE6BB7}"/>
              </a:ext>
            </a:extLst>
          </p:cNvPr>
          <p:cNvSpPr>
            <a:spLocks noChangeArrowheads="1"/>
          </p:cNvSpPr>
          <p:nvPr/>
        </p:nvSpPr>
        <p:spPr bwMode="auto">
          <a:xfrm>
            <a:off x="4897438"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9C48D0EB-B30C-4DFA-8E4F-804E79B9D0E1}"/>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3D49DE2F-6771-4C73-AA21-BF832F5F1C1F}"/>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8DC5C8B5-F37D-4A07-B5EB-D7B4D49B61C2}"/>
              </a:ext>
            </a:extLst>
          </p:cNvPr>
          <p:cNvSpPr>
            <a:spLocks noChangeArrowheads="1"/>
          </p:cNvSpPr>
          <p:nvPr/>
        </p:nvSpPr>
        <p:spPr bwMode="auto">
          <a:xfrm>
            <a:off x="4914900" y="60166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D44DA9F9-1A23-4F7C-B905-06D6D710C420}"/>
              </a:ext>
            </a:extLst>
          </p:cNvPr>
          <p:cNvSpPr>
            <a:spLocks noChangeArrowheads="1"/>
          </p:cNvSpPr>
          <p:nvPr/>
        </p:nvSpPr>
        <p:spPr bwMode="auto">
          <a:xfrm>
            <a:off x="4914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811601B7-7E5B-493B-9AF0-4513502170BF}"/>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000000"/>
                </a:solidFill>
              </a:rPr>
              <a:t>Times</a:t>
            </a:r>
          </a:p>
        </p:txBody>
      </p:sp>
      <p:sp>
        <p:nvSpPr>
          <p:cNvPr id="118812" name="Text Box 28">
            <a:extLst>
              <a:ext uri="{FF2B5EF4-FFF2-40B4-BE49-F238E27FC236}">
                <a16:creationId xmlns:a16="http://schemas.microsoft.com/office/drawing/2014/main" id="{FB3CA0B2-E07B-4E13-9C1E-C9AD5A10B2AD}"/>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solidFill>
                <a:srgbClr val="000000"/>
              </a:solidFill>
            </a:endParaRPr>
          </a:p>
          <a:p>
            <a:pPr algn="ctr" eaLnBrk="1" hangingPunct="1">
              <a:spcBef>
                <a:spcPct val="50000"/>
              </a:spcBef>
            </a:pPr>
            <a:endParaRPr lang="en-US" altLang="en-US" b="1">
              <a:solidFill>
                <a:srgbClr val="000000"/>
              </a:solidFill>
            </a:endParaRPr>
          </a:p>
        </p:txBody>
      </p:sp>
      <p:sp>
        <p:nvSpPr>
          <p:cNvPr id="26" name="AutoShape 13">
            <a:extLst>
              <a:ext uri="{FF2B5EF4-FFF2-40B4-BE49-F238E27FC236}">
                <a16:creationId xmlns:a16="http://schemas.microsoft.com/office/drawing/2014/main" id="{5D28DF75-F2E4-458B-B843-343E006A4A40}"/>
              </a:ext>
            </a:extLst>
          </p:cNvPr>
          <p:cNvSpPr>
            <a:spLocks noChangeArrowheads="1"/>
          </p:cNvSpPr>
          <p:nvPr/>
        </p:nvSpPr>
        <p:spPr bwMode="auto">
          <a:xfrm>
            <a:off x="228600" y="4130675"/>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600" dirty="0">
                <a:solidFill>
                  <a:srgbClr val="000000"/>
                </a:solidFill>
                <a:latin typeface="Arial" charset="0"/>
              </a:rPr>
              <a:t> C. </a:t>
            </a:r>
            <a:r>
              <a:rPr lang="en-US" sz="2600" dirty="0" err="1">
                <a:solidFill>
                  <a:srgbClr val="000000"/>
                </a:solidFill>
                <a:latin typeface="Arial" charset="0"/>
              </a:rPr>
              <a:t>Quyết</a:t>
            </a:r>
            <a:r>
              <a:rPr lang="en-US" sz="2600" dirty="0">
                <a:solidFill>
                  <a:srgbClr val="000000"/>
                </a:solidFill>
                <a:latin typeface="Arial" charset="0"/>
              </a:rPr>
              <a:t> </a:t>
            </a:r>
            <a:r>
              <a:rPr lang="en-US" sz="2600" dirty="0" err="1">
                <a:solidFill>
                  <a:srgbClr val="000000"/>
                </a:solidFill>
                <a:latin typeface="Arial" charset="0"/>
              </a:rPr>
              <a:t>chiến</a:t>
            </a:r>
            <a:endParaRPr lang="en-US" sz="2600" b="1" dirty="0">
              <a:solidFill>
                <a:srgbClr val="000000"/>
              </a:solidFill>
              <a:latin typeface="Arial" charset="0"/>
            </a:endParaRPr>
          </a:p>
        </p:txBody>
      </p:sp>
      <p:sp>
        <p:nvSpPr>
          <p:cNvPr id="27" name="AutoShape 13">
            <a:extLst>
              <a:ext uri="{FF2B5EF4-FFF2-40B4-BE49-F238E27FC236}">
                <a16:creationId xmlns:a16="http://schemas.microsoft.com/office/drawing/2014/main" id="{1D1550E9-66A0-4E01-87CC-8A80DEEA2C74}"/>
              </a:ext>
            </a:extLst>
          </p:cNvPr>
          <p:cNvSpPr>
            <a:spLocks noChangeArrowheads="1"/>
          </p:cNvSpPr>
          <p:nvPr/>
        </p:nvSpPr>
        <p:spPr bwMode="auto">
          <a:xfrm>
            <a:off x="4724400" y="4130675"/>
            <a:ext cx="4191000" cy="12954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600" dirty="0">
                <a:solidFill>
                  <a:srgbClr val="000000"/>
                </a:solidFill>
                <a:latin typeface="Arial" charset="0"/>
              </a:rPr>
              <a:t> D. </a:t>
            </a:r>
            <a:r>
              <a:rPr lang="en-US" sz="2600" dirty="0" err="1">
                <a:solidFill>
                  <a:srgbClr val="000000"/>
                </a:solidFill>
                <a:latin typeface="Arial" charset="0"/>
              </a:rPr>
              <a:t>Quyết</a:t>
            </a:r>
            <a:r>
              <a:rPr lang="en-US" sz="2600" dirty="0">
                <a:solidFill>
                  <a:srgbClr val="000000"/>
                </a:solidFill>
                <a:latin typeface="Arial" charset="0"/>
              </a:rPr>
              <a:t> </a:t>
            </a:r>
            <a:r>
              <a:rPr lang="en-US" sz="2600" dirty="0" err="1">
                <a:solidFill>
                  <a:srgbClr val="000000"/>
                </a:solidFill>
                <a:latin typeface="Arial" charset="0"/>
              </a:rPr>
              <a:t>tâm</a:t>
            </a:r>
            <a:endParaRPr lang="en-US" sz="2600" b="1" dirty="0">
              <a:solidFill>
                <a:srgbClr val="000000"/>
              </a:solidFill>
              <a:latin typeface="Arial" charset="0"/>
            </a:endParaRPr>
          </a:p>
        </p:txBody>
      </p:sp>
      <p:sp>
        <p:nvSpPr>
          <p:cNvPr id="28" name="Rectangle: Rounded Corners 27">
            <a:extLst>
              <a:ext uri="{FF2B5EF4-FFF2-40B4-BE49-F238E27FC236}">
                <a16:creationId xmlns:a16="http://schemas.microsoft.com/office/drawing/2014/main" id="{189C32F0-D467-4AD0-AA07-A430D188591B}"/>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59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9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9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8E429A76-CD75-449D-864A-09526675F484}"/>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7285" name="Picture 15" descr="people008">
            <a:extLst>
              <a:ext uri="{FF2B5EF4-FFF2-40B4-BE49-F238E27FC236}">
                <a16:creationId xmlns:a16="http://schemas.microsoft.com/office/drawing/2014/main" id="{48FB6920-8E4D-47D9-A201-78DCAF3B5B0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0111E1A-3E2E-4789-864D-C0B67AB975EF}"/>
              </a:ext>
            </a:extLst>
          </p:cNvPr>
          <p:cNvSpPr txBox="1">
            <a:spLocks noChangeArrowheads="1"/>
          </p:cNvSpPr>
          <p:nvPr/>
        </p:nvSpPr>
        <p:spPr bwMode="auto">
          <a:xfrm>
            <a:off x="1795463" y="960438"/>
            <a:ext cx="6373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3000" i="1"/>
              <a:t>Ngày, tháng, năm thành lập</a:t>
            </a:r>
          </a:p>
          <a:p>
            <a:pPr algn="ctr" eaLnBrk="1" hangingPunct="1"/>
            <a:r>
              <a:rPr lang="fr-FR" altLang="en-US" sz="3000" i="1"/>
              <a:t>Dân quân tự vệ Việt Nam:</a:t>
            </a:r>
            <a:endParaRPr lang="en-US" altLang="en-US" sz="3000" b="1" i="1"/>
          </a:p>
        </p:txBody>
      </p:sp>
      <p:sp>
        <p:nvSpPr>
          <p:cNvPr id="65541" name="AutoShape 5">
            <a:extLst>
              <a:ext uri="{FF2B5EF4-FFF2-40B4-BE49-F238E27FC236}">
                <a16:creationId xmlns:a16="http://schemas.microsoft.com/office/drawing/2014/main" id="{F1E5658D-1734-4D6C-A40F-A172029232C6}"/>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fr-FR" sz="2400" dirty="0">
                <a:latin typeface="Arial" charset="0"/>
              </a:rPr>
              <a:t>28/3/1935</a:t>
            </a:r>
            <a:endParaRPr lang="en-US" sz="2400" dirty="0">
              <a:latin typeface="Arial" charset="0"/>
            </a:endParaRPr>
          </a:p>
        </p:txBody>
      </p:sp>
      <p:sp>
        <p:nvSpPr>
          <p:cNvPr id="65545" name="AutoShape 9">
            <a:extLst>
              <a:ext uri="{FF2B5EF4-FFF2-40B4-BE49-F238E27FC236}">
                <a16:creationId xmlns:a16="http://schemas.microsoft.com/office/drawing/2014/main" id="{A1CF9F9F-408A-40C5-9F87-1EB56AB96E88}"/>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 B. 30/4/1975</a:t>
            </a:r>
            <a:endParaRPr lang="en-US" sz="2300" b="1" dirty="0">
              <a:solidFill>
                <a:schemeClr val="bg1"/>
              </a:solidFill>
              <a:latin typeface="Arial" charset="0"/>
            </a:endParaRPr>
          </a:p>
        </p:txBody>
      </p:sp>
      <p:sp>
        <p:nvSpPr>
          <p:cNvPr id="97299" name="Oval 19">
            <a:extLst>
              <a:ext uri="{FF2B5EF4-FFF2-40B4-BE49-F238E27FC236}">
                <a16:creationId xmlns:a16="http://schemas.microsoft.com/office/drawing/2014/main" id="{374E9537-80D0-4B61-AED6-FC8A62AE4B01}"/>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4584" name="Picture 20" descr="ani32">
            <a:hlinkClick r:id="rId7" action="ppaction://hlinksldjump"/>
            <a:extLst>
              <a:ext uri="{FF2B5EF4-FFF2-40B4-BE49-F238E27FC236}">
                <a16:creationId xmlns:a16="http://schemas.microsoft.com/office/drawing/2014/main" id="{6FEEAD82-8B6C-4942-8F1D-8232503DCC3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864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E005B16F-ACB8-40F1-82BA-C9AA42D29CDE}"/>
              </a:ext>
            </a:extLst>
          </p:cNvPr>
          <p:cNvSpPr>
            <a:spLocks noChangeArrowheads="1"/>
          </p:cNvSpPr>
          <p:nvPr/>
        </p:nvSpPr>
        <p:spPr bwMode="auto">
          <a:xfrm>
            <a:off x="48275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7302" name="Oval 22">
            <a:extLst>
              <a:ext uri="{FF2B5EF4-FFF2-40B4-BE49-F238E27FC236}">
                <a16:creationId xmlns:a16="http://schemas.microsoft.com/office/drawing/2014/main" id="{083608BD-B827-4E99-B26C-279FAB7DFF54}"/>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7303" name="Oval 23">
            <a:extLst>
              <a:ext uri="{FF2B5EF4-FFF2-40B4-BE49-F238E27FC236}">
                <a16:creationId xmlns:a16="http://schemas.microsoft.com/office/drawing/2014/main" id="{E04AF37D-42BA-4044-AB1E-AE8F9A9D8D63}"/>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7304" name="Oval 24">
            <a:extLst>
              <a:ext uri="{FF2B5EF4-FFF2-40B4-BE49-F238E27FC236}">
                <a16:creationId xmlns:a16="http://schemas.microsoft.com/office/drawing/2014/main" id="{E7AA36A7-752C-4A68-BF8B-8DEB1C18B0DA}"/>
              </a:ext>
            </a:extLst>
          </p:cNvPr>
          <p:cNvSpPr>
            <a:spLocks noChangeArrowheads="1"/>
          </p:cNvSpPr>
          <p:nvPr/>
        </p:nvSpPr>
        <p:spPr bwMode="auto">
          <a:xfrm>
            <a:off x="48275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7305" name="Oval 25">
            <a:extLst>
              <a:ext uri="{FF2B5EF4-FFF2-40B4-BE49-F238E27FC236}">
                <a16:creationId xmlns:a16="http://schemas.microsoft.com/office/drawing/2014/main" id="{604CB555-93C2-4910-B35A-6D6D4B059970}"/>
              </a:ext>
            </a:extLst>
          </p:cNvPr>
          <p:cNvSpPr>
            <a:spLocks noChangeArrowheads="1"/>
          </p:cNvSpPr>
          <p:nvPr/>
        </p:nvSpPr>
        <p:spPr bwMode="auto">
          <a:xfrm>
            <a:off x="48133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7306" name="Oval 26">
            <a:extLst>
              <a:ext uri="{FF2B5EF4-FFF2-40B4-BE49-F238E27FC236}">
                <a16:creationId xmlns:a16="http://schemas.microsoft.com/office/drawing/2014/main" id="{0423F3A8-A165-40C9-90B6-B51982107BCF}"/>
              </a:ext>
            </a:extLst>
          </p:cNvPr>
          <p:cNvSpPr>
            <a:spLocks noChangeArrowheads="1"/>
          </p:cNvSpPr>
          <p:nvPr/>
        </p:nvSpPr>
        <p:spPr bwMode="auto">
          <a:xfrm>
            <a:off x="48275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7307" name="Text Box 27">
            <a:extLst>
              <a:ext uri="{FF2B5EF4-FFF2-40B4-BE49-F238E27FC236}">
                <a16:creationId xmlns:a16="http://schemas.microsoft.com/office/drawing/2014/main" id="{8413ECEF-F031-46A4-B93B-217AC33B78D7}"/>
              </a:ext>
            </a:extLst>
          </p:cNvPr>
          <p:cNvSpPr txBox="1">
            <a:spLocks noChangeArrowheads="1"/>
          </p:cNvSpPr>
          <p:nvPr/>
        </p:nvSpPr>
        <p:spPr bwMode="auto">
          <a:xfrm>
            <a:off x="32766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7308" name="Text Box 28">
            <a:extLst>
              <a:ext uri="{FF2B5EF4-FFF2-40B4-BE49-F238E27FC236}">
                <a16:creationId xmlns:a16="http://schemas.microsoft.com/office/drawing/2014/main" id="{C471ED01-A713-4BD6-8503-9BA3C4ECA4CC}"/>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78190943-D7F7-4CAB-AE20-FF0E2B959A16}"/>
              </a:ext>
            </a:extLst>
          </p:cNvPr>
          <p:cNvSpPr>
            <a:spLocks noChangeArrowheads="1"/>
          </p:cNvSpPr>
          <p:nvPr/>
        </p:nvSpPr>
        <p:spPr bwMode="auto">
          <a:xfrm>
            <a:off x="228600" y="413861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 C. 28/3/1930</a:t>
            </a:r>
            <a:endParaRPr lang="en-US" sz="2300" b="1" dirty="0">
              <a:solidFill>
                <a:schemeClr val="bg1"/>
              </a:solidFill>
              <a:latin typeface="Arial" charset="0"/>
            </a:endParaRPr>
          </a:p>
        </p:txBody>
      </p:sp>
      <p:sp>
        <p:nvSpPr>
          <p:cNvPr id="29" name="AutoShape 9">
            <a:extLst>
              <a:ext uri="{FF2B5EF4-FFF2-40B4-BE49-F238E27FC236}">
                <a16:creationId xmlns:a16="http://schemas.microsoft.com/office/drawing/2014/main" id="{4B1AF499-459D-4CBF-B603-ABAE55997FC4}"/>
              </a:ext>
            </a:extLst>
          </p:cNvPr>
          <p:cNvSpPr>
            <a:spLocks noChangeArrowheads="1"/>
          </p:cNvSpPr>
          <p:nvPr/>
        </p:nvSpPr>
        <p:spPr bwMode="auto">
          <a:xfrm>
            <a:off x="4724400" y="4138613"/>
            <a:ext cx="4164013"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D. 19/8/1945</a:t>
            </a:r>
            <a:endParaRPr lang="vi-VN" sz="2400" b="1" dirty="0">
              <a:latin typeface="Arial" charset="0"/>
            </a:endParaRPr>
          </a:p>
        </p:txBody>
      </p:sp>
      <p:sp>
        <p:nvSpPr>
          <p:cNvPr id="33" name="Rectangle: Rounded Corners 32">
            <a:extLst>
              <a:ext uri="{FF2B5EF4-FFF2-40B4-BE49-F238E27FC236}">
                <a16:creationId xmlns:a16="http://schemas.microsoft.com/office/drawing/2014/main" id="{655BA639-8B99-4C43-9590-F5B2116EF45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8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6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8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4" restart="whenNotActive" fill="hold" evtFilter="cancelBubble" nodeType="interactiveSeq">
                <p:stCondLst>
                  <p:cond evt="onClick" delay="0">
                    <p:tgtEl>
                      <p:spTgt spid="973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73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7306"/>
                                        </p:tgtEl>
                                      </p:cBhvr>
                                    </p:animEffect>
                                    <p:set>
                                      <p:cBhvr>
                                        <p:cTn id="42"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7305"/>
                                        </p:tgtEl>
                                      </p:cBhvr>
                                    </p:animEffect>
                                    <p:set>
                                      <p:cBhvr>
                                        <p:cTn id="46"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7304"/>
                                        </p:tgtEl>
                                      </p:cBhvr>
                                    </p:animEffect>
                                    <p:set>
                                      <p:cBhvr>
                                        <p:cTn id="50"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7303"/>
                                        </p:tgtEl>
                                      </p:cBhvr>
                                    </p:animEffect>
                                    <p:set>
                                      <p:cBhvr>
                                        <p:cTn id="54"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7302"/>
                                        </p:tgtEl>
                                      </p:cBhvr>
                                    </p:animEffect>
                                    <p:set>
                                      <p:cBhvr>
                                        <p:cTn id="58"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7301"/>
                                        </p:tgtEl>
                                      </p:cBhvr>
                                    </p:animEffect>
                                    <p:set>
                                      <p:cBhvr>
                                        <p:cTn id="62"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7299"/>
                                        </p:tgtEl>
                                      </p:cBhvr>
                                    </p:animEffect>
                                    <p:set>
                                      <p:cBhvr>
                                        <p:cTn id="66"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7282"/>
                                        </p:tgtEl>
                                      </p:cBhvr>
                                    </p:animEffect>
                                    <p:set>
                                      <p:cBhvr>
                                        <p:cTn id="70"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D911B3FB-94E9-430C-BB92-6ADEAF08ECDE}"/>
              </a:ext>
            </a:extLst>
          </p:cNvPr>
          <p:cNvSpPr>
            <a:spLocks noChangeArrowheads="1"/>
          </p:cNvSpPr>
          <p:nvPr/>
        </p:nvSpPr>
        <p:spPr bwMode="auto">
          <a:xfrm>
            <a:off x="46085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8309" name="Picture 15" descr="people008">
            <a:extLst>
              <a:ext uri="{FF2B5EF4-FFF2-40B4-BE49-F238E27FC236}">
                <a16:creationId xmlns:a16="http://schemas.microsoft.com/office/drawing/2014/main" id="{731235B1-415D-41E2-9B83-6EFEE7C3432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CAF4697-67F0-47FB-B97C-0850066E844D}"/>
              </a:ext>
            </a:extLst>
          </p:cNvPr>
          <p:cNvSpPr txBox="1">
            <a:spLocks noChangeArrowheads="1"/>
          </p:cNvSpPr>
          <p:nvPr/>
        </p:nvSpPr>
        <p:spPr bwMode="auto">
          <a:xfrm>
            <a:off x="2011363" y="960438"/>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3000" i="1"/>
              <a:t>Quan điểm của Đảng về xây dựng lực lượng vũ trang nhân dân:</a:t>
            </a:r>
            <a:endParaRPr lang="en-US" altLang="en-US" sz="3000" b="1" i="1"/>
          </a:p>
        </p:txBody>
      </p:sp>
      <p:sp>
        <p:nvSpPr>
          <p:cNvPr id="65541" name="AutoShape 5">
            <a:extLst>
              <a:ext uri="{FF2B5EF4-FFF2-40B4-BE49-F238E27FC236}">
                <a16:creationId xmlns:a16="http://schemas.microsoft.com/office/drawing/2014/main" id="{8FC52768-5D6A-4A66-9597-2167FF14CD2A}"/>
              </a:ext>
            </a:extLst>
          </p:cNvPr>
          <p:cNvSpPr>
            <a:spLocks noChangeArrowheads="1"/>
          </p:cNvSpPr>
          <p:nvPr/>
        </p:nvSpPr>
        <p:spPr bwMode="auto">
          <a:xfrm>
            <a:off x="4762500" y="4160838"/>
            <a:ext cx="4152900" cy="1325562"/>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D. </a:t>
            </a:r>
            <a:r>
              <a:rPr lang="fr-FR" sz="2400" dirty="0" err="1">
                <a:solidFill>
                  <a:schemeClr val="tx1"/>
                </a:solidFill>
              </a:rPr>
              <a:t>Tự</a:t>
            </a:r>
            <a:r>
              <a:rPr lang="fr-FR" sz="2400" dirty="0">
                <a:solidFill>
                  <a:schemeClr val="tx1"/>
                </a:solidFill>
              </a:rPr>
              <a:t> </a:t>
            </a:r>
            <a:r>
              <a:rPr lang="fr-FR" sz="2400" dirty="0" err="1">
                <a:solidFill>
                  <a:schemeClr val="tx1"/>
                </a:solidFill>
              </a:rPr>
              <a:t>lực</a:t>
            </a:r>
            <a:r>
              <a:rPr lang="fr-FR" sz="2400" dirty="0">
                <a:solidFill>
                  <a:schemeClr val="tx1"/>
                </a:solidFill>
              </a:rPr>
              <a:t>, </a:t>
            </a:r>
            <a:r>
              <a:rPr lang="fr-FR" sz="2400" dirty="0" err="1">
                <a:solidFill>
                  <a:schemeClr val="tx1"/>
                </a:solidFill>
              </a:rPr>
              <a:t>tự</a:t>
            </a:r>
            <a:r>
              <a:rPr lang="fr-FR" sz="2400" dirty="0">
                <a:solidFill>
                  <a:schemeClr val="tx1"/>
                </a:solidFill>
              </a:rPr>
              <a:t> </a:t>
            </a:r>
            <a:r>
              <a:rPr lang="fr-FR" sz="2400" dirty="0" err="1">
                <a:solidFill>
                  <a:schemeClr val="tx1"/>
                </a:solidFill>
              </a:rPr>
              <a:t>cường</a:t>
            </a:r>
            <a:r>
              <a:rPr lang="fr-FR" sz="2400" dirty="0">
                <a:solidFill>
                  <a:schemeClr val="tx1"/>
                </a:solidFill>
              </a:rPr>
              <a:t> </a:t>
            </a:r>
            <a:r>
              <a:rPr lang="fr-FR" sz="2400" dirty="0" err="1">
                <a:solidFill>
                  <a:schemeClr val="tx1"/>
                </a:solidFill>
              </a:rPr>
              <a:t>xây</a:t>
            </a:r>
            <a:endParaRPr lang="fr-FR" sz="2400" dirty="0">
              <a:solidFill>
                <a:schemeClr val="tx1"/>
              </a:solidFill>
            </a:endParaRPr>
          </a:p>
          <a:p>
            <a:pPr algn="ctr">
              <a:defRPr/>
            </a:pPr>
            <a:r>
              <a:rPr lang="fr-FR" sz="2400" dirty="0">
                <a:solidFill>
                  <a:schemeClr val="tx1"/>
                </a:solidFill>
              </a:rPr>
              <a:t> </a:t>
            </a:r>
            <a:r>
              <a:rPr lang="fr-FR" sz="2400" dirty="0" err="1">
                <a:solidFill>
                  <a:schemeClr val="tx1"/>
                </a:solidFill>
              </a:rPr>
              <a:t>dựng</a:t>
            </a:r>
            <a:r>
              <a:rPr lang="fr-FR" sz="2400" dirty="0">
                <a:solidFill>
                  <a:schemeClr val="tx1"/>
                </a:solidFill>
              </a:rPr>
              <a:t> </a:t>
            </a:r>
            <a:r>
              <a:rPr lang="fr-FR" sz="2400" dirty="0" err="1">
                <a:solidFill>
                  <a:schemeClr val="tx1"/>
                </a:solidFill>
              </a:rPr>
              <a:t>lực</a:t>
            </a:r>
            <a:r>
              <a:rPr lang="fr-FR" sz="2400" dirty="0">
                <a:solidFill>
                  <a:schemeClr val="tx1"/>
                </a:solidFill>
              </a:rPr>
              <a:t> </a:t>
            </a:r>
            <a:r>
              <a:rPr lang="fr-FR" sz="2400" dirty="0" err="1">
                <a:solidFill>
                  <a:schemeClr val="tx1"/>
                </a:solidFill>
              </a:rPr>
              <a:t>lượng</a:t>
            </a:r>
            <a:r>
              <a:rPr lang="fr-FR" sz="2400" dirty="0">
                <a:solidFill>
                  <a:schemeClr val="tx1"/>
                </a:solidFill>
              </a:rPr>
              <a:t> </a:t>
            </a:r>
            <a:r>
              <a:rPr lang="fr-FR" sz="2400" dirty="0" err="1">
                <a:solidFill>
                  <a:schemeClr val="tx1"/>
                </a:solidFill>
              </a:rPr>
              <a:t>vũ</a:t>
            </a:r>
            <a:r>
              <a:rPr lang="fr-FR" sz="2400" dirty="0">
                <a:solidFill>
                  <a:schemeClr val="tx1"/>
                </a:solidFill>
              </a:rPr>
              <a:t> </a:t>
            </a:r>
            <a:r>
              <a:rPr lang="fr-FR" sz="2400" dirty="0" err="1">
                <a:solidFill>
                  <a:schemeClr val="tx1"/>
                </a:solidFill>
              </a:rPr>
              <a:t>trang</a:t>
            </a:r>
            <a:endParaRPr lang="fr-FR" sz="2400" dirty="0">
              <a:solidFill>
                <a:schemeClr val="tx1"/>
              </a:solidFill>
            </a:endParaRPr>
          </a:p>
          <a:p>
            <a:pPr algn="ctr">
              <a:defRPr/>
            </a:pPr>
            <a:r>
              <a:rPr lang="fr-FR" sz="2400">
                <a:solidFill>
                  <a:schemeClr val="tx1"/>
                </a:solidFill>
              </a:rPr>
              <a:t>nhân </a:t>
            </a:r>
            <a:r>
              <a:rPr lang="fr-FR" sz="2400" dirty="0" err="1">
                <a:solidFill>
                  <a:schemeClr val="tx1"/>
                </a:solidFill>
              </a:rPr>
              <a:t>dân</a:t>
            </a:r>
            <a:endParaRPr lang="en-US" sz="2400" dirty="0">
              <a:solidFill>
                <a:schemeClr val="tx1"/>
              </a:solidFill>
            </a:endParaRPr>
          </a:p>
        </p:txBody>
      </p:sp>
      <p:sp>
        <p:nvSpPr>
          <p:cNvPr id="65546" name="AutoShape 10">
            <a:extLst>
              <a:ext uri="{FF2B5EF4-FFF2-40B4-BE49-F238E27FC236}">
                <a16:creationId xmlns:a16="http://schemas.microsoft.com/office/drawing/2014/main" id="{8DCF2C57-05E9-4449-9053-864C514CB8FF}"/>
              </a:ext>
            </a:extLst>
          </p:cNvPr>
          <p:cNvSpPr>
            <a:spLocks noChangeArrowheads="1"/>
          </p:cNvSpPr>
          <p:nvPr/>
        </p:nvSpPr>
        <p:spPr bwMode="auto">
          <a:xfrm>
            <a:off x="4762500" y="2316163"/>
            <a:ext cx="4152900" cy="1362075"/>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B. </a:t>
            </a:r>
            <a:r>
              <a:rPr lang="fr-FR" sz="2400" dirty="0" err="1">
                <a:solidFill>
                  <a:schemeClr val="tx1"/>
                </a:solidFill>
              </a:rPr>
              <a:t>Phát</a:t>
            </a:r>
            <a:r>
              <a:rPr lang="fr-FR" sz="2400" dirty="0">
                <a:solidFill>
                  <a:schemeClr val="tx1"/>
                </a:solidFill>
              </a:rPr>
              <a:t> </a:t>
            </a:r>
            <a:r>
              <a:rPr lang="fr-FR" sz="2400" dirty="0" err="1">
                <a:solidFill>
                  <a:schemeClr val="tx1"/>
                </a:solidFill>
              </a:rPr>
              <a:t>huy</a:t>
            </a:r>
            <a:r>
              <a:rPr lang="fr-FR" sz="2400" dirty="0">
                <a:solidFill>
                  <a:schemeClr val="tx1"/>
                </a:solidFill>
              </a:rPr>
              <a:t> </a:t>
            </a:r>
            <a:r>
              <a:rPr lang="fr-FR" sz="2400" dirty="0" err="1">
                <a:solidFill>
                  <a:schemeClr val="tx1"/>
                </a:solidFill>
              </a:rPr>
              <a:t>tự</a:t>
            </a:r>
            <a:r>
              <a:rPr lang="fr-FR" sz="2400" dirty="0">
                <a:solidFill>
                  <a:schemeClr val="tx1"/>
                </a:solidFill>
              </a:rPr>
              <a:t> </a:t>
            </a:r>
            <a:r>
              <a:rPr lang="fr-FR" sz="2400" dirty="0" err="1">
                <a:solidFill>
                  <a:schemeClr val="tx1"/>
                </a:solidFill>
              </a:rPr>
              <a:t>chủ</a:t>
            </a:r>
            <a:r>
              <a:rPr lang="fr-FR" sz="2400" dirty="0">
                <a:solidFill>
                  <a:schemeClr val="tx1"/>
                </a:solidFill>
              </a:rPr>
              <a:t>,</a:t>
            </a:r>
          </a:p>
          <a:p>
            <a:pPr algn="ctr">
              <a:defRPr/>
            </a:pPr>
            <a:r>
              <a:rPr lang="fr-FR" sz="2400" dirty="0">
                <a:solidFill>
                  <a:schemeClr val="tx1"/>
                </a:solidFill>
              </a:rPr>
              <a:t> t</a:t>
            </a:r>
            <a:r>
              <a:rPr lang="vi-VN" sz="2400" dirty="0">
                <a:solidFill>
                  <a:schemeClr val="tx1"/>
                </a:solidFill>
              </a:rPr>
              <a:t>ự lực</a:t>
            </a:r>
            <a:r>
              <a:rPr lang="fr-FR" sz="2400" dirty="0">
                <a:solidFill>
                  <a:schemeClr val="tx1"/>
                </a:solidFill>
              </a:rPr>
              <a:t> </a:t>
            </a:r>
            <a:r>
              <a:rPr lang="fr-FR" sz="2400" dirty="0" err="1">
                <a:solidFill>
                  <a:schemeClr val="tx1"/>
                </a:solidFill>
              </a:rPr>
              <a:t>xây</a:t>
            </a:r>
            <a:r>
              <a:rPr lang="fr-FR" sz="2400" dirty="0">
                <a:solidFill>
                  <a:schemeClr val="tx1"/>
                </a:solidFill>
              </a:rPr>
              <a:t> </a:t>
            </a:r>
            <a:r>
              <a:rPr lang="fr-FR" sz="2400" dirty="0" err="1">
                <a:solidFill>
                  <a:schemeClr val="tx1"/>
                </a:solidFill>
              </a:rPr>
              <a:t>dựng</a:t>
            </a:r>
            <a:r>
              <a:rPr lang="fr-FR" sz="2400" dirty="0">
                <a:solidFill>
                  <a:schemeClr val="tx1"/>
                </a:solidFill>
              </a:rPr>
              <a:t> </a:t>
            </a:r>
            <a:r>
              <a:rPr lang="fr-FR" sz="2400" dirty="0" err="1">
                <a:solidFill>
                  <a:schemeClr val="tx1"/>
                </a:solidFill>
              </a:rPr>
              <a:t>lực</a:t>
            </a:r>
            <a:r>
              <a:rPr lang="fr-FR" sz="2400" dirty="0">
                <a:solidFill>
                  <a:schemeClr val="tx1"/>
                </a:solidFill>
              </a:rPr>
              <a:t> </a:t>
            </a:r>
            <a:r>
              <a:rPr lang="fr-FR" sz="2400" dirty="0" err="1">
                <a:solidFill>
                  <a:schemeClr val="tx1"/>
                </a:solidFill>
              </a:rPr>
              <a:t>lượng</a:t>
            </a:r>
            <a:endParaRPr lang="fr-FR" sz="2400" dirty="0">
              <a:solidFill>
                <a:schemeClr val="tx1"/>
              </a:solidFill>
            </a:endParaRPr>
          </a:p>
          <a:p>
            <a:pPr algn="ctr">
              <a:defRPr/>
            </a:pPr>
            <a:r>
              <a:rPr lang="fr-FR" sz="2400">
                <a:solidFill>
                  <a:schemeClr val="tx1"/>
                </a:solidFill>
              </a:rPr>
              <a:t>vũ </a:t>
            </a:r>
            <a:r>
              <a:rPr lang="fr-FR" sz="2400" dirty="0" err="1">
                <a:solidFill>
                  <a:schemeClr val="tx1"/>
                </a:solidFill>
              </a:rPr>
              <a:t>trang</a:t>
            </a:r>
            <a:r>
              <a:rPr lang="fr-FR" sz="2400" dirty="0">
                <a:solidFill>
                  <a:schemeClr val="tx1"/>
                </a:solidFill>
              </a:rPr>
              <a:t> </a:t>
            </a:r>
            <a:r>
              <a:rPr lang="fr-FR" sz="2400" dirty="0" err="1">
                <a:solidFill>
                  <a:schemeClr val="tx1"/>
                </a:solidFill>
              </a:rPr>
              <a:t>nhân</a:t>
            </a:r>
            <a:r>
              <a:rPr lang="fr-FR" sz="2400" dirty="0">
                <a:solidFill>
                  <a:schemeClr val="tx1"/>
                </a:solidFill>
              </a:rPr>
              <a:t> </a:t>
            </a:r>
            <a:r>
              <a:rPr lang="fr-FR" sz="2400" dirty="0" err="1">
                <a:solidFill>
                  <a:schemeClr val="tx1"/>
                </a:solidFill>
              </a:rPr>
              <a:t>dân</a:t>
            </a:r>
            <a:endParaRPr lang="vi-VN" sz="2400" b="1" dirty="0">
              <a:solidFill>
                <a:schemeClr val="tx1"/>
              </a:solidFill>
            </a:endParaRPr>
          </a:p>
        </p:txBody>
      </p:sp>
      <p:sp>
        <p:nvSpPr>
          <p:cNvPr id="98323" name="Oval 19">
            <a:extLst>
              <a:ext uri="{FF2B5EF4-FFF2-40B4-BE49-F238E27FC236}">
                <a16:creationId xmlns:a16="http://schemas.microsoft.com/office/drawing/2014/main" id="{8E0D6E87-9EDC-4375-8D9D-95DB0FEFD3D0}"/>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6632" name="Picture 20" descr="ani32">
            <a:hlinkClick r:id="rId7" action="ppaction://hlinksldjump"/>
            <a:extLst>
              <a:ext uri="{FF2B5EF4-FFF2-40B4-BE49-F238E27FC236}">
                <a16:creationId xmlns:a16="http://schemas.microsoft.com/office/drawing/2014/main" id="{8E9A7CDB-F18D-4AA4-BBF1-A388C4297F4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661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166CBB26-EDE5-403B-B88E-CCE25C8563DB}"/>
              </a:ext>
            </a:extLst>
          </p:cNvPr>
          <p:cNvSpPr>
            <a:spLocks noChangeArrowheads="1"/>
          </p:cNvSpPr>
          <p:nvPr/>
        </p:nvSpPr>
        <p:spPr bwMode="auto">
          <a:xfrm>
            <a:off x="46116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8326" name="Oval 22">
            <a:extLst>
              <a:ext uri="{FF2B5EF4-FFF2-40B4-BE49-F238E27FC236}">
                <a16:creationId xmlns:a16="http://schemas.microsoft.com/office/drawing/2014/main" id="{FA86CE99-092E-47DD-B28E-D75DF7461885}"/>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8327" name="Oval 23">
            <a:extLst>
              <a:ext uri="{FF2B5EF4-FFF2-40B4-BE49-F238E27FC236}">
                <a16:creationId xmlns:a16="http://schemas.microsoft.com/office/drawing/2014/main" id="{B44C21C7-DC28-4376-9E9C-D8A69301B6B7}"/>
              </a:ext>
            </a:extLst>
          </p:cNvPr>
          <p:cNvSpPr>
            <a:spLocks noChangeArrowheads="1"/>
          </p:cNvSpPr>
          <p:nvPr/>
        </p:nvSpPr>
        <p:spPr bwMode="auto">
          <a:xfrm>
            <a:off x="4608513"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8328" name="Oval 24">
            <a:extLst>
              <a:ext uri="{FF2B5EF4-FFF2-40B4-BE49-F238E27FC236}">
                <a16:creationId xmlns:a16="http://schemas.microsoft.com/office/drawing/2014/main" id="{4F0634D3-22C0-4B6A-8433-54686BC2AF5B}"/>
              </a:ext>
            </a:extLst>
          </p:cNvPr>
          <p:cNvSpPr>
            <a:spLocks noChangeArrowheads="1"/>
          </p:cNvSpPr>
          <p:nvPr/>
        </p:nvSpPr>
        <p:spPr bwMode="auto">
          <a:xfrm>
            <a:off x="46116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8329" name="Oval 25">
            <a:extLst>
              <a:ext uri="{FF2B5EF4-FFF2-40B4-BE49-F238E27FC236}">
                <a16:creationId xmlns:a16="http://schemas.microsoft.com/office/drawing/2014/main" id="{436E52A5-8B3F-4761-B807-4C6CD307760C}"/>
              </a:ext>
            </a:extLst>
          </p:cNvPr>
          <p:cNvSpPr>
            <a:spLocks noChangeArrowheads="1"/>
          </p:cNvSpPr>
          <p:nvPr/>
        </p:nvSpPr>
        <p:spPr bwMode="auto">
          <a:xfrm>
            <a:off x="4613275"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8330" name="Oval 26">
            <a:extLst>
              <a:ext uri="{FF2B5EF4-FFF2-40B4-BE49-F238E27FC236}">
                <a16:creationId xmlns:a16="http://schemas.microsoft.com/office/drawing/2014/main" id="{472F0F3A-06B0-49DD-A505-4079929561F4}"/>
              </a:ext>
            </a:extLst>
          </p:cNvPr>
          <p:cNvSpPr>
            <a:spLocks noChangeArrowheads="1"/>
          </p:cNvSpPr>
          <p:nvPr/>
        </p:nvSpPr>
        <p:spPr bwMode="auto">
          <a:xfrm>
            <a:off x="4630738"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8331" name="Text Box 27">
            <a:extLst>
              <a:ext uri="{FF2B5EF4-FFF2-40B4-BE49-F238E27FC236}">
                <a16:creationId xmlns:a16="http://schemas.microsoft.com/office/drawing/2014/main" id="{3DA016AC-2A8F-4409-BD99-F1B2C8C4999F}"/>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8332" name="Text Box 28">
            <a:extLst>
              <a:ext uri="{FF2B5EF4-FFF2-40B4-BE49-F238E27FC236}">
                <a16:creationId xmlns:a16="http://schemas.microsoft.com/office/drawing/2014/main" id="{AC7E7847-2C69-47F8-B2C5-D19486691241}"/>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8D6966B0-C69C-4D77-9ECA-2CE6083386EA}"/>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A. </a:t>
            </a:r>
            <a:r>
              <a:rPr lang="fr-FR" sz="2400" dirty="0" err="1">
                <a:solidFill>
                  <a:schemeClr val="tx1"/>
                </a:solidFill>
              </a:rPr>
              <a:t>Phát</a:t>
            </a:r>
            <a:r>
              <a:rPr lang="fr-FR" sz="2400" dirty="0">
                <a:solidFill>
                  <a:schemeClr val="tx1"/>
                </a:solidFill>
              </a:rPr>
              <a:t> </a:t>
            </a:r>
            <a:r>
              <a:rPr lang="fr-FR" sz="2400" dirty="0" err="1">
                <a:solidFill>
                  <a:schemeClr val="tx1"/>
                </a:solidFill>
              </a:rPr>
              <a:t>huy</a:t>
            </a:r>
            <a:r>
              <a:rPr lang="fr-FR" sz="2400" dirty="0">
                <a:solidFill>
                  <a:schemeClr val="tx1"/>
                </a:solidFill>
              </a:rPr>
              <a:t> </a:t>
            </a:r>
            <a:r>
              <a:rPr lang="fr-FR" sz="2400" dirty="0" err="1">
                <a:solidFill>
                  <a:schemeClr val="tx1"/>
                </a:solidFill>
              </a:rPr>
              <a:t>nội</a:t>
            </a:r>
            <a:r>
              <a:rPr lang="fr-FR" sz="2400" dirty="0">
                <a:solidFill>
                  <a:schemeClr val="tx1"/>
                </a:solidFill>
              </a:rPr>
              <a:t> </a:t>
            </a:r>
            <a:r>
              <a:rPr lang="fr-FR" sz="2400" dirty="0" err="1">
                <a:solidFill>
                  <a:schemeClr val="tx1"/>
                </a:solidFill>
              </a:rPr>
              <a:t>lực</a:t>
            </a:r>
            <a:r>
              <a:rPr lang="fr-FR" sz="2400" dirty="0">
                <a:solidFill>
                  <a:schemeClr val="tx1"/>
                </a:solidFill>
              </a:rPr>
              <a:t>,</a:t>
            </a:r>
            <a:r>
              <a:rPr lang="vi-VN" sz="2400" dirty="0">
                <a:solidFill>
                  <a:schemeClr val="tx1"/>
                </a:solidFill>
              </a:rPr>
              <a:t> tự</a:t>
            </a:r>
            <a:endParaRPr lang="en-US" sz="2400" dirty="0">
              <a:solidFill>
                <a:schemeClr val="tx1"/>
              </a:solidFill>
            </a:endParaRPr>
          </a:p>
          <a:p>
            <a:pPr algn="ctr">
              <a:defRPr/>
            </a:pPr>
            <a:r>
              <a:rPr lang="vi-VN" sz="2400" dirty="0">
                <a:solidFill>
                  <a:schemeClr val="tx1"/>
                </a:solidFill>
              </a:rPr>
              <a:t> chủ </a:t>
            </a:r>
            <a:r>
              <a:rPr lang="fr-FR" sz="2400" dirty="0" err="1">
                <a:solidFill>
                  <a:schemeClr val="tx1"/>
                </a:solidFill>
              </a:rPr>
              <a:t>xây</a:t>
            </a:r>
            <a:r>
              <a:rPr lang="fr-FR" sz="2400" dirty="0">
                <a:solidFill>
                  <a:schemeClr val="tx1"/>
                </a:solidFill>
              </a:rPr>
              <a:t> </a:t>
            </a:r>
            <a:r>
              <a:rPr lang="fr-FR" sz="2400" dirty="0" err="1">
                <a:solidFill>
                  <a:schemeClr val="tx1"/>
                </a:solidFill>
              </a:rPr>
              <a:t>dựng</a:t>
            </a:r>
            <a:r>
              <a:rPr lang="fr-FR" sz="2400" dirty="0">
                <a:solidFill>
                  <a:schemeClr val="tx1"/>
                </a:solidFill>
              </a:rPr>
              <a:t> </a:t>
            </a:r>
            <a:r>
              <a:rPr lang="fr-FR" sz="2400" dirty="0" err="1">
                <a:solidFill>
                  <a:schemeClr val="tx1"/>
                </a:solidFill>
              </a:rPr>
              <a:t>lực</a:t>
            </a:r>
            <a:r>
              <a:rPr lang="fr-FR" sz="2400" dirty="0">
                <a:solidFill>
                  <a:schemeClr val="tx1"/>
                </a:solidFill>
              </a:rPr>
              <a:t> </a:t>
            </a:r>
            <a:r>
              <a:rPr lang="fr-FR" sz="2400" dirty="0" err="1">
                <a:solidFill>
                  <a:schemeClr val="tx1"/>
                </a:solidFill>
              </a:rPr>
              <a:t>lượng</a:t>
            </a:r>
            <a:r>
              <a:rPr lang="fr-FR" sz="2400" dirty="0">
                <a:solidFill>
                  <a:schemeClr val="tx1"/>
                </a:solidFill>
              </a:rPr>
              <a:t> </a:t>
            </a:r>
          </a:p>
          <a:p>
            <a:pPr algn="ctr">
              <a:defRPr/>
            </a:pPr>
            <a:r>
              <a:rPr lang="fr-FR" sz="2400" dirty="0" err="1">
                <a:solidFill>
                  <a:schemeClr val="tx1"/>
                </a:solidFill>
              </a:rPr>
              <a:t>vũ</a:t>
            </a:r>
            <a:r>
              <a:rPr lang="fr-FR" sz="2400" dirty="0">
                <a:solidFill>
                  <a:schemeClr val="tx1"/>
                </a:solidFill>
              </a:rPr>
              <a:t> </a:t>
            </a:r>
            <a:r>
              <a:rPr lang="fr-FR" sz="2400" dirty="0" err="1">
                <a:solidFill>
                  <a:schemeClr val="tx1"/>
                </a:solidFill>
              </a:rPr>
              <a:t>trang</a:t>
            </a:r>
            <a:r>
              <a:rPr lang="fr-FR" sz="2400" dirty="0">
                <a:solidFill>
                  <a:schemeClr val="tx1"/>
                </a:solidFill>
              </a:rPr>
              <a:t> </a:t>
            </a:r>
            <a:r>
              <a:rPr lang="fr-FR" sz="2400" dirty="0" err="1">
                <a:solidFill>
                  <a:schemeClr val="tx1"/>
                </a:solidFill>
              </a:rPr>
              <a:t>nhân</a:t>
            </a:r>
            <a:r>
              <a:rPr lang="fr-FR" sz="2400" dirty="0">
                <a:solidFill>
                  <a:schemeClr val="tx1"/>
                </a:solidFill>
              </a:rPr>
              <a:t> </a:t>
            </a:r>
            <a:r>
              <a:rPr lang="fr-FR" sz="2400" dirty="0" err="1">
                <a:solidFill>
                  <a:schemeClr val="tx1"/>
                </a:solidFill>
              </a:rPr>
              <a:t>dân</a:t>
            </a:r>
            <a:endParaRPr lang="vi-VN" sz="2400" b="1" dirty="0">
              <a:solidFill>
                <a:schemeClr val="tx1"/>
              </a:solidFill>
            </a:endParaRPr>
          </a:p>
        </p:txBody>
      </p:sp>
      <p:sp>
        <p:nvSpPr>
          <p:cNvPr id="28" name="AutoShape 10">
            <a:extLst>
              <a:ext uri="{FF2B5EF4-FFF2-40B4-BE49-F238E27FC236}">
                <a16:creationId xmlns:a16="http://schemas.microsoft.com/office/drawing/2014/main" id="{4B74410C-6509-40D1-AD66-09E9E1880AD7}"/>
              </a:ext>
            </a:extLst>
          </p:cNvPr>
          <p:cNvSpPr>
            <a:spLocks noChangeArrowheads="1"/>
          </p:cNvSpPr>
          <p:nvPr/>
        </p:nvSpPr>
        <p:spPr bwMode="auto">
          <a:xfrm>
            <a:off x="228600" y="4160838"/>
            <a:ext cx="4191000" cy="1325562"/>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C. </a:t>
            </a:r>
            <a:r>
              <a:rPr lang="fr-FR" sz="2400" dirty="0" err="1">
                <a:solidFill>
                  <a:schemeClr val="tx1"/>
                </a:solidFill>
              </a:rPr>
              <a:t>Độc</a:t>
            </a:r>
            <a:r>
              <a:rPr lang="fr-FR" sz="2400" dirty="0">
                <a:solidFill>
                  <a:schemeClr val="tx1"/>
                </a:solidFill>
              </a:rPr>
              <a:t> </a:t>
            </a:r>
            <a:r>
              <a:rPr lang="fr-FR" sz="2400" dirty="0" err="1">
                <a:solidFill>
                  <a:schemeClr val="tx1"/>
                </a:solidFill>
              </a:rPr>
              <a:t>lập</a:t>
            </a:r>
            <a:r>
              <a:rPr lang="fr-FR" sz="2400" dirty="0">
                <a:solidFill>
                  <a:schemeClr val="tx1"/>
                </a:solidFill>
              </a:rPr>
              <a:t>, </a:t>
            </a:r>
            <a:r>
              <a:rPr lang="fr-FR" sz="2400" dirty="0" err="1">
                <a:solidFill>
                  <a:schemeClr val="tx1"/>
                </a:solidFill>
              </a:rPr>
              <a:t>dựa</a:t>
            </a:r>
            <a:r>
              <a:rPr lang="fr-FR" sz="2400" dirty="0">
                <a:solidFill>
                  <a:schemeClr val="tx1"/>
                </a:solidFill>
              </a:rPr>
              <a:t> </a:t>
            </a:r>
            <a:r>
              <a:rPr lang="fr-FR" sz="2400" dirty="0" err="1">
                <a:solidFill>
                  <a:schemeClr val="tx1"/>
                </a:solidFill>
              </a:rPr>
              <a:t>vào</a:t>
            </a:r>
            <a:r>
              <a:rPr lang="fr-FR" sz="2400" dirty="0">
                <a:solidFill>
                  <a:schemeClr val="tx1"/>
                </a:solidFill>
              </a:rPr>
              <a:t> </a:t>
            </a:r>
            <a:r>
              <a:rPr lang="fr-FR" sz="2400" dirty="0" err="1">
                <a:solidFill>
                  <a:schemeClr val="tx1"/>
                </a:solidFill>
              </a:rPr>
              <a:t>sức</a:t>
            </a:r>
            <a:endParaRPr lang="fr-FR" sz="2400" dirty="0">
              <a:solidFill>
                <a:schemeClr val="tx1"/>
              </a:solidFill>
            </a:endParaRPr>
          </a:p>
          <a:p>
            <a:pPr algn="ctr">
              <a:defRPr/>
            </a:pPr>
            <a:r>
              <a:rPr lang="fr-FR" sz="2400" dirty="0">
                <a:solidFill>
                  <a:schemeClr val="tx1"/>
                </a:solidFill>
              </a:rPr>
              <a:t> </a:t>
            </a:r>
            <a:r>
              <a:rPr lang="fr-FR" sz="2400" dirty="0" err="1">
                <a:solidFill>
                  <a:schemeClr val="tx1"/>
                </a:solidFill>
              </a:rPr>
              <a:t>mình</a:t>
            </a:r>
            <a:r>
              <a:rPr lang="fr-FR" sz="2400" dirty="0">
                <a:solidFill>
                  <a:schemeClr val="tx1"/>
                </a:solidFill>
              </a:rPr>
              <a:t> </a:t>
            </a:r>
            <a:r>
              <a:rPr lang="fr-FR" sz="2400" dirty="0" err="1">
                <a:solidFill>
                  <a:schemeClr val="tx1"/>
                </a:solidFill>
              </a:rPr>
              <a:t>xây</a:t>
            </a:r>
            <a:r>
              <a:rPr lang="fr-FR" sz="2400" dirty="0">
                <a:solidFill>
                  <a:schemeClr val="tx1"/>
                </a:solidFill>
              </a:rPr>
              <a:t> </a:t>
            </a:r>
            <a:r>
              <a:rPr lang="fr-FR" sz="2400" dirty="0" err="1">
                <a:solidFill>
                  <a:schemeClr val="tx1"/>
                </a:solidFill>
              </a:rPr>
              <a:t>dựng</a:t>
            </a:r>
            <a:r>
              <a:rPr lang="fr-FR" sz="2400" dirty="0">
                <a:solidFill>
                  <a:schemeClr val="tx1"/>
                </a:solidFill>
              </a:rPr>
              <a:t>  </a:t>
            </a:r>
            <a:r>
              <a:rPr lang="fr-FR" sz="2400" dirty="0" err="1">
                <a:solidFill>
                  <a:schemeClr val="tx1"/>
                </a:solidFill>
              </a:rPr>
              <a:t>lực</a:t>
            </a:r>
            <a:r>
              <a:rPr lang="fr-FR" sz="2400" dirty="0">
                <a:solidFill>
                  <a:schemeClr val="tx1"/>
                </a:solidFill>
              </a:rPr>
              <a:t> </a:t>
            </a:r>
            <a:r>
              <a:rPr lang="fr-FR" sz="2400" dirty="0" err="1">
                <a:solidFill>
                  <a:schemeClr val="tx1"/>
                </a:solidFill>
              </a:rPr>
              <a:t>lượng</a:t>
            </a:r>
            <a:r>
              <a:rPr lang="fr-FR" sz="2400" dirty="0">
                <a:solidFill>
                  <a:schemeClr val="tx1"/>
                </a:solidFill>
              </a:rPr>
              <a:t> </a:t>
            </a:r>
          </a:p>
          <a:p>
            <a:pPr algn="ctr">
              <a:defRPr/>
            </a:pPr>
            <a:r>
              <a:rPr lang="fr-FR" sz="2400" dirty="0" err="1">
                <a:solidFill>
                  <a:schemeClr val="tx1"/>
                </a:solidFill>
              </a:rPr>
              <a:t>vũ</a:t>
            </a:r>
            <a:r>
              <a:rPr lang="fr-FR" sz="2400" dirty="0">
                <a:solidFill>
                  <a:schemeClr val="tx1"/>
                </a:solidFill>
              </a:rPr>
              <a:t> </a:t>
            </a:r>
            <a:r>
              <a:rPr lang="fr-FR" sz="2400" dirty="0" err="1">
                <a:solidFill>
                  <a:schemeClr val="tx1"/>
                </a:solidFill>
              </a:rPr>
              <a:t>trang</a:t>
            </a:r>
            <a:r>
              <a:rPr lang="fr-FR" sz="2400" dirty="0">
                <a:solidFill>
                  <a:schemeClr val="tx1"/>
                </a:solidFill>
              </a:rPr>
              <a:t> </a:t>
            </a:r>
            <a:r>
              <a:rPr lang="fr-FR" sz="2400" dirty="0" err="1">
                <a:solidFill>
                  <a:schemeClr val="tx1"/>
                </a:solidFill>
              </a:rPr>
              <a:t>nhân</a:t>
            </a:r>
            <a:r>
              <a:rPr lang="fr-FR" sz="2400" dirty="0">
                <a:solidFill>
                  <a:schemeClr val="tx1"/>
                </a:solidFill>
              </a:rPr>
              <a:t> </a:t>
            </a:r>
            <a:r>
              <a:rPr lang="fr-FR" sz="2400" dirty="0" err="1">
                <a:solidFill>
                  <a:schemeClr val="tx1"/>
                </a:solidFill>
              </a:rPr>
              <a:t>dân</a:t>
            </a:r>
            <a:endParaRPr lang="vi-VN" sz="2400" b="1" dirty="0">
              <a:solidFill>
                <a:schemeClr val="tx1"/>
              </a:solidFill>
            </a:endParaRPr>
          </a:p>
        </p:txBody>
      </p:sp>
      <p:sp>
        <p:nvSpPr>
          <p:cNvPr id="29" name="Rectangle: Rounded Corners 28">
            <a:extLst>
              <a:ext uri="{FF2B5EF4-FFF2-40B4-BE49-F238E27FC236}">
                <a16:creationId xmlns:a16="http://schemas.microsoft.com/office/drawing/2014/main" id="{E35CBF23-B924-4468-9C70-48CCAECE595C}"/>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4" restart="whenNotActive" fill="hold" evtFilter="cancelBubble" nodeType="interactiveSeq">
                <p:stCondLst>
                  <p:cond evt="onClick" delay="0">
                    <p:tgtEl>
                      <p:spTgt spid="9833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833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8330"/>
                                        </p:tgtEl>
                                      </p:cBhvr>
                                    </p:animEffect>
                                    <p:set>
                                      <p:cBhvr>
                                        <p:cTn id="42"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8329"/>
                                        </p:tgtEl>
                                      </p:cBhvr>
                                    </p:animEffect>
                                    <p:set>
                                      <p:cBhvr>
                                        <p:cTn id="46"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8328"/>
                                        </p:tgtEl>
                                      </p:cBhvr>
                                    </p:animEffect>
                                    <p:set>
                                      <p:cBhvr>
                                        <p:cTn id="50"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8327"/>
                                        </p:tgtEl>
                                      </p:cBhvr>
                                    </p:animEffect>
                                    <p:set>
                                      <p:cBhvr>
                                        <p:cTn id="54"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8326"/>
                                        </p:tgtEl>
                                      </p:cBhvr>
                                    </p:animEffect>
                                    <p:set>
                                      <p:cBhvr>
                                        <p:cTn id="58"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8325"/>
                                        </p:tgtEl>
                                      </p:cBhvr>
                                    </p:animEffect>
                                    <p:set>
                                      <p:cBhvr>
                                        <p:cTn id="62"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8323"/>
                                        </p:tgtEl>
                                      </p:cBhvr>
                                    </p:animEffect>
                                    <p:set>
                                      <p:cBhvr>
                                        <p:cTn id="66"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8306"/>
                                        </p:tgtEl>
                                      </p:cBhvr>
                                    </p:animEffect>
                                    <p:set>
                                      <p:cBhvr>
                                        <p:cTn id="70"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82DF4140-D795-4F76-BFE8-279BE45B0BCC}"/>
              </a:ext>
            </a:extLst>
          </p:cNvPr>
          <p:cNvSpPr>
            <a:spLocks noChangeArrowheads="1"/>
          </p:cNvSpPr>
          <p:nvPr/>
        </p:nvSpPr>
        <p:spPr bwMode="auto">
          <a:xfrm>
            <a:off x="4648200" y="60150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9333" name="Picture 15" descr="people008">
            <a:extLst>
              <a:ext uri="{FF2B5EF4-FFF2-40B4-BE49-F238E27FC236}">
                <a16:creationId xmlns:a16="http://schemas.microsoft.com/office/drawing/2014/main" id="{FDB37525-A8F8-4430-9E63-9D5038B0C77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F5B0870-C291-4029-A02C-0290A2EDFDC7}"/>
              </a:ext>
            </a:extLst>
          </p:cNvPr>
          <p:cNvSpPr txBox="1">
            <a:spLocks noChangeArrowheads="1"/>
          </p:cNvSpPr>
          <p:nvPr/>
        </p:nvSpPr>
        <p:spPr bwMode="auto">
          <a:xfrm>
            <a:off x="2319338" y="1198563"/>
            <a:ext cx="57626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i="1"/>
              <a:t>Dân quân tự vệ Việt Nam là:</a:t>
            </a:r>
            <a:endParaRPr lang="en-US" altLang="en-US" sz="3000" b="1" i="1"/>
          </a:p>
        </p:txBody>
      </p:sp>
      <p:sp>
        <p:nvSpPr>
          <p:cNvPr id="65541" name="AutoShape 5">
            <a:extLst>
              <a:ext uri="{FF2B5EF4-FFF2-40B4-BE49-F238E27FC236}">
                <a16:creationId xmlns:a16="http://schemas.microsoft.com/office/drawing/2014/main" id="{C155B0B0-89A7-4655-83E1-CB308E5D7B46}"/>
              </a:ext>
            </a:extLst>
          </p:cNvPr>
          <p:cNvSpPr>
            <a:spLocks noChangeArrowheads="1"/>
          </p:cNvSpPr>
          <p:nvPr/>
        </p:nvSpPr>
        <p:spPr bwMode="auto">
          <a:xfrm>
            <a:off x="228600" y="4144963"/>
            <a:ext cx="4191000" cy="1341437"/>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Một</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phận</a:t>
            </a:r>
            <a:r>
              <a:rPr lang="en-US" sz="2400" dirty="0">
                <a:latin typeface="Arial" charset="0"/>
              </a:rPr>
              <a:t> </a:t>
            </a:r>
            <a:r>
              <a:rPr lang="en-US" sz="2400" dirty="0" err="1">
                <a:latin typeface="Arial" charset="0"/>
              </a:rPr>
              <a:t>quan</a:t>
            </a:r>
            <a:r>
              <a:rPr lang="en-US" sz="2400" dirty="0">
                <a:latin typeface="Arial" charset="0"/>
              </a:rPr>
              <a:t> </a:t>
            </a:r>
          </a:p>
          <a:p>
            <a:pPr algn="ctr">
              <a:defRPr/>
            </a:pPr>
            <a:r>
              <a:rPr lang="en-US" sz="2400" dirty="0" err="1">
                <a:latin typeface="Arial" charset="0"/>
              </a:rPr>
              <a:t>trọng</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p>
          <a:p>
            <a:pPr algn="ctr">
              <a:defRPr/>
            </a:pPr>
            <a:r>
              <a:rPr lang="en-US" sz="2400" dirty="0" err="1">
                <a:latin typeface="Arial" charset="0"/>
              </a:rPr>
              <a:t>trang</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endParaRPr lang="en-US" sz="2400" dirty="0">
              <a:latin typeface="Arial" charset="0"/>
            </a:endParaRPr>
          </a:p>
        </p:txBody>
      </p:sp>
      <p:sp>
        <p:nvSpPr>
          <p:cNvPr id="65549" name="AutoShape 13">
            <a:extLst>
              <a:ext uri="{FF2B5EF4-FFF2-40B4-BE49-F238E27FC236}">
                <a16:creationId xmlns:a16="http://schemas.microsoft.com/office/drawing/2014/main" id="{1DD17FAE-D54D-4FA5-B84F-16A3C5C8A096}"/>
              </a:ext>
            </a:extLst>
          </p:cNvPr>
          <p:cNvSpPr>
            <a:spLocks noChangeArrowheads="1"/>
          </p:cNvSpPr>
          <p:nvPr/>
        </p:nvSpPr>
        <p:spPr bwMode="auto">
          <a:xfrm>
            <a:off x="2286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Một</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phận</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bản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nhất</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p>
          <a:p>
            <a:pPr algn="ctr" eaLnBrk="1" hangingPunct="1">
              <a:defRPr/>
            </a:pPr>
            <a:r>
              <a:rPr lang="en-US" sz="2400" dirty="0" err="1">
                <a:latin typeface="Arial" charset="0"/>
              </a:rPr>
              <a:t>nhân</a:t>
            </a:r>
            <a:r>
              <a:rPr lang="en-US" sz="2400" dirty="0">
                <a:latin typeface="Arial" charset="0"/>
              </a:rPr>
              <a:t> </a:t>
            </a:r>
            <a:r>
              <a:rPr lang="en-US" sz="2400" dirty="0" err="1">
                <a:latin typeface="Arial" charset="0"/>
              </a:rPr>
              <a:t>dân</a:t>
            </a:r>
            <a:endParaRPr lang="en-US" sz="2300" b="1" dirty="0">
              <a:latin typeface="Times New Roman" pitchFamily="18" charset="0"/>
              <a:cs typeface="Times New Roman" pitchFamily="18" charset="0"/>
            </a:endParaRPr>
          </a:p>
        </p:txBody>
      </p:sp>
      <p:sp>
        <p:nvSpPr>
          <p:cNvPr id="99347" name="Oval 19">
            <a:extLst>
              <a:ext uri="{FF2B5EF4-FFF2-40B4-BE49-F238E27FC236}">
                <a16:creationId xmlns:a16="http://schemas.microsoft.com/office/drawing/2014/main" id="{408AE72A-ED6E-40D6-BCA3-965F8E1ECAAF}"/>
              </a:ext>
            </a:extLst>
          </p:cNvPr>
          <p:cNvSpPr>
            <a:spLocks noChangeArrowheads="1"/>
          </p:cNvSpPr>
          <p:nvPr/>
        </p:nvSpPr>
        <p:spPr bwMode="auto">
          <a:xfrm>
            <a:off x="4660900" y="6002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8680" name="Picture 20" descr="ani32">
            <a:hlinkClick r:id="rId7" action="ppaction://hlinksldjump"/>
            <a:extLst>
              <a:ext uri="{FF2B5EF4-FFF2-40B4-BE49-F238E27FC236}">
                <a16:creationId xmlns:a16="http://schemas.microsoft.com/office/drawing/2014/main" id="{7F14687F-07A6-4AF3-AFDB-7C4AD35079E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0944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D08C5B60-6B36-460C-84C3-FED73E972F1E}"/>
              </a:ext>
            </a:extLst>
          </p:cNvPr>
          <p:cNvSpPr>
            <a:spLocks noChangeArrowheads="1"/>
          </p:cNvSpPr>
          <p:nvPr/>
        </p:nvSpPr>
        <p:spPr bwMode="auto">
          <a:xfrm>
            <a:off x="46482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9350" name="Oval 22">
            <a:extLst>
              <a:ext uri="{FF2B5EF4-FFF2-40B4-BE49-F238E27FC236}">
                <a16:creationId xmlns:a16="http://schemas.microsoft.com/office/drawing/2014/main" id="{FB01914A-0E98-4F3E-A58D-AB99BCEF605F}"/>
              </a:ext>
            </a:extLst>
          </p:cNvPr>
          <p:cNvSpPr>
            <a:spLocks noChangeArrowheads="1"/>
          </p:cNvSpPr>
          <p:nvPr/>
        </p:nvSpPr>
        <p:spPr bwMode="auto">
          <a:xfrm>
            <a:off x="466090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9351" name="Oval 23">
            <a:extLst>
              <a:ext uri="{FF2B5EF4-FFF2-40B4-BE49-F238E27FC236}">
                <a16:creationId xmlns:a16="http://schemas.microsoft.com/office/drawing/2014/main" id="{720C6913-91A6-4D41-94BA-E8188FC6382A}"/>
              </a:ext>
            </a:extLst>
          </p:cNvPr>
          <p:cNvSpPr>
            <a:spLocks noChangeArrowheads="1"/>
          </p:cNvSpPr>
          <p:nvPr/>
        </p:nvSpPr>
        <p:spPr bwMode="auto">
          <a:xfrm>
            <a:off x="46482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9352" name="Oval 24">
            <a:extLst>
              <a:ext uri="{FF2B5EF4-FFF2-40B4-BE49-F238E27FC236}">
                <a16:creationId xmlns:a16="http://schemas.microsoft.com/office/drawing/2014/main" id="{6484A6ED-0152-4A3E-904A-6021BF9E1252}"/>
              </a:ext>
            </a:extLst>
          </p:cNvPr>
          <p:cNvSpPr>
            <a:spLocks noChangeArrowheads="1"/>
          </p:cNvSpPr>
          <p:nvPr/>
        </p:nvSpPr>
        <p:spPr bwMode="auto">
          <a:xfrm>
            <a:off x="46609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9353" name="Oval 25">
            <a:extLst>
              <a:ext uri="{FF2B5EF4-FFF2-40B4-BE49-F238E27FC236}">
                <a16:creationId xmlns:a16="http://schemas.microsoft.com/office/drawing/2014/main" id="{F3475E73-00C2-42FA-8B35-44993AB50A1A}"/>
              </a:ext>
            </a:extLst>
          </p:cNvPr>
          <p:cNvSpPr>
            <a:spLocks noChangeArrowheads="1"/>
          </p:cNvSpPr>
          <p:nvPr/>
        </p:nvSpPr>
        <p:spPr bwMode="auto">
          <a:xfrm>
            <a:off x="4660900" y="6002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9354" name="Oval 26">
            <a:extLst>
              <a:ext uri="{FF2B5EF4-FFF2-40B4-BE49-F238E27FC236}">
                <a16:creationId xmlns:a16="http://schemas.microsoft.com/office/drawing/2014/main" id="{3B24299A-9372-4239-9939-5F610AFFA339}"/>
              </a:ext>
            </a:extLst>
          </p:cNvPr>
          <p:cNvSpPr>
            <a:spLocks noChangeArrowheads="1"/>
          </p:cNvSpPr>
          <p:nvPr/>
        </p:nvSpPr>
        <p:spPr bwMode="auto">
          <a:xfrm>
            <a:off x="46609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9355" name="Text Box 27">
            <a:extLst>
              <a:ext uri="{FF2B5EF4-FFF2-40B4-BE49-F238E27FC236}">
                <a16:creationId xmlns:a16="http://schemas.microsoft.com/office/drawing/2014/main" id="{DC9FFFAE-490D-474E-A4E7-86781796AC93}"/>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9356" name="Text Box 28">
            <a:extLst>
              <a:ext uri="{FF2B5EF4-FFF2-40B4-BE49-F238E27FC236}">
                <a16:creationId xmlns:a16="http://schemas.microsoft.com/office/drawing/2014/main" id="{A8DE0419-4845-44ED-9886-51A97B9DD136}"/>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77A684A6-F581-479F-9988-22C65F7CB003}"/>
              </a:ext>
            </a:extLst>
          </p:cNvPr>
          <p:cNvSpPr>
            <a:spLocks noChangeArrowheads="1"/>
          </p:cNvSpPr>
          <p:nvPr/>
        </p:nvSpPr>
        <p:spPr bwMode="auto">
          <a:xfrm>
            <a:off x="4724400" y="2301875"/>
            <a:ext cx="41910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Thành</a:t>
            </a:r>
            <a:r>
              <a:rPr lang="en-US" sz="2400" dirty="0">
                <a:latin typeface="Arial" charset="0"/>
              </a:rPr>
              <a:t> </a:t>
            </a:r>
            <a:r>
              <a:rPr lang="en-US" sz="2400" dirty="0" err="1">
                <a:latin typeface="Arial" charset="0"/>
              </a:rPr>
              <a:t>phần</a:t>
            </a:r>
            <a:r>
              <a:rPr lang="en-US" sz="2400" dirty="0">
                <a:latin typeface="Arial" charset="0"/>
              </a:rPr>
              <a:t> </a:t>
            </a:r>
            <a:r>
              <a:rPr lang="en-US" sz="2400" dirty="0" err="1">
                <a:latin typeface="Arial" charset="0"/>
              </a:rPr>
              <a:t>quan</a:t>
            </a:r>
            <a:r>
              <a:rPr lang="en-US" sz="2400" dirty="0">
                <a:latin typeface="Arial" charset="0"/>
              </a:rPr>
              <a:t> </a:t>
            </a:r>
          </a:p>
          <a:p>
            <a:pPr algn="ctr" eaLnBrk="1" hangingPunct="1">
              <a:defRPr/>
            </a:pPr>
            <a:r>
              <a:rPr lang="en-US" sz="2400" dirty="0" err="1">
                <a:latin typeface="Arial" charset="0"/>
              </a:rPr>
              <a:t>trọng</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ba</a:t>
            </a:r>
            <a:r>
              <a:rPr lang="en-US" sz="2400" dirty="0">
                <a:latin typeface="Arial" charset="0"/>
              </a:rPr>
              <a:t> </a:t>
            </a:r>
            <a:r>
              <a:rPr lang="en-US" sz="2400" dirty="0" err="1">
                <a:latin typeface="Arial" charset="0"/>
              </a:rPr>
              <a:t>thứ</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trong</a:t>
            </a:r>
            <a:r>
              <a:rPr lang="en-US" sz="2400" dirty="0">
                <a:latin typeface="Arial" charset="0"/>
              </a:rPr>
              <a:t> </a:t>
            </a:r>
          </a:p>
          <a:p>
            <a:pPr algn="ctr" eaLnBrk="1" hangingPunct="1">
              <a:defRPr/>
            </a:pP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endParaRPr lang="en-US" sz="23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707D4C5D-74DB-49AF-8088-247EA9B447A2}"/>
              </a:ext>
            </a:extLst>
          </p:cNvPr>
          <p:cNvSpPr>
            <a:spLocks noChangeArrowheads="1"/>
          </p:cNvSpPr>
          <p:nvPr/>
        </p:nvSpPr>
        <p:spPr bwMode="auto">
          <a:xfrm>
            <a:off x="4826000" y="4144963"/>
            <a:ext cx="4089400" cy="13557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đấu</a:t>
            </a:r>
            <a:r>
              <a:rPr lang="en-US" sz="2400" dirty="0">
                <a:latin typeface="Arial" charset="0"/>
              </a:rPr>
              <a:t> </a:t>
            </a:r>
          </a:p>
          <a:p>
            <a:pPr algn="ctr">
              <a:defRPr/>
            </a:pPr>
            <a:r>
              <a:rPr lang="en-US" sz="2400" dirty="0" err="1">
                <a:latin typeface="Arial" charset="0"/>
              </a:rPr>
              <a:t>thường</a:t>
            </a:r>
            <a:r>
              <a:rPr lang="en-US" sz="2400" dirty="0">
                <a:latin typeface="Arial" charset="0"/>
              </a:rPr>
              <a:t> </a:t>
            </a:r>
            <a:r>
              <a:rPr lang="en-US" sz="2400" dirty="0" err="1">
                <a:latin typeface="Arial" charset="0"/>
              </a:rPr>
              <a:t>xuyên</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mặt</a:t>
            </a:r>
            <a:r>
              <a:rPr lang="en-US" sz="2400" dirty="0">
                <a:latin typeface="Arial" charset="0"/>
              </a:rPr>
              <a:t> </a:t>
            </a:r>
          </a:p>
          <a:p>
            <a:pPr algn="ctr">
              <a:defRPr/>
            </a:pPr>
            <a:r>
              <a:rPr lang="en-US" sz="2400" dirty="0" err="1">
                <a:latin typeface="Arial" charset="0"/>
              </a:rPr>
              <a:t>trận</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vi-VN" sz="2400" b="1" dirty="0">
              <a:latin typeface="Arial" charset="0"/>
            </a:endParaRPr>
          </a:p>
        </p:txBody>
      </p:sp>
      <p:sp>
        <p:nvSpPr>
          <p:cNvPr id="39" name="Rectangle: Rounded Corners 38">
            <a:extLst>
              <a:ext uri="{FF2B5EF4-FFF2-40B4-BE49-F238E27FC236}">
                <a16:creationId xmlns:a16="http://schemas.microsoft.com/office/drawing/2014/main" id="{D6B22D2C-9AEA-41DD-9B28-165B9DB3C55E}"/>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1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28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38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4" restart="whenNotActive" fill="hold" evtFilter="cancelBubble" nodeType="interactiveSeq">
                <p:stCondLst>
                  <p:cond evt="onClick" delay="0">
                    <p:tgtEl>
                      <p:spTgt spid="9935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935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9354"/>
                                        </p:tgtEl>
                                      </p:cBhvr>
                                    </p:animEffect>
                                    <p:set>
                                      <p:cBhvr>
                                        <p:cTn id="42"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9353"/>
                                        </p:tgtEl>
                                      </p:cBhvr>
                                    </p:animEffect>
                                    <p:set>
                                      <p:cBhvr>
                                        <p:cTn id="46"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9352"/>
                                        </p:tgtEl>
                                      </p:cBhvr>
                                    </p:animEffect>
                                    <p:set>
                                      <p:cBhvr>
                                        <p:cTn id="50"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9351"/>
                                        </p:tgtEl>
                                      </p:cBhvr>
                                    </p:animEffect>
                                    <p:set>
                                      <p:cBhvr>
                                        <p:cTn id="54"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9350"/>
                                        </p:tgtEl>
                                      </p:cBhvr>
                                    </p:animEffect>
                                    <p:set>
                                      <p:cBhvr>
                                        <p:cTn id="58"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9349"/>
                                        </p:tgtEl>
                                      </p:cBhvr>
                                    </p:animEffect>
                                    <p:set>
                                      <p:cBhvr>
                                        <p:cTn id="62"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9347"/>
                                        </p:tgtEl>
                                      </p:cBhvr>
                                    </p:animEffect>
                                    <p:set>
                                      <p:cBhvr>
                                        <p:cTn id="66"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9330"/>
                                        </p:tgtEl>
                                      </p:cBhvr>
                                    </p:animEffect>
                                    <p:set>
                                      <p:cBhvr>
                                        <p:cTn id="70"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3C78EA8A-E611-4201-AD16-2F8B39364170}"/>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0357" name="Picture 15" descr="people008">
            <a:extLst>
              <a:ext uri="{FF2B5EF4-FFF2-40B4-BE49-F238E27FC236}">
                <a16:creationId xmlns:a16="http://schemas.microsoft.com/office/drawing/2014/main" id="{D1D75998-FFCB-44B5-966F-7E4172FAD541}"/>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D8F46FD-4B30-4DFD-8FC1-1984E4D5535C}"/>
              </a:ext>
            </a:extLst>
          </p:cNvPr>
          <p:cNvSpPr txBox="1">
            <a:spLocks noChangeArrowheads="1"/>
          </p:cNvSpPr>
          <p:nvPr/>
        </p:nvSpPr>
        <p:spPr bwMode="auto">
          <a:xfrm>
            <a:off x="1554163" y="806450"/>
            <a:ext cx="73612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t>Lực lượng được Chủ tịch Hồ Chí Minh</a:t>
            </a:r>
          </a:p>
          <a:p>
            <a:pPr algn="ctr"/>
            <a:r>
              <a:rPr lang="en-US" altLang="en-US" sz="2800" i="1"/>
              <a:t>đánh giá “…là lực lượng vô địch, là bức</a:t>
            </a:r>
          </a:p>
          <a:p>
            <a:pPr algn="ctr"/>
            <a:r>
              <a:rPr lang="en-US" altLang="en-US" sz="2800" i="1"/>
              <a:t>tường sắt của Tổ quốc…” đó là:</a:t>
            </a:r>
          </a:p>
        </p:txBody>
      </p:sp>
      <p:sp>
        <p:nvSpPr>
          <p:cNvPr id="65541" name="AutoShape 5">
            <a:extLst>
              <a:ext uri="{FF2B5EF4-FFF2-40B4-BE49-F238E27FC236}">
                <a16:creationId xmlns:a16="http://schemas.microsoft.com/office/drawing/2014/main" id="{09C4E183-3170-4945-83C6-FBEAC4BA0364}"/>
              </a:ext>
            </a:extLst>
          </p:cNvPr>
          <p:cNvSpPr>
            <a:spLocks noChangeArrowheads="1"/>
          </p:cNvSpPr>
          <p:nvPr/>
        </p:nvSpPr>
        <p:spPr bwMode="auto">
          <a:xfrm>
            <a:off x="4724400" y="23161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quân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vệ</a:t>
            </a:r>
            <a:r>
              <a:rPr lang="en-US" sz="2400" dirty="0">
                <a:solidFill>
                  <a:schemeClr val="tx1"/>
                </a:solidFill>
              </a:rPr>
              <a:t> </a:t>
            </a:r>
          </a:p>
        </p:txBody>
      </p:sp>
      <p:sp>
        <p:nvSpPr>
          <p:cNvPr id="65546" name="AutoShape 10">
            <a:extLst>
              <a:ext uri="{FF2B5EF4-FFF2-40B4-BE49-F238E27FC236}">
                <a16:creationId xmlns:a16="http://schemas.microsoft.com/office/drawing/2014/main" id="{0F57A20C-A7D2-45A8-AFFB-3277B27CF5AB}"/>
              </a:ext>
            </a:extLst>
          </p:cNvPr>
          <p:cNvSpPr>
            <a:spLocks noChangeArrowheads="1"/>
          </p:cNvSpPr>
          <p:nvPr/>
        </p:nvSpPr>
        <p:spPr bwMode="auto">
          <a:xfrm>
            <a:off x="228600" y="4127500"/>
            <a:ext cx="4191000" cy="1341438"/>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r>
              <a:rPr lang="en-US" sz="2400" dirty="0" err="1">
                <a:solidFill>
                  <a:schemeClr val="tx1"/>
                </a:solidFill>
              </a:rPr>
              <a:t>vũ</a:t>
            </a:r>
            <a:r>
              <a:rPr lang="en-US" sz="2400" dirty="0">
                <a:solidFill>
                  <a:schemeClr val="tx1"/>
                </a:solidFill>
              </a:rPr>
              <a:t> </a:t>
            </a:r>
            <a:r>
              <a:rPr lang="en-US" sz="2400" dirty="0" err="1">
                <a:solidFill>
                  <a:schemeClr val="tx1"/>
                </a:solidFill>
              </a:rPr>
              <a:t>trang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địa</a:t>
            </a:r>
            <a:r>
              <a:rPr lang="en-US" sz="2400" dirty="0">
                <a:solidFill>
                  <a:schemeClr val="tx1"/>
                </a:solidFill>
              </a:rPr>
              <a:t> </a:t>
            </a:r>
            <a:r>
              <a:rPr lang="en-US" sz="2400" dirty="0" err="1">
                <a:solidFill>
                  <a:schemeClr val="tx1"/>
                </a:solidFill>
              </a:rPr>
              <a:t>phương</a:t>
            </a:r>
            <a:endParaRPr lang="vi-VN" sz="2300" b="1" dirty="0">
              <a:solidFill>
                <a:schemeClr val="tx1"/>
              </a:solidFill>
            </a:endParaRPr>
          </a:p>
        </p:txBody>
      </p:sp>
      <p:sp>
        <p:nvSpPr>
          <p:cNvPr id="100371" name="Oval 19">
            <a:extLst>
              <a:ext uri="{FF2B5EF4-FFF2-40B4-BE49-F238E27FC236}">
                <a16:creationId xmlns:a16="http://schemas.microsoft.com/office/drawing/2014/main" id="{C0195375-F9E2-4AC5-9FF2-4C937464C61D}"/>
              </a:ext>
            </a:extLst>
          </p:cNvPr>
          <p:cNvSpPr>
            <a:spLocks noChangeArrowheads="1"/>
          </p:cNvSpPr>
          <p:nvPr/>
        </p:nvSpPr>
        <p:spPr bwMode="auto">
          <a:xfrm>
            <a:off x="512127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0728" name="Picture 20" descr="ani32">
            <a:hlinkClick r:id="rId7" action="ppaction://hlinksldjump"/>
            <a:extLst>
              <a:ext uri="{FF2B5EF4-FFF2-40B4-BE49-F238E27FC236}">
                <a16:creationId xmlns:a16="http://schemas.microsoft.com/office/drawing/2014/main" id="{E3CA41CC-C0C9-48CF-A148-97656E7D8D6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A457B292-768A-4ABD-99C6-43EB01A30363}"/>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0374" name="Oval 22">
            <a:extLst>
              <a:ext uri="{FF2B5EF4-FFF2-40B4-BE49-F238E27FC236}">
                <a16:creationId xmlns:a16="http://schemas.microsoft.com/office/drawing/2014/main" id="{F55AC02D-4FFA-4B54-AC34-B10A6EF4CB0C}"/>
              </a:ext>
            </a:extLst>
          </p:cNvPr>
          <p:cNvSpPr>
            <a:spLocks noChangeArrowheads="1"/>
          </p:cNvSpPr>
          <p:nvPr/>
        </p:nvSpPr>
        <p:spPr bwMode="auto">
          <a:xfrm>
            <a:off x="512127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0375" name="Oval 23">
            <a:extLst>
              <a:ext uri="{FF2B5EF4-FFF2-40B4-BE49-F238E27FC236}">
                <a16:creationId xmlns:a16="http://schemas.microsoft.com/office/drawing/2014/main" id="{AB4FC484-F569-402B-9E0D-013B90C2FA9A}"/>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0376" name="Oval 24">
            <a:extLst>
              <a:ext uri="{FF2B5EF4-FFF2-40B4-BE49-F238E27FC236}">
                <a16:creationId xmlns:a16="http://schemas.microsoft.com/office/drawing/2014/main" id="{5C59CCE0-E71D-4669-AB3A-86EC5138574B}"/>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0377" name="Oval 25">
            <a:extLst>
              <a:ext uri="{FF2B5EF4-FFF2-40B4-BE49-F238E27FC236}">
                <a16:creationId xmlns:a16="http://schemas.microsoft.com/office/drawing/2014/main" id="{BED0CDDF-5930-4048-9FE7-4DFFD8BD3294}"/>
              </a:ext>
            </a:extLst>
          </p:cNvPr>
          <p:cNvSpPr>
            <a:spLocks noChangeArrowheads="1"/>
          </p:cNvSpPr>
          <p:nvPr/>
        </p:nvSpPr>
        <p:spPr bwMode="auto">
          <a:xfrm>
            <a:off x="5118100"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0378" name="Oval 26">
            <a:extLst>
              <a:ext uri="{FF2B5EF4-FFF2-40B4-BE49-F238E27FC236}">
                <a16:creationId xmlns:a16="http://schemas.microsoft.com/office/drawing/2014/main" id="{3E236011-53BE-4561-BA13-A1566FA8985E}"/>
              </a:ext>
            </a:extLst>
          </p:cNvPr>
          <p:cNvSpPr>
            <a:spLocks noChangeArrowheads="1"/>
          </p:cNvSpPr>
          <p:nvPr/>
        </p:nvSpPr>
        <p:spPr bwMode="auto">
          <a:xfrm>
            <a:off x="5113338" y="61134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0379" name="Text Box 27">
            <a:extLst>
              <a:ext uri="{FF2B5EF4-FFF2-40B4-BE49-F238E27FC236}">
                <a16:creationId xmlns:a16="http://schemas.microsoft.com/office/drawing/2014/main" id="{94B96829-1E90-4F52-9B8F-163511176C4F}"/>
              </a:ext>
            </a:extLst>
          </p:cNvPr>
          <p:cNvSpPr txBox="1">
            <a:spLocks noChangeArrowheads="1"/>
          </p:cNvSpPr>
          <p:nvPr/>
        </p:nvSpPr>
        <p:spPr bwMode="auto">
          <a:xfrm>
            <a:off x="3505200" y="6110288"/>
            <a:ext cx="1165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0380" name="Text Box 28">
            <a:extLst>
              <a:ext uri="{FF2B5EF4-FFF2-40B4-BE49-F238E27FC236}">
                <a16:creationId xmlns:a16="http://schemas.microsoft.com/office/drawing/2014/main" id="{8F79B04F-6E80-4BE8-8658-C0ED59896047}"/>
              </a:ext>
            </a:extLst>
          </p:cNvPr>
          <p:cNvSpPr txBox="1">
            <a:spLocks noChangeArrowheads="1"/>
          </p:cNvSpPr>
          <p:nvPr/>
        </p:nvSpPr>
        <p:spPr bwMode="auto">
          <a:xfrm>
            <a:off x="50292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23FD6BAC-5AE1-4738-BBB6-976ED9A42DF1}"/>
              </a:ext>
            </a:extLst>
          </p:cNvPr>
          <p:cNvSpPr>
            <a:spLocks noChangeArrowheads="1"/>
          </p:cNvSpPr>
          <p:nvPr/>
        </p:nvSpPr>
        <p:spPr bwMode="auto">
          <a:xfrm>
            <a:off x="228600" y="2316163"/>
            <a:ext cx="4191000" cy="1341437"/>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r>
              <a:rPr lang="en-US" sz="2400" dirty="0" err="1">
                <a:solidFill>
                  <a:schemeClr val="tx1"/>
                </a:solidFill>
              </a:rPr>
              <a:t>vũ</a:t>
            </a:r>
            <a:r>
              <a:rPr lang="en-US" sz="2400" dirty="0">
                <a:solidFill>
                  <a:schemeClr val="tx1"/>
                </a:solidFill>
              </a:rPr>
              <a:t> </a:t>
            </a:r>
            <a:r>
              <a:rPr lang="en-US" sz="2400" dirty="0" err="1">
                <a:solidFill>
                  <a:schemeClr val="tx1"/>
                </a:solidFill>
              </a:rPr>
              <a:t>trang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quần</a:t>
            </a:r>
            <a:r>
              <a:rPr lang="en-US" sz="2400" dirty="0">
                <a:solidFill>
                  <a:schemeClr val="tx1"/>
                </a:solidFill>
              </a:rPr>
              <a:t> </a:t>
            </a:r>
            <a:r>
              <a:rPr lang="en-US" sz="2400" dirty="0" err="1">
                <a:solidFill>
                  <a:schemeClr val="tx1"/>
                </a:solidFill>
              </a:rPr>
              <a:t>chúng</a:t>
            </a:r>
            <a:endParaRPr lang="vi-VN" sz="2300" b="1" dirty="0">
              <a:solidFill>
                <a:schemeClr val="tx1"/>
              </a:solidFill>
            </a:endParaRPr>
          </a:p>
        </p:txBody>
      </p:sp>
      <p:sp>
        <p:nvSpPr>
          <p:cNvPr id="28" name="AutoShape 10">
            <a:extLst>
              <a:ext uri="{FF2B5EF4-FFF2-40B4-BE49-F238E27FC236}">
                <a16:creationId xmlns:a16="http://schemas.microsoft.com/office/drawing/2014/main" id="{8F41BBDF-FA7B-415F-A0C0-E1C9982DD59D}"/>
              </a:ext>
            </a:extLst>
          </p:cNvPr>
          <p:cNvSpPr>
            <a:spLocks noChangeArrowheads="1"/>
          </p:cNvSpPr>
          <p:nvPr/>
        </p:nvSpPr>
        <p:spPr bwMode="auto">
          <a:xfrm>
            <a:off x="4724400" y="4127500"/>
            <a:ext cx="4191000" cy="1341438"/>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r>
              <a:rPr lang="en-US" sz="2400" dirty="0" err="1">
                <a:solidFill>
                  <a:schemeClr val="tx1"/>
                </a:solidFill>
              </a:rPr>
              <a:t>vũ</a:t>
            </a:r>
            <a:r>
              <a:rPr lang="en-US" sz="2400" dirty="0">
                <a:solidFill>
                  <a:schemeClr val="tx1"/>
                </a:solidFill>
              </a:rPr>
              <a:t> </a:t>
            </a:r>
            <a:r>
              <a:rPr lang="en-US" sz="2400" dirty="0" err="1">
                <a:solidFill>
                  <a:schemeClr val="tx1"/>
                </a:solidFill>
              </a:rPr>
              <a:t>trang</a:t>
            </a:r>
            <a:endParaRPr lang="en-US" sz="2400" dirty="0">
              <a:solidFill>
                <a:schemeClr val="tx1"/>
              </a:solidFill>
            </a:endParaRPr>
          </a:p>
          <a:p>
            <a:pPr algn="ctr" eaLnBrk="1" hangingPunct="1">
              <a:defRPr/>
            </a:pPr>
            <a:r>
              <a:rPr lang="en-US" sz="2400">
                <a:solidFill>
                  <a:schemeClr val="tx1"/>
                </a:solidFill>
              </a:rPr>
              <a:t>tại </a:t>
            </a:r>
            <a:r>
              <a:rPr lang="en-US" sz="2400" dirty="0" err="1">
                <a:solidFill>
                  <a:schemeClr val="tx1"/>
                </a:solidFill>
              </a:rPr>
              <a:t>chỗ</a:t>
            </a:r>
            <a:endParaRPr lang="en-US" sz="2300" b="1" dirty="0">
              <a:solidFill>
                <a:schemeClr val="tx1"/>
              </a:solidFill>
            </a:endParaRPr>
          </a:p>
        </p:txBody>
      </p:sp>
      <p:sp>
        <p:nvSpPr>
          <p:cNvPr id="30" name="Rectangle: Rounded Corners 29">
            <a:extLst>
              <a:ext uri="{FF2B5EF4-FFF2-40B4-BE49-F238E27FC236}">
                <a16:creationId xmlns:a16="http://schemas.microsoft.com/office/drawing/2014/main" id="{6997FE15-DA8F-4AB2-B148-B40FD3EBEB41}"/>
              </a:ext>
            </a:extLst>
          </p:cNvPr>
          <p:cNvSpPr/>
          <p:nvPr/>
        </p:nvSpPr>
        <p:spPr bwMode="auto">
          <a:xfrm>
            <a:off x="106363" y="962025"/>
            <a:ext cx="1295400" cy="1038225"/>
          </a:xfrm>
          <a:prstGeom prst="roundRect">
            <a:avLst/>
          </a:prstGeom>
          <a:ln w="60325">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vi-VN" sz="3000" b="1">
                <a:solidFill>
                  <a:schemeClr val="tx1"/>
                </a:solidFill>
                <a:latin typeface="Times New Roman" panose="02020603050405020304" pitchFamily="18" charset="0"/>
                <a:cs typeface="Times New Roman" panose="02020603050405020304" pitchFamily="18" charset="0"/>
              </a:rPr>
              <a:t>09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3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3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4" restart="whenNotActive" fill="hold" evtFilter="cancelBubble" nodeType="interactiveSeq">
                <p:stCondLst>
                  <p:cond evt="onClick" delay="0">
                    <p:tgtEl>
                      <p:spTgt spid="10037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038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0378"/>
                                        </p:tgtEl>
                                      </p:cBhvr>
                                    </p:animEffect>
                                    <p:set>
                                      <p:cBhvr>
                                        <p:cTn id="42"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0377"/>
                                        </p:tgtEl>
                                      </p:cBhvr>
                                    </p:animEffect>
                                    <p:set>
                                      <p:cBhvr>
                                        <p:cTn id="46"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0376"/>
                                        </p:tgtEl>
                                      </p:cBhvr>
                                    </p:animEffect>
                                    <p:set>
                                      <p:cBhvr>
                                        <p:cTn id="50"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0375"/>
                                        </p:tgtEl>
                                      </p:cBhvr>
                                    </p:animEffect>
                                    <p:set>
                                      <p:cBhvr>
                                        <p:cTn id="54"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0374"/>
                                        </p:tgtEl>
                                      </p:cBhvr>
                                    </p:animEffect>
                                    <p:set>
                                      <p:cBhvr>
                                        <p:cTn id="58"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0373"/>
                                        </p:tgtEl>
                                      </p:cBhvr>
                                    </p:animEffect>
                                    <p:set>
                                      <p:cBhvr>
                                        <p:cTn id="62"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0371"/>
                                        </p:tgtEl>
                                      </p:cBhvr>
                                    </p:animEffect>
                                    <p:set>
                                      <p:cBhvr>
                                        <p:cTn id="66"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0354"/>
                                        </p:tgtEl>
                                      </p:cBhvr>
                                    </p:animEffect>
                                    <p:set>
                                      <p:cBhvr>
                                        <p:cTn id="70"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5395</TotalTime>
  <Words>5272</Words>
  <Application>Microsoft Office PowerPoint</Application>
  <PresentationFormat>On-screen Show (4:3)</PresentationFormat>
  <Paragraphs>1395</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Times New Roman</vt:lpstr>
      <vt:lpstr>Arial</vt:lpstr>
      <vt:lpstr>Verdana</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cloudconvert_9</cp:lastModifiedBy>
  <cp:revision>527</cp:revision>
  <dcterms:created xsi:type="dcterms:W3CDTF">2009-03-12T15:37:18Z</dcterms:created>
  <dcterms:modified xsi:type="dcterms:W3CDTF">2021-05-24T05:53:35Z</dcterms:modified>
</cp:coreProperties>
</file>