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2"/>
  </p:notesMasterIdLst>
  <p:sldIdLst>
    <p:sldId id="313" r:id="rId2"/>
    <p:sldId id="358" r:id="rId3"/>
    <p:sldId id="314" r:id="rId4"/>
    <p:sldId id="315" r:id="rId5"/>
    <p:sldId id="316" r:id="rId6"/>
    <p:sldId id="317" r:id="rId7"/>
    <p:sldId id="318" r:id="rId8"/>
    <p:sldId id="319" r:id="rId9"/>
    <p:sldId id="320" r:id="rId10"/>
    <p:sldId id="321" r:id="rId11"/>
    <p:sldId id="322" r:id="rId12"/>
    <p:sldId id="323" r:id="rId13"/>
    <p:sldId id="324" r:id="rId14"/>
    <p:sldId id="325" r:id="rId15"/>
    <p:sldId id="326" r:id="rId16"/>
    <p:sldId id="356" r:id="rId17"/>
    <p:sldId id="328" r:id="rId18"/>
    <p:sldId id="329" r:id="rId19"/>
    <p:sldId id="330" r:id="rId20"/>
    <p:sldId id="331" r:id="rId21"/>
    <p:sldId id="332" r:id="rId22"/>
    <p:sldId id="333" r:id="rId23"/>
    <p:sldId id="334" r:id="rId24"/>
    <p:sldId id="335" r:id="rId25"/>
    <p:sldId id="336" r:id="rId26"/>
    <p:sldId id="337" r:id="rId27"/>
    <p:sldId id="338" r:id="rId28"/>
    <p:sldId id="339" r:id="rId29"/>
    <p:sldId id="340" r:id="rId30"/>
    <p:sldId id="341" r:id="rId31"/>
    <p:sldId id="354" r:id="rId32"/>
    <p:sldId id="355" r:id="rId33"/>
    <p:sldId id="359" r:id="rId34"/>
    <p:sldId id="360" r:id="rId35"/>
    <p:sldId id="362" r:id="rId36"/>
    <p:sldId id="363" r:id="rId37"/>
    <p:sldId id="364" r:id="rId38"/>
    <p:sldId id="365" r:id="rId39"/>
    <p:sldId id="366" r:id="rId40"/>
    <p:sldId id="367" r:id="rId41"/>
    <p:sldId id="368" r:id="rId42"/>
    <p:sldId id="369" r:id="rId43"/>
    <p:sldId id="370" r:id="rId44"/>
    <p:sldId id="371" r:id="rId45"/>
    <p:sldId id="372" r:id="rId46"/>
    <p:sldId id="373" r:id="rId47"/>
    <p:sldId id="374" r:id="rId48"/>
    <p:sldId id="375" r:id="rId49"/>
    <p:sldId id="376" r:id="rId50"/>
    <p:sldId id="377" r:id="rId51"/>
    <p:sldId id="378" r:id="rId52"/>
    <p:sldId id="379" r:id="rId53"/>
    <p:sldId id="380" r:id="rId54"/>
    <p:sldId id="381" r:id="rId55"/>
    <p:sldId id="382" r:id="rId56"/>
    <p:sldId id="383" r:id="rId57"/>
    <p:sldId id="384" r:id="rId58"/>
    <p:sldId id="385" r:id="rId59"/>
    <p:sldId id="386" r:id="rId60"/>
    <p:sldId id="387" r:id="rId61"/>
    <p:sldId id="388" r:id="rId62"/>
    <p:sldId id="389" r:id="rId63"/>
    <p:sldId id="390" r:id="rId64"/>
    <p:sldId id="391" r:id="rId65"/>
    <p:sldId id="392" r:id="rId66"/>
    <p:sldId id="393" r:id="rId67"/>
    <p:sldId id="394" r:id="rId68"/>
    <p:sldId id="395" r:id="rId69"/>
    <p:sldId id="396" r:id="rId70"/>
    <p:sldId id="397" r:id="rId71"/>
  </p:sldIdLst>
  <p:sldSz cx="9144000" cy="6858000" type="screen4x3"/>
  <p:notesSz cx="6858000" cy="9144000"/>
  <p:embeddedFontLst>
    <p:embeddedFont>
      <p:font typeface="Calibri" panose="020F0502020204030204" pitchFamily="34" charset="0"/>
      <p:regular r:id="rId73"/>
      <p:bold r:id="rId74"/>
      <p:italic r:id="rId75"/>
      <p:boldItalic r:id="rId76"/>
    </p:embeddedFont>
    <p:embeddedFont>
      <p:font typeface="Verdana" panose="020B0604030504040204" pitchFamily="34" charset="0"/>
      <p:regular r:id="rId77"/>
      <p:bold r:id="rId78"/>
      <p:italic r:id="rId79"/>
      <p:boldItalic r:id="rId80"/>
    </p:embeddedFont>
  </p:embeddedFontLst>
  <p:custDataLst>
    <p:tags r:id="rId81"/>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pos="144">
          <p15:clr>
            <a:srgbClr val="A4A3A4"/>
          </p15:clr>
        </p15:guide>
        <p15:guide id="2" orient="horz" pos="2160">
          <p15:clr>
            <a:srgbClr val="A4A3A4"/>
          </p15:clr>
        </p15:guide>
        <p15:guide id="3" pos="2880">
          <p15:clr>
            <a:srgbClr val="A4A3A4"/>
          </p15:clr>
        </p15:guide>
        <p15:guide id="4" pos="56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CC66"/>
    <a:srgbClr val="FF9966"/>
    <a:srgbClr val="CC3300"/>
    <a:srgbClr val="FFFFFF"/>
    <a:srgbClr val="FF9933"/>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50" autoAdjust="0"/>
    <p:restoredTop sz="95274" autoAdjust="0"/>
  </p:normalViewPr>
  <p:slideViewPr>
    <p:cSldViewPr>
      <p:cViewPr varScale="1">
        <p:scale>
          <a:sx n="45" d="100"/>
          <a:sy n="45" d="100"/>
        </p:scale>
        <p:origin x="540" y="48"/>
      </p:cViewPr>
      <p:guideLst>
        <p:guide pos="144"/>
        <p:guide orient="horz" pos="2160"/>
        <p:guide pos="2880"/>
        <p:guide pos="5616"/>
      </p:guideLst>
    </p:cSldViewPr>
  </p:slideViewPr>
  <p:notesTextViewPr>
    <p:cViewPr>
      <p:scale>
        <a:sx n="125" d="100"/>
        <a:sy n="125"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2.fntdata"/><Relationship Id="rId79" Type="http://schemas.openxmlformats.org/officeDocument/2006/relationships/font" Target="fonts/font7.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80" Type="http://schemas.openxmlformats.org/officeDocument/2006/relationships/font" Target="fonts/font8.fntdata"/><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3.fntdata"/><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1.fntdata"/><Relationship Id="rId78" Type="http://schemas.openxmlformats.org/officeDocument/2006/relationships/font" Target="fonts/font6.fntdata"/><Relationship Id="rId8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4.fntdata"/><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4B26E2-E1ED-49A8-ABB7-9ACFE1C90E6F}"/>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vi-VN"/>
          </a:p>
        </p:txBody>
      </p:sp>
      <p:sp>
        <p:nvSpPr>
          <p:cNvPr id="3" name="Date Placeholder 2">
            <a:extLst>
              <a:ext uri="{FF2B5EF4-FFF2-40B4-BE49-F238E27FC236}">
                <a16:creationId xmlns:a16="http://schemas.microsoft.com/office/drawing/2014/main" id="{5E118B5A-F52E-44D8-B4F3-21A6A0046C78}"/>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0003267B-1290-4D28-9B7E-E9EC72405C5E}" type="datetimeFigureOut">
              <a:rPr lang="vi-VN"/>
              <a:pPr>
                <a:defRPr/>
              </a:pPr>
              <a:t>24/05/2021</a:t>
            </a:fld>
            <a:endParaRPr lang="vi-VN"/>
          </a:p>
        </p:txBody>
      </p:sp>
      <p:sp>
        <p:nvSpPr>
          <p:cNvPr id="4" name="Slide Image Placeholder 3">
            <a:extLst>
              <a:ext uri="{FF2B5EF4-FFF2-40B4-BE49-F238E27FC236}">
                <a16:creationId xmlns:a16="http://schemas.microsoft.com/office/drawing/2014/main" id="{DABABD71-CE45-4C19-AA9B-461F59D25190}"/>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vi-VN" noProof="0"/>
          </a:p>
        </p:txBody>
      </p:sp>
      <p:sp>
        <p:nvSpPr>
          <p:cNvPr id="5" name="Notes Placeholder 4">
            <a:extLst>
              <a:ext uri="{FF2B5EF4-FFF2-40B4-BE49-F238E27FC236}">
                <a16:creationId xmlns:a16="http://schemas.microsoft.com/office/drawing/2014/main" id="{695BCBA8-1FB5-44E8-B50D-42EFA07EE6CF}"/>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vi-VN" noProof="0"/>
          </a:p>
        </p:txBody>
      </p:sp>
      <p:sp>
        <p:nvSpPr>
          <p:cNvPr id="6" name="Footer Placeholder 5">
            <a:extLst>
              <a:ext uri="{FF2B5EF4-FFF2-40B4-BE49-F238E27FC236}">
                <a16:creationId xmlns:a16="http://schemas.microsoft.com/office/drawing/2014/main" id="{B236C8A0-79F1-4306-84F9-99DA5564D5C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vi-VN"/>
          </a:p>
        </p:txBody>
      </p:sp>
      <p:sp>
        <p:nvSpPr>
          <p:cNvPr id="7" name="Slide Number Placeholder 6">
            <a:extLst>
              <a:ext uri="{FF2B5EF4-FFF2-40B4-BE49-F238E27FC236}">
                <a16:creationId xmlns:a16="http://schemas.microsoft.com/office/drawing/2014/main" id="{E8E3BC31-91FD-4F0C-93DC-074D2FB263EC}"/>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2895A9E-5EC7-406B-8E60-6AEB36BFEF1A}" type="slidenum">
              <a:rPr lang="vi-VN" altLang="vi-VN"/>
              <a:pPr/>
              <a:t>‹#›</a:t>
            </a:fld>
            <a:endParaRPr lang="vi-VN" altLang="vi-V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562D7894-E32F-4F70-842A-3F5F97AD108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FFD49C57-48FD-40DE-8FFF-72A4F1C2D17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A</a:t>
            </a:r>
          </a:p>
        </p:txBody>
      </p:sp>
      <p:sp>
        <p:nvSpPr>
          <p:cNvPr id="4100" name="Slide Number Placeholder 3">
            <a:extLst>
              <a:ext uri="{FF2B5EF4-FFF2-40B4-BE49-F238E27FC236}">
                <a16:creationId xmlns:a16="http://schemas.microsoft.com/office/drawing/2014/main" id="{45BC2813-20C0-4470-9DC6-CA45A81B130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2A66360-A4D5-483D-B405-A25A907DDBBE}" type="slidenum">
              <a:rPr lang="vi-VN" altLang="vi-VN"/>
              <a:pPr/>
              <a:t>1</a:t>
            </a:fld>
            <a:endParaRPr lang="vi-VN" altLang="vi-V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4D18AF1B-F6AC-4ECC-B08C-B0CCA65BA7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28C909BF-4B98-4E07-A47C-263E4824181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D</a:t>
            </a:r>
          </a:p>
        </p:txBody>
      </p:sp>
      <p:sp>
        <p:nvSpPr>
          <p:cNvPr id="22532" name="Slide Number Placeholder 3">
            <a:extLst>
              <a:ext uri="{FF2B5EF4-FFF2-40B4-BE49-F238E27FC236}">
                <a16:creationId xmlns:a16="http://schemas.microsoft.com/office/drawing/2014/main" id="{E77A32C7-0A2C-4F94-A4E8-CC3DCB291D5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3CCA58D-C6DE-4EF5-B784-4F0AC0EE8B3C}" type="slidenum">
              <a:rPr lang="vi-VN" altLang="vi-VN"/>
              <a:pPr/>
              <a:t>10</a:t>
            </a:fld>
            <a:endParaRPr lang="vi-VN" altLang="vi-V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8A868749-5D09-455D-997D-B6E117A777A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17ECDBE0-379B-4EC0-8136-28B284B1958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B</a:t>
            </a:r>
          </a:p>
        </p:txBody>
      </p:sp>
      <p:sp>
        <p:nvSpPr>
          <p:cNvPr id="24580" name="Slide Number Placeholder 3">
            <a:extLst>
              <a:ext uri="{FF2B5EF4-FFF2-40B4-BE49-F238E27FC236}">
                <a16:creationId xmlns:a16="http://schemas.microsoft.com/office/drawing/2014/main" id="{435A8060-2B1F-4CC6-AAB1-76210A7A2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511AFCA-E511-4203-BDD4-6738CB1D1491}" type="slidenum">
              <a:rPr lang="vi-VN" altLang="vi-VN"/>
              <a:pPr/>
              <a:t>11</a:t>
            </a:fld>
            <a:endParaRPr lang="vi-VN" altLang="vi-V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0901C43-5D7F-48A6-9064-268BCAD49A3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5547A47C-1136-4FE2-A8D3-0B3D20ADB08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D</a:t>
            </a:r>
          </a:p>
        </p:txBody>
      </p:sp>
      <p:sp>
        <p:nvSpPr>
          <p:cNvPr id="26628" name="Slide Number Placeholder 3">
            <a:extLst>
              <a:ext uri="{FF2B5EF4-FFF2-40B4-BE49-F238E27FC236}">
                <a16:creationId xmlns:a16="http://schemas.microsoft.com/office/drawing/2014/main" id="{C3EB7284-EAEB-483A-9590-2ADAA6E4452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9D65530-5FEC-4F0A-B621-66ED1908AB9C}" type="slidenum">
              <a:rPr lang="vi-VN" altLang="vi-VN"/>
              <a:pPr/>
              <a:t>12</a:t>
            </a:fld>
            <a:endParaRPr lang="vi-VN" altLang="vi-V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66893530-239C-450C-B4ED-B8F0138DDF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7325DDA6-B6B3-4C7E-9DDB-5D3F67C351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C</a:t>
            </a:r>
          </a:p>
        </p:txBody>
      </p:sp>
      <p:sp>
        <p:nvSpPr>
          <p:cNvPr id="28676" name="Slide Number Placeholder 3">
            <a:extLst>
              <a:ext uri="{FF2B5EF4-FFF2-40B4-BE49-F238E27FC236}">
                <a16:creationId xmlns:a16="http://schemas.microsoft.com/office/drawing/2014/main" id="{1713511D-AA4C-4764-BF90-693273A6614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DAC1601-4439-4349-BB51-40A8F561964C}" type="slidenum">
              <a:rPr lang="vi-VN" altLang="vi-VN"/>
              <a:pPr/>
              <a:t>13</a:t>
            </a:fld>
            <a:endParaRPr lang="vi-VN" altLang="vi-V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6BDB5DD3-FFDC-4797-928E-58FB55CB32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2758D761-6B5A-43C0-BD33-A4CEC24E4D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B</a:t>
            </a:r>
          </a:p>
        </p:txBody>
      </p:sp>
      <p:sp>
        <p:nvSpPr>
          <p:cNvPr id="30724" name="Slide Number Placeholder 3">
            <a:extLst>
              <a:ext uri="{FF2B5EF4-FFF2-40B4-BE49-F238E27FC236}">
                <a16:creationId xmlns:a16="http://schemas.microsoft.com/office/drawing/2014/main" id="{745E0F90-E005-4665-94B6-51B16F68CCD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3FE8A2C-0787-400C-A18C-C455499368E4}" type="slidenum">
              <a:rPr lang="vi-VN" altLang="vi-VN"/>
              <a:pPr/>
              <a:t>14</a:t>
            </a:fld>
            <a:endParaRPr lang="vi-VN" altLang="vi-V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B6F1543B-95A6-43BE-9ECD-32E3F29B509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CF58B314-2C79-45CE-A8C9-15F55AC743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A</a:t>
            </a:r>
          </a:p>
        </p:txBody>
      </p:sp>
      <p:sp>
        <p:nvSpPr>
          <p:cNvPr id="32772" name="Slide Number Placeholder 3">
            <a:extLst>
              <a:ext uri="{FF2B5EF4-FFF2-40B4-BE49-F238E27FC236}">
                <a16:creationId xmlns:a16="http://schemas.microsoft.com/office/drawing/2014/main" id="{BA707F1C-1D59-4D97-BC51-BF90A9D002D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7D404AE-0BEC-4B1C-8368-B9078E480C1D}" type="slidenum">
              <a:rPr lang="vi-VN" altLang="vi-VN"/>
              <a:pPr/>
              <a:t>15</a:t>
            </a:fld>
            <a:endParaRPr lang="vi-VN" altLang="vi-V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B9D19FBC-FCB7-468B-B625-7624148550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28F04510-4890-4049-A38E-C95E70A77CD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C</a:t>
            </a:r>
          </a:p>
        </p:txBody>
      </p:sp>
      <p:sp>
        <p:nvSpPr>
          <p:cNvPr id="34820" name="Slide Number Placeholder 3">
            <a:extLst>
              <a:ext uri="{FF2B5EF4-FFF2-40B4-BE49-F238E27FC236}">
                <a16:creationId xmlns:a16="http://schemas.microsoft.com/office/drawing/2014/main" id="{2BF4708A-1576-46F3-A3BD-9FACABB688F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50A58DB-5C92-4CE4-B497-6CFC886AE330}" type="slidenum">
              <a:rPr lang="vi-VN" altLang="vi-VN"/>
              <a:pPr/>
              <a:t>16</a:t>
            </a:fld>
            <a:endParaRPr lang="vi-VN" altLang="vi-V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447153AA-1DAC-43CF-A2D6-9860FA10414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DA224D85-EDB7-4340-9ACB-EB6C9A0DAE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C</a:t>
            </a:r>
          </a:p>
        </p:txBody>
      </p:sp>
      <p:sp>
        <p:nvSpPr>
          <p:cNvPr id="36868" name="Slide Number Placeholder 3">
            <a:extLst>
              <a:ext uri="{FF2B5EF4-FFF2-40B4-BE49-F238E27FC236}">
                <a16:creationId xmlns:a16="http://schemas.microsoft.com/office/drawing/2014/main" id="{800F44BB-D99E-4CE5-BE77-0EDEC45018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A0CF5C3-7986-45BD-91FE-3655D3CA9396}" type="slidenum">
              <a:rPr lang="vi-VN" altLang="vi-VN"/>
              <a:pPr/>
              <a:t>17</a:t>
            </a:fld>
            <a:endParaRPr lang="vi-VN" altLang="vi-V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617A4DA8-773B-4A18-A987-D9B18260D96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86EF7FAE-8989-41FB-9F3A-E2AE0FE354D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D</a:t>
            </a:r>
          </a:p>
        </p:txBody>
      </p:sp>
      <p:sp>
        <p:nvSpPr>
          <p:cNvPr id="38916" name="Slide Number Placeholder 3">
            <a:extLst>
              <a:ext uri="{FF2B5EF4-FFF2-40B4-BE49-F238E27FC236}">
                <a16:creationId xmlns:a16="http://schemas.microsoft.com/office/drawing/2014/main" id="{D070336B-754A-426E-B644-776CB946E09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FB22796-5599-4285-8A74-99C6E54AEACE}" type="slidenum">
              <a:rPr lang="vi-VN" altLang="vi-VN"/>
              <a:pPr/>
              <a:t>18</a:t>
            </a:fld>
            <a:endParaRPr lang="vi-VN" altLang="vi-V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B78955C8-5623-4651-BCE6-EBCECE39C51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242A737B-8ABF-435C-A7D4-ABFFE08B31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B</a:t>
            </a:r>
          </a:p>
        </p:txBody>
      </p:sp>
      <p:sp>
        <p:nvSpPr>
          <p:cNvPr id="40964" name="Slide Number Placeholder 3">
            <a:extLst>
              <a:ext uri="{FF2B5EF4-FFF2-40B4-BE49-F238E27FC236}">
                <a16:creationId xmlns:a16="http://schemas.microsoft.com/office/drawing/2014/main" id="{897A3C97-AF2E-43DB-8686-3C87564E40D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19D632E-0F53-47AD-BDF6-86CC0F512667}" type="slidenum">
              <a:rPr lang="vi-VN" altLang="vi-VN"/>
              <a:pPr/>
              <a:t>19</a:t>
            </a:fld>
            <a:endParaRPr lang="vi-VN" altLang="vi-V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724AD09B-BEC2-4A5D-B899-B47DDFC7219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E35D3B0B-E591-44D1-8A2D-EFB14238D0C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C (Cổ Loa - Kinh đô của Nhà nước Âu Lạc, Đông Anh - Hà Nội ngày nay)</a:t>
            </a:r>
          </a:p>
          <a:p>
            <a:r>
              <a:rPr lang="en-US" altLang="vi-VN"/>
              <a:t>K</a:t>
            </a:r>
            <a:r>
              <a:rPr lang="vi-VN" altLang="vi-VN"/>
              <a:t>inh đô của nước Văn Lang là Phong Châu</a:t>
            </a:r>
            <a:r>
              <a:rPr lang="en-US" altLang="vi-VN"/>
              <a:t>, </a:t>
            </a:r>
            <a:r>
              <a:rPr lang="vi-VN" altLang="vi-VN"/>
              <a:t>Việt Trì</a:t>
            </a:r>
            <a:r>
              <a:rPr lang="en-US" altLang="vi-VN"/>
              <a:t> -</a:t>
            </a:r>
            <a:r>
              <a:rPr lang="vi-VN" altLang="vi-VN"/>
              <a:t> Phú Thọ</a:t>
            </a:r>
            <a:endParaRPr lang="en-US" altLang="vi-VN"/>
          </a:p>
        </p:txBody>
      </p:sp>
      <p:sp>
        <p:nvSpPr>
          <p:cNvPr id="6148" name="Slide Number Placeholder 3">
            <a:extLst>
              <a:ext uri="{FF2B5EF4-FFF2-40B4-BE49-F238E27FC236}">
                <a16:creationId xmlns:a16="http://schemas.microsoft.com/office/drawing/2014/main" id="{359E4B8A-4857-4EDB-9903-A641A3DE662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E384D83-ECCE-4340-BC08-D4E12FFA0FB9}" type="slidenum">
              <a:rPr lang="vi-VN" altLang="vi-VN"/>
              <a:pPr/>
              <a:t>2</a:t>
            </a:fld>
            <a:endParaRPr lang="vi-VN" altLang="vi-V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49B9E09-FB67-4912-80A7-9D30752D49B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0D5DA76E-9730-4BE7-B0B8-C9D71D28A93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C</a:t>
            </a:r>
          </a:p>
        </p:txBody>
      </p:sp>
      <p:sp>
        <p:nvSpPr>
          <p:cNvPr id="43012" name="Slide Number Placeholder 3">
            <a:extLst>
              <a:ext uri="{FF2B5EF4-FFF2-40B4-BE49-F238E27FC236}">
                <a16:creationId xmlns:a16="http://schemas.microsoft.com/office/drawing/2014/main" id="{07645FE5-F41C-4E99-8DFE-F6A29198166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28B167C-5D24-4C76-BE20-F1FBD01359FC}" type="slidenum">
              <a:rPr lang="vi-VN" altLang="vi-VN"/>
              <a:pPr/>
              <a:t>20</a:t>
            </a:fld>
            <a:endParaRPr lang="vi-VN" altLang="vi-V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300E23B7-72C7-4B8B-B77F-4D4173DEA95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A4588047-23D0-4B92-90D0-0EA774C7561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C</a:t>
            </a:r>
          </a:p>
        </p:txBody>
      </p:sp>
      <p:sp>
        <p:nvSpPr>
          <p:cNvPr id="45060" name="Slide Number Placeholder 3">
            <a:extLst>
              <a:ext uri="{FF2B5EF4-FFF2-40B4-BE49-F238E27FC236}">
                <a16:creationId xmlns:a16="http://schemas.microsoft.com/office/drawing/2014/main" id="{DBE08073-EA61-4B42-AD87-10C569FEEBB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2561AE8-489D-46DF-A7BC-5B7341680FE4}" type="slidenum">
              <a:rPr lang="vi-VN" altLang="vi-VN"/>
              <a:pPr/>
              <a:t>21</a:t>
            </a:fld>
            <a:endParaRPr lang="vi-VN" altLang="vi-V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300B0B06-CDF1-48C2-92B2-0EA5AC1094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956950A6-47CD-4B18-8CCD-BE9E14EEE03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A</a:t>
            </a:r>
          </a:p>
        </p:txBody>
      </p:sp>
      <p:sp>
        <p:nvSpPr>
          <p:cNvPr id="47108" name="Slide Number Placeholder 3">
            <a:extLst>
              <a:ext uri="{FF2B5EF4-FFF2-40B4-BE49-F238E27FC236}">
                <a16:creationId xmlns:a16="http://schemas.microsoft.com/office/drawing/2014/main" id="{2CC71DEF-F48F-42F3-B4A0-0C4EFF69ED2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F111683-536E-41CB-B199-5D46F74201C6}" type="slidenum">
              <a:rPr lang="vi-VN" altLang="vi-VN"/>
              <a:pPr/>
              <a:t>22</a:t>
            </a:fld>
            <a:endParaRPr lang="vi-VN" altLang="vi-V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55235B74-4914-410B-9C0B-39734F7A931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317C759C-9AB6-4A06-951E-0BD2147291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B</a:t>
            </a:r>
          </a:p>
        </p:txBody>
      </p:sp>
      <p:sp>
        <p:nvSpPr>
          <p:cNvPr id="49156" name="Slide Number Placeholder 3">
            <a:extLst>
              <a:ext uri="{FF2B5EF4-FFF2-40B4-BE49-F238E27FC236}">
                <a16:creationId xmlns:a16="http://schemas.microsoft.com/office/drawing/2014/main" id="{92DBFF77-EBD6-4DED-9D45-17BE3C51ABA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21F968B-2225-4C10-A7CF-C9D5FDC6905D}" type="slidenum">
              <a:rPr lang="vi-VN" altLang="vi-VN"/>
              <a:pPr/>
              <a:t>23</a:t>
            </a:fld>
            <a:endParaRPr lang="vi-VN" altLang="vi-V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3A6824C5-4740-4716-B3AA-C5621540176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id="{885631D7-20DB-4D5A-BA81-9496596F31E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C</a:t>
            </a:r>
          </a:p>
        </p:txBody>
      </p:sp>
      <p:sp>
        <p:nvSpPr>
          <p:cNvPr id="51204" name="Slide Number Placeholder 3">
            <a:extLst>
              <a:ext uri="{FF2B5EF4-FFF2-40B4-BE49-F238E27FC236}">
                <a16:creationId xmlns:a16="http://schemas.microsoft.com/office/drawing/2014/main" id="{D3DB4F8A-FE80-45FA-94B0-6D7A79A160C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1825882-A936-4F5A-92F1-0FF4769A63B2}" type="slidenum">
              <a:rPr lang="vi-VN" altLang="vi-VN"/>
              <a:pPr/>
              <a:t>24</a:t>
            </a:fld>
            <a:endParaRPr lang="vi-VN" altLang="vi-V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14E6FB21-63B5-4F8B-8C4F-3A1D0053FC4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13DEDF36-FEAB-4966-AA9B-0219BA0C073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B</a:t>
            </a:r>
          </a:p>
        </p:txBody>
      </p:sp>
      <p:sp>
        <p:nvSpPr>
          <p:cNvPr id="53252" name="Slide Number Placeholder 3">
            <a:extLst>
              <a:ext uri="{FF2B5EF4-FFF2-40B4-BE49-F238E27FC236}">
                <a16:creationId xmlns:a16="http://schemas.microsoft.com/office/drawing/2014/main" id="{4E35F739-A596-456A-939C-7CB1DDA7B2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6AFE226-6936-43AF-9932-BA02E048E04C}" type="slidenum">
              <a:rPr lang="vi-VN" altLang="vi-VN"/>
              <a:pPr/>
              <a:t>25</a:t>
            </a:fld>
            <a:endParaRPr lang="vi-VN" altLang="vi-V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41852D45-C8C4-4A66-B694-B820F2D469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A6B477E0-6645-4B0B-AC9F-D9AD2DA631F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D</a:t>
            </a:r>
          </a:p>
        </p:txBody>
      </p:sp>
      <p:sp>
        <p:nvSpPr>
          <p:cNvPr id="55300" name="Slide Number Placeholder 3">
            <a:extLst>
              <a:ext uri="{FF2B5EF4-FFF2-40B4-BE49-F238E27FC236}">
                <a16:creationId xmlns:a16="http://schemas.microsoft.com/office/drawing/2014/main" id="{CCC2B3BB-EB18-4167-AF80-A1C56292AD9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16F70F6-5DAF-4E47-8040-AE8418D1507D}" type="slidenum">
              <a:rPr lang="vi-VN" altLang="vi-VN"/>
              <a:pPr/>
              <a:t>26</a:t>
            </a:fld>
            <a:endParaRPr lang="vi-VN" altLang="vi-V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860A3706-EB7D-4630-9128-9CA9F979C8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A147AB7A-4EBA-4CE2-8414-1E31E62C050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A</a:t>
            </a:r>
          </a:p>
        </p:txBody>
      </p:sp>
      <p:sp>
        <p:nvSpPr>
          <p:cNvPr id="57348" name="Slide Number Placeholder 3">
            <a:extLst>
              <a:ext uri="{FF2B5EF4-FFF2-40B4-BE49-F238E27FC236}">
                <a16:creationId xmlns:a16="http://schemas.microsoft.com/office/drawing/2014/main" id="{772DEFD7-0C78-4F65-8D9D-AFEE94E8CC9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A705B55-87CD-445F-A786-EF292112EDCF}" type="slidenum">
              <a:rPr lang="vi-VN" altLang="vi-VN"/>
              <a:pPr/>
              <a:t>27</a:t>
            </a:fld>
            <a:endParaRPr lang="vi-VN" altLang="vi-V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A256489A-81DD-4480-A258-7C4A41AC9C5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a:extLst>
              <a:ext uri="{FF2B5EF4-FFF2-40B4-BE49-F238E27FC236}">
                <a16:creationId xmlns:a16="http://schemas.microsoft.com/office/drawing/2014/main" id="{00A7C9A1-6E00-40BE-96FE-19DE47A1316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B</a:t>
            </a:r>
          </a:p>
        </p:txBody>
      </p:sp>
      <p:sp>
        <p:nvSpPr>
          <p:cNvPr id="59396" name="Slide Number Placeholder 3">
            <a:extLst>
              <a:ext uri="{FF2B5EF4-FFF2-40B4-BE49-F238E27FC236}">
                <a16:creationId xmlns:a16="http://schemas.microsoft.com/office/drawing/2014/main" id="{13DD1F90-F29C-48CC-A220-4349B63BEB2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45E1D5F-822F-40F8-AEB3-44C6D4E2866B}" type="slidenum">
              <a:rPr lang="vi-VN" altLang="vi-VN"/>
              <a:pPr/>
              <a:t>28</a:t>
            </a:fld>
            <a:endParaRPr lang="vi-VN" altLang="vi-V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2DF94DB8-B381-40E0-A100-DF8B218347D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id="{E43A687E-B2B3-4C82-920A-2970D8B9D0B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D</a:t>
            </a:r>
          </a:p>
        </p:txBody>
      </p:sp>
      <p:sp>
        <p:nvSpPr>
          <p:cNvPr id="61444" name="Slide Number Placeholder 3">
            <a:extLst>
              <a:ext uri="{FF2B5EF4-FFF2-40B4-BE49-F238E27FC236}">
                <a16:creationId xmlns:a16="http://schemas.microsoft.com/office/drawing/2014/main" id="{E67E7B8F-DF63-4077-8BD3-7A9CC0426E8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B879F48-3295-4878-8627-BB2A4901DE91}" type="slidenum">
              <a:rPr lang="vi-VN" altLang="vi-VN"/>
              <a:pPr/>
              <a:t>29</a:t>
            </a:fld>
            <a:endParaRPr lang="vi-VN" altLang="vi-V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EAAEC5E9-484D-45A8-A390-B75C1AA8DB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27BC3AEE-CF27-46C9-A0BE-5F6EFCE9240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B</a:t>
            </a:r>
          </a:p>
        </p:txBody>
      </p:sp>
      <p:sp>
        <p:nvSpPr>
          <p:cNvPr id="8196" name="Slide Number Placeholder 3">
            <a:extLst>
              <a:ext uri="{FF2B5EF4-FFF2-40B4-BE49-F238E27FC236}">
                <a16:creationId xmlns:a16="http://schemas.microsoft.com/office/drawing/2014/main" id="{5AED2995-4AB3-4387-98D8-FEE556AD73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DC6FE3D-0FB1-4978-A743-5B361D74322E}" type="slidenum">
              <a:rPr lang="vi-VN" altLang="vi-VN"/>
              <a:pPr/>
              <a:t>3</a:t>
            </a:fld>
            <a:endParaRPr lang="vi-VN" altLang="vi-V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7CFD3281-416A-4BE5-9168-BBDDE55918A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9AA6DE7A-6A0A-4B13-8D15-074D3FF46B5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C</a:t>
            </a:r>
          </a:p>
        </p:txBody>
      </p:sp>
      <p:sp>
        <p:nvSpPr>
          <p:cNvPr id="63492" name="Slide Number Placeholder 3">
            <a:extLst>
              <a:ext uri="{FF2B5EF4-FFF2-40B4-BE49-F238E27FC236}">
                <a16:creationId xmlns:a16="http://schemas.microsoft.com/office/drawing/2014/main" id="{78FD45FA-DEF3-4D78-B152-0201271E9CF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5F5F6C2-1404-48CB-9999-1936DAA0F10C}" type="slidenum">
              <a:rPr lang="vi-VN" altLang="vi-VN"/>
              <a:pPr/>
              <a:t>30</a:t>
            </a:fld>
            <a:endParaRPr lang="vi-VN" altLang="vi-V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7652D222-17F5-42D9-85CD-CA4F4093F5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a:extLst>
              <a:ext uri="{FF2B5EF4-FFF2-40B4-BE49-F238E27FC236}">
                <a16:creationId xmlns:a16="http://schemas.microsoft.com/office/drawing/2014/main" id="{554C26E9-85B2-454B-883F-F945192AFDE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D</a:t>
            </a:r>
          </a:p>
        </p:txBody>
      </p:sp>
      <p:sp>
        <p:nvSpPr>
          <p:cNvPr id="65540" name="Slide Number Placeholder 3">
            <a:extLst>
              <a:ext uri="{FF2B5EF4-FFF2-40B4-BE49-F238E27FC236}">
                <a16:creationId xmlns:a16="http://schemas.microsoft.com/office/drawing/2014/main" id="{D63EA946-43FC-4A0B-A8B6-458AEFE5E01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A0B57D6-AF7B-4ABC-A0BE-C05C0C7F3A53}" type="slidenum">
              <a:rPr lang="vi-VN" altLang="vi-VN"/>
              <a:pPr/>
              <a:t>31</a:t>
            </a:fld>
            <a:endParaRPr lang="vi-VN" altLang="vi-V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5EF137FD-590D-4748-939D-35E823C56B1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a:extLst>
              <a:ext uri="{FF2B5EF4-FFF2-40B4-BE49-F238E27FC236}">
                <a16:creationId xmlns:a16="http://schemas.microsoft.com/office/drawing/2014/main" id="{45683094-26D9-4C05-A5A7-3E28105C07E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C</a:t>
            </a:r>
          </a:p>
        </p:txBody>
      </p:sp>
      <p:sp>
        <p:nvSpPr>
          <p:cNvPr id="67588" name="Slide Number Placeholder 3">
            <a:extLst>
              <a:ext uri="{FF2B5EF4-FFF2-40B4-BE49-F238E27FC236}">
                <a16:creationId xmlns:a16="http://schemas.microsoft.com/office/drawing/2014/main" id="{C1033DC4-7149-4809-9CB5-806BCAED2FC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4E3CE1C-133C-46A8-BF55-8C23099ACAB5}" type="slidenum">
              <a:rPr lang="vi-VN" altLang="vi-VN"/>
              <a:pPr/>
              <a:t>32</a:t>
            </a:fld>
            <a:endParaRPr lang="vi-VN" altLang="vi-V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B1250136-D0C8-495C-AE23-4B374512B6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a:extLst>
              <a:ext uri="{FF2B5EF4-FFF2-40B4-BE49-F238E27FC236}">
                <a16:creationId xmlns:a16="http://schemas.microsoft.com/office/drawing/2014/main" id="{66F572E5-0A31-4C38-8A9F-A0AA17ADF7E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A</a:t>
            </a:r>
          </a:p>
        </p:txBody>
      </p:sp>
      <p:sp>
        <p:nvSpPr>
          <p:cNvPr id="69636" name="Slide Number Placeholder 3">
            <a:extLst>
              <a:ext uri="{FF2B5EF4-FFF2-40B4-BE49-F238E27FC236}">
                <a16:creationId xmlns:a16="http://schemas.microsoft.com/office/drawing/2014/main" id="{B7BF1E45-9B13-460F-BB8C-B6652D7CF4C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F2CA9D1-E813-4508-B530-080E55ECC16D}" type="slidenum">
              <a:rPr lang="vi-VN" altLang="vi-VN"/>
              <a:pPr/>
              <a:t>33</a:t>
            </a:fld>
            <a:endParaRPr lang="vi-VN" altLang="vi-V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F9DF4858-B1EA-4E15-8398-E9884CE867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a:extLst>
              <a:ext uri="{FF2B5EF4-FFF2-40B4-BE49-F238E27FC236}">
                <a16:creationId xmlns:a16="http://schemas.microsoft.com/office/drawing/2014/main" id="{AB4A29DC-C99E-4604-8B9E-5528844D858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D</a:t>
            </a:r>
          </a:p>
        </p:txBody>
      </p:sp>
      <p:sp>
        <p:nvSpPr>
          <p:cNvPr id="71684" name="Slide Number Placeholder 3">
            <a:extLst>
              <a:ext uri="{FF2B5EF4-FFF2-40B4-BE49-F238E27FC236}">
                <a16:creationId xmlns:a16="http://schemas.microsoft.com/office/drawing/2014/main" id="{406128AB-66CC-4519-8727-7FC4A84ED3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24F767C-E106-49A4-A53F-53ED925E076B}" type="slidenum">
              <a:rPr lang="vi-VN" altLang="vi-VN"/>
              <a:pPr/>
              <a:t>34</a:t>
            </a:fld>
            <a:endParaRPr lang="vi-VN" altLang="vi-V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4C369BCD-4E87-4E3F-A8F4-8368411CE3C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a:extLst>
              <a:ext uri="{FF2B5EF4-FFF2-40B4-BE49-F238E27FC236}">
                <a16:creationId xmlns:a16="http://schemas.microsoft.com/office/drawing/2014/main" id="{FB92E01F-11B7-4D69-9B50-B3349FDBA42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A</a:t>
            </a:r>
            <a:endParaRPr lang="vi-VN" altLang="vi-VN"/>
          </a:p>
        </p:txBody>
      </p:sp>
      <p:sp>
        <p:nvSpPr>
          <p:cNvPr id="73732" name="Slide Number Placeholder 3">
            <a:extLst>
              <a:ext uri="{FF2B5EF4-FFF2-40B4-BE49-F238E27FC236}">
                <a16:creationId xmlns:a16="http://schemas.microsoft.com/office/drawing/2014/main" id="{C3646BD8-8342-4F7E-8EA8-32FBA0EBA1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C1A353E-1598-4CBC-AD08-8EDEB596E316}" type="slidenum">
              <a:rPr lang="vi-VN" altLang="vi-VN"/>
              <a:pPr/>
              <a:t>35</a:t>
            </a:fld>
            <a:endParaRPr lang="vi-VN" altLang="vi-V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81D87CD0-3FE7-4CF9-B725-BF278303C31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a:extLst>
              <a:ext uri="{FF2B5EF4-FFF2-40B4-BE49-F238E27FC236}">
                <a16:creationId xmlns:a16="http://schemas.microsoft.com/office/drawing/2014/main" id="{AF966E49-0049-4C6C-82BD-D371A224D91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C</a:t>
            </a:r>
            <a:endParaRPr lang="vi-VN" altLang="vi-VN"/>
          </a:p>
        </p:txBody>
      </p:sp>
      <p:sp>
        <p:nvSpPr>
          <p:cNvPr id="75780" name="Slide Number Placeholder 3">
            <a:extLst>
              <a:ext uri="{FF2B5EF4-FFF2-40B4-BE49-F238E27FC236}">
                <a16:creationId xmlns:a16="http://schemas.microsoft.com/office/drawing/2014/main" id="{47286508-D05A-465A-B64C-7008CF177F8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13E7FB0-0D2F-473C-8574-8B0185440307}" type="slidenum">
              <a:rPr lang="vi-VN" altLang="vi-VN"/>
              <a:pPr/>
              <a:t>36</a:t>
            </a:fld>
            <a:endParaRPr lang="vi-VN" altLang="vi-V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E1CE8099-493B-42E1-8DA8-5F75E61FA81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a:extLst>
              <a:ext uri="{FF2B5EF4-FFF2-40B4-BE49-F238E27FC236}">
                <a16:creationId xmlns:a16="http://schemas.microsoft.com/office/drawing/2014/main" id="{EC9FF024-1CCD-4522-AA4A-7379075FFDA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B</a:t>
            </a:r>
            <a:endParaRPr lang="vi-VN" altLang="vi-VN"/>
          </a:p>
        </p:txBody>
      </p:sp>
      <p:sp>
        <p:nvSpPr>
          <p:cNvPr id="77828" name="Slide Number Placeholder 3">
            <a:extLst>
              <a:ext uri="{FF2B5EF4-FFF2-40B4-BE49-F238E27FC236}">
                <a16:creationId xmlns:a16="http://schemas.microsoft.com/office/drawing/2014/main" id="{AC9038C5-D0D2-4C7A-8F30-B6FFB62B884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252DF19-8C6C-4AA2-B25F-EE6D41101244}" type="slidenum">
              <a:rPr lang="vi-VN" altLang="vi-VN"/>
              <a:pPr/>
              <a:t>37</a:t>
            </a:fld>
            <a:endParaRPr lang="vi-VN" altLang="vi-V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0318A8BF-30DB-4549-95AB-1949357CDDF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a:extLst>
              <a:ext uri="{FF2B5EF4-FFF2-40B4-BE49-F238E27FC236}">
                <a16:creationId xmlns:a16="http://schemas.microsoft.com/office/drawing/2014/main" id="{DFD6F3AC-F6ED-4286-80A5-F11503ADAA0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D</a:t>
            </a:r>
            <a:endParaRPr lang="vi-VN" altLang="vi-VN"/>
          </a:p>
        </p:txBody>
      </p:sp>
      <p:sp>
        <p:nvSpPr>
          <p:cNvPr id="79876" name="Slide Number Placeholder 3">
            <a:extLst>
              <a:ext uri="{FF2B5EF4-FFF2-40B4-BE49-F238E27FC236}">
                <a16:creationId xmlns:a16="http://schemas.microsoft.com/office/drawing/2014/main" id="{3B12FA98-BC13-4BE3-A539-C978774CEA3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C7195BA-C3E8-4C82-A5B3-525847E0D006}" type="slidenum">
              <a:rPr lang="vi-VN" altLang="vi-VN"/>
              <a:pPr/>
              <a:t>38</a:t>
            </a:fld>
            <a:endParaRPr lang="vi-VN" altLang="vi-V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id="{81747F85-5168-4C70-82C2-BC8159C771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a:extLst>
              <a:ext uri="{FF2B5EF4-FFF2-40B4-BE49-F238E27FC236}">
                <a16:creationId xmlns:a16="http://schemas.microsoft.com/office/drawing/2014/main" id="{6121A028-01DF-48FB-BC42-5A4F3040C3E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C</a:t>
            </a:r>
            <a:endParaRPr lang="vi-VN" altLang="vi-VN"/>
          </a:p>
        </p:txBody>
      </p:sp>
      <p:sp>
        <p:nvSpPr>
          <p:cNvPr id="81924" name="Slide Number Placeholder 3">
            <a:extLst>
              <a:ext uri="{FF2B5EF4-FFF2-40B4-BE49-F238E27FC236}">
                <a16:creationId xmlns:a16="http://schemas.microsoft.com/office/drawing/2014/main" id="{A8D5A512-BAA7-4EAF-AAF7-A8F6313652A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0C8F3D2-8682-4F7B-A582-3794F8668765}" type="slidenum">
              <a:rPr lang="vi-VN" altLang="vi-VN"/>
              <a:pPr/>
              <a:t>39</a:t>
            </a:fld>
            <a:endParaRPr lang="vi-VN" altLang="vi-V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27A2DA11-55FE-4907-8BDC-51C89C52098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1CF7026E-0C96-4B37-871E-52B9B08420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vi-VN"/>
              <a:t>D (Trang 88):</a:t>
            </a:r>
          </a:p>
          <a:p>
            <a:pPr eaLnBrk="1" hangingPunct="1"/>
            <a:r>
              <a:rPr lang="en-US" altLang="vi-VN"/>
              <a:t>Có 2 chiến dịch phản công là: (1) </a:t>
            </a:r>
            <a:r>
              <a:rPr lang="en-US" altLang="vi-VN">
                <a:latin typeface="Arial" panose="020B0604020202020204" pitchFamily="34" charset="0"/>
              </a:rPr>
              <a:t>Chiến dịch Việt Bắc Thu Đông 1947 và (2) Chiến dịch phản công Đường số 9 - Nam Lào</a:t>
            </a:r>
          </a:p>
          <a:p>
            <a:endParaRPr lang="en-US" altLang="vi-VN"/>
          </a:p>
        </p:txBody>
      </p:sp>
      <p:sp>
        <p:nvSpPr>
          <p:cNvPr id="10244" name="Slide Number Placeholder 3">
            <a:extLst>
              <a:ext uri="{FF2B5EF4-FFF2-40B4-BE49-F238E27FC236}">
                <a16:creationId xmlns:a16="http://schemas.microsoft.com/office/drawing/2014/main" id="{85B88844-5297-493F-A7E2-87FDF8EA3DE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AE45340-8B5E-4E04-9103-AA9C8AA4E4DC}" type="slidenum">
              <a:rPr lang="vi-VN" altLang="vi-VN"/>
              <a:pPr/>
              <a:t>4</a:t>
            </a:fld>
            <a:endParaRPr lang="vi-VN" altLang="vi-V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a:extLst>
              <a:ext uri="{FF2B5EF4-FFF2-40B4-BE49-F238E27FC236}">
                <a16:creationId xmlns:a16="http://schemas.microsoft.com/office/drawing/2014/main" id="{72890EFC-3388-4F08-94E9-62779A8138A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a:extLst>
              <a:ext uri="{FF2B5EF4-FFF2-40B4-BE49-F238E27FC236}">
                <a16:creationId xmlns:a16="http://schemas.microsoft.com/office/drawing/2014/main" id="{CBCC722A-797B-4F00-8596-6950282771D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D</a:t>
            </a:r>
            <a:endParaRPr lang="vi-VN" altLang="vi-VN"/>
          </a:p>
        </p:txBody>
      </p:sp>
      <p:sp>
        <p:nvSpPr>
          <p:cNvPr id="83972" name="Slide Number Placeholder 3">
            <a:extLst>
              <a:ext uri="{FF2B5EF4-FFF2-40B4-BE49-F238E27FC236}">
                <a16:creationId xmlns:a16="http://schemas.microsoft.com/office/drawing/2014/main" id="{ABC89B17-6625-4768-9BD1-00AC74BD144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7E28709-58DA-4B43-85C9-DE7CE5FDCAB4}" type="slidenum">
              <a:rPr lang="vi-VN" altLang="vi-VN"/>
              <a:pPr/>
              <a:t>40</a:t>
            </a:fld>
            <a:endParaRPr lang="vi-VN" altLang="vi-V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id="{58715034-B9DE-44FF-97F7-DFA2FD93F40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a:extLst>
              <a:ext uri="{FF2B5EF4-FFF2-40B4-BE49-F238E27FC236}">
                <a16:creationId xmlns:a16="http://schemas.microsoft.com/office/drawing/2014/main" id="{9094EFA3-B23A-4840-81B9-33B9CDF34BE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B</a:t>
            </a:r>
            <a:endParaRPr lang="vi-VN" altLang="vi-VN"/>
          </a:p>
        </p:txBody>
      </p:sp>
      <p:sp>
        <p:nvSpPr>
          <p:cNvPr id="86020" name="Slide Number Placeholder 3">
            <a:extLst>
              <a:ext uri="{FF2B5EF4-FFF2-40B4-BE49-F238E27FC236}">
                <a16:creationId xmlns:a16="http://schemas.microsoft.com/office/drawing/2014/main" id="{27286F53-CE24-4CA4-A0DF-354F3964988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7C3E9AD-4821-431F-85FE-DAD2E4F6C3F2}" type="slidenum">
              <a:rPr lang="vi-VN" altLang="vi-VN"/>
              <a:pPr/>
              <a:t>41</a:t>
            </a:fld>
            <a:endParaRPr lang="vi-VN" altLang="vi-V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6AEC8692-7DF7-4280-B045-9B1481002E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a:extLst>
              <a:ext uri="{FF2B5EF4-FFF2-40B4-BE49-F238E27FC236}">
                <a16:creationId xmlns:a16="http://schemas.microsoft.com/office/drawing/2014/main" id="{469263A2-00A8-41B7-9CA9-1E239594CC4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B</a:t>
            </a:r>
            <a:endParaRPr lang="vi-VN" altLang="vi-VN"/>
          </a:p>
        </p:txBody>
      </p:sp>
      <p:sp>
        <p:nvSpPr>
          <p:cNvPr id="88068" name="Slide Number Placeholder 3">
            <a:extLst>
              <a:ext uri="{FF2B5EF4-FFF2-40B4-BE49-F238E27FC236}">
                <a16:creationId xmlns:a16="http://schemas.microsoft.com/office/drawing/2014/main" id="{50FE9C4C-15C1-42F9-84CD-8EF5C21DB46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1137E3C-C17C-4535-8279-88FEE1F5BA95}" type="slidenum">
              <a:rPr lang="vi-VN" altLang="vi-VN"/>
              <a:pPr/>
              <a:t>42</a:t>
            </a:fld>
            <a:endParaRPr lang="vi-VN" altLang="vi-V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id="{552231C7-AABB-4383-8C98-C7008A9B780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a:extLst>
              <a:ext uri="{FF2B5EF4-FFF2-40B4-BE49-F238E27FC236}">
                <a16:creationId xmlns:a16="http://schemas.microsoft.com/office/drawing/2014/main" id="{E653F3F6-8582-4445-8C1B-664A78C9E39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C</a:t>
            </a:r>
            <a:endParaRPr lang="vi-VN" altLang="vi-VN"/>
          </a:p>
        </p:txBody>
      </p:sp>
      <p:sp>
        <p:nvSpPr>
          <p:cNvPr id="90116" name="Slide Number Placeholder 3">
            <a:extLst>
              <a:ext uri="{FF2B5EF4-FFF2-40B4-BE49-F238E27FC236}">
                <a16:creationId xmlns:a16="http://schemas.microsoft.com/office/drawing/2014/main" id="{E1BF669F-180B-411D-8085-86A51B8B4B0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C054B48-630B-423C-9BD4-EFD6656E3C76}" type="slidenum">
              <a:rPr lang="vi-VN" altLang="vi-VN"/>
              <a:pPr/>
              <a:t>43</a:t>
            </a:fld>
            <a:endParaRPr lang="vi-VN" altLang="vi-V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a:extLst>
              <a:ext uri="{FF2B5EF4-FFF2-40B4-BE49-F238E27FC236}">
                <a16:creationId xmlns:a16="http://schemas.microsoft.com/office/drawing/2014/main" id="{D5139663-E639-4A59-B92C-23E02328D1C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a:extLst>
              <a:ext uri="{FF2B5EF4-FFF2-40B4-BE49-F238E27FC236}">
                <a16:creationId xmlns:a16="http://schemas.microsoft.com/office/drawing/2014/main" id="{CF81B895-9079-460F-95C2-ABC8F3ED24E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D</a:t>
            </a:r>
            <a:endParaRPr lang="vi-VN" altLang="vi-VN"/>
          </a:p>
        </p:txBody>
      </p:sp>
      <p:sp>
        <p:nvSpPr>
          <p:cNvPr id="92164" name="Slide Number Placeholder 3">
            <a:extLst>
              <a:ext uri="{FF2B5EF4-FFF2-40B4-BE49-F238E27FC236}">
                <a16:creationId xmlns:a16="http://schemas.microsoft.com/office/drawing/2014/main" id="{FE3F3F1E-5905-4790-A558-98445534103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538E554-2A70-4418-83AC-48AD5B033CEB}" type="slidenum">
              <a:rPr lang="vi-VN" altLang="vi-VN"/>
              <a:pPr/>
              <a:t>44</a:t>
            </a:fld>
            <a:endParaRPr lang="vi-VN" altLang="vi-V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a:extLst>
              <a:ext uri="{FF2B5EF4-FFF2-40B4-BE49-F238E27FC236}">
                <a16:creationId xmlns:a16="http://schemas.microsoft.com/office/drawing/2014/main" id="{EAA6714D-31DF-49DA-9A00-27E68EBA1B1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a:extLst>
              <a:ext uri="{FF2B5EF4-FFF2-40B4-BE49-F238E27FC236}">
                <a16:creationId xmlns:a16="http://schemas.microsoft.com/office/drawing/2014/main" id="{5663BC90-65A1-4166-BD41-48532CF8B5D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B</a:t>
            </a:r>
            <a:endParaRPr lang="vi-VN" altLang="vi-VN"/>
          </a:p>
        </p:txBody>
      </p:sp>
      <p:sp>
        <p:nvSpPr>
          <p:cNvPr id="94212" name="Slide Number Placeholder 3">
            <a:extLst>
              <a:ext uri="{FF2B5EF4-FFF2-40B4-BE49-F238E27FC236}">
                <a16:creationId xmlns:a16="http://schemas.microsoft.com/office/drawing/2014/main" id="{21D5C7AD-0C20-4FD2-9496-B4FF0BCF2BE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3DEA3A1-B017-403E-8871-B1253D990D0D}" type="slidenum">
              <a:rPr lang="vi-VN" altLang="vi-VN"/>
              <a:pPr/>
              <a:t>45</a:t>
            </a:fld>
            <a:endParaRPr lang="vi-VN" altLang="vi-V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a:extLst>
              <a:ext uri="{FF2B5EF4-FFF2-40B4-BE49-F238E27FC236}">
                <a16:creationId xmlns:a16="http://schemas.microsoft.com/office/drawing/2014/main" id="{E0B2A7BF-527B-4495-86D6-F0333AB608F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a:extLst>
              <a:ext uri="{FF2B5EF4-FFF2-40B4-BE49-F238E27FC236}">
                <a16:creationId xmlns:a16="http://schemas.microsoft.com/office/drawing/2014/main" id="{3A0E413E-F3FB-49C6-8860-544FB86F922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D</a:t>
            </a:r>
            <a:endParaRPr lang="vi-VN" altLang="vi-VN"/>
          </a:p>
        </p:txBody>
      </p:sp>
      <p:sp>
        <p:nvSpPr>
          <p:cNvPr id="96260" name="Slide Number Placeholder 3">
            <a:extLst>
              <a:ext uri="{FF2B5EF4-FFF2-40B4-BE49-F238E27FC236}">
                <a16:creationId xmlns:a16="http://schemas.microsoft.com/office/drawing/2014/main" id="{6A0E3145-137B-42FF-8DEF-96E57CDFB9A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4FAC036-F7E7-4FB1-9A37-4A9C898D2BB0}" type="slidenum">
              <a:rPr lang="vi-VN" altLang="vi-VN"/>
              <a:pPr/>
              <a:t>46</a:t>
            </a:fld>
            <a:endParaRPr lang="vi-VN" altLang="vi-V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a:extLst>
              <a:ext uri="{FF2B5EF4-FFF2-40B4-BE49-F238E27FC236}">
                <a16:creationId xmlns:a16="http://schemas.microsoft.com/office/drawing/2014/main" id="{8D79749C-B317-43C0-87C0-3DD9EB73D56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a:extLst>
              <a:ext uri="{FF2B5EF4-FFF2-40B4-BE49-F238E27FC236}">
                <a16:creationId xmlns:a16="http://schemas.microsoft.com/office/drawing/2014/main" id="{5F686E04-39DD-49CD-BBF8-75D8A1D3BFE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C</a:t>
            </a:r>
            <a:endParaRPr lang="vi-VN" altLang="vi-VN"/>
          </a:p>
        </p:txBody>
      </p:sp>
      <p:sp>
        <p:nvSpPr>
          <p:cNvPr id="98308" name="Slide Number Placeholder 3">
            <a:extLst>
              <a:ext uri="{FF2B5EF4-FFF2-40B4-BE49-F238E27FC236}">
                <a16:creationId xmlns:a16="http://schemas.microsoft.com/office/drawing/2014/main" id="{B4E34FCF-E791-4618-9CCF-A80E2E942D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6C69022-7E93-41CC-ABCB-F2F157E7696F}" type="slidenum">
              <a:rPr lang="vi-VN" altLang="vi-VN"/>
              <a:pPr/>
              <a:t>47</a:t>
            </a:fld>
            <a:endParaRPr lang="vi-VN" altLang="vi-V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a:extLst>
              <a:ext uri="{FF2B5EF4-FFF2-40B4-BE49-F238E27FC236}">
                <a16:creationId xmlns:a16="http://schemas.microsoft.com/office/drawing/2014/main" id="{0D73D91B-0616-4410-88A6-E425A1A2EA9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a:extLst>
              <a:ext uri="{FF2B5EF4-FFF2-40B4-BE49-F238E27FC236}">
                <a16:creationId xmlns:a16="http://schemas.microsoft.com/office/drawing/2014/main" id="{8FA1815D-FC88-494A-9414-ABE3F141DC7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B</a:t>
            </a:r>
            <a:endParaRPr lang="vi-VN" altLang="vi-VN"/>
          </a:p>
        </p:txBody>
      </p:sp>
      <p:sp>
        <p:nvSpPr>
          <p:cNvPr id="100356" name="Slide Number Placeholder 3">
            <a:extLst>
              <a:ext uri="{FF2B5EF4-FFF2-40B4-BE49-F238E27FC236}">
                <a16:creationId xmlns:a16="http://schemas.microsoft.com/office/drawing/2014/main" id="{BFC68AEE-83C0-48BF-B778-A072392CD8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E1ECDB9-63C1-489C-B7B9-CAC102590ACE}" type="slidenum">
              <a:rPr lang="vi-VN" altLang="vi-VN"/>
              <a:pPr/>
              <a:t>48</a:t>
            </a:fld>
            <a:endParaRPr lang="vi-VN" altLang="vi-V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a:extLst>
              <a:ext uri="{FF2B5EF4-FFF2-40B4-BE49-F238E27FC236}">
                <a16:creationId xmlns:a16="http://schemas.microsoft.com/office/drawing/2014/main" id="{1A49095F-671A-4FB5-9A61-281CCA33AF6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a:extLst>
              <a:ext uri="{FF2B5EF4-FFF2-40B4-BE49-F238E27FC236}">
                <a16:creationId xmlns:a16="http://schemas.microsoft.com/office/drawing/2014/main" id="{7B30EF65-CA13-41BF-B107-0D0E9FA63FF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A</a:t>
            </a:r>
            <a:endParaRPr lang="vi-VN" altLang="vi-VN"/>
          </a:p>
        </p:txBody>
      </p:sp>
      <p:sp>
        <p:nvSpPr>
          <p:cNvPr id="102404" name="Slide Number Placeholder 3">
            <a:extLst>
              <a:ext uri="{FF2B5EF4-FFF2-40B4-BE49-F238E27FC236}">
                <a16:creationId xmlns:a16="http://schemas.microsoft.com/office/drawing/2014/main" id="{21D693CC-2D46-48A4-94D3-D1641B1F9FB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66F64C5-5E66-40AC-813B-1A751FD76C85}" type="slidenum">
              <a:rPr lang="vi-VN" altLang="vi-VN"/>
              <a:pPr/>
              <a:t>49</a:t>
            </a:fld>
            <a:endParaRPr lang="vi-VN" altLang="vi-V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9876A542-7D10-42D0-ACAD-83F781F796B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0E758F08-B870-458A-9C14-C50540286CD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C</a:t>
            </a:r>
          </a:p>
          <a:p>
            <a:r>
              <a:rPr lang="en-US" altLang="vi-VN"/>
              <a:t>1258, 1285 1287 đến 1288</a:t>
            </a:r>
          </a:p>
        </p:txBody>
      </p:sp>
      <p:sp>
        <p:nvSpPr>
          <p:cNvPr id="12292" name="Slide Number Placeholder 3">
            <a:extLst>
              <a:ext uri="{FF2B5EF4-FFF2-40B4-BE49-F238E27FC236}">
                <a16:creationId xmlns:a16="http://schemas.microsoft.com/office/drawing/2014/main" id="{E1617801-70BD-4D7A-B36A-A03E3F983A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1B02B8E-195A-4D41-819F-3BFA5FCE7E68}" type="slidenum">
              <a:rPr lang="vi-VN" altLang="vi-VN"/>
              <a:pPr/>
              <a:t>5</a:t>
            </a:fld>
            <a:endParaRPr lang="vi-VN" altLang="vi-V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4E8BC09D-2851-4BAC-B50F-050B1299995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a:extLst>
              <a:ext uri="{FF2B5EF4-FFF2-40B4-BE49-F238E27FC236}">
                <a16:creationId xmlns:a16="http://schemas.microsoft.com/office/drawing/2014/main" id="{363D6BE1-A43E-4D1D-9F51-19B8419E4D6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C</a:t>
            </a:r>
            <a:endParaRPr lang="vi-VN" altLang="vi-VN"/>
          </a:p>
        </p:txBody>
      </p:sp>
      <p:sp>
        <p:nvSpPr>
          <p:cNvPr id="104452" name="Slide Number Placeholder 3">
            <a:extLst>
              <a:ext uri="{FF2B5EF4-FFF2-40B4-BE49-F238E27FC236}">
                <a16:creationId xmlns:a16="http://schemas.microsoft.com/office/drawing/2014/main" id="{0899274D-46F8-4573-B843-6AB6074869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5AEAC0C-0969-49C9-874A-CA068B7524BD}" type="slidenum">
              <a:rPr lang="vi-VN" altLang="vi-VN"/>
              <a:pPr/>
              <a:t>50</a:t>
            </a:fld>
            <a:endParaRPr lang="vi-VN" altLang="vi-V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348651FD-D19D-467B-98DB-68D0C1FE857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F67FAAE1-0082-49B7-8482-8E97E87C5EB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C</a:t>
            </a:r>
            <a:endParaRPr lang="vi-VN" altLang="vi-VN"/>
          </a:p>
        </p:txBody>
      </p:sp>
      <p:sp>
        <p:nvSpPr>
          <p:cNvPr id="106500" name="Slide Number Placeholder 3">
            <a:extLst>
              <a:ext uri="{FF2B5EF4-FFF2-40B4-BE49-F238E27FC236}">
                <a16:creationId xmlns:a16="http://schemas.microsoft.com/office/drawing/2014/main" id="{9F32749E-6BC2-46AD-B938-729BA592B3E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EA5E63A-3C0C-461F-89BB-1B0AD2966ED4}" type="slidenum">
              <a:rPr lang="vi-VN" altLang="vi-VN"/>
              <a:pPr/>
              <a:t>51</a:t>
            </a:fld>
            <a:endParaRPr lang="vi-VN" altLang="vi-V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79A8C7FB-6488-42C0-8DD1-35C541FD425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a:extLst>
              <a:ext uri="{FF2B5EF4-FFF2-40B4-BE49-F238E27FC236}">
                <a16:creationId xmlns:a16="http://schemas.microsoft.com/office/drawing/2014/main" id="{83A340E5-9CC1-48E2-BD1B-0DFFF6B03DB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D</a:t>
            </a:r>
            <a:endParaRPr lang="vi-VN" altLang="vi-VN"/>
          </a:p>
        </p:txBody>
      </p:sp>
      <p:sp>
        <p:nvSpPr>
          <p:cNvPr id="108548" name="Slide Number Placeholder 3">
            <a:extLst>
              <a:ext uri="{FF2B5EF4-FFF2-40B4-BE49-F238E27FC236}">
                <a16:creationId xmlns:a16="http://schemas.microsoft.com/office/drawing/2014/main" id="{FBD55E5E-9B9C-4BE5-961A-114C874777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4085598-22D9-453B-B419-C30F824C89DB}" type="slidenum">
              <a:rPr lang="vi-VN" altLang="vi-VN"/>
              <a:pPr/>
              <a:t>52</a:t>
            </a:fld>
            <a:endParaRPr lang="vi-VN" altLang="vi-V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a:extLst>
              <a:ext uri="{FF2B5EF4-FFF2-40B4-BE49-F238E27FC236}">
                <a16:creationId xmlns:a16="http://schemas.microsoft.com/office/drawing/2014/main" id="{7BC65299-B0AA-4BDE-B931-679A4BDBB3E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a:extLst>
              <a:ext uri="{FF2B5EF4-FFF2-40B4-BE49-F238E27FC236}">
                <a16:creationId xmlns:a16="http://schemas.microsoft.com/office/drawing/2014/main" id="{14CB3038-8782-4B0E-AAAD-0CF52119224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B</a:t>
            </a:r>
            <a:endParaRPr lang="vi-VN" altLang="vi-VN"/>
          </a:p>
        </p:txBody>
      </p:sp>
      <p:sp>
        <p:nvSpPr>
          <p:cNvPr id="110596" name="Slide Number Placeholder 3">
            <a:extLst>
              <a:ext uri="{FF2B5EF4-FFF2-40B4-BE49-F238E27FC236}">
                <a16:creationId xmlns:a16="http://schemas.microsoft.com/office/drawing/2014/main" id="{8EB291B7-3FB7-4EA6-A032-D1E3E464E8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5AD3806-4A50-4A15-833F-0E7A417A1E1B}" type="slidenum">
              <a:rPr lang="vi-VN" altLang="vi-VN"/>
              <a:pPr/>
              <a:t>53</a:t>
            </a:fld>
            <a:endParaRPr lang="vi-VN" altLang="vi-V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a:extLst>
              <a:ext uri="{FF2B5EF4-FFF2-40B4-BE49-F238E27FC236}">
                <a16:creationId xmlns:a16="http://schemas.microsoft.com/office/drawing/2014/main" id="{D5DDD5E0-137B-4D68-A0FC-6176111980A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a:extLst>
              <a:ext uri="{FF2B5EF4-FFF2-40B4-BE49-F238E27FC236}">
                <a16:creationId xmlns:a16="http://schemas.microsoft.com/office/drawing/2014/main" id="{8A98CD98-F36A-4641-80DE-FAFF3C57F90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C</a:t>
            </a:r>
            <a:endParaRPr lang="vi-VN" altLang="vi-VN"/>
          </a:p>
        </p:txBody>
      </p:sp>
      <p:sp>
        <p:nvSpPr>
          <p:cNvPr id="112644" name="Slide Number Placeholder 3">
            <a:extLst>
              <a:ext uri="{FF2B5EF4-FFF2-40B4-BE49-F238E27FC236}">
                <a16:creationId xmlns:a16="http://schemas.microsoft.com/office/drawing/2014/main" id="{9E1735DE-462B-4618-89C4-B1212DCACB6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0DD63FD-EB21-4F20-9B03-89F18425AC20}" type="slidenum">
              <a:rPr lang="vi-VN" altLang="vi-VN"/>
              <a:pPr/>
              <a:t>54</a:t>
            </a:fld>
            <a:endParaRPr lang="vi-VN" altLang="vi-V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a:extLst>
              <a:ext uri="{FF2B5EF4-FFF2-40B4-BE49-F238E27FC236}">
                <a16:creationId xmlns:a16="http://schemas.microsoft.com/office/drawing/2014/main" id="{9D9D301E-56CB-4AAB-833A-BC5EC317AB7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a:extLst>
              <a:ext uri="{FF2B5EF4-FFF2-40B4-BE49-F238E27FC236}">
                <a16:creationId xmlns:a16="http://schemas.microsoft.com/office/drawing/2014/main" id="{835377F1-4E11-4318-814E-B0341C21A16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C</a:t>
            </a:r>
            <a:endParaRPr lang="vi-VN" altLang="vi-VN"/>
          </a:p>
        </p:txBody>
      </p:sp>
      <p:sp>
        <p:nvSpPr>
          <p:cNvPr id="114692" name="Slide Number Placeholder 3">
            <a:extLst>
              <a:ext uri="{FF2B5EF4-FFF2-40B4-BE49-F238E27FC236}">
                <a16:creationId xmlns:a16="http://schemas.microsoft.com/office/drawing/2014/main" id="{7D7D9170-2636-4F88-970E-C255B30D956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9407359-9CBE-4BC8-8AE7-518E96AC1865}" type="slidenum">
              <a:rPr lang="vi-VN" altLang="vi-VN"/>
              <a:pPr/>
              <a:t>55</a:t>
            </a:fld>
            <a:endParaRPr lang="vi-VN" altLang="vi-V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a:extLst>
              <a:ext uri="{FF2B5EF4-FFF2-40B4-BE49-F238E27FC236}">
                <a16:creationId xmlns:a16="http://schemas.microsoft.com/office/drawing/2014/main" id="{9D394409-A389-4BC6-AD38-732FC2B0E09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a:extLst>
              <a:ext uri="{FF2B5EF4-FFF2-40B4-BE49-F238E27FC236}">
                <a16:creationId xmlns:a16="http://schemas.microsoft.com/office/drawing/2014/main" id="{1402CE76-4E92-4AE9-9F8C-A58D3D4690C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A</a:t>
            </a:r>
            <a:endParaRPr lang="vi-VN" altLang="vi-VN"/>
          </a:p>
        </p:txBody>
      </p:sp>
      <p:sp>
        <p:nvSpPr>
          <p:cNvPr id="116740" name="Slide Number Placeholder 3">
            <a:extLst>
              <a:ext uri="{FF2B5EF4-FFF2-40B4-BE49-F238E27FC236}">
                <a16:creationId xmlns:a16="http://schemas.microsoft.com/office/drawing/2014/main" id="{FA0BD59D-C7D6-4785-80B7-DC2443C0DCE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FDD45E1-F551-4360-893A-2B70F51AAD80}" type="slidenum">
              <a:rPr lang="vi-VN" altLang="vi-VN"/>
              <a:pPr/>
              <a:t>56</a:t>
            </a:fld>
            <a:endParaRPr lang="vi-VN" altLang="vi-V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a:extLst>
              <a:ext uri="{FF2B5EF4-FFF2-40B4-BE49-F238E27FC236}">
                <a16:creationId xmlns:a16="http://schemas.microsoft.com/office/drawing/2014/main" id="{0DE60B6A-4CFB-4801-B02C-97C721B38AB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a:extLst>
              <a:ext uri="{FF2B5EF4-FFF2-40B4-BE49-F238E27FC236}">
                <a16:creationId xmlns:a16="http://schemas.microsoft.com/office/drawing/2014/main" id="{65B990DE-3DE4-4BDD-87D3-136D645295B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B</a:t>
            </a:r>
            <a:endParaRPr lang="vi-VN" altLang="vi-VN"/>
          </a:p>
        </p:txBody>
      </p:sp>
      <p:sp>
        <p:nvSpPr>
          <p:cNvPr id="118788" name="Slide Number Placeholder 3">
            <a:extLst>
              <a:ext uri="{FF2B5EF4-FFF2-40B4-BE49-F238E27FC236}">
                <a16:creationId xmlns:a16="http://schemas.microsoft.com/office/drawing/2014/main" id="{D0B93155-7686-4B10-AEA5-7D50FA49E51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709A9FD-8CE4-4107-9D13-BAD6A9D98C3A}" type="slidenum">
              <a:rPr lang="vi-VN" altLang="vi-VN"/>
              <a:pPr/>
              <a:t>57</a:t>
            </a:fld>
            <a:endParaRPr lang="vi-VN" altLang="vi-V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a:extLst>
              <a:ext uri="{FF2B5EF4-FFF2-40B4-BE49-F238E27FC236}">
                <a16:creationId xmlns:a16="http://schemas.microsoft.com/office/drawing/2014/main" id="{3229BFD5-0D85-44F4-961D-0DA81C4FD33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a:extLst>
              <a:ext uri="{FF2B5EF4-FFF2-40B4-BE49-F238E27FC236}">
                <a16:creationId xmlns:a16="http://schemas.microsoft.com/office/drawing/2014/main" id="{6C1A1175-E766-4C08-AE9B-2792D418327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C</a:t>
            </a:r>
            <a:endParaRPr lang="vi-VN" altLang="vi-VN"/>
          </a:p>
        </p:txBody>
      </p:sp>
      <p:sp>
        <p:nvSpPr>
          <p:cNvPr id="120836" name="Slide Number Placeholder 3">
            <a:extLst>
              <a:ext uri="{FF2B5EF4-FFF2-40B4-BE49-F238E27FC236}">
                <a16:creationId xmlns:a16="http://schemas.microsoft.com/office/drawing/2014/main" id="{86E5F87D-C0DC-4183-A95D-57C25174A19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8229813-056C-4B38-BE3D-C2BD87C315AD}" type="slidenum">
              <a:rPr lang="vi-VN" altLang="vi-VN"/>
              <a:pPr/>
              <a:t>58</a:t>
            </a:fld>
            <a:endParaRPr lang="vi-VN" altLang="vi-V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a:extLst>
              <a:ext uri="{FF2B5EF4-FFF2-40B4-BE49-F238E27FC236}">
                <a16:creationId xmlns:a16="http://schemas.microsoft.com/office/drawing/2014/main" id="{4B5C98AB-D77F-474E-92D6-EEBB2BD1884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a:extLst>
              <a:ext uri="{FF2B5EF4-FFF2-40B4-BE49-F238E27FC236}">
                <a16:creationId xmlns:a16="http://schemas.microsoft.com/office/drawing/2014/main" id="{546AF06F-6C7B-4670-9275-7AB3D5AB3D3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B</a:t>
            </a:r>
            <a:endParaRPr lang="vi-VN" altLang="vi-VN"/>
          </a:p>
        </p:txBody>
      </p:sp>
      <p:sp>
        <p:nvSpPr>
          <p:cNvPr id="122884" name="Slide Number Placeholder 3">
            <a:extLst>
              <a:ext uri="{FF2B5EF4-FFF2-40B4-BE49-F238E27FC236}">
                <a16:creationId xmlns:a16="http://schemas.microsoft.com/office/drawing/2014/main" id="{2FA226E9-B8A0-4F39-9C60-DA4B02BD653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7930F62-14E4-4DB8-89B2-F70736B1F42A}" type="slidenum">
              <a:rPr lang="vi-VN" altLang="vi-VN"/>
              <a:pPr/>
              <a:t>59</a:t>
            </a:fld>
            <a:endParaRPr lang="vi-VN" altLang="vi-V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6E15C99A-5550-4D04-B1EB-5306DA7042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08FF94CA-729B-49F0-81B8-EFD3A10C92C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D</a:t>
            </a:r>
          </a:p>
        </p:txBody>
      </p:sp>
      <p:sp>
        <p:nvSpPr>
          <p:cNvPr id="14340" name="Slide Number Placeholder 3">
            <a:extLst>
              <a:ext uri="{FF2B5EF4-FFF2-40B4-BE49-F238E27FC236}">
                <a16:creationId xmlns:a16="http://schemas.microsoft.com/office/drawing/2014/main" id="{9BB91A55-3A40-4964-A982-3A475C78274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D02A19-F221-4649-8CCA-F15319028695}" type="slidenum">
              <a:rPr lang="vi-VN" altLang="vi-VN"/>
              <a:pPr/>
              <a:t>6</a:t>
            </a:fld>
            <a:endParaRPr lang="vi-VN" altLang="vi-V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a:extLst>
              <a:ext uri="{FF2B5EF4-FFF2-40B4-BE49-F238E27FC236}">
                <a16:creationId xmlns:a16="http://schemas.microsoft.com/office/drawing/2014/main" id="{BB0A5796-6E56-478F-9F75-9519F3B44E5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a:extLst>
              <a:ext uri="{FF2B5EF4-FFF2-40B4-BE49-F238E27FC236}">
                <a16:creationId xmlns:a16="http://schemas.microsoft.com/office/drawing/2014/main" id="{91D85BDE-7CCF-44BA-A457-8051F66B979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D</a:t>
            </a:r>
            <a:endParaRPr lang="vi-VN" altLang="vi-VN"/>
          </a:p>
        </p:txBody>
      </p:sp>
      <p:sp>
        <p:nvSpPr>
          <p:cNvPr id="124932" name="Slide Number Placeholder 3">
            <a:extLst>
              <a:ext uri="{FF2B5EF4-FFF2-40B4-BE49-F238E27FC236}">
                <a16:creationId xmlns:a16="http://schemas.microsoft.com/office/drawing/2014/main" id="{30C74EA6-D636-4958-A03D-2A544B5BEE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2761B91-5662-4550-BC7B-F5964ACBE9CA}" type="slidenum">
              <a:rPr lang="vi-VN" altLang="vi-VN"/>
              <a:pPr/>
              <a:t>60</a:t>
            </a:fld>
            <a:endParaRPr lang="vi-VN" altLang="vi-V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a:extLst>
              <a:ext uri="{FF2B5EF4-FFF2-40B4-BE49-F238E27FC236}">
                <a16:creationId xmlns:a16="http://schemas.microsoft.com/office/drawing/2014/main" id="{5ED5F405-0B9D-46BA-A8D9-0353CEC5D07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a:extLst>
              <a:ext uri="{FF2B5EF4-FFF2-40B4-BE49-F238E27FC236}">
                <a16:creationId xmlns:a16="http://schemas.microsoft.com/office/drawing/2014/main" id="{334EDFFF-4CCE-4160-9358-65F5B2A0E60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A</a:t>
            </a:r>
            <a:endParaRPr lang="vi-VN" altLang="vi-VN"/>
          </a:p>
        </p:txBody>
      </p:sp>
      <p:sp>
        <p:nvSpPr>
          <p:cNvPr id="126980" name="Slide Number Placeholder 3">
            <a:extLst>
              <a:ext uri="{FF2B5EF4-FFF2-40B4-BE49-F238E27FC236}">
                <a16:creationId xmlns:a16="http://schemas.microsoft.com/office/drawing/2014/main" id="{B67A5D84-E388-403D-BA71-B5A4D36F8C9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F2B4F5F-4A3D-4332-AA5A-892D1D701321}" type="slidenum">
              <a:rPr lang="vi-VN" altLang="vi-VN"/>
              <a:pPr/>
              <a:t>61</a:t>
            </a:fld>
            <a:endParaRPr lang="vi-VN" altLang="vi-V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a:extLst>
              <a:ext uri="{FF2B5EF4-FFF2-40B4-BE49-F238E27FC236}">
                <a16:creationId xmlns:a16="http://schemas.microsoft.com/office/drawing/2014/main" id="{8EE265E5-154C-43C9-9D3E-F531F1B668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a:extLst>
              <a:ext uri="{FF2B5EF4-FFF2-40B4-BE49-F238E27FC236}">
                <a16:creationId xmlns:a16="http://schemas.microsoft.com/office/drawing/2014/main" id="{38879055-CDA5-4DA9-8051-CB0069A26D2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B</a:t>
            </a:r>
            <a:endParaRPr lang="vi-VN" altLang="vi-VN"/>
          </a:p>
        </p:txBody>
      </p:sp>
      <p:sp>
        <p:nvSpPr>
          <p:cNvPr id="129028" name="Slide Number Placeholder 3">
            <a:extLst>
              <a:ext uri="{FF2B5EF4-FFF2-40B4-BE49-F238E27FC236}">
                <a16:creationId xmlns:a16="http://schemas.microsoft.com/office/drawing/2014/main" id="{A5E330B9-91A5-4521-B145-1AF1D915FC3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FB11D02-E861-4F57-8C03-6A794D9E8B51}" type="slidenum">
              <a:rPr lang="vi-VN" altLang="vi-VN"/>
              <a:pPr/>
              <a:t>62</a:t>
            </a:fld>
            <a:endParaRPr lang="vi-VN" altLang="vi-V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a:extLst>
              <a:ext uri="{FF2B5EF4-FFF2-40B4-BE49-F238E27FC236}">
                <a16:creationId xmlns:a16="http://schemas.microsoft.com/office/drawing/2014/main" id="{A5AC390F-BC26-476E-901D-59E74DF780B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a:extLst>
              <a:ext uri="{FF2B5EF4-FFF2-40B4-BE49-F238E27FC236}">
                <a16:creationId xmlns:a16="http://schemas.microsoft.com/office/drawing/2014/main" id="{75176A97-55EF-465D-9FEF-45FA8C1A20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D</a:t>
            </a:r>
            <a:endParaRPr lang="vi-VN" altLang="vi-VN"/>
          </a:p>
        </p:txBody>
      </p:sp>
      <p:sp>
        <p:nvSpPr>
          <p:cNvPr id="131076" name="Slide Number Placeholder 3">
            <a:extLst>
              <a:ext uri="{FF2B5EF4-FFF2-40B4-BE49-F238E27FC236}">
                <a16:creationId xmlns:a16="http://schemas.microsoft.com/office/drawing/2014/main" id="{512627DC-2721-48EC-9759-A458DACEF86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153D5F6-0B86-4E32-BB5C-17DE515A6927}" type="slidenum">
              <a:rPr lang="vi-VN" altLang="vi-VN"/>
              <a:pPr/>
              <a:t>63</a:t>
            </a:fld>
            <a:endParaRPr lang="vi-VN" altLang="vi-V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a:extLst>
              <a:ext uri="{FF2B5EF4-FFF2-40B4-BE49-F238E27FC236}">
                <a16:creationId xmlns:a16="http://schemas.microsoft.com/office/drawing/2014/main" id="{0A0B4312-A5A6-4192-B018-A3CAA2AA7B3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a:extLst>
              <a:ext uri="{FF2B5EF4-FFF2-40B4-BE49-F238E27FC236}">
                <a16:creationId xmlns:a16="http://schemas.microsoft.com/office/drawing/2014/main" id="{2A713F56-A17D-45C0-AB5A-3006351C279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C</a:t>
            </a:r>
            <a:endParaRPr lang="vi-VN" altLang="vi-VN"/>
          </a:p>
        </p:txBody>
      </p:sp>
      <p:sp>
        <p:nvSpPr>
          <p:cNvPr id="133124" name="Slide Number Placeholder 3">
            <a:extLst>
              <a:ext uri="{FF2B5EF4-FFF2-40B4-BE49-F238E27FC236}">
                <a16:creationId xmlns:a16="http://schemas.microsoft.com/office/drawing/2014/main" id="{882A7C6A-43A2-4942-859A-6718376543C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E7E015D-15D7-4C28-A9DC-E01FE5AEDD16}" type="slidenum">
              <a:rPr lang="vi-VN" altLang="vi-VN"/>
              <a:pPr/>
              <a:t>64</a:t>
            </a:fld>
            <a:endParaRPr lang="vi-VN" altLang="vi-V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a:extLst>
              <a:ext uri="{FF2B5EF4-FFF2-40B4-BE49-F238E27FC236}">
                <a16:creationId xmlns:a16="http://schemas.microsoft.com/office/drawing/2014/main" id="{DAB8E152-9A88-458A-926D-480D59E3D9C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a:extLst>
              <a:ext uri="{FF2B5EF4-FFF2-40B4-BE49-F238E27FC236}">
                <a16:creationId xmlns:a16="http://schemas.microsoft.com/office/drawing/2014/main" id="{B417FD42-7D72-40CB-B57A-1ECD969721D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D</a:t>
            </a:r>
            <a:endParaRPr lang="vi-VN" altLang="vi-VN"/>
          </a:p>
        </p:txBody>
      </p:sp>
      <p:sp>
        <p:nvSpPr>
          <p:cNvPr id="135172" name="Slide Number Placeholder 3">
            <a:extLst>
              <a:ext uri="{FF2B5EF4-FFF2-40B4-BE49-F238E27FC236}">
                <a16:creationId xmlns:a16="http://schemas.microsoft.com/office/drawing/2014/main" id="{3D9BB944-3ACD-4D2D-BB4B-7E4AE188C48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A8A0567-5E4D-4589-9E65-74B4C27A7315}" type="slidenum">
              <a:rPr lang="vi-VN" altLang="vi-VN"/>
              <a:pPr/>
              <a:t>65</a:t>
            </a:fld>
            <a:endParaRPr lang="vi-VN" altLang="vi-V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a:extLst>
              <a:ext uri="{FF2B5EF4-FFF2-40B4-BE49-F238E27FC236}">
                <a16:creationId xmlns:a16="http://schemas.microsoft.com/office/drawing/2014/main" id="{4914E8E3-9B57-49B1-984D-DFD71DCF41B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Notes Placeholder 2">
            <a:extLst>
              <a:ext uri="{FF2B5EF4-FFF2-40B4-BE49-F238E27FC236}">
                <a16:creationId xmlns:a16="http://schemas.microsoft.com/office/drawing/2014/main" id="{653D5D83-83AA-44D5-BD97-00EA6044EC3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C</a:t>
            </a:r>
            <a:endParaRPr lang="vi-VN" altLang="vi-VN"/>
          </a:p>
        </p:txBody>
      </p:sp>
      <p:sp>
        <p:nvSpPr>
          <p:cNvPr id="137220" name="Slide Number Placeholder 3">
            <a:extLst>
              <a:ext uri="{FF2B5EF4-FFF2-40B4-BE49-F238E27FC236}">
                <a16:creationId xmlns:a16="http://schemas.microsoft.com/office/drawing/2014/main" id="{AADF6819-D983-46B5-9B35-631C0BD8F9C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07C8006-9E10-4041-AF02-BDB79F015022}" type="slidenum">
              <a:rPr lang="vi-VN" altLang="vi-VN"/>
              <a:pPr/>
              <a:t>66</a:t>
            </a:fld>
            <a:endParaRPr lang="vi-VN" altLang="vi-V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a:extLst>
              <a:ext uri="{FF2B5EF4-FFF2-40B4-BE49-F238E27FC236}">
                <a16:creationId xmlns:a16="http://schemas.microsoft.com/office/drawing/2014/main" id="{DD15B908-0EE6-426D-AE84-657A74FE0F5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Notes Placeholder 2">
            <a:extLst>
              <a:ext uri="{FF2B5EF4-FFF2-40B4-BE49-F238E27FC236}">
                <a16:creationId xmlns:a16="http://schemas.microsoft.com/office/drawing/2014/main" id="{F1CFC2E1-638C-496E-828F-308030EB905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A</a:t>
            </a:r>
            <a:endParaRPr lang="vi-VN" altLang="vi-VN"/>
          </a:p>
        </p:txBody>
      </p:sp>
      <p:sp>
        <p:nvSpPr>
          <p:cNvPr id="139268" name="Slide Number Placeholder 3">
            <a:extLst>
              <a:ext uri="{FF2B5EF4-FFF2-40B4-BE49-F238E27FC236}">
                <a16:creationId xmlns:a16="http://schemas.microsoft.com/office/drawing/2014/main" id="{D8A8A118-0751-4E3A-891E-642B4F50CEB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7D9699D-ACCC-478C-BF3D-7B9BEBEC3D6E}" type="slidenum">
              <a:rPr lang="vi-VN" altLang="vi-VN"/>
              <a:pPr/>
              <a:t>67</a:t>
            </a:fld>
            <a:endParaRPr lang="vi-VN" altLang="vi-V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a:extLst>
              <a:ext uri="{FF2B5EF4-FFF2-40B4-BE49-F238E27FC236}">
                <a16:creationId xmlns:a16="http://schemas.microsoft.com/office/drawing/2014/main" id="{E957EFC9-BB88-4787-9CBA-ADDC69FA661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a:extLst>
              <a:ext uri="{FF2B5EF4-FFF2-40B4-BE49-F238E27FC236}">
                <a16:creationId xmlns:a16="http://schemas.microsoft.com/office/drawing/2014/main" id="{897CE948-0D03-4BBA-BD99-F925A07EAB6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D</a:t>
            </a:r>
            <a:endParaRPr lang="vi-VN" altLang="vi-VN"/>
          </a:p>
        </p:txBody>
      </p:sp>
      <p:sp>
        <p:nvSpPr>
          <p:cNvPr id="141316" name="Slide Number Placeholder 3">
            <a:extLst>
              <a:ext uri="{FF2B5EF4-FFF2-40B4-BE49-F238E27FC236}">
                <a16:creationId xmlns:a16="http://schemas.microsoft.com/office/drawing/2014/main" id="{B74FC27C-9BCB-4DE4-97D9-5D15F00791E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293B433-7049-45D4-9178-307A969DA1BB}" type="slidenum">
              <a:rPr lang="vi-VN" altLang="vi-VN"/>
              <a:pPr/>
              <a:t>68</a:t>
            </a:fld>
            <a:endParaRPr lang="vi-VN" altLang="vi-V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a:extLst>
              <a:ext uri="{FF2B5EF4-FFF2-40B4-BE49-F238E27FC236}">
                <a16:creationId xmlns:a16="http://schemas.microsoft.com/office/drawing/2014/main" id="{A0B04BBD-6339-4252-9216-5EE2295BC5B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a:extLst>
              <a:ext uri="{FF2B5EF4-FFF2-40B4-BE49-F238E27FC236}">
                <a16:creationId xmlns:a16="http://schemas.microsoft.com/office/drawing/2014/main" id="{06841FB2-BC9C-4EFC-BB83-2872C9B55C5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B</a:t>
            </a:r>
            <a:endParaRPr lang="vi-VN" altLang="vi-VN"/>
          </a:p>
        </p:txBody>
      </p:sp>
      <p:sp>
        <p:nvSpPr>
          <p:cNvPr id="143364" name="Slide Number Placeholder 3">
            <a:extLst>
              <a:ext uri="{FF2B5EF4-FFF2-40B4-BE49-F238E27FC236}">
                <a16:creationId xmlns:a16="http://schemas.microsoft.com/office/drawing/2014/main" id="{EBCD2F1F-A2CD-444B-B829-48D5128B495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E86B24F-DAC1-4161-B311-41EE26D36203}" type="slidenum">
              <a:rPr lang="vi-VN" altLang="vi-VN"/>
              <a:pPr/>
              <a:t>69</a:t>
            </a:fld>
            <a:endParaRPr lang="vi-VN" altLang="vi-V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5A17DF76-CB39-477E-BDE3-13A799570E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9CB8C028-CB7E-4BE0-A701-49D67B12F8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B</a:t>
            </a:r>
          </a:p>
        </p:txBody>
      </p:sp>
      <p:sp>
        <p:nvSpPr>
          <p:cNvPr id="16388" name="Slide Number Placeholder 3">
            <a:extLst>
              <a:ext uri="{FF2B5EF4-FFF2-40B4-BE49-F238E27FC236}">
                <a16:creationId xmlns:a16="http://schemas.microsoft.com/office/drawing/2014/main" id="{91C24422-D29F-4E31-BF9C-8667BBA94A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6750F77-9AA0-46AE-986A-FB8003C2F716}" type="slidenum">
              <a:rPr lang="vi-VN" altLang="vi-VN"/>
              <a:pPr/>
              <a:t>7</a:t>
            </a:fld>
            <a:endParaRPr lang="vi-VN" altLang="vi-V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a:extLst>
              <a:ext uri="{FF2B5EF4-FFF2-40B4-BE49-F238E27FC236}">
                <a16:creationId xmlns:a16="http://schemas.microsoft.com/office/drawing/2014/main" id="{AC44B2C5-862F-40D8-B798-CFAA77016B6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a:extLst>
              <a:ext uri="{FF2B5EF4-FFF2-40B4-BE49-F238E27FC236}">
                <a16:creationId xmlns:a16="http://schemas.microsoft.com/office/drawing/2014/main" id="{F5D78502-C97C-4A09-AC7A-F540C5CCD50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A</a:t>
            </a:r>
            <a:endParaRPr lang="vi-VN" altLang="vi-VN"/>
          </a:p>
        </p:txBody>
      </p:sp>
      <p:sp>
        <p:nvSpPr>
          <p:cNvPr id="145412" name="Slide Number Placeholder 3">
            <a:extLst>
              <a:ext uri="{FF2B5EF4-FFF2-40B4-BE49-F238E27FC236}">
                <a16:creationId xmlns:a16="http://schemas.microsoft.com/office/drawing/2014/main" id="{41D30AFC-774E-4D11-A70A-D2148FF7DB9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2C1EC95-F222-4529-B38E-057DDAA94C71}" type="slidenum">
              <a:rPr lang="vi-VN" altLang="vi-VN"/>
              <a:pPr/>
              <a:t>70</a:t>
            </a:fld>
            <a:endParaRPr lang="vi-VN" altLang="vi-V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9B2FC8F6-6169-4153-8C10-FED0169B55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88181C11-3AB1-4E51-9CD0-56914D338D0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B</a:t>
            </a:r>
          </a:p>
        </p:txBody>
      </p:sp>
      <p:sp>
        <p:nvSpPr>
          <p:cNvPr id="18436" name="Slide Number Placeholder 3">
            <a:extLst>
              <a:ext uri="{FF2B5EF4-FFF2-40B4-BE49-F238E27FC236}">
                <a16:creationId xmlns:a16="http://schemas.microsoft.com/office/drawing/2014/main" id="{7872F1DE-A24E-4FAC-90D5-5C968AF3CE6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3F4B624-5484-4CED-AC4E-6A39ACE25489}" type="slidenum">
              <a:rPr lang="vi-VN" altLang="vi-VN"/>
              <a:pPr/>
              <a:t>8</a:t>
            </a:fld>
            <a:endParaRPr lang="vi-VN" altLang="vi-V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F915D762-8401-4312-B62E-97F9F2CD1B8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7CC534A0-E6E3-437E-90BD-69A1D59FC37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C</a:t>
            </a:r>
          </a:p>
        </p:txBody>
      </p:sp>
      <p:sp>
        <p:nvSpPr>
          <p:cNvPr id="20484" name="Slide Number Placeholder 3">
            <a:extLst>
              <a:ext uri="{FF2B5EF4-FFF2-40B4-BE49-F238E27FC236}">
                <a16:creationId xmlns:a16="http://schemas.microsoft.com/office/drawing/2014/main" id="{4A1CDA9F-FAB7-483E-954E-A479693E398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2408BA0-8C32-406F-BA02-8202EEE91311}" type="slidenum">
              <a:rPr lang="vi-VN" altLang="vi-VN"/>
              <a:pPr/>
              <a:t>9</a:t>
            </a:fld>
            <a:endParaRPr lang="vi-VN" altLang="vi-V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9E5CD6C7-F828-41E2-90D5-CB4172E871A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DF863CC-8994-4E44-ABFA-41C2D990DE6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70E31B8-D29B-4960-9AF1-D68F14592748}"/>
              </a:ext>
            </a:extLst>
          </p:cNvPr>
          <p:cNvSpPr>
            <a:spLocks noGrp="1" noChangeArrowheads="1"/>
          </p:cNvSpPr>
          <p:nvPr>
            <p:ph type="sldNum" sz="quarter" idx="12"/>
          </p:nvPr>
        </p:nvSpPr>
        <p:spPr>
          <a:ln/>
        </p:spPr>
        <p:txBody>
          <a:bodyPr/>
          <a:lstStyle>
            <a:lvl1pPr>
              <a:defRPr/>
            </a:lvl1pPr>
          </a:lstStyle>
          <a:p>
            <a:fld id="{C4F4AA88-7A32-4567-96AC-BDBFB2722E61}" type="slidenum">
              <a:rPr lang="en-US" altLang="vi-VN"/>
              <a:pPr/>
              <a:t>‹#›</a:t>
            </a:fld>
            <a:endParaRPr lang="en-US" altLang="vi-VN"/>
          </a:p>
        </p:txBody>
      </p:sp>
    </p:spTree>
    <p:extLst>
      <p:ext uri="{BB962C8B-B14F-4D97-AF65-F5344CB8AC3E}">
        <p14:creationId xmlns:p14="http://schemas.microsoft.com/office/powerpoint/2010/main" val="2769419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A0A7694-718E-401C-904B-723F884673E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212C208-7CD8-40C5-879D-CDDB4590D63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9E0DFA5-82D1-4AA6-AA49-4061E1F9700A}"/>
              </a:ext>
            </a:extLst>
          </p:cNvPr>
          <p:cNvSpPr>
            <a:spLocks noGrp="1" noChangeArrowheads="1"/>
          </p:cNvSpPr>
          <p:nvPr>
            <p:ph type="sldNum" sz="quarter" idx="12"/>
          </p:nvPr>
        </p:nvSpPr>
        <p:spPr>
          <a:ln/>
        </p:spPr>
        <p:txBody>
          <a:bodyPr/>
          <a:lstStyle>
            <a:lvl1pPr>
              <a:defRPr/>
            </a:lvl1pPr>
          </a:lstStyle>
          <a:p>
            <a:fld id="{9B9700E1-77FF-4BFC-9F78-A4FF0D4BB4FA}" type="slidenum">
              <a:rPr lang="en-US" altLang="vi-VN"/>
              <a:pPr/>
              <a:t>‹#›</a:t>
            </a:fld>
            <a:endParaRPr lang="en-US" altLang="vi-VN"/>
          </a:p>
        </p:txBody>
      </p:sp>
    </p:spTree>
    <p:extLst>
      <p:ext uri="{BB962C8B-B14F-4D97-AF65-F5344CB8AC3E}">
        <p14:creationId xmlns:p14="http://schemas.microsoft.com/office/powerpoint/2010/main" val="618459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2542A75-5979-419D-9FB0-81CF95CD151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14ECA32-83F1-47A0-AE38-23F1EBCB70F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F854AC6-343D-42C4-A7D5-6AE03B4E95EE}"/>
              </a:ext>
            </a:extLst>
          </p:cNvPr>
          <p:cNvSpPr>
            <a:spLocks noGrp="1" noChangeArrowheads="1"/>
          </p:cNvSpPr>
          <p:nvPr>
            <p:ph type="sldNum" sz="quarter" idx="12"/>
          </p:nvPr>
        </p:nvSpPr>
        <p:spPr>
          <a:ln/>
        </p:spPr>
        <p:txBody>
          <a:bodyPr/>
          <a:lstStyle>
            <a:lvl1pPr>
              <a:defRPr/>
            </a:lvl1pPr>
          </a:lstStyle>
          <a:p>
            <a:fld id="{73BAA3E9-3561-4C30-8C50-BD93E3B2854F}" type="slidenum">
              <a:rPr lang="en-US" altLang="vi-VN"/>
              <a:pPr/>
              <a:t>‹#›</a:t>
            </a:fld>
            <a:endParaRPr lang="en-US" altLang="vi-VN"/>
          </a:p>
        </p:txBody>
      </p:sp>
    </p:spTree>
    <p:extLst>
      <p:ext uri="{BB962C8B-B14F-4D97-AF65-F5344CB8AC3E}">
        <p14:creationId xmlns:p14="http://schemas.microsoft.com/office/powerpoint/2010/main" val="346984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88F6EE4-BBEB-4E87-9B56-27E88780024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F887E49-ABB3-4021-8AB7-9C912E03ED3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DA97B65-AF70-444D-A976-CC5B2748327D}"/>
              </a:ext>
            </a:extLst>
          </p:cNvPr>
          <p:cNvSpPr>
            <a:spLocks noGrp="1" noChangeArrowheads="1"/>
          </p:cNvSpPr>
          <p:nvPr>
            <p:ph type="sldNum" sz="quarter" idx="12"/>
          </p:nvPr>
        </p:nvSpPr>
        <p:spPr>
          <a:ln/>
        </p:spPr>
        <p:txBody>
          <a:bodyPr/>
          <a:lstStyle>
            <a:lvl1pPr>
              <a:defRPr/>
            </a:lvl1pPr>
          </a:lstStyle>
          <a:p>
            <a:fld id="{B3BB99EF-7447-4288-A010-E6EFB1E8B64E}" type="slidenum">
              <a:rPr lang="en-US" altLang="vi-VN"/>
              <a:pPr/>
              <a:t>‹#›</a:t>
            </a:fld>
            <a:endParaRPr lang="en-US" altLang="vi-VN"/>
          </a:p>
        </p:txBody>
      </p:sp>
    </p:spTree>
    <p:extLst>
      <p:ext uri="{BB962C8B-B14F-4D97-AF65-F5344CB8AC3E}">
        <p14:creationId xmlns:p14="http://schemas.microsoft.com/office/powerpoint/2010/main" val="536688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2A3DE5D-C43A-4924-BCCE-28FAEAB01D0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09E33C6-2266-4141-85A3-B296FA30ACF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33AD449-E103-4699-8249-2C079DFC3FCA}"/>
              </a:ext>
            </a:extLst>
          </p:cNvPr>
          <p:cNvSpPr>
            <a:spLocks noGrp="1" noChangeArrowheads="1"/>
          </p:cNvSpPr>
          <p:nvPr>
            <p:ph type="sldNum" sz="quarter" idx="12"/>
          </p:nvPr>
        </p:nvSpPr>
        <p:spPr>
          <a:ln/>
        </p:spPr>
        <p:txBody>
          <a:bodyPr/>
          <a:lstStyle>
            <a:lvl1pPr>
              <a:defRPr/>
            </a:lvl1pPr>
          </a:lstStyle>
          <a:p>
            <a:fld id="{19E4DCFE-3D60-4D5F-B0ED-42D7CCD29FE7}" type="slidenum">
              <a:rPr lang="en-US" altLang="vi-VN"/>
              <a:pPr/>
              <a:t>‹#›</a:t>
            </a:fld>
            <a:endParaRPr lang="en-US" altLang="vi-VN"/>
          </a:p>
        </p:txBody>
      </p:sp>
    </p:spTree>
    <p:extLst>
      <p:ext uri="{BB962C8B-B14F-4D97-AF65-F5344CB8AC3E}">
        <p14:creationId xmlns:p14="http://schemas.microsoft.com/office/powerpoint/2010/main" val="1542077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71EC71A4-65D5-4E96-9A73-FF9AE339E0C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F30E666-8B63-4C21-AE5C-4AD39FD52A5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956B3B9-EBD4-4389-98A6-3F62564F0C20}"/>
              </a:ext>
            </a:extLst>
          </p:cNvPr>
          <p:cNvSpPr>
            <a:spLocks noGrp="1" noChangeArrowheads="1"/>
          </p:cNvSpPr>
          <p:nvPr>
            <p:ph type="sldNum" sz="quarter" idx="12"/>
          </p:nvPr>
        </p:nvSpPr>
        <p:spPr>
          <a:ln/>
        </p:spPr>
        <p:txBody>
          <a:bodyPr/>
          <a:lstStyle>
            <a:lvl1pPr>
              <a:defRPr/>
            </a:lvl1pPr>
          </a:lstStyle>
          <a:p>
            <a:fld id="{81E5FD03-12C6-43B1-8B18-CAAA22113E1A}" type="slidenum">
              <a:rPr lang="en-US" altLang="vi-VN"/>
              <a:pPr/>
              <a:t>‹#›</a:t>
            </a:fld>
            <a:endParaRPr lang="en-US" altLang="vi-VN"/>
          </a:p>
        </p:txBody>
      </p:sp>
    </p:spTree>
    <p:extLst>
      <p:ext uri="{BB962C8B-B14F-4D97-AF65-F5344CB8AC3E}">
        <p14:creationId xmlns:p14="http://schemas.microsoft.com/office/powerpoint/2010/main" val="1642849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7E32210D-C622-4923-9EAA-3F911B3BC9DF}"/>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B202226F-E690-480C-8682-5D8DEC443AF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34B704EE-E804-459F-B03C-AB2B74370BBD}"/>
              </a:ext>
            </a:extLst>
          </p:cNvPr>
          <p:cNvSpPr>
            <a:spLocks noGrp="1" noChangeArrowheads="1"/>
          </p:cNvSpPr>
          <p:nvPr>
            <p:ph type="sldNum" sz="quarter" idx="12"/>
          </p:nvPr>
        </p:nvSpPr>
        <p:spPr>
          <a:ln/>
        </p:spPr>
        <p:txBody>
          <a:bodyPr/>
          <a:lstStyle>
            <a:lvl1pPr>
              <a:defRPr/>
            </a:lvl1pPr>
          </a:lstStyle>
          <a:p>
            <a:fld id="{D3181187-5EB4-47F7-AEFA-1F28F91F67CB}" type="slidenum">
              <a:rPr lang="en-US" altLang="vi-VN"/>
              <a:pPr/>
              <a:t>‹#›</a:t>
            </a:fld>
            <a:endParaRPr lang="en-US" altLang="vi-VN"/>
          </a:p>
        </p:txBody>
      </p:sp>
    </p:spTree>
    <p:extLst>
      <p:ext uri="{BB962C8B-B14F-4D97-AF65-F5344CB8AC3E}">
        <p14:creationId xmlns:p14="http://schemas.microsoft.com/office/powerpoint/2010/main" val="3690763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a:extLst>
              <a:ext uri="{FF2B5EF4-FFF2-40B4-BE49-F238E27FC236}">
                <a16:creationId xmlns:a16="http://schemas.microsoft.com/office/drawing/2014/main" id="{02B4D543-AECC-40D4-8C49-51A014E32A5F}"/>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83C22195-BD4F-4208-9C12-8D2839F4F24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30B8B423-93A5-4854-AD28-0AB35F92FC9B}"/>
              </a:ext>
            </a:extLst>
          </p:cNvPr>
          <p:cNvSpPr>
            <a:spLocks noGrp="1" noChangeArrowheads="1"/>
          </p:cNvSpPr>
          <p:nvPr>
            <p:ph type="sldNum" sz="quarter" idx="12"/>
          </p:nvPr>
        </p:nvSpPr>
        <p:spPr>
          <a:ln/>
        </p:spPr>
        <p:txBody>
          <a:bodyPr/>
          <a:lstStyle>
            <a:lvl1pPr>
              <a:defRPr/>
            </a:lvl1pPr>
          </a:lstStyle>
          <a:p>
            <a:fld id="{94C7B313-AAEB-45BC-A733-AC93D2985124}" type="slidenum">
              <a:rPr lang="en-US" altLang="vi-VN"/>
              <a:pPr/>
              <a:t>‹#›</a:t>
            </a:fld>
            <a:endParaRPr lang="en-US" altLang="vi-VN"/>
          </a:p>
        </p:txBody>
      </p:sp>
    </p:spTree>
    <p:extLst>
      <p:ext uri="{BB962C8B-B14F-4D97-AF65-F5344CB8AC3E}">
        <p14:creationId xmlns:p14="http://schemas.microsoft.com/office/powerpoint/2010/main" val="37742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05A66AB-EFD6-4BD0-9BA2-CFDCBD64C023}"/>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DC0C1352-F896-4356-91A1-7F1575B581B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7801DB1E-54B7-4CC8-AC70-BC832AF9F6AA}"/>
              </a:ext>
            </a:extLst>
          </p:cNvPr>
          <p:cNvSpPr>
            <a:spLocks noGrp="1" noChangeArrowheads="1"/>
          </p:cNvSpPr>
          <p:nvPr>
            <p:ph type="sldNum" sz="quarter" idx="12"/>
          </p:nvPr>
        </p:nvSpPr>
        <p:spPr>
          <a:ln/>
        </p:spPr>
        <p:txBody>
          <a:bodyPr/>
          <a:lstStyle>
            <a:lvl1pPr>
              <a:defRPr/>
            </a:lvl1pPr>
          </a:lstStyle>
          <a:p>
            <a:fld id="{FC4300F6-252E-42D5-B392-F0D90C11178C}" type="slidenum">
              <a:rPr lang="en-US" altLang="vi-VN"/>
              <a:pPr/>
              <a:t>‹#›</a:t>
            </a:fld>
            <a:endParaRPr lang="en-US" altLang="vi-VN"/>
          </a:p>
        </p:txBody>
      </p:sp>
    </p:spTree>
    <p:extLst>
      <p:ext uri="{BB962C8B-B14F-4D97-AF65-F5344CB8AC3E}">
        <p14:creationId xmlns:p14="http://schemas.microsoft.com/office/powerpoint/2010/main" val="344815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92BC4B4-4BE6-45EF-A153-3FC716ADAC2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09CBF75-C8C3-4B10-B6D8-860897BAAC0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64B2443-B482-4D25-B33C-3B418FF85D8E}"/>
              </a:ext>
            </a:extLst>
          </p:cNvPr>
          <p:cNvSpPr>
            <a:spLocks noGrp="1" noChangeArrowheads="1"/>
          </p:cNvSpPr>
          <p:nvPr>
            <p:ph type="sldNum" sz="quarter" idx="12"/>
          </p:nvPr>
        </p:nvSpPr>
        <p:spPr>
          <a:ln/>
        </p:spPr>
        <p:txBody>
          <a:bodyPr/>
          <a:lstStyle>
            <a:lvl1pPr>
              <a:defRPr/>
            </a:lvl1pPr>
          </a:lstStyle>
          <a:p>
            <a:fld id="{67737F08-2934-4C17-A90B-3C4161B8127C}" type="slidenum">
              <a:rPr lang="en-US" altLang="vi-VN"/>
              <a:pPr/>
              <a:t>‹#›</a:t>
            </a:fld>
            <a:endParaRPr lang="en-US" altLang="vi-VN"/>
          </a:p>
        </p:txBody>
      </p:sp>
    </p:spTree>
    <p:extLst>
      <p:ext uri="{BB962C8B-B14F-4D97-AF65-F5344CB8AC3E}">
        <p14:creationId xmlns:p14="http://schemas.microsoft.com/office/powerpoint/2010/main" val="3077143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44C0D8CC-4919-484A-9ADE-759AE84CB5E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EEF2969-1048-45C6-AFE9-C26775EF9F8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0E54C8F7-2172-4CCD-968F-09971D7DB355}"/>
              </a:ext>
            </a:extLst>
          </p:cNvPr>
          <p:cNvSpPr>
            <a:spLocks noGrp="1" noChangeArrowheads="1"/>
          </p:cNvSpPr>
          <p:nvPr>
            <p:ph type="sldNum" sz="quarter" idx="12"/>
          </p:nvPr>
        </p:nvSpPr>
        <p:spPr>
          <a:ln/>
        </p:spPr>
        <p:txBody>
          <a:bodyPr/>
          <a:lstStyle>
            <a:lvl1pPr>
              <a:defRPr/>
            </a:lvl1pPr>
          </a:lstStyle>
          <a:p>
            <a:fld id="{9699ED0F-875D-4579-8800-5E9FBCD92AC7}" type="slidenum">
              <a:rPr lang="en-US" altLang="vi-VN"/>
              <a:pPr/>
              <a:t>‹#›</a:t>
            </a:fld>
            <a:endParaRPr lang="en-US" altLang="vi-VN"/>
          </a:p>
        </p:txBody>
      </p:sp>
    </p:spTree>
    <p:extLst>
      <p:ext uri="{BB962C8B-B14F-4D97-AF65-F5344CB8AC3E}">
        <p14:creationId xmlns:p14="http://schemas.microsoft.com/office/powerpoint/2010/main" val="909808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a:extLst>
              <a:ext uri="{FF2B5EF4-FFF2-40B4-BE49-F238E27FC236}">
                <a16:creationId xmlns:a16="http://schemas.microsoft.com/office/drawing/2014/main" id="{E7972A64-3E6E-4CE0-B993-C5FE1E04A3CF}"/>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Arial" charset="0"/>
              </a:defRPr>
            </a:lvl1pPr>
          </a:lstStyle>
          <a:p>
            <a:pPr>
              <a:defRPr/>
            </a:pPr>
            <a:endParaRPr lang="en-US"/>
          </a:p>
        </p:txBody>
      </p:sp>
      <p:sp>
        <p:nvSpPr>
          <p:cNvPr id="1029" name="Rectangle 5">
            <a:extLst>
              <a:ext uri="{FF2B5EF4-FFF2-40B4-BE49-F238E27FC236}">
                <a16:creationId xmlns:a16="http://schemas.microsoft.com/office/drawing/2014/main" id="{C347F279-44AC-4860-878D-5DC8976D8E3B}"/>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a:extLst>
              <a:ext uri="{FF2B5EF4-FFF2-40B4-BE49-F238E27FC236}">
                <a16:creationId xmlns:a16="http://schemas.microsoft.com/office/drawing/2014/main" id="{FF4C6FF4-1429-47EC-A0E6-ADC113EA592A}"/>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3655D3CD-4CEF-4D74-B2F5-21B9D943EC93}" type="slidenum">
              <a:rPr lang="en-US" altLang="vi-VN"/>
              <a:pPr/>
              <a:t>‹#›</a:t>
            </a:fld>
            <a:endParaRPr lang="en-US" altLang="vi-VN"/>
          </a:p>
        </p:txBody>
      </p:sp>
      <p:grpSp>
        <p:nvGrpSpPr>
          <p:cNvPr id="2" name="Group 13">
            <a:extLst>
              <a:ext uri="{FF2B5EF4-FFF2-40B4-BE49-F238E27FC236}">
                <a16:creationId xmlns:a16="http://schemas.microsoft.com/office/drawing/2014/main" id="{79384C64-58E0-4D84-9407-0E5EDD2B84CB}"/>
              </a:ext>
            </a:extLst>
          </p:cNvPr>
          <p:cNvGrpSpPr>
            <a:grpSpLocks/>
          </p:cNvGrpSpPr>
          <p:nvPr userDrawn="1"/>
        </p:nvGrpSpPr>
        <p:grpSpPr bwMode="auto">
          <a:xfrm>
            <a:off x="173038" y="31750"/>
            <a:ext cx="8797925" cy="730250"/>
            <a:chOff x="142875" y="30480"/>
            <a:chExt cx="8797290" cy="730250"/>
          </a:xfrm>
        </p:grpSpPr>
        <p:pic>
          <p:nvPicPr>
            <p:cNvPr id="3" name="Picture 14">
              <a:extLst>
                <a:ext uri="{FF2B5EF4-FFF2-40B4-BE49-F238E27FC236}">
                  <a16:creationId xmlns:a16="http://schemas.microsoft.com/office/drawing/2014/main" id="{D783AE80-1B46-4B20-8A2C-1C56C05BF997}"/>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42875" y="41592"/>
              <a:ext cx="1217613"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31" name="Group 15">
              <a:extLst>
                <a:ext uri="{FF2B5EF4-FFF2-40B4-BE49-F238E27FC236}">
                  <a16:creationId xmlns:a16="http://schemas.microsoft.com/office/drawing/2014/main" id="{0909C32E-BD34-4CA7-95D0-7E493E290C6E}"/>
                </a:ext>
              </a:extLst>
            </p:cNvPr>
            <p:cNvGrpSpPr>
              <a:grpSpLocks/>
            </p:cNvGrpSpPr>
            <p:nvPr userDrawn="1"/>
          </p:nvGrpSpPr>
          <p:grpSpPr bwMode="auto">
            <a:xfrm>
              <a:off x="1488440" y="30480"/>
              <a:ext cx="7451725" cy="720725"/>
              <a:chOff x="1770400" y="1008617"/>
              <a:chExt cx="7221200" cy="897558"/>
            </a:xfrm>
          </p:grpSpPr>
          <p:grpSp>
            <p:nvGrpSpPr>
              <p:cNvPr id="1032" name="Group 16">
                <a:extLst>
                  <a:ext uri="{FF2B5EF4-FFF2-40B4-BE49-F238E27FC236}">
                    <a16:creationId xmlns:a16="http://schemas.microsoft.com/office/drawing/2014/main" id="{1A0B1359-4A9A-45F2-9B33-68C1D690FD4F}"/>
                  </a:ext>
                </a:extLst>
              </p:cNvPr>
              <p:cNvGrpSpPr>
                <a:grpSpLocks/>
              </p:cNvGrpSpPr>
              <p:nvPr userDrawn="1"/>
            </p:nvGrpSpPr>
            <p:grpSpPr bwMode="auto">
              <a:xfrm>
                <a:off x="1770400" y="1008617"/>
                <a:ext cx="7221200" cy="897558"/>
                <a:chOff x="1770400" y="1523999"/>
                <a:chExt cx="7221200" cy="897558"/>
              </a:xfrm>
            </p:grpSpPr>
            <p:sp>
              <p:nvSpPr>
                <p:cNvPr id="19" name="Rounded Rectangle 11">
                  <a:extLst>
                    <a:ext uri="{FF2B5EF4-FFF2-40B4-BE49-F238E27FC236}">
                      <a16:creationId xmlns:a16="http://schemas.microsoft.com/office/drawing/2014/main" id="{F78ED1BB-CE14-4778-AAE1-9245049D5672}"/>
                    </a:ext>
                  </a:extLst>
                </p:cNvPr>
                <p:cNvSpPr/>
                <p:nvPr userDrawn="1"/>
              </p:nvSpPr>
              <p:spPr>
                <a:xfrm>
                  <a:off x="1770921" y="1523999"/>
                  <a:ext cx="7220679" cy="897558"/>
                </a:xfrm>
                <a:prstGeom prst="roundRect">
                  <a:avLst>
                    <a:gd name="adj" fmla="val 10000"/>
                  </a:avLst>
                </a:prstGeom>
                <a:blipFill rotWithShape="0">
                  <a:blip r:embed="rId14"/>
                  <a:tile tx="0" ty="0" sx="100000" sy="100000" flip="none" algn="tl"/>
                </a:blipFill>
                <a:ln w="12700">
                  <a:solidFill>
                    <a:schemeClr val="accent6">
                      <a:lumMod val="60000"/>
                      <a:lumOff val="40000"/>
                    </a:schemeClr>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defRPr/>
                  </a:pPr>
                  <a:endParaRPr lang="en-US"/>
                </a:p>
              </p:txBody>
            </p:sp>
            <p:sp>
              <p:nvSpPr>
                <p:cNvPr id="20" name="Rounded Rectangle 4">
                  <a:extLst>
                    <a:ext uri="{FF2B5EF4-FFF2-40B4-BE49-F238E27FC236}">
                      <a16:creationId xmlns:a16="http://schemas.microsoft.com/office/drawing/2014/main" id="{57168291-389C-46A6-B87C-F175F04872A7}"/>
                    </a:ext>
                  </a:extLst>
                </p:cNvPr>
                <p:cNvSpPr/>
                <p:nvPr userDrawn="1"/>
              </p:nvSpPr>
              <p:spPr>
                <a:xfrm>
                  <a:off x="1972435" y="1553655"/>
                  <a:ext cx="5199381" cy="840224"/>
                </a:xfrm>
                <a:prstGeom prst="rect">
                  <a:avLst/>
                </a:prstGeom>
              </p:spPr>
              <p:style>
                <a:lnRef idx="0">
                  <a:scrgbClr r="0" g="0" b="0"/>
                </a:lnRef>
                <a:fillRef idx="0">
                  <a:scrgbClr r="0" g="0" b="0"/>
                </a:fillRef>
                <a:effectRef idx="0">
                  <a:scrgbClr r="0" g="0" b="0"/>
                </a:effectRef>
                <a:fontRef idx="minor">
                  <a:schemeClr val="lt1"/>
                </a:fontRef>
              </p:style>
              <p:txBody>
                <a:bodyPr lIns="16510" tIns="16510" rIns="16510" bIns="16510" spcCol="127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1155700">
                    <a:lnSpc>
                      <a:spcPct val="90000"/>
                    </a:lnSpc>
                    <a:spcAft>
                      <a:spcPct val="35000"/>
                    </a:spcAft>
                    <a:defRPr/>
                  </a:pPr>
                  <a:endParaRPr lang="vi-VN" sz="2600" dirty="0">
                    <a:solidFill>
                      <a:schemeClr val="tx1"/>
                    </a:solidFill>
                    <a:cs typeface="Arial" pitchFamily="34" charset="0"/>
                  </a:endParaRPr>
                </a:p>
              </p:txBody>
            </p:sp>
            <p:sp>
              <p:nvSpPr>
                <p:cNvPr id="1036" name="WordArt 15">
                  <a:extLst>
                    <a:ext uri="{FF2B5EF4-FFF2-40B4-BE49-F238E27FC236}">
                      <a16:creationId xmlns:a16="http://schemas.microsoft.com/office/drawing/2014/main" id="{D2A4B11B-A06F-4D98-B4CB-0D9230896517}"/>
                    </a:ext>
                  </a:extLst>
                </p:cNvPr>
                <p:cNvSpPr>
                  <a:spLocks noChangeArrowheads="1" noChangeShapeType="1" noTextEdit="1"/>
                </p:cNvSpPr>
                <p:nvPr userDrawn="1"/>
              </p:nvSpPr>
              <p:spPr bwMode="auto">
                <a:xfrm>
                  <a:off x="2098228" y="1573433"/>
                  <a:ext cx="6565115" cy="385309"/>
                </a:xfrm>
                <a:prstGeom prst="rect">
                  <a:avLst/>
                </a:prstGeom>
              </p:spPr>
              <p:txBody>
                <a:bodyPr wrap="none" fromWordArt="1">
                  <a:prstTxWarp prst="textPlain">
                    <a:avLst>
                      <a:gd name="adj" fmla="val 50000"/>
                    </a:avLst>
                  </a:prstTxWarp>
                </a:bodyPr>
                <a:lstStyle/>
                <a:p>
                  <a:pPr algn="ctr"/>
                  <a:r>
                    <a:rPr lang="vi-VN" sz="3600" b="1" kern="10" spc="720">
                      <a:ln w="3175">
                        <a:solidFill>
                          <a:srgbClr val="FF0000"/>
                        </a:solidFill>
                        <a:round/>
                        <a:headEnd/>
                        <a:tailEnd/>
                      </a:ln>
                      <a:solidFill>
                        <a:srgbClr val="FF0000"/>
                      </a:solidFill>
                      <a:latin typeface="Verdana" panose="020B0604030504040204" pitchFamily="34" charset="0"/>
                      <a:ea typeface="Verdana" panose="020B0604030504040204" pitchFamily="34" charset="0"/>
                    </a:rPr>
                    <a:t>TRƯỜNG ĐẠI HỌC TÔN ĐỨC THẮNG</a:t>
                  </a:r>
                  <a:endParaRPr lang="en-US" sz="3600" b="1" kern="10" spc="720">
                    <a:ln w="3175">
                      <a:solidFill>
                        <a:srgbClr val="FF0000"/>
                      </a:solidFill>
                      <a:round/>
                      <a:headEnd/>
                      <a:tailEnd/>
                    </a:ln>
                    <a:solidFill>
                      <a:srgbClr val="FF0000"/>
                    </a:solidFill>
                    <a:latin typeface="Verdana" panose="020B0604030504040204" pitchFamily="34" charset="0"/>
                    <a:ea typeface="Verdana" panose="020B0604030504040204" pitchFamily="34" charset="0"/>
                  </a:endParaRPr>
                </a:p>
              </p:txBody>
            </p:sp>
          </p:grpSp>
          <p:sp>
            <p:nvSpPr>
              <p:cNvPr id="1033" name="WordArt 15">
                <a:extLst>
                  <a:ext uri="{FF2B5EF4-FFF2-40B4-BE49-F238E27FC236}">
                    <a16:creationId xmlns:a16="http://schemas.microsoft.com/office/drawing/2014/main" id="{0F8BDE6D-1483-442F-B1C8-339DAF8F8F7E}"/>
                  </a:ext>
                </a:extLst>
              </p:cNvPr>
              <p:cNvSpPr>
                <a:spLocks noChangeArrowheads="1" noChangeShapeType="1" noTextEdit="1"/>
              </p:cNvSpPr>
              <p:nvPr userDrawn="1"/>
            </p:nvSpPr>
            <p:spPr bwMode="auto">
              <a:xfrm>
                <a:off x="1833771" y="1507193"/>
                <a:ext cx="7091602" cy="36107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2200" b="1" kern="10">
                    <a:solidFill>
                      <a:srgbClr val="0000CC"/>
                    </a:solidFill>
                    <a:latin typeface="Times New Roman" panose="02020603050405020304" pitchFamily="18" charset="0"/>
                    <a:cs typeface="Times New Roman" panose="02020603050405020304" pitchFamily="18" charset="0"/>
                  </a:rPr>
                  <a:t>TRUNG TÂM GIÁO DỤC QUỐC PHÒNG VÀ AN NINH</a:t>
                </a:r>
              </a:p>
            </p:txBody>
          </p:sp>
        </p:gr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41.xml"/><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36.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41.xml"/><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37.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41.xml"/><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38.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41.xml"/><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39.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41.xml"/><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41.xml"/><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41.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41.xml"/><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42.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41.xml"/><Relationship Id="rId2" Type="http://schemas.openxmlformats.org/officeDocument/2006/relationships/notesSlide" Target="../notesSlides/notesSlide42.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43.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41.xml"/><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44.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41.xml"/><Relationship Id="rId2" Type="http://schemas.openxmlformats.org/officeDocument/2006/relationships/notesSlide" Target="../notesSlides/notesSlide44.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45.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41.xml"/><Relationship Id="rId2" Type="http://schemas.openxmlformats.org/officeDocument/2006/relationships/notesSlide" Target="../notesSlides/notesSlide45.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46.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41.xml"/><Relationship Id="rId2" Type="http://schemas.openxmlformats.org/officeDocument/2006/relationships/notesSlide" Target="../notesSlides/notesSlide46.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47.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41.xml"/><Relationship Id="rId2" Type="http://schemas.openxmlformats.org/officeDocument/2006/relationships/notesSlide" Target="../notesSlides/notesSlide47.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48.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41.xml"/><Relationship Id="rId2" Type="http://schemas.openxmlformats.org/officeDocument/2006/relationships/notesSlide" Target="../notesSlides/notesSlide48.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49.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audio" Target="../media/audio2.wav"/><Relationship Id="rId7" Type="http://schemas.openxmlformats.org/officeDocument/2006/relationships/image" Target="../media/image4.gif"/><Relationship Id="rId2" Type="http://schemas.openxmlformats.org/officeDocument/2006/relationships/notesSlide" Target="../notesSlides/notesSlide49.xml"/><Relationship Id="rId1" Type="http://schemas.openxmlformats.org/officeDocument/2006/relationships/slideLayout" Target="../slideLayouts/slideLayout7.xml"/><Relationship Id="rId6" Type="http://schemas.openxmlformats.org/officeDocument/2006/relationships/slide" Target="slide41.xml"/><Relationship Id="rId5" Type="http://schemas.openxmlformats.org/officeDocument/2006/relationships/audio" Target="../media/audio1.wav"/><Relationship Id="rId4" Type="http://schemas.openxmlformats.org/officeDocument/2006/relationships/audio" Target="../media/audio3.wav"/></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41.xml"/><Relationship Id="rId2" Type="http://schemas.openxmlformats.org/officeDocument/2006/relationships/notesSlide" Target="../notesSlides/notesSlide50.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51.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41.xml"/><Relationship Id="rId2" Type="http://schemas.openxmlformats.org/officeDocument/2006/relationships/notesSlide" Target="../notesSlides/notesSlide51.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52.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41.xml"/><Relationship Id="rId2" Type="http://schemas.openxmlformats.org/officeDocument/2006/relationships/notesSlide" Target="../notesSlides/notesSlide52.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53.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41.xml"/><Relationship Id="rId2" Type="http://schemas.openxmlformats.org/officeDocument/2006/relationships/notesSlide" Target="../notesSlides/notesSlide53.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54.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41.xml"/><Relationship Id="rId2" Type="http://schemas.openxmlformats.org/officeDocument/2006/relationships/notesSlide" Target="../notesSlides/notesSlide54.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55.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41.xml"/><Relationship Id="rId2" Type="http://schemas.openxmlformats.org/officeDocument/2006/relationships/notesSlide" Target="../notesSlides/notesSlide55.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56.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41.xml"/><Relationship Id="rId2" Type="http://schemas.openxmlformats.org/officeDocument/2006/relationships/notesSlide" Target="../notesSlides/notesSlide56.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57.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41.xml"/><Relationship Id="rId2" Type="http://schemas.openxmlformats.org/officeDocument/2006/relationships/notesSlide" Target="../notesSlides/notesSlide57.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58.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41.xml"/><Relationship Id="rId2" Type="http://schemas.openxmlformats.org/officeDocument/2006/relationships/notesSlide" Target="../notesSlides/notesSlide58.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59.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audio" Target="../media/audio2.wav"/><Relationship Id="rId7" Type="http://schemas.openxmlformats.org/officeDocument/2006/relationships/image" Target="../media/image4.gif"/><Relationship Id="rId2" Type="http://schemas.openxmlformats.org/officeDocument/2006/relationships/notesSlide" Target="../notesSlides/notesSlide59.xml"/><Relationship Id="rId1" Type="http://schemas.openxmlformats.org/officeDocument/2006/relationships/slideLayout" Target="../slideLayouts/slideLayout7.xml"/><Relationship Id="rId6" Type="http://schemas.openxmlformats.org/officeDocument/2006/relationships/slide" Target="slide41.xml"/><Relationship Id="rId5" Type="http://schemas.openxmlformats.org/officeDocument/2006/relationships/audio" Target="../media/audio1.wav"/><Relationship Id="rId4" Type="http://schemas.openxmlformats.org/officeDocument/2006/relationships/audio" Target="../media/audio3.wav"/></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41.xml"/><Relationship Id="rId2" Type="http://schemas.openxmlformats.org/officeDocument/2006/relationships/notesSlide" Target="../notesSlides/notesSlide60.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61.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41.xml"/><Relationship Id="rId2" Type="http://schemas.openxmlformats.org/officeDocument/2006/relationships/notesSlide" Target="../notesSlides/notesSlide61.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62.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41.xml"/><Relationship Id="rId2" Type="http://schemas.openxmlformats.org/officeDocument/2006/relationships/notesSlide" Target="../notesSlides/notesSlide62.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63.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41.xml"/><Relationship Id="rId2" Type="http://schemas.openxmlformats.org/officeDocument/2006/relationships/notesSlide" Target="../notesSlides/notesSlide63.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64.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41.xml"/><Relationship Id="rId2" Type="http://schemas.openxmlformats.org/officeDocument/2006/relationships/notesSlide" Target="../notesSlides/notesSlide64.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65.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41.xml"/><Relationship Id="rId2" Type="http://schemas.openxmlformats.org/officeDocument/2006/relationships/notesSlide" Target="../notesSlides/notesSlide65.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66.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41.xml"/><Relationship Id="rId2" Type="http://schemas.openxmlformats.org/officeDocument/2006/relationships/notesSlide" Target="../notesSlides/notesSlide66.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67.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41.xml"/><Relationship Id="rId2" Type="http://schemas.openxmlformats.org/officeDocument/2006/relationships/notesSlide" Target="../notesSlides/notesSlide67.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68.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41.xml"/><Relationship Id="rId2" Type="http://schemas.openxmlformats.org/officeDocument/2006/relationships/notesSlide" Target="../notesSlides/notesSlide68.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69.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41.xml"/><Relationship Id="rId2" Type="http://schemas.openxmlformats.org/officeDocument/2006/relationships/notesSlide" Target="../notesSlides/notesSlide69.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41.xml"/><Relationship Id="rId2" Type="http://schemas.openxmlformats.org/officeDocument/2006/relationships/notesSlide" Target="../notesSlides/notesSlide70.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Text Box 4">
            <a:extLst>
              <a:ext uri="{FF2B5EF4-FFF2-40B4-BE49-F238E27FC236}">
                <a16:creationId xmlns:a16="http://schemas.microsoft.com/office/drawing/2014/main" id="{3119FF54-433D-45A9-8C8A-09F174C76A65}"/>
              </a:ext>
            </a:extLst>
          </p:cNvPr>
          <p:cNvSpPr txBox="1">
            <a:spLocks noChangeArrowheads="1"/>
          </p:cNvSpPr>
          <p:nvPr/>
        </p:nvSpPr>
        <p:spPr bwMode="auto">
          <a:xfrm>
            <a:off x="1447800" y="1227138"/>
            <a:ext cx="7467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000">
                <a:cs typeface="Times New Roman" panose="02020603050405020304" pitchFamily="18" charset="0"/>
              </a:rPr>
              <a:t>Trong lịch sử, dân tộc Việt Nam luôn bị các thế lực ngoại xâm nhòm ngó, xâm lược vì:</a:t>
            </a:r>
          </a:p>
        </p:txBody>
      </p:sp>
      <p:sp>
        <p:nvSpPr>
          <p:cNvPr id="65541" name="AutoShape 5">
            <a:extLst>
              <a:ext uri="{FF2B5EF4-FFF2-40B4-BE49-F238E27FC236}">
                <a16:creationId xmlns:a16="http://schemas.microsoft.com/office/drawing/2014/main" id="{17348C8E-6877-4718-B2E3-4F7BE46EC9CB}"/>
              </a:ext>
            </a:extLst>
          </p:cNvPr>
          <p:cNvSpPr>
            <a:spLocks noChangeArrowheads="1"/>
          </p:cNvSpPr>
          <p:nvPr/>
        </p:nvSpPr>
        <p:spPr bwMode="auto">
          <a:xfrm>
            <a:off x="228600" y="23622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800" dirty="0">
                <a:latin typeface="Arial" charset="0"/>
              </a:rPr>
              <a:t>A. </a:t>
            </a:r>
            <a:r>
              <a:rPr lang="en-US" sz="2800" dirty="0" err="1">
                <a:latin typeface="Arial" charset="0"/>
              </a:rPr>
              <a:t>Việt</a:t>
            </a:r>
            <a:r>
              <a:rPr lang="en-US" sz="2800" dirty="0">
                <a:latin typeface="Arial" charset="0"/>
              </a:rPr>
              <a:t> Nam </a:t>
            </a:r>
            <a:r>
              <a:rPr lang="en-US" sz="2800" dirty="0" err="1">
                <a:latin typeface="Arial" charset="0"/>
              </a:rPr>
              <a:t>có</a:t>
            </a:r>
            <a:r>
              <a:rPr lang="en-US" sz="2800" dirty="0">
                <a:latin typeface="Arial" charset="0"/>
              </a:rPr>
              <a:t> </a:t>
            </a:r>
            <a:r>
              <a:rPr lang="en-US" sz="2800" dirty="0" err="1">
                <a:latin typeface="Arial" charset="0"/>
              </a:rPr>
              <a:t>vị</a:t>
            </a:r>
            <a:r>
              <a:rPr lang="en-US" sz="2800" dirty="0">
                <a:latin typeface="Arial" charset="0"/>
              </a:rPr>
              <a:t> </a:t>
            </a:r>
            <a:r>
              <a:rPr lang="en-US" sz="2800" dirty="0" err="1">
                <a:latin typeface="Arial" charset="0"/>
              </a:rPr>
              <a:t>trí</a:t>
            </a:r>
            <a:endParaRPr lang="en-US" sz="2800" dirty="0">
              <a:latin typeface="Arial" charset="0"/>
            </a:endParaRPr>
          </a:p>
          <a:p>
            <a:pPr algn="ctr" eaLnBrk="1" hangingPunct="1">
              <a:defRPr/>
            </a:pPr>
            <a:r>
              <a:rPr lang="en-US" sz="2800" dirty="0" err="1">
                <a:latin typeface="Arial" charset="0"/>
              </a:rPr>
              <a:t>địa</a:t>
            </a:r>
            <a:r>
              <a:rPr lang="en-US" sz="2800" dirty="0">
                <a:latin typeface="Arial" charset="0"/>
              </a:rPr>
              <a:t> </a:t>
            </a:r>
            <a:r>
              <a:rPr lang="en-US" sz="2800" dirty="0" err="1">
                <a:latin typeface="Arial" charset="0"/>
              </a:rPr>
              <a:t>lý</a:t>
            </a:r>
            <a:r>
              <a:rPr lang="en-US" sz="2800" dirty="0">
                <a:latin typeface="Arial" charset="0"/>
              </a:rPr>
              <a:t> </a:t>
            </a:r>
            <a:r>
              <a:rPr lang="en-US" sz="2800" dirty="0" err="1">
                <a:latin typeface="Arial" charset="0"/>
              </a:rPr>
              <a:t>thuận</a:t>
            </a:r>
            <a:r>
              <a:rPr lang="en-US" sz="2800" dirty="0">
                <a:latin typeface="Arial" charset="0"/>
              </a:rPr>
              <a:t> </a:t>
            </a:r>
            <a:r>
              <a:rPr lang="en-US" sz="2800" dirty="0" err="1">
                <a:latin typeface="Arial" charset="0"/>
              </a:rPr>
              <a:t>lợi</a:t>
            </a:r>
            <a:endParaRPr lang="en-US" sz="2800" dirty="0">
              <a:latin typeface="Arial" charset="0"/>
            </a:endParaRPr>
          </a:p>
        </p:txBody>
      </p:sp>
      <p:sp>
        <p:nvSpPr>
          <p:cNvPr id="65549" name="AutoShape 13">
            <a:extLst>
              <a:ext uri="{FF2B5EF4-FFF2-40B4-BE49-F238E27FC236}">
                <a16:creationId xmlns:a16="http://schemas.microsoft.com/office/drawing/2014/main" id="{EA79BB09-FCCD-47C4-A55A-D959A6397E98}"/>
              </a:ext>
            </a:extLst>
          </p:cNvPr>
          <p:cNvSpPr>
            <a:spLocks noChangeArrowheads="1"/>
          </p:cNvSpPr>
          <p:nvPr/>
        </p:nvSpPr>
        <p:spPr bwMode="auto">
          <a:xfrm>
            <a:off x="228600" y="41910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800" dirty="0">
                <a:latin typeface="Arial" charset="0"/>
              </a:rPr>
              <a:t>C. </a:t>
            </a:r>
            <a:r>
              <a:rPr lang="en-US" sz="2800" dirty="0" err="1">
                <a:latin typeface="Arial" charset="0"/>
              </a:rPr>
              <a:t>Việt</a:t>
            </a:r>
            <a:r>
              <a:rPr lang="en-US" sz="2800" dirty="0">
                <a:latin typeface="Arial" charset="0"/>
              </a:rPr>
              <a:t> </a:t>
            </a:r>
            <a:r>
              <a:rPr lang="en-US" sz="2800">
                <a:latin typeface="Arial" charset="0"/>
              </a:rPr>
              <a:t>Nam có</a:t>
            </a:r>
            <a:endParaRPr lang="en-US" sz="2800" dirty="0">
              <a:latin typeface="Arial" charset="0"/>
            </a:endParaRPr>
          </a:p>
          <a:p>
            <a:pPr algn="ctr" eaLnBrk="1" hangingPunct="1">
              <a:defRPr/>
            </a:pPr>
            <a:r>
              <a:rPr lang="en-US" sz="2800">
                <a:latin typeface="Arial" charset="0"/>
              </a:rPr>
              <a:t>nhiều khoáng </a:t>
            </a:r>
            <a:r>
              <a:rPr lang="en-US" sz="2800" dirty="0" err="1">
                <a:latin typeface="Arial" charset="0"/>
              </a:rPr>
              <a:t>sản</a:t>
            </a:r>
            <a:endParaRPr lang="en-US" sz="2800" dirty="0">
              <a:latin typeface="Arial" charset="0"/>
            </a:endParaRPr>
          </a:p>
        </p:txBody>
      </p:sp>
      <p:sp>
        <p:nvSpPr>
          <p:cNvPr id="3077" name="Text Box 16">
            <a:extLst>
              <a:ext uri="{FF2B5EF4-FFF2-40B4-BE49-F238E27FC236}">
                <a16:creationId xmlns:a16="http://schemas.microsoft.com/office/drawing/2014/main" id="{7D5BBF43-742C-4356-A92A-BF351A14DECB}"/>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01</a:t>
            </a:r>
          </a:p>
        </p:txBody>
      </p:sp>
      <p:sp>
        <p:nvSpPr>
          <p:cNvPr id="28" name="AutoShape 13">
            <a:extLst>
              <a:ext uri="{FF2B5EF4-FFF2-40B4-BE49-F238E27FC236}">
                <a16:creationId xmlns:a16="http://schemas.microsoft.com/office/drawing/2014/main" id="{BA7A32A2-D7B9-4289-8BEB-59588F147E08}"/>
              </a:ext>
            </a:extLst>
          </p:cNvPr>
          <p:cNvSpPr>
            <a:spLocks noChangeArrowheads="1"/>
          </p:cNvSpPr>
          <p:nvPr/>
        </p:nvSpPr>
        <p:spPr bwMode="auto">
          <a:xfrm>
            <a:off x="4724400" y="41910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800" dirty="0">
                <a:latin typeface="Arial" charset="0"/>
              </a:rPr>
              <a:t>D. </a:t>
            </a:r>
            <a:r>
              <a:rPr lang="en-US" sz="2800" dirty="0" err="1">
                <a:latin typeface="Arial" charset="0"/>
              </a:rPr>
              <a:t>Việt</a:t>
            </a:r>
            <a:r>
              <a:rPr lang="en-US" sz="2800" dirty="0">
                <a:latin typeface="Arial" charset="0"/>
              </a:rPr>
              <a:t> </a:t>
            </a:r>
            <a:r>
              <a:rPr lang="en-US" sz="2800">
                <a:latin typeface="Arial" charset="0"/>
              </a:rPr>
              <a:t>Nam là</a:t>
            </a:r>
            <a:endParaRPr lang="en-US" sz="2800" dirty="0">
              <a:latin typeface="Arial" charset="0"/>
            </a:endParaRPr>
          </a:p>
          <a:p>
            <a:pPr algn="ctr" eaLnBrk="1" hangingPunct="1">
              <a:defRPr/>
            </a:pPr>
            <a:r>
              <a:rPr lang="en-US" sz="2800">
                <a:latin typeface="Arial" charset="0"/>
              </a:rPr>
              <a:t>nước nhỏ </a:t>
            </a:r>
            <a:r>
              <a:rPr lang="en-US" sz="2800" dirty="0" err="1">
                <a:latin typeface="Arial" charset="0"/>
              </a:rPr>
              <a:t>bé</a:t>
            </a:r>
            <a:endParaRPr lang="en-US" sz="2800" dirty="0">
              <a:latin typeface="Arial" charset="0"/>
            </a:endParaRPr>
          </a:p>
        </p:txBody>
      </p:sp>
      <p:sp>
        <p:nvSpPr>
          <p:cNvPr id="29" name="AutoShape 13">
            <a:extLst>
              <a:ext uri="{FF2B5EF4-FFF2-40B4-BE49-F238E27FC236}">
                <a16:creationId xmlns:a16="http://schemas.microsoft.com/office/drawing/2014/main" id="{9574C92A-5BB1-44CD-94C6-7F7D420BEF3D}"/>
              </a:ext>
            </a:extLst>
          </p:cNvPr>
          <p:cNvSpPr>
            <a:spLocks noChangeArrowheads="1"/>
          </p:cNvSpPr>
          <p:nvPr/>
        </p:nvSpPr>
        <p:spPr bwMode="auto">
          <a:xfrm>
            <a:off x="4724400" y="23622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a:defRPr/>
            </a:pPr>
            <a:r>
              <a:rPr lang="en-US" sz="2800" dirty="0">
                <a:latin typeface="Arial" charset="0"/>
              </a:rPr>
              <a:t>B. </a:t>
            </a:r>
            <a:r>
              <a:rPr lang="en-US" sz="2800" dirty="0" err="1">
                <a:latin typeface="Arial" charset="0"/>
              </a:rPr>
              <a:t>Việt</a:t>
            </a:r>
            <a:r>
              <a:rPr lang="en-US" sz="2800" dirty="0">
                <a:latin typeface="Arial" charset="0"/>
              </a:rPr>
              <a:t> </a:t>
            </a:r>
            <a:r>
              <a:rPr lang="en-US" sz="2800">
                <a:latin typeface="Arial" charset="0"/>
              </a:rPr>
              <a:t>Nam có</a:t>
            </a:r>
            <a:endParaRPr lang="en-US" sz="2800" dirty="0">
              <a:latin typeface="Arial" charset="0"/>
            </a:endParaRPr>
          </a:p>
          <a:p>
            <a:pPr algn="ctr">
              <a:defRPr/>
            </a:pPr>
            <a:r>
              <a:rPr lang="en-US" sz="2800">
                <a:latin typeface="Arial" charset="0"/>
              </a:rPr>
              <a:t>nhiều </a:t>
            </a:r>
            <a:r>
              <a:rPr lang="en-US" sz="2800" dirty="0" err="1">
                <a:latin typeface="Arial" charset="0"/>
              </a:rPr>
              <a:t>cảnh</a:t>
            </a:r>
            <a:r>
              <a:rPr lang="en-US" sz="2800" dirty="0">
                <a:latin typeface="Arial" charset="0"/>
              </a:rPr>
              <a:t> </a:t>
            </a:r>
            <a:r>
              <a:rPr lang="en-US" sz="2800" dirty="0" err="1">
                <a:latin typeface="Arial" charset="0"/>
              </a:rPr>
              <a:t>đẹp</a:t>
            </a:r>
            <a:endParaRPr lang="vi-VN" sz="2800" dirty="0">
              <a:latin typeface="Arial" charset="0"/>
            </a:endParaRP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Text Box 4">
            <a:extLst>
              <a:ext uri="{FF2B5EF4-FFF2-40B4-BE49-F238E27FC236}">
                <a16:creationId xmlns:a16="http://schemas.microsoft.com/office/drawing/2014/main" id="{BE525415-438C-412B-B2B3-339F770595C0}"/>
              </a:ext>
            </a:extLst>
          </p:cNvPr>
          <p:cNvSpPr txBox="1">
            <a:spLocks noChangeArrowheads="1"/>
          </p:cNvSpPr>
          <p:nvPr/>
        </p:nvSpPr>
        <p:spPr bwMode="auto">
          <a:xfrm>
            <a:off x="1430338" y="1241425"/>
            <a:ext cx="7239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000"/>
              <a:t> “Địa lý, kinh tế, chính trị, văn hóa-xã hội” là các yếu tố tác động hình thành: </a:t>
            </a:r>
            <a:endParaRPr lang="en-US" altLang="en-US" sz="3000" b="1"/>
          </a:p>
        </p:txBody>
      </p:sp>
      <p:sp>
        <p:nvSpPr>
          <p:cNvPr id="65541" name="AutoShape 5">
            <a:extLst>
              <a:ext uri="{FF2B5EF4-FFF2-40B4-BE49-F238E27FC236}">
                <a16:creationId xmlns:a16="http://schemas.microsoft.com/office/drawing/2014/main" id="{2899509A-1F0E-4481-97D2-C20E221D3BEF}"/>
              </a:ext>
            </a:extLst>
          </p:cNvPr>
          <p:cNvSpPr>
            <a:spLocks noChangeArrowheads="1"/>
          </p:cNvSpPr>
          <p:nvPr/>
        </p:nvSpPr>
        <p:spPr bwMode="auto">
          <a:xfrm>
            <a:off x="4724400" y="4191000"/>
            <a:ext cx="4191000" cy="1371600"/>
          </a:xfrm>
          <a:prstGeom prst="flowChartTerminator">
            <a:avLst/>
          </a:prstGeom>
          <a:solidFill>
            <a:schemeClr val="accent5"/>
          </a:solidFill>
          <a:ln w="12700">
            <a:solidFill>
              <a:schemeClr val="tx1">
                <a:lumMod val="50000"/>
                <a:lumOff val="50000"/>
              </a:schemeClr>
            </a:solidFill>
            <a:headEnd/>
            <a:tailEnd/>
          </a:ln>
          <a:effectLst>
            <a:outerShdw blurRad="40000" dir="5400000" rotWithShape="0">
              <a:srgbClr val="000000">
                <a:alpha val="38000"/>
              </a:srgbClr>
            </a:outerShdw>
          </a:effectLst>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600" dirty="0">
                <a:solidFill>
                  <a:schemeClr val="tx1"/>
                </a:solidFill>
              </a:rPr>
              <a:t>D. </a:t>
            </a:r>
            <a:r>
              <a:rPr lang="en-US" sz="2600" dirty="0" err="1">
                <a:solidFill>
                  <a:schemeClr val="tx1"/>
                </a:solidFill>
              </a:rPr>
              <a:t>Nghệ</a:t>
            </a:r>
            <a:r>
              <a:rPr lang="en-US" sz="2600" dirty="0">
                <a:solidFill>
                  <a:schemeClr val="tx1"/>
                </a:solidFill>
              </a:rPr>
              <a:t> </a:t>
            </a:r>
            <a:r>
              <a:rPr lang="en-US" sz="2600" dirty="0" err="1">
                <a:solidFill>
                  <a:schemeClr val="tx1"/>
                </a:solidFill>
              </a:rPr>
              <a:t>thuật</a:t>
            </a:r>
            <a:r>
              <a:rPr lang="en-US" sz="2600" dirty="0">
                <a:solidFill>
                  <a:schemeClr val="tx1"/>
                </a:solidFill>
              </a:rPr>
              <a:t> </a:t>
            </a:r>
            <a:r>
              <a:rPr lang="en-US" sz="2600" dirty="0" err="1">
                <a:solidFill>
                  <a:schemeClr val="tx1"/>
                </a:solidFill>
              </a:rPr>
              <a:t>đánh</a:t>
            </a:r>
            <a:r>
              <a:rPr lang="en-US" sz="2600" dirty="0">
                <a:solidFill>
                  <a:schemeClr val="tx1"/>
                </a:solidFill>
              </a:rPr>
              <a:t> </a:t>
            </a:r>
            <a:r>
              <a:rPr lang="en-US" sz="2600" dirty="0" err="1">
                <a:solidFill>
                  <a:schemeClr val="tx1"/>
                </a:solidFill>
              </a:rPr>
              <a:t>giặc</a:t>
            </a:r>
            <a:r>
              <a:rPr lang="en-US" sz="2600" dirty="0">
                <a:solidFill>
                  <a:schemeClr val="tx1"/>
                </a:solidFill>
              </a:rPr>
              <a:t> </a:t>
            </a:r>
          </a:p>
          <a:p>
            <a:pPr algn="ctr">
              <a:defRPr/>
            </a:pPr>
            <a:r>
              <a:rPr lang="en-US" sz="2600" dirty="0" err="1">
                <a:solidFill>
                  <a:schemeClr val="tx1"/>
                </a:solidFill>
              </a:rPr>
              <a:t>giữ</a:t>
            </a:r>
            <a:r>
              <a:rPr lang="en-US" sz="2600" dirty="0">
                <a:solidFill>
                  <a:schemeClr val="tx1"/>
                </a:solidFill>
              </a:rPr>
              <a:t> </a:t>
            </a:r>
            <a:r>
              <a:rPr lang="en-US" sz="2600" dirty="0" err="1">
                <a:solidFill>
                  <a:schemeClr val="tx1"/>
                </a:solidFill>
              </a:rPr>
              <a:t>nước</a:t>
            </a:r>
            <a:r>
              <a:rPr lang="en-US" sz="2600" dirty="0">
                <a:solidFill>
                  <a:schemeClr val="tx1"/>
                </a:solidFill>
              </a:rPr>
              <a:t> </a:t>
            </a:r>
            <a:r>
              <a:rPr lang="en-US" sz="2600" dirty="0" err="1">
                <a:solidFill>
                  <a:schemeClr val="tx1"/>
                </a:solidFill>
              </a:rPr>
              <a:t>của</a:t>
            </a:r>
            <a:r>
              <a:rPr lang="en-US" sz="2600" dirty="0">
                <a:solidFill>
                  <a:schemeClr val="tx1"/>
                </a:solidFill>
              </a:rPr>
              <a:t> </a:t>
            </a:r>
            <a:r>
              <a:rPr lang="en-US" sz="2600" dirty="0" err="1">
                <a:solidFill>
                  <a:schemeClr val="tx1"/>
                </a:solidFill>
              </a:rPr>
              <a:t>tổ</a:t>
            </a:r>
            <a:r>
              <a:rPr lang="en-US" sz="2600" dirty="0">
                <a:solidFill>
                  <a:schemeClr val="tx1"/>
                </a:solidFill>
              </a:rPr>
              <a:t> </a:t>
            </a:r>
            <a:r>
              <a:rPr lang="en-US" sz="2600" dirty="0" err="1">
                <a:solidFill>
                  <a:schemeClr val="tx1"/>
                </a:solidFill>
              </a:rPr>
              <a:t>tiên</a:t>
            </a:r>
            <a:r>
              <a:rPr lang="en-US" sz="2600" dirty="0">
                <a:solidFill>
                  <a:schemeClr val="tx1"/>
                </a:solidFill>
              </a:rPr>
              <a:t> ta</a:t>
            </a:r>
          </a:p>
        </p:txBody>
      </p:sp>
      <p:sp>
        <p:nvSpPr>
          <p:cNvPr id="65549" name="AutoShape 13">
            <a:extLst>
              <a:ext uri="{FF2B5EF4-FFF2-40B4-BE49-F238E27FC236}">
                <a16:creationId xmlns:a16="http://schemas.microsoft.com/office/drawing/2014/main" id="{9F01E66D-1952-471E-BE75-39085C8EBF6B}"/>
              </a:ext>
            </a:extLst>
          </p:cNvPr>
          <p:cNvSpPr>
            <a:spLocks noChangeArrowheads="1"/>
          </p:cNvSpPr>
          <p:nvPr/>
        </p:nvSpPr>
        <p:spPr bwMode="auto">
          <a:xfrm>
            <a:off x="228600" y="2362200"/>
            <a:ext cx="4192588" cy="1371600"/>
          </a:xfrm>
          <a:prstGeom prst="flowChartTerminator">
            <a:avLst/>
          </a:prstGeom>
          <a:solidFill>
            <a:schemeClr val="accent5"/>
          </a:solidFill>
          <a:ln w="12700">
            <a:solidFill>
              <a:schemeClr val="tx1">
                <a:lumMod val="50000"/>
                <a:lumOff val="50000"/>
              </a:schemeClr>
            </a:solidFill>
            <a:headEnd/>
            <a:tailEnd/>
          </a:ln>
          <a:effectLst>
            <a:outerShdw blurRad="40000" dir="5400000" rotWithShape="0">
              <a:srgbClr val="000000">
                <a:alpha val="38000"/>
              </a:srgbClr>
            </a:outerShdw>
          </a:effectLst>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600" dirty="0">
                <a:solidFill>
                  <a:schemeClr val="tx1"/>
                </a:solidFill>
              </a:rPr>
              <a:t> A. </a:t>
            </a:r>
            <a:r>
              <a:rPr lang="en-US" sz="2600" dirty="0" err="1">
                <a:solidFill>
                  <a:schemeClr val="tx1"/>
                </a:solidFill>
              </a:rPr>
              <a:t>Nghệ</a:t>
            </a:r>
            <a:r>
              <a:rPr lang="en-US" sz="2600" dirty="0">
                <a:solidFill>
                  <a:schemeClr val="tx1"/>
                </a:solidFill>
              </a:rPr>
              <a:t> </a:t>
            </a:r>
            <a:r>
              <a:rPr lang="en-US" sz="2600" dirty="0" err="1">
                <a:solidFill>
                  <a:schemeClr val="tx1"/>
                </a:solidFill>
              </a:rPr>
              <a:t>thuật</a:t>
            </a:r>
            <a:r>
              <a:rPr lang="en-US" sz="2600" dirty="0">
                <a:solidFill>
                  <a:schemeClr val="tx1"/>
                </a:solidFill>
              </a:rPr>
              <a:t> </a:t>
            </a:r>
            <a:r>
              <a:rPr lang="en-US" sz="2600" dirty="0" err="1">
                <a:solidFill>
                  <a:schemeClr val="tx1"/>
                </a:solidFill>
              </a:rPr>
              <a:t>dựng</a:t>
            </a:r>
            <a:r>
              <a:rPr lang="en-US" sz="2600" dirty="0">
                <a:solidFill>
                  <a:schemeClr val="tx1"/>
                </a:solidFill>
              </a:rPr>
              <a:t> </a:t>
            </a:r>
            <a:r>
              <a:rPr lang="en-US" sz="2600" dirty="0" err="1">
                <a:solidFill>
                  <a:schemeClr val="tx1"/>
                </a:solidFill>
              </a:rPr>
              <a:t>nước</a:t>
            </a:r>
            <a:endParaRPr lang="en-US" sz="2600" dirty="0">
              <a:solidFill>
                <a:schemeClr val="tx1"/>
              </a:solidFill>
            </a:endParaRPr>
          </a:p>
          <a:p>
            <a:pPr algn="ctr" eaLnBrk="1" hangingPunct="1">
              <a:defRPr/>
            </a:pPr>
            <a:r>
              <a:rPr lang="en-US" sz="2600" dirty="0">
                <a:solidFill>
                  <a:schemeClr val="tx1"/>
                </a:solidFill>
              </a:rPr>
              <a:t> </a:t>
            </a:r>
            <a:r>
              <a:rPr lang="en-US" sz="2600" dirty="0" err="1">
                <a:solidFill>
                  <a:schemeClr val="tx1"/>
                </a:solidFill>
              </a:rPr>
              <a:t>và</a:t>
            </a:r>
            <a:r>
              <a:rPr lang="en-US" sz="2600" dirty="0">
                <a:solidFill>
                  <a:schemeClr val="tx1"/>
                </a:solidFill>
              </a:rPr>
              <a:t> </a:t>
            </a:r>
            <a:r>
              <a:rPr lang="en-US" sz="2600" dirty="0" err="1">
                <a:solidFill>
                  <a:schemeClr val="tx1"/>
                </a:solidFill>
              </a:rPr>
              <a:t>giữ</a:t>
            </a:r>
            <a:r>
              <a:rPr lang="en-US" sz="2600" dirty="0">
                <a:solidFill>
                  <a:schemeClr val="tx1"/>
                </a:solidFill>
              </a:rPr>
              <a:t> </a:t>
            </a:r>
            <a:r>
              <a:rPr lang="en-US" sz="2600" dirty="0" err="1">
                <a:solidFill>
                  <a:schemeClr val="tx1"/>
                </a:solidFill>
              </a:rPr>
              <a:t>nước</a:t>
            </a:r>
            <a:r>
              <a:rPr lang="en-US" sz="2600" dirty="0">
                <a:solidFill>
                  <a:schemeClr val="tx1"/>
                </a:solidFill>
              </a:rPr>
              <a:t> </a:t>
            </a:r>
            <a:r>
              <a:rPr lang="en-US" sz="2600" dirty="0" err="1">
                <a:solidFill>
                  <a:schemeClr val="tx1"/>
                </a:solidFill>
              </a:rPr>
              <a:t>của</a:t>
            </a:r>
            <a:r>
              <a:rPr lang="en-US" sz="2600" dirty="0">
                <a:solidFill>
                  <a:schemeClr val="tx1"/>
                </a:solidFill>
              </a:rPr>
              <a:t> cha </a:t>
            </a:r>
            <a:r>
              <a:rPr lang="en-US" sz="2600" dirty="0" err="1">
                <a:solidFill>
                  <a:schemeClr val="tx1"/>
                </a:solidFill>
              </a:rPr>
              <a:t>ông</a:t>
            </a:r>
            <a:r>
              <a:rPr lang="en-US" sz="2600" dirty="0">
                <a:solidFill>
                  <a:schemeClr val="tx1"/>
                </a:solidFill>
              </a:rPr>
              <a:t> ta</a:t>
            </a:r>
            <a:endParaRPr lang="en-US" sz="2600" b="1" dirty="0">
              <a:solidFill>
                <a:schemeClr val="tx1"/>
              </a:solidFill>
              <a:latin typeface="Times New Roman" pitchFamily="18" charset="0"/>
              <a:cs typeface="Times New Roman" pitchFamily="18" charset="0"/>
            </a:endParaRPr>
          </a:p>
        </p:txBody>
      </p:sp>
      <p:sp>
        <p:nvSpPr>
          <p:cNvPr id="27" name="AutoShape 13">
            <a:extLst>
              <a:ext uri="{FF2B5EF4-FFF2-40B4-BE49-F238E27FC236}">
                <a16:creationId xmlns:a16="http://schemas.microsoft.com/office/drawing/2014/main" id="{6A40F6A1-6134-4EE1-BAB1-89A4EAFE957D}"/>
              </a:ext>
            </a:extLst>
          </p:cNvPr>
          <p:cNvSpPr>
            <a:spLocks noChangeArrowheads="1"/>
          </p:cNvSpPr>
          <p:nvPr/>
        </p:nvSpPr>
        <p:spPr bwMode="auto">
          <a:xfrm>
            <a:off x="4725988" y="2374900"/>
            <a:ext cx="4189412" cy="1358900"/>
          </a:xfrm>
          <a:prstGeom prst="flowChartTerminator">
            <a:avLst/>
          </a:prstGeom>
          <a:solidFill>
            <a:schemeClr val="accent5"/>
          </a:solidFill>
          <a:ln w="12700">
            <a:solidFill>
              <a:schemeClr val="tx1">
                <a:lumMod val="50000"/>
                <a:lumOff val="50000"/>
              </a:schemeClr>
            </a:solidFill>
            <a:headEnd/>
            <a:tailEnd/>
          </a:ln>
          <a:effectLst>
            <a:outerShdw blurRad="40000" dir="5400000" rotWithShape="0">
              <a:srgbClr val="000000">
                <a:alpha val="38000"/>
              </a:srgbClr>
            </a:outerShdw>
          </a:effectLst>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600" dirty="0">
                <a:solidFill>
                  <a:schemeClr val="tx1"/>
                </a:solidFill>
              </a:rPr>
              <a:t> B. </a:t>
            </a:r>
            <a:r>
              <a:rPr lang="en-US" sz="2600" dirty="0" err="1">
                <a:solidFill>
                  <a:schemeClr val="tx1"/>
                </a:solidFill>
              </a:rPr>
              <a:t>Nghệ</a:t>
            </a:r>
            <a:r>
              <a:rPr lang="en-US" sz="2600" dirty="0">
                <a:solidFill>
                  <a:schemeClr val="tx1"/>
                </a:solidFill>
              </a:rPr>
              <a:t> </a:t>
            </a:r>
            <a:r>
              <a:rPr lang="en-US" sz="2600" dirty="0" err="1">
                <a:solidFill>
                  <a:schemeClr val="tx1"/>
                </a:solidFill>
              </a:rPr>
              <a:t>thuật</a:t>
            </a:r>
            <a:r>
              <a:rPr lang="en-US" sz="2600" dirty="0">
                <a:solidFill>
                  <a:schemeClr val="tx1"/>
                </a:solidFill>
              </a:rPr>
              <a:t> </a:t>
            </a:r>
            <a:r>
              <a:rPr lang="en-US" sz="2600" dirty="0" err="1">
                <a:solidFill>
                  <a:schemeClr val="tx1"/>
                </a:solidFill>
              </a:rPr>
              <a:t>quân</a:t>
            </a:r>
            <a:r>
              <a:rPr lang="en-US" sz="2600" dirty="0">
                <a:solidFill>
                  <a:schemeClr val="tx1"/>
                </a:solidFill>
              </a:rPr>
              <a:t> </a:t>
            </a:r>
            <a:r>
              <a:rPr lang="en-US" sz="2600" dirty="0" err="1">
                <a:solidFill>
                  <a:schemeClr val="tx1"/>
                </a:solidFill>
              </a:rPr>
              <a:t>sự</a:t>
            </a:r>
            <a:endParaRPr lang="en-US" sz="2600" dirty="0">
              <a:solidFill>
                <a:schemeClr val="tx1"/>
              </a:solidFill>
            </a:endParaRPr>
          </a:p>
          <a:p>
            <a:pPr algn="ctr" eaLnBrk="1" hangingPunct="1">
              <a:defRPr/>
            </a:pPr>
            <a:r>
              <a:rPr lang="en-US" sz="2600" dirty="0">
                <a:solidFill>
                  <a:schemeClr val="tx1"/>
                </a:solidFill>
              </a:rPr>
              <a:t> </a:t>
            </a:r>
            <a:r>
              <a:rPr lang="en-US" sz="2600" dirty="0" err="1">
                <a:solidFill>
                  <a:schemeClr val="tx1"/>
                </a:solidFill>
              </a:rPr>
              <a:t>giữ</a:t>
            </a:r>
            <a:r>
              <a:rPr lang="en-US" sz="2600" dirty="0">
                <a:solidFill>
                  <a:schemeClr val="tx1"/>
                </a:solidFill>
              </a:rPr>
              <a:t> </a:t>
            </a:r>
            <a:r>
              <a:rPr lang="en-US" sz="2600" dirty="0" err="1">
                <a:solidFill>
                  <a:schemeClr val="tx1"/>
                </a:solidFill>
              </a:rPr>
              <a:t>nước</a:t>
            </a:r>
            <a:r>
              <a:rPr lang="en-US" sz="2600" dirty="0">
                <a:solidFill>
                  <a:schemeClr val="tx1"/>
                </a:solidFill>
              </a:rPr>
              <a:t> </a:t>
            </a:r>
            <a:r>
              <a:rPr lang="en-US" sz="2600" dirty="0" err="1">
                <a:solidFill>
                  <a:schemeClr val="tx1"/>
                </a:solidFill>
              </a:rPr>
              <a:t>của</a:t>
            </a:r>
            <a:r>
              <a:rPr lang="en-US" sz="2600" dirty="0">
                <a:solidFill>
                  <a:schemeClr val="tx1"/>
                </a:solidFill>
              </a:rPr>
              <a:t> </a:t>
            </a:r>
            <a:r>
              <a:rPr lang="en-US" sz="2600" dirty="0" err="1">
                <a:solidFill>
                  <a:schemeClr val="tx1"/>
                </a:solidFill>
              </a:rPr>
              <a:t>ông</a:t>
            </a:r>
            <a:r>
              <a:rPr lang="en-US" sz="2600" dirty="0">
                <a:solidFill>
                  <a:schemeClr val="tx1"/>
                </a:solidFill>
              </a:rPr>
              <a:t> cha ta</a:t>
            </a:r>
            <a:endParaRPr lang="en-US" sz="2600" b="1" dirty="0">
              <a:solidFill>
                <a:schemeClr val="tx1"/>
              </a:solidFill>
              <a:latin typeface="Times New Roman" pitchFamily="18" charset="0"/>
              <a:cs typeface="Times New Roman" pitchFamily="18" charset="0"/>
            </a:endParaRPr>
          </a:p>
        </p:txBody>
      </p:sp>
      <p:sp>
        <p:nvSpPr>
          <p:cNvPr id="28" name="AutoShape 13">
            <a:extLst>
              <a:ext uri="{FF2B5EF4-FFF2-40B4-BE49-F238E27FC236}">
                <a16:creationId xmlns:a16="http://schemas.microsoft.com/office/drawing/2014/main" id="{63667A9F-E99B-4C95-B1B7-459EF86CF730}"/>
              </a:ext>
            </a:extLst>
          </p:cNvPr>
          <p:cNvSpPr>
            <a:spLocks noChangeArrowheads="1"/>
          </p:cNvSpPr>
          <p:nvPr/>
        </p:nvSpPr>
        <p:spPr bwMode="auto">
          <a:xfrm>
            <a:off x="207963" y="4191000"/>
            <a:ext cx="4192587" cy="1371600"/>
          </a:xfrm>
          <a:prstGeom prst="flowChartTerminator">
            <a:avLst/>
          </a:prstGeom>
          <a:solidFill>
            <a:schemeClr val="accent5"/>
          </a:solidFill>
          <a:ln w="12700">
            <a:solidFill>
              <a:schemeClr val="tx1">
                <a:lumMod val="50000"/>
                <a:lumOff val="50000"/>
              </a:schemeClr>
            </a:solidFill>
            <a:headEnd/>
            <a:tailEnd/>
          </a:ln>
          <a:effectLst>
            <a:outerShdw blurRad="40000" dir="5400000" rotWithShape="0">
              <a:srgbClr val="000000">
                <a:alpha val="38000"/>
              </a:srgbClr>
            </a:outerShdw>
          </a:effectLst>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600" dirty="0">
                <a:solidFill>
                  <a:schemeClr val="tx1"/>
                </a:solidFill>
              </a:rPr>
              <a:t> C. </a:t>
            </a:r>
            <a:r>
              <a:rPr lang="en-US" sz="2600" dirty="0" err="1">
                <a:solidFill>
                  <a:schemeClr val="tx1"/>
                </a:solidFill>
              </a:rPr>
              <a:t>Nghệ</a:t>
            </a:r>
            <a:r>
              <a:rPr lang="en-US" sz="2600" dirty="0">
                <a:solidFill>
                  <a:schemeClr val="tx1"/>
                </a:solidFill>
              </a:rPr>
              <a:t> </a:t>
            </a:r>
            <a:r>
              <a:rPr lang="en-US" sz="2600" dirty="0" err="1">
                <a:solidFill>
                  <a:schemeClr val="tx1"/>
                </a:solidFill>
              </a:rPr>
              <a:t>thuật</a:t>
            </a:r>
            <a:r>
              <a:rPr lang="en-US" sz="2600" dirty="0">
                <a:solidFill>
                  <a:schemeClr val="tx1"/>
                </a:solidFill>
              </a:rPr>
              <a:t> </a:t>
            </a:r>
            <a:r>
              <a:rPr lang="en-US" sz="2600" dirty="0" err="1">
                <a:solidFill>
                  <a:schemeClr val="tx1"/>
                </a:solidFill>
              </a:rPr>
              <a:t>bảo</a:t>
            </a:r>
            <a:r>
              <a:rPr lang="en-US" sz="2600" dirty="0">
                <a:solidFill>
                  <a:schemeClr val="tx1"/>
                </a:solidFill>
              </a:rPr>
              <a:t> </a:t>
            </a:r>
            <a:r>
              <a:rPr lang="en-US" sz="2600" dirty="0" err="1">
                <a:solidFill>
                  <a:schemeClr val="tx1"/>
                </a:solidFill>
              </a:rPr>
              <a:t>vệ</a:t>
            </a:r>
            <a:r>
              <a:rPr lang="en-US" sz="2600" dirty="0">
                <a:solidFill>
                  <a:schemeClr val="tx1"/>
                </a:solidFill>
              </a:rPr>
              <a:t> </a:t>
            </a:r>
          </a:p>
          <a:p>
            <a:pPr algn="ctr" eaLnBrk="1" hangingPunct="1">
              <a:defRPr/>
            </a:pPr>
            <a:r>
              <a:rPr lang="en-US" sz="2600" dirty="0" err="1">
                <a:solidFill>
                  <a:schemeClr val="tx1"/>
                </a:solidFill>
              </a:rPr>
              <a:t>đất</a:t>
            </a:r>
            <a:r>
              <a:rPr lang="en-US" sz="2600" dirty="0">
                <a:solidFill>
                  <a:schemeClr val="tx1"/>
                </a:solidFill>
              </a:rPr>
              <a:t> </a:t>
            </a:r>
            <a:r>
              <a:rPr lang="en-US" sz="2600" dirty="0" err="1">
                <a:solidFill>
                  <a:schemeClr val="tx1"/>
                </a:solidFill>
              </a:rPr>
              <a:t>nước</a:t>
            </a:r>
            <a:r>
              <a:rPr lang="en-US" sz="2600" dirty="0">
                <a:solidFill>
                  <a:schemeClr val="tx1"/>
                </a:solidFill>
              </a:rPr>
              <a:t> </a:t>
            </a:r>
            <a:r>
              <a:rPr lang="en-US" sz="2600" dirty="0" err="1">
                <a:solidFill>
                  <a:schemeClr val="tx1"/>
                </a:solidFill>
              </a:rPr>
              <a:t>của</a:t>
            </a:r>
            <a:r>
              <a:rPr lang="en-US" sz="2600" dirty="0">
                <a:solidFill>
                  <a:schemeClr val="tx1"/>
                </a:solidFill>
              </a:rPr>
              <a:t> </a:t>
            </a:r>
            <a:r>
              <a:rPr lang="en-US" sz="2600" dirty="0" err="1">
                <a:solidFill>
                  <a:schemeClr val="tx1"/>
                </a:solidFill>
              </a:rPr>
              <a:t>tổ</a:t>
            </a:r>
            <a:r>
              <a:rPr lang="en-US" sz="2600" dirty="0">
                <a:solidFill>
                  <a:schemeClr val="tx1"/>
                </a:solidFill>
              </a:rPr>
              <a:t> </a:t>
            </a:r>
            <a:r>
              <a:rPr lang="en-US" sz="2600" dirty="0" err="1">
                <a:solidFill>
                  <a:schemeClr val="tx1"/>
                </a:solidFill>
              </a:rPr>
              <a:t>tiên</a:t>
            </a:r>
            <a:r>
              <a:rPr lang="en-US" sz="2600" dirty="0">
                <a:solidFill>
                  <a:schemeClr val="tx1"/>
                </a:solidFill>
              </a:rPr>
              <a:t> ta</a:t>
            </a:r>
            <a:endParaRPr lang="en-US" sz="2600" b="1" dirty="0">
              <a:solidFill>
                <a:schemeClr val="tx1"/>
              </a:solidFill>
              <a:latin typeface="Times New Roman" pitchFamily="18" charset="0"/>
              <a:cs typeface="Times New Roman" pitchFamily="18" charset="0"/>
            </a:endParaRPr>
          </a:p>
        </p:txBody>
      </p:sp>
      <p:sp>
        <p:nvSpPr>
          <p:cNvPr id="21511" name="Text Box 16">
            <a:extLst>
              <a:ext uri="{FF2B5EF4-FFF2-40B4-BE49-F238E27FC236}">
                <a16:creationId xmlns:a16="http://schemas.microsoft.com/office/drawing/2014/main" id="{5820F373-990E-4A4E-9408-EF96CE846A85}"/>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10</a:t>
            </a:r>
          </a:p>
        </p:txBody>
      </p:sp>
    </p:spTree>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Text Box 4">
            <a:extLst>
              <a:ext uri="{FF2B5EF4-FFF2-40B4-BE49-F238E27FC236}">
                <a16:creationId xmlns:a16="http://schemas.microsoft.com/office/drawing/2014/main" id="{EC2D22BD-CB8B-4F4A-BE80-357CEDCE063E}"/>
              </a:ext>
            </a:extLst>
          </p:cNvPr>
          <p:cNvSpPr txBox="1">
            <a:spLocks noChangeArrowheads="1"/>
          </p:cNvSpPr>
          <p:nvPr/>
        </p:nvSpPr>
        <p:spPr bwMode="auto">
          <a:xfrm>
            <a:off x="1371600" y="1312863"/>
            <a:ext cx="7772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t>Một trong những bài học kinh nghiệm về NTQS Việt Nam được vận dụng vào sự nghiệp BVTQ hiện nay là:</a:t>
            </a:r>
          </a:p>
        </p:txBody>
      </p:sp>
      <p:sp>
        <p:nvSpPr>
          <p:cNvPr id="65541" name="AutoShape 5">
            <a:extLst>
              <a:ext uri="{FF2B5EF4-FFF2-40B4-BE49-F238E27FC236}">
                <a16:creationId xmlns:a16="http://schemas.microsoft.com/office/drawing/2014/main" id="{A1893409-0813-416D-927C-E638B00009DC}"/>
              </a:ext>
            </a:extLst>
          </p:cNvPr>
          <p:cNvSpPr>
            <a:spLocks noChangeArrowheads="1"/>
          </p:cNvSpPr>
          <p:nvPr/>
        </p:nvSpPr>
        <p:spPr bwMode="auto">
          <a:xfrm>
            <a:off x="4724400" y="2355850"/>
            <a:ext cx="4211638" cy="13843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a:defRPr/>
            </a:pPr>
            <a:r>
              <a:rPr lang="en-US" sz="2700" dirty="0">
                <a:latin typeface="Arial" charset="0"/>
              </a:rPr>
              <a:t>B. </a:t>
            </a:r>
            <a:r>
              <a:rPr lang="en-US" sz="2700" dirty="0" err="1">
                <a:latin typeface="Arial" charset="0"/>
              </a:rPr>
              <a:t>Quán</a:t>
            </a:r>
            <a:r>
              <a:rPr lang="en-US" sz="2700" dirty="0">
                <a:latin typeface="Arial" charset="0"/>
              </a:rPr>
              <a:t> </a:t>
            </a:r>
            <a:r>
              <a:rPr lang="en-US" sz="2700" dirty="0" err="1">
                <a:latin typeface="Arial" charset="0"/>
              </a:rPr>
              <a:t>triệt</a:t>
            </a:r>
            <a:r>
              <a:rPr lang="en-US" sz="2700" dirty="0">
                <a:latin typeface="Arial" charset="0"/>
              </a:rPr>
              <a:t> </a:t>
            </a:r>
            <a:r>
              <a:rPr lang="en-US" sz="2700" dirty="0" err="1">
                <a:latin typeface="Arial" charset="0"/>
              </a:rPr>
              <a:t>tư</a:t>
            </a:r>
            <a:r>
              <a:rPr lang="en-US" sz="2700" dirty="0">
                <a:latin typeface="Arial" charset="0"/>
              </a:rPr>
              <a:t> </a:t>
            </a:r>
            <a:r>
              <a:rPr lang="en-US" sz="2700" dirty="0" err="1">
                <a:latin typeface="Arial" charset="0"/>
              </a:rPr>
              <a:t>tưởng</a:t>
            </a:r>
            <a:endParaRPr lang="en-US" sz="2700" dirty="0">
              <a:latin typeface="Arial" charset="0"/>
            </a:endParaRPr>
          </a:p>
          <a:p>
            <a:pPr algn="ctr">
              <a:defRPr/>
            </a:pPr>
            <a:r>
              <a:rPr lang="en-US" sz="2700" dirty="0">
                <a:latin typeface="Arial" charset="0"/>
              </a:rPr>
              <a:t> </a:t>
            </a:r>
            <a:r>
              <a:rPr lang="en-US" sz="2700" dirty="0" err="1">
                <a:latin typeface="Arial" charset="0"/>
              </a:rPr>
              <a:t>tích</a:t>
            </a:r>
            <a:r>
              <a:rPr lang="en-US" sz="2700" dirty="0">
                <a:latin typeface="Arial" charset="0"/>
              </a:rPr>
              <a:t> </a:t>
            </a:r>
            <a:r>
              <a:rPr lang="en-US" sz="2700" dirty="0" err="1">
                <a:latin typeface="Arial" charset="0"/>
              </a:rPr>
              <a:t>cực</a:t>
            </a:r>
            <a:r>
              <a:rPr lang="en-US" sz="2700" dirty="0">
                <a:latin typeface="Arial" charset="0"/>
              </a:rPr>
              <a:t> </a:t>
            </a:r>
            <a:r>
              <a:rPr lang="en-US" sz="2700" dirty="0" err="1">
                <a:latin typeface="Arial" charset="0"/>
              </a:rPr>
              <a:t>tiến</a:t>
            </a:r>
            <a:r>
              <a:rPr lang="en-US" sz="2700" dirty="0">
                <a:latin typeface="Arial" charset="0"/>
              </a:rPr>
              <a:t> </a:t>
            </a:r>
            <a:r>
              <a:rPr lang="en-US" sz="2700" dirty="0" err="1">
                <a:latin typeface="Arial" charset="0"/>
              </a:rPr>
              <a:t>công</a:t>
            </a:r>
            <a:endParaRPr lang="en-US" sz="2700" dirty="0">
              <a:latin typeface="Arial" charset="0"/>
            </a:endParaRPr>
          </a:p>
        </p:txBody>
      </p:sp>
      <p:sp>
        <p:nvSpPr>
          <p:cNvPr id="65549" name="AutoShape 13">
            <a:extLst>
              <a:ext uri="{FF2B5EF4-FFF2-40B4-BE49-F238E27FC236}">
                <a16:creationId xmlns:a16="http://schemas.microsoft.com/office/drawing/2014/main" id="{645E8165-7DED-41E9-A2BB-A743F6A40C6D}"/>
              </a:ext>
            </a:extLst>
          </p:cNvPr>
          <p:cNvSpPr>
            <a:spLocks noChangeArrowheads="1"/>
          </p:cNvSpPr>
          <p:nvPr/>
        </p:nvSpPr>
        <p:spPr bwMode="auto">
          <a:xfrm>
            <a:off x="228600" y="23622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700" dirty="0">
                <a:latin typeface="Arial" charset="0"/>
              </a:rPr>
              <a:t> A. </a:t>
            </a:r>
            <a:r>
              <a:rPr lang="en-US" sz="2700" dirty="0" err="1">
                <a:latin typeface="Arial" charset="0"/>
              </a:rPr>
              <a:t>Tích</a:t>
            </a:r>
            <a:r>
              <a:rPr lang="en-US" sz="2700" dirty="0">
                <a:latin typeface="Arial" charset="0"/>
              </a:rPr>
              <a:t> </a:t>
            </a:r>
            <a:r>
              <a:rPr lang="en-US" sz="2700" dirty="0" err="1">
                <a:latin typeface="Arial" charset="0"/>
              </a:rPr>
              <a:t>cực</a:t>
            </a:r>
            <a:r>
              <a:rPr lang="en-US" sz="2700" dirty="0">
                <a:latin typeface="Arial" charset="0"/>
              </a:rPr>
              <a:t> </a:t>
            </a:r>
            <a:r>
              <a:rPr lang="en-US" sz="2700" dirty="0" err="1">
                <a:latin typeface="Arial" charset="0"/>
              </a:rPr>
              <a:t>phòng</a:t>
            </a:r>
            <a:r>
              <a:rPr lang="en-US" sz="2700" dirty="0">
                <a:latin typeface="Arial" charset="0"/>
              </a:rPr>
              <a:t> </a:t>
            </a:r>
            <a:r>
              <a:rPr lang="en-US" sz="2700" dirty="0" err="1">
                <a:latin typeface="Arial" charset="0"/>
              </a:rPr>
              <a:t>ngự</a:t>
            </a:r>
            <a:r>
              <a:rPr lang="en-US" sz="2700" dirty="0">
                <a:latin typeface="Arial" charset="0"/>
              </a:rPr>
              <a:t> </a:t>
            </a:r>
          </a:p>
          <a:p>
            <a:pPr algn="ctr" eaLnBrk="1" hangingPunct="1">
              <a:defRPr/>
            </a:pPr>
            <a:r>
              <a:rPr lang="en-US" sz="2700" dirty="0" err="1">
                <a:latin typeface="Arial" charset="0"/>
              </a:rPr>
              <a:t>và</a:t>
            </a:r>
            <a:r>
              <a:rPr lang="en-US" sz="2700" dirty="0">
                <a:latin typeface="Arial" charset="0"/>
              </a:rPr>
              <a:t> </a:t>
            </a:r>
            <a:r>
              <a:rPr lang="en-US" sz="2700" dirty="0" err="1">
                <a:latin typeface="Arial" charset="0"/>
              </a:rPr>
              <a:t>chủ</a:t>
            </a:r>
            <a:r>
              <a:rPr lang="en-US" sz="2700" dirty="0">
                <a:latin typeface="Arial" charset="0"/>
              </a:rPr>
              <a:t> </a:t>
            </a:r>
            <a:r>
              <a:rPr lang="en-US" sz="2700" dirty="0" err="1">
                <a:latin typeface="Arial" charset="0"/>
              </a:rPr>
              <a:t>động</a:t>
            </a:r>
            <a:r>
              <a:rPr lang="en-US" sz="2700" dirty="0">
                <a:latin typeface="Arial" charset="0"/>
              </a:rPr>
              <a:t> </a:t>
            </a:r>
            <a:r>
              <a:rPr lang="en-US" sz="2700" dirty="0" err="1">
                <a:latin typeface="Arial" charset="0"/>
              </a:rPr>
              <a:t>phản</a:t>
            </a:r>
            <a:r>
              <a:rPr lang="en-US" sz="2700" dirty="0">
                <a:latin typeface="Arial" charset="0"/>
              </a:rPr>
              <a:t> </a:t>
            </a:r>
            <a:r>
              <a:rPr lang="en-US" sz="2700" dirty="0" err="1">
                <a:latin typeface="Arial" charset="0"/>
              </a:rPr>
              <a:t>công</a:t>
            </a:r>
            <a:r>
              <a:rPr lang="en-US" sz="2700" b="1" dirty="0">
                <a:latin typeface="Arial" charset="0"/>
              </a:rPr>
              <a:t> </a:t>
            </a:r>
            <a:endParaRPr lang="en-US" sz="2700" b="1" dirty="0">
              <a:latin typeface="Times New Roman" pitchFamily="18" charset="0"/>
              <a:cs typeface="Times New Roman" pitchFamily="18" charset="0"/>
            </a:endParaRPr>
          </a:p>
        </p:txBody>
      </p:sp>
      <p:sp>
        <p:nvSpPr>
          <p:cNvPr id="27" name="AutoShape 13">
            <a:extLst>
              <a:ext uri="{FF2B5EF4-FFF2-40B4-BE49-F238E27FC236}">
                <a16:creationId xmlns:a16="http://schemas.microsoft.com/office/drawing/2014/main" id="{2852699E-1DBF-44AC-B4DA-341AC1FA8D0C}"/>
              </a:ext>
            </a:extLst>
          </p:cNvPr>
          <p:cNvSpPr>
            <a:spLocks noChangeArrowheads="1"/>
          </p:cNvSpPr>
          <p:nvPr/>
        </p:nvSpPr>
        <p:spPr bwMode="auto">
          <a:xfrm>
            <a:off x="228600" y="41910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700" dirty="0">
                <a:latin typeface="Arial" charset="0"/>
              </a:rPr>
              <a:t> C. </a:t>
            </a:r>
            <a:r>
              <a:rPr lang="en-US" sz="2700" dirty="0" err="1">
                <a:latin typeface="Arial" charset="0"/>
              </a:rPr>
              <a:t>Quán</a:t>
            </a:r>
            <a:r>
              <a:rPr lang="en-US" sz="2700" dirty="0">
                <a:latin typeface="Arial" charset="0"/>
              </a:rPr>
              <a:t> </a:t>
            </a:r>
            <a:r>
              <a:rPr lang="en-US" sz="2700" dirty="0" err="1">
                <a:latin typeface="Arial" charset="0"/>
              </a:rPr>
              <a:t>triệt</a:t>
            </a:r>
            <a:r>
              <a:rPr lang="en-US" sz="2700" dirty="0">
                <a:latin typeface="Arial" charset="0"/>
              </a:rPr>
              <a:t> </a:t>
            </a:r>
            <a:r>
              <a:rPr lang="en-US" sz="2700" dirty="0" err="1">
                <a:latin typeface="Arial" charset="0"/>
              </a:rPr>
              <a:t>tư</a:t>
            </a:r>
            <a:r>
              <a:rPr lang="en-US" sz="2700" dirty="0">
                <a:latin typeface="Arial" charset="0"/>
              </a:rPr>
              <a:t> </a:t>
            </a:r>
            <a:r>
              <a:rPr lang="en-US" sz="2700" dirty="0" err="1">
                <a:latin typeface="Arial" charset="0"/>
              </a:rPr>
              <a:t>tưởng</a:t>
            </a:r>
            <a:r>
              <a:rPr lang="en-US" sz="2700" dirty="0">
                <a:latin typeface="Arial" charset="0"/>
              </a:rPr>
              <a:t> </a:t>
            </a:r>
          </a:p>
          <a:p>
            <a:pPr algn="ctr" eaLnBrk="1" hangingPunct="1">
              <a:defRPr/>
            </a:pPr>
            <a:r>
              <a:rPr lang="en-US" sz="2700" dirty="0" err="1">
                <a:latin typeface="Arial" charset="0"/>
              </a:rPr>
              <a:t>tích</a:t>
            </a:r>
            <a:r>
              <a:rPr lang="en-US" sz="2700" dirty="0">
                <a:latin typeface="Arial" charset="0"/>
              </a:rPr>
              <a:t> </a:t>
            </a:r>
            <a:r>
              <a:rPr lang="en-US" sz="2700" dirty="0" err="1">
                <a:latin typeface="Arial" charset="0"/>
              </a:rPr>
              <a:t>cực</a:t>
            </a:r>
            <a:r>
              <a:rPr lang="en-US" sz="2700" dirty="0">
                <a:latin typeface="Arial" charset="0"/>
              </a:rPr>
              <a:t> </a:t>
            </a:r>
            <a:r>
              <a:rPr lang="en-US" sz="2700" dirty="0" err="1">
                <a:latin typeface="Arial" charset="0"/>
              </a:rPr>
              <a:t>phòng</a:t>
            </a:r>
            <a:r>
              <a:rPr lang="en-US" sz="2700" dirty="0">
                <a:latin typeface="Arial" charset="0"/>
              </a:rPr>
              <a:t> </a:t>
            </a:r>
            <a:r>
              <a:rPr lang="en-US" sz="2700" dirty="0" err="1">
                <a:latin typeface="Arial" charset="0"/>
              </a:rPr>
              <a:t>thủ</a:t>
            </a:r>
            <a:r>
              <a:rPr lang="en-US" sz="2700" dirty="0">
                <a:latin typeface="Arial" charset="0"/>
              </a:rPr>
              <a:t> </a:t>
            </a:r>
            <a:endParaRPr lang="en-US" sz="2700" b="1" dirty="0">
              <a:latin typeface="Times New Roman" pitchFamily="18" charset="0"/>
              <a:cs typeface="Times New Roman" pitchFamily="18" charset="0"/>
            </a:endParaRPr>
          </a:p>
        </p:txBody>
      </p:sp>
      <p:sp>
        <p:nvSpPr>
          <p:cNvPr id="28" name="AutoShape 13">
            <a:extLst>
              <a:ext uri="{FF2B5EF4-FFF2-40B4-BE49-F238E27FC236}">
                <a16:creationId xmlns:a16="http://schemas.microsoft.com/office/drawing/2014/main" id="{601F4AEB-5F2D-43D7-BDA0-AB2AC18F8A79}"/>
              </a:ext>
            </a:extLst>
          </p:cNvPr>
          <p:cNvSpPr>
            <a:spLocks noChangeArrowheads="1"/>
          </p:cNvSpPr>
          <p:nvPr/>
        </p:nvSpPr>
        <p:spPr bwMode="auto">
          <a:xfrm>
            <a:off x="4724400" y="41910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700" dirty="0">
                <a:latin typeface="Arial" charset="0"/>
              </a:rPr>
              <a:t> D. </a:t>
            </a:r>
            <a:r>
              <a:rPr lang="en-US" sz="2700" dirty="0" err="1">
                <a:latin typeface="Arial" charset="0"/>
              </a:rPr>
              <a:t>Tích</a:t>
            </a:r>
            <a:r>
              <a:rPr lang="en-US" sz="2700" dirty="0">
                <a:latin typeface="Arial" charset="0"/>
              </a:rPr>
              <a:t> </a:t>
            </a:r>
            <a:r>
              <a:rPr lang="en-US" sz="2700" dirty="0" err="1">
                <a:latin typeface="Arial" charset="0"/>
              </a:rPr>
              <a:t>cực</a:t>
            </a:r>
            <a:r>
              <a:rPr lang="en-US" sz="2700" dirty="0">
                <a:latin typeface="Arial" charset="0"/>
              </a:rPr>
              <a:t> </a:t>
            </a:r>
            <a:r>
              <a:rPr lang="en-US" sz="2700" dirty="0" err="1">
                <a:latin typeface="Arial" charset="0"/>
              </a:rPr>
              <a:t>tiến</a:t>
            </a:r>
            <a:r>
              <a:rPr lang="en-US" sz="2700" dirty="0">
                <a:latin typeface="Arial" charset="0"/>
              </a:rPr>
              <a:t> </a:t>
            </a:r>
            <a:r>
              <a:rPr lang="en-US" sz="2700" dirty="0" err="1">
                <a:latin typeface="Arial" charset="0"/>
              </a:rPr>
              <a:t>công</a:t>
            </a:r>
            <a:endParaRPr lang="en-US" sz="2700" dirty="0">
              <a:latin typeface="Arial" charset="0"/>
            </a:endParaRPr>
          </a:p>
          <a:p>
            <a:pPr algn="ctr" eaLnBrk="1" hangingPunct="1">
              <a:defRPr/>
            </a:pPr>
            <a:r>
              <a:rPr lang="en-US" sz="2700" dirty="0">
                <a:latin typeface="Arial" charset="0"/>
              </a:rPr>
              <a:t> </a:t>
            </a:r>
            <a:r>
              <a:rPr lang="en-US" sz="2700" dirty="0" err="1">
                <a:latin typeface="Arial" charset="0"/>
              </a:rPr>
              <a:t>kết</a:t>
            </a:r>
            <a:r>
              <a:rPr lang="en-US" sz="2700" dirty="0">
                <a:latin typeface="Arial" charset="0"/>
              </a:rPr>
              <a:t> </a:t>
            </a:r>
            <a:r>
              <a:rPr lang="en-US" sz="2700" dirty="0" err="1">
                <a:latin typeface="Arial" charset="0"/>
              </a:rPr>
              <a:t>hợp</a:t>
            </a:r>
            <a:r>
              <a:rPr lang="en-US" sz="2700" dirty="0">
                <a:latin typeface="Arial" charset="0"/>
              </a:rPr>
              <a:t> </a:t>
            </a:r>
            <a:r>
              <a:rPr lang="en-US" sz="2700" dirty="0" err="1">
                <a:latin typeface="Arial" charset="0"/>
              </a:rPr>
              <a:t>với</a:t>
            </a:r>
            <a:r>
              <a:rPr lang="en-US" sz="2700" dirty="0">
                <a:latin typeface="Arial" charset="0"/>
              </a:rPr>
              <a:t> </a:t>
            </a:r>
            <a:r>
              <a:rPr lang="en-US" sz="2700" dirty="0" err="1">
                <a:latin typeface="Arial" charset="0"/>
              </a:rPr>
              <a:t>phòng</a:t>
            </a:r>
            <a:r>
              <a:rPr lang="en-US" sz="2700" dirty="0">
                <a:latin typeface="Arial" charset="0"/>
              </a:rPr>
              <a:t> </a:t>
            </a:r>
            <a:r>
              <a:rPr lang="en-US" sz="2700" dirty="0" err="1">
                <a:latin typeface="Arial" charset="0"/>
              </a:rPr>
              <a:t>ngự</a:t>
            </a:r>
            <a:endParaRPr lang="en-US" sz="2700" b="1" dirty="0">
              <a:latin typeface="Times New Roman" pitchFamily="18" charset="0"/>
              <a:cs typeface="Times New Roman" pitchFamily="18" charset="0"/>
            </a:endParaRPr>
          </a:p>
        </p:txBody>
      </p:sp>
      <p:sp>
        <p:nvSpPr>
          <p:cNvPr id="23559" name="Text Box 16">
            <a:extLst>
              <a:ext uri="{FF2B5EF4-FFF2-40B4-BE49-F238E27FC236}">
                <a16:creationId xmlns:a16="http://schemas.microsoft.com/office/drawing/2014/main" id="{603FBF7E-B825-4F74-9CC2-47DC0B454D59}"/>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11</a:t>
            </a:r>
          </a:p>
        </p:txBody>
      </p:sp>
    </p:spTree>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Text Box 4">
            <a:extLst>
              <a:ext uri="{FF2B5EF4-FFF2-40B4-BE49-F238E27FC236}">
                <a16:creationId xmlns:a16="http://schemas.microsoft.com/office/drawing/2014/main" id="{8D7DC747-29FA-45BB-9BC2-C0040D31EF89}"/>
              </a:ext>
            </a:extLst>
          </p:cNvPr>
          <p:cNvSpPr txBox="1">
            <a:spLocks noChangeArrowheads="1"/>
          </p:cNvSpPr>
          <p:nvPr/>
        </p:nvSpPr>
        <p:spPr bwMode="auto">
          <a:xfrm>
            <a:off x="1338263" y="1268413"/>
            <a:ext cx="78216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700"/>
              <a:t>Lý luận và thực tiễn về chuẩn bị, thực hành chiến dịch và các hoạt động tác chiến tương đương là:</a:t>
            </a:r>
          </a:p>
        </p:txBody>
      </p:sp>
      <p:sp>
        <p:nvSpPr>
          <p:cNvPr id="65541" name="AutoShape 5">
            <a:extLst>
              <a:ext uri="{FF2B5EF4-FFF2-40B4-BE49-F238E27FC236}">
                <a16:creationId xmlns:a16="http://schemas.microsoft.com/office/drawing/2014/main" id="{1EC79C36-2E56-4CC7-9E1A-E7859D346C57}"/>
              </a:ext>
            </a:extLst>
          </p:cNvPr>
          <p:cNvSpPr>
            <a:spLocks noChangeArrowheads="1"/>
          </p:cNvSpPr>
          <p:nvPr/>
        </p:nvSpPr>
        <p:spPr bwMode="auto">
          <a:xfrm>
            <a:off x="4724400" y="41910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a:defRPr/>
            </a:pPr>
            <a:r>
              <a:rPr lang="en-US" sz="2700" dirty="0">
                <a:latin typeface="Arial" charset="0"/>
              </a:rPr>
              <a:t>D. </a:t>
            </a:r>
            <a:r>
              <a:rPr lang="en-US" sz="2700" dirty="0" err="1">
                <a:latin typeface="Arial" charset="0"/>
              </a:rPr>
              <a:t>Nghệ</a:t>
            </a:r>
            <a:r>
              <a:rPr lang="en-US" sz="2700" dirty="0">
                <a:latin typeface="Arial" charset="0"/>
              </a:rPr>
              <a:t> </a:t>
            </a:r>
            <a:r>
              <a:rPr lang="en-US" sz="2700" dirty="0" err="1">
                <a:latin typeface="Arial" charset="0"/>
              </a:rPr>
              <a:t>thuật</a:t>
            </a:r>
            <a:r>
              <a:rPr lang="en-US" sz="2700" dirty="0">
                <a:latin typeface="Arial" charset="0"/>
              </a:rPr>
              <a:t> </a:t>
            </a:r>
            <a:r>
              <a:rPr lang="en-US" sz="2700" dirty="0" err="1">
                <a:latin typeface="Arial" charset="0"/>
              </a:rPr>
              <a:t>chiến</a:t>
            </a:r>
            <a:r>
              <a:rPr lang="en-US" sz="2700" dirty="0">
                <a:latin typeface="Arial" charset="0"/>
              </a:rPr>
              <a:t> </a:t>
            </a:r>
            <a:r>
              <a:rPr lang="en-US" sz="2700" dirty="0" err="1">
                <a:latin typeface="Arial" charset="0"/>
              </a:rPr>
              <a:t>dịch</a:t>
            </a:r>
            <a:endParaRPr lang="en-US" sz="2700" dirty="0">
              <a:latin typeface="Arial" charset="0"/>
            </a:endParaRPr>
          </a:p>
        </p:txBody>
      </p:sp>
      <p:sp>
        <p:nvSpPr>
          <p:cNvPr id="65546" name="AutoShape 10">
            <a:extLst>
              <a:ext uri="{FF2B5EF4-FFF2-40B4-BE49-F238E27FC236}">
                <a16:creationId xmlns:a16="http://schemas.microsoft.com/office/drawing/2014/main" id="{56296B72-7B16-4322-A07B-84059A2E0C36}"/>
              </a:ext>
            </a:extLst>
          </p:cNvPr>
          <p:cNvSpPr>
            <a:spLocks noChangeArrowheads="1"/>
          </p:cNvSpPr>
          <p:nvPr/>
        </p:nvSpPr>
        <p:spPr bwMode="auto">
          <a:xfrm>
            <a:off x="228600" y="23622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700" dirty="0">
                <a:latin typeface="Arial" charset="0"/>
              </a:rPr>
              <a:t> A. </a:t>
            </a:r>
            <a:r>
              <a:rPr lang="en-US" sz="2700" dirty="0" err="1">
                <a:latin typeface="Arial" charset="0"/>
              </a:rPr>
              <a:t>Nghệ</a:t>
            </a:r>
            <a:r>
              <a:rPr lang="en-US" sz="2700" dirty="0">
                <a:latin typeface="Arial" charset="0"/>
              </a:rPr>
              <a:t> </a:t>
            </a:r>
            <a:r>
              <a:rPr lang="en-US" sz="2700" dirty="0" err="1">
                <a:latin typeface="Arial" charset="0"/>
              </a:rPr>
              <a:t>thuật</a:t>
            </a:r>
            <a:r>
              <a:rPr lang="en-US" sz="2700" dirty="0">
                <a:latin typeface="Arial" charset="0"/>
              </a:rPr>
              <a:t> </a:t>
            </a:r>
            <a:r>
              <a:rPr lang="en-US" sz="2700" dirty="0" err="1">
                <a:latin typeface="Arial" charset="0"/>
              </a:rPr>
              <a:t>tác</a:t>
            </a:r>
            <a:r>
              <a:rPr lang="en-US" sz="2700" dirty="0">
                <a:latin typeface="Arial" charset="0"/>
              </a:rPr>
              <a:t> </a:t>
            </a:r>
            <a:r>
              <a:rPr lang="en-US" sz="2700" dirty="0" err="1">
                <a:latin typeface="Arial" charset="0"/>
              </a:rPr>
              <a:t>chiến</a:t>
            </a:r>
            <a:endParaRPr lang="en-US" sz="2700" b="1" dirty="0">
              <a:latin typeface="Arial" charset="0"/>
            </a:endParaRPr>
          </a:p>
        </p:txBody>
      </p:sp>
      <p:sp>
        <p:nvSpPr>
          <p:cNvPr id="27" name="AutoShape 10">
            <a:extLst>
              <a:ext uri="{FF2B5EF4-FFF2-40B4-BE49-F238E27FC236}">
                <a16:creationId xmlns:a16="http://schemas.microsoft.com/office/drawing/2014/main" id="{D694B68F-EB60-47BA-8A8E-35F4198BFC1C}"/>
              </a:ext>
            </a:extLst>
          </p:cNvPr>
          <p:cNvSpPr>
            <a:spLocks noChangeArrowheads="1"/>
          </p:cNvSpPr>
          <p:nvPr/>
        </p:nvSpPr>
        <p:spPr bwMode="auto">
          <a:xfrm>
            <a:off x="4724400" y="23622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700" dirty="0">
                <a:latin typeface="Arial" charset="0"/>
              </a:rPr>
              <a:t> B. </a:t>
            </a:r>
            <a:r>
              <a:rPr lang="en-US" sz="2700" dirty="0" err="1">
                <a:latin typeface="Arial" charset="0"/>
              </a:rPr>
              <a:t>Nghệ</a:t>
            </a:r>
            <a:r>
              <a:rPr lang="en-US" sz="2700" dirty="0">
                <a:latin typeface="Arial" charset="0"/>
              </a:rPr>
              <a:t> </a:t>
            </a:r>
            <a:r>
              <a:rPr lang="en-US" sz="2700" dirty="0" err="1">
                <a:latin typeface="Arial" charset="0"/>
              </a:rPr>
              <a:t>thuật</a:t>
            </a:r>
            <a:r>
              <a:rPr lang="en-US" sz="2700" dirty="0">
                <a:latin typeface="Arial" charset="0"/>
              </a:rPr>
              <a:t> </a:t>
            </a:r>
            <a:r>
              <a:rPr lang="en-US" sz="2700" dirty="0" err="1">
                <a:latin typeface="Arial" charset="0"/>
              </a:rPr>
              <a:t>chiến</a:t>
            </a:r>
            <a:r>
              <a:rPr lang="en-US" sz="2700" dirty="0">
                <a:latin typeface="Arial" charset="0"/>
              </a:rPr>
              <a:t> </a:t>
            </a:r>
            <a:r>
              <a:rPr lang="en-US" sz="2700" dirty="0" err="1">
                <a:latin typeface="Arial" charset="0"/>
              </a:rPr>
              <a:t>đấu</a:t>
            </a:r>
            <a:endParaRPr lang="en-US" sz="2700" b="1" dirty="0">
              <a:latin typeface="Arial" charset="0"/>
            </a:endParaRPr>
          </a:p>
        </p:txBody>
      </p:sp>
      <p:sp>
        <p:nvSpPr>
          <p:cNvPr id="28" name="AutoShape 10">
            <a:extLst>
              <a:ext uri="{FF2B5EF4-FFF2-40B4-BE49-F238E27FC236}">
                <a16:creationId xmlns:a16="http://schemas.microsoft.com/office/drawing/2014/main" id="{385024C8-BBC4-4320-ABBF-94D07775DF55}"/>
              </a:ext>
            </a:extLst>
          </p:cNvPr>
          <p:cNvSpPr>
            <a:spLocks noChangeArrowheads="1"/>
          </p:cNvSpPr>
          <p:nvPr/>
        </p:nvSpPr>
        <p:spPr bwMode="auto">
          <a:xfrm>
            <a:off x="228600" y="41910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700" dirty="0">
                <a:latin typeface="Arial" charset="0"/>
              </a:rPr>
              <a:t> C. </a:t>
            </a:r>
            <a:r>
              <a:rPr lang="en-US" sz="2700" dirty="0" err="1">
                <a:latin typeface="Arial" charset="0"/>
              </a:rPr>
              <a:t>Nghệ</a:t>
            </a:r>
            <a:r>
              <a:rPr lang="en-US" sz="2700" dirty="0">
                <a:latin typeface="Arial" charset="0"/>
              </a:rPr>
              <a:t> </a:t>
            </a:r>
            <a:r>
              <a:rPr lang="en-US" sz="2700" dirty="0" err="1">
                <a:latin typeface="Arial" charset="0"/>
              </a:rPr>
              <a:t>thuật</a:t>
            </a:r>
            <a:r>
              <a:rPr lang="en-US" sz="2700" dirty="0">
                <a:latin typeface="Arial" charset="0"/>
              </a:rPr>
              <a:t> </a:t>
            </a:r>
            <a:r>
              <a:rPr lang="en-US" sz="2700" dirty="0" err="1">
                <a:latin typeface="Arial" charset="0"/>
              </a:rPr>
              <a:t>đánh</a:t>
            </a:r>
            <a:r>
              <a:rPr lang="en-US" sz="2700" dirty="0">
                <a:latin typeface="Arial" charset="0"/>
              </a:rPr>
              <a:t> </a:t>
            </a:r>
            <a:r>
              <a:rPr lang="en-US" sz="2700" dirty="0" err="1">
                <a:latin typeface="Arial" charset="0"/>
              </a:rPr>
              <a:t>giặc</a:t>
            </a:r>
            <a:endParaRPr lang="en-US" sz="2700" b="1" dirty="0">
              <a:latin typeface="Arial" charset="0"/>
            </a:endParaRPr>
          </a:p>
        </p:txBody>
      </p:sp>
      <p:sp>
        <p:nvSpPr>
          <p:cNvPr id="25607" name="Text Box 16">
            <a:extLst>
              <a:ext uri="{FF2B5EF4-FFF2-40B4-BE49-F238E27FC236}">
                <a16:creationId xmlns:a16="http://schemas.microsoft.com/office/drawing/2014/main" id="{831FBD7A-E73F-4572-A5F2-2871609398AE}"/>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12</a:t>
            </a:r>
          </a:p>
        </p:txBody>
      </p:sp>
    </p:spTree>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Text Box 4">
            <a:extLst>
              <a:ext uri="{FF2B5EF4-FFF2-40B4-BE49-F238E27FC236}">
                <a16:creationId xmlns:a16="http://schemas.microsoft.com/office/drawing/2014/main" id="{3FA97BF7-9BDA-49B0-A23D-71586ACC5F8C}"/>
              </a:ext>
            </a:extLst>
          </p:cNvPr>
          <p:cNvSpPr txBox="1">
            <a:spLocks noChangeArrowheads="1"/>
          </p:cNvSpPr>
          <p:nvPr/>
        </p:nvSpPr>
        <p:spPr bwMode="auto">
          <a:xfrm>
            <a:off x="1349375" y="1316038"/>
            <a:ext cx="7642225"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500"/>
              <a:t>Để bảo vệ được độc lập, cuộc sống và nền văn hóa của mình, ông cha ta chỉ có con đường duy nhất là:</a:t>
            </a:r>
          </a:p>
        </p:txBody>
      </p:sp>
      <p:sp>
        <p:nvSpPr>
          <p:cNvPr id="65541" name="AutoShape 5">
            <a:extLst>
              <a:ext uri="{FF2B5EF4-FFF2-40B4-BE49-F238E27FC236}">
                <a16:creationId xmlns:a16="http://schemas.microsoft.com/office/drawing/2014/main" id="{096E5FB7-A2CA-4699-BA23-8DF38DD24F8A}"/>
              </a:ext>
            </a:extLst>
          </p:cNvPr>
          <p:cNvSpPr>
            <a:spLocks noChangeArrowheads="1"/>
          </p:cNvSpPr>
          <p:nvPr/>
        </p:nvSpPr>
        <p:spPr bwMode="auto">
          <a:xfrm>
            <a:off x="246063" y="4191000"/>
            <a:ext cx="4173537" cy="1350963"/>
          </a:xfrm>
          <a:prstGeom prst="flowChartTerminator">
            <a:avLst/>
          </a:prstGeom>
          <a:solidFill>
            <a:schemeClr val="bg1">
              <a:lumMod val="95000"/>
            </a:schemeClr>
          </a:solidFill>
          <a:ln w="9525">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800" dirty="0">
                <a:solidFill>
                  <a:schemeClr val="tx1"/>
                </a:solidFill>
              </a:rPr>
              <a:t>C. </a:t>
            </a:r>
            <a:r>
              <a:rPr lang="en-US" sz="2800" dirty="0" err="1">
                <a:solidFill>
                  <a:schemeClr val="tx1"/>
                </a:solidFill>
              </a:rPr>
              <a:t>Đoàn</a:t>
            </a:r>
            <a:r>
              <a:rPr lang="en-US" sz="2800" dirty="0">
                <a:solidFill>
                  <a:schemeClr val="tx1"/>
                </a:solidFill>
              </a:rPr>
              <a:t> </a:t>
            </a:r>
            <a:r>
              <a:rPr lang="en-US" sz="2800" dirty="0" err="1">
                <a:solidFill>
                  <a:schemeClr val="tx1"/>
                </a:solidFill>
              </a:rPr>
              <a:t>kết</a:t>
            </a:r>
            <a:r>
              <a:rPr lang="en-US" sz="2800" dirty="0">
                <a:solidFill>
                  <a:schemeClr val="tx1"/>
                </a:solidFill>
              </a:rPr>
              <a:t> </a:t>
            </a:r>
            <a:r>
              <a:rPr lang="en-US" sz="2800" dirty="0" err="1">
                <a:solidFill>
                  <a:schemeClr val="tx1"/>
                </a:solidFill>
              </a:rPr>
              <a:t>đứng</a:t>
            </a:r>
            <a:r>
              <a:rPr lang="en-US" sz="2800" dirty="0">
                <a:solidFill>
                  <a:schemeClr val="tx1"/>
                </a:solidFill>
              </a:rPr>
              <a:t> </a:t>
            </a:r>
            <a:r>
              <a:rPr lang="en-US" sz="2800" dirty="0" err="1">
                <a:solidFill>
                  <a:schemeClr val="tx1"/>
                </a:solidFill>
              </a:rPr>
              <a:t>lên</a:t>
            </a:r>
            <a:endParaRPr lang="en-US" sz="2800" dirty="0">
              <a:solidFill>
                <a:schemeClr val="tx1"/>
              </a:solidFill>
            </a:endParaRPr>
          </a:p>
          <a:p>
            <a:pPr algn="ctr">
              <a:defRPr/>
            </a:pPr>
            <a:r>
              <a:rPr lang="en-US" sz="2800" dirty="0">
                <a:solidFill>
                  <a:schemeClr val="tx1"/>
                </a:solidFill>
              </a:rPr>
              <a:t> </a:t>
            </a:r>
            <a:r>
              <a:rPr lang="en-US" sz="2800" dirty="0" err="1">
                <a:solidFill>
                  <a:schemeClr val="tx1"/>
                </a:solidFill>
              </a:rPr>
              <a:t>đánh</a:t>
            </a:r>
            <a:r>
              <a:rPr lang="en-US" sz="2800" dirty="0">
                <a:solidFill>
                  <a:schemeClr val="tx1"/>
                </a:solidFill>
              </a:rPr>
              <a:t> </a:t>
            </a:r>
            <a:r>
              <a:rPr lang="en-US" sz="2800" dirty="0" err="1">
                <a:solidFill>
                  <a:schemeClr val="tx1"/>
                </a:solidFill>
              </a:rPr>
              <a:t>giặc</a:t>
            </a:r>
            <a:r>
              <a:rPr lang="en-US" sz="2800" dirty="0">
                <a:solidFill>
                  <a:schemeClr val="tx1"/>
                </a:solidFill>
              </a:rPr>
              <a:t>, </a:t>
            </a:r>
            <a:r>
              <a:rPr lang="en-US" sz="2800" dirty="0" err="1">
                <a:solidFill>
                  <a:schemeClr val="tx1"/>
                </a:solidFill>
              </a:rPr>
              <a:t>giữ</a:t>
            </a:r>
            <a:r>
              <a:rPr lang="en-US" sz="2800" dirty="0">
                <a:solidFill>
                  <a:schemeClr val="tx1"/>
                </a:solidFill>
              </a:rPr>
              <a:t> </a:t>
            </a:r>
            <a:r>
              <a:rPr lang="en-US" sz="2800" dirty="0" err="1">
                <a:solidFill>
                  <a:schemeClr val="tx1"/>
                </a:solidFill>
              </a:rPr>
              <a:t>nước</a:t>
            </a:r>
            <a:endParaRPr lang="en-US" sz="2800" dirty="0">
              <a:solidFill>
                <a:schemeClr val="tx1"/>
              </a:solidFill>
            </a:endParaRPr>
          </a:p>
        </p:txBody>
      </p:sp>
      <p:sp>
        <p:nvSpPr>
          <p:cNvPr id="65549" name="AutoShape 13">
            <a:extLst>
              <a:ext uri="{FF2B5EF4-FFF2-40B4-BE49-F238E27FC236}">
                <a16:creationId xmlns:a16="http://schemas.microsoft.com/office/drawing/2014/main" id="{D6F859CC-BAA5-4A8D-86EC-27EA75C9DE2A}"/>
              </a:ext>
            </a:extLst>
          </p:cNvPr>
          <p:cNvSpPr>
            <a:spLocks noChangeArrowheads="1"/>
          </p:cNvSpPr>
          <p:nvPr/>
        </p:nvSpPr>
        <p:spPr bwMode="auto">
          <a:xfrm>
            <a:off x="4741863" y="2362200"/>
            <a:ext cx="4173537" cy="1350963"/>
          </a:xfrm>
          <a:prstGeom prst="flowChartTerminator">
            <a:avLst/>
          </a:prstGeom>
          <a:solidFill>
            <a:schemeClr val="bg1">
              <a:lumMod val="95000"/>
            </a:schemeClr>
          </a:solidFill>
          <a:ln w="9525">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800" dirty="0">
                <a:solidFill>
                  <a:schemeClr val="tx1"/>
                </a:solidFill>
              </a:rPr>
              <a:t> B. </a:t>
            </a:r>
            <a:r>
              <a:rPr lang="en-US" sz="2800" dirty="0" err="1">
                <a:solidFill>
                  <a:schemeClr val="tx1"/>
                </a:solidFill>
              </a:rPr>
              <a:t>Phất</a:t>
            </a:r>
            <a:r>
              <a:rPr lang="en-US" sz="2800" dirty="0">
                <a:solidFill>
                  <a:schemeClr val="tx1"/>
                </a:solidFill>
              </a:rPr>
              <a:t> </a:t>
            </a:r>
            <a:r>
              <a:rPr lang="en-US" sz="2800" dirty="0" err="1">
                <a:solidFill>
                  <a:schemeClr val="tx1"/>
                </a:solidFill>
              </a:rPr>
              <a:t>cờ</a:t>
            </a:r>
            <a:r>
              <a:rPr lang="en-US" sz="2800" dirty="0">
                <a:solidFill>
                  <a:schemeClr val="tx1"/>
                </a:solidFill>
              </a:rPr>
              <a:t> </a:t>
            </a:r>
            <a:r>
              <a:rPr lang="en-US" sz="2800" dirty="0" err="1">
                <a:solidFill>
                  <a:schemeClr val="tx1"/>
                </a:solidFill>
              </a:rPr>
              <a:t>khởi</a:t>
            </a:r>
            <a:r>
              <a:rPr lang="en-US" sz="2800" dirty="0">
                <a:solidFill>
                  <a:schemeClr val="tx1"/>
                </a:solidFill>
              </a:rPr>
              <a:t> </a:t>
            </a:r>
            <a:r>
              <a:rPr lang="en-US" sz="2800" dirty="0" err="1">
                <a:solidFill>
                  <a:schemeClr val="tx1"/>
                </a:solidFill>
              </a:rPr>
              <a:t>nghĩa</a:t>
            </a:r>
            <a:endParaRPr lang="en-US" sz="2800" dirty="0">
              <a:solidFill>
                <a:schemeClr val="tx1"/>
              </a:solidFill>
            </a:endParaRPr>
          </a:p>
          <a:p>
            <a:pPr algn="ctr" eaLnBrk="1" hangingPunct="1">
              <a:defRPr/>
            </a:pPr>
            <a:r>
              <a:rPr lang="en-US" sz="2800" dirty="0">
                <a:solidFill>
                  <a:schemeClr val="tx1"/>
                </a:solidFill>
              </a:rPr>
              <a:t> </a:t>
            </a:r>
            <a:r>
              <a:rPr lang="en-US" sz="2800" dirty="0" err="1">
                <a:solidFill>
                  <a:schemeClr val="tx1"/>
                </a:solidFill>
              </a:rPr>
              <a:t>đánh</a:t>
            </a:r>
            <a:r>
              <a:rPr lang="en-US" sz="2800" dirty="0">
                <a:solidFill>
                  <a:schemeClr val="tx1"/>
                </a:solidFill>
              </a:rPr>
              <a:t> </a:t>
            </a:r>
            <a:r>
              <a:rPr lang="en-US" sz="2800" dirty="0" err="1">
                <a:solidFill>
                  <a:schemeClr val="tx1"/>
                </a:solidFill>
              </a:rPr>
              <a:t>giặc</a:t>
            </a:r>
            <a:r>
              <a:rPr lang="en-US" sz="2800" dirty="0">
                <a:solidFill>
                  <a:schemeClr val="tx1"/>
                </a:solidFill>
              </a:rPr>
              <a:t> </a:t>
            </a:r>
            <a:r>
              <a:rPr lang="en-US" sz="2800" dirty="0" err="1">
                <a:solidFill>
                  <a:schemeClr val="tx1"/>
                </a:solidFill>
              </a:rPr>
              <a:t>ngoại</a:t>
            </a:r>
            <a:r>
              <a:rPr lang="en-US" sz="2800" dirty="0">
                <a:solidFill>
                  <a:schemeClr val="tx1"/>
                </a:solidFill>
              </a:rPr>
              <a:t> </a:t>
            </a:r>
            <a:r>
              <a:rPr lang="en-US" sz="2800" dirty="0" err="1">
                <a:solidFill>
                  <a:schemeClr val="tx1"/>
                </a:solidFill>
              </a:rPr>
              <a:t>xâm</a:t>
            </a:r>
            <a:endParaRPr lang="en-US" sz="2800" b="1" dirty="0">
              <a:solidFill>
                <a:schemeClr val="tx1"/>
              </a:solidFill>
              <a:latin typeface="Times New Roman" pitchFamily="18" charset="0"/>
              <a:cs typeface="Times New Roman" pitchFamily="18" charset="0"/>
            </a:endParaRPr>
          </a:p>
        </p:txBody>
      </p:sp>
      <p:sp>
        <p:nvSpPr>
          <p:cNvPr id="27" name="AutoShape 13">
            <a:extLst>
              <a:ext uri="{FF2B5EF4-FFF2-40B4-BE49-F238E27FC236}">
                <a16:creationId xmlns:a16="http://schemas.microsoft.com/office/drawing/2014/main" id="{CAF6B198-9E07-4B60-A0C8-E98FB3DBFFC2}"/>
              </a:ext>
            </a:extLst>
          </p:cNvPr>
          <p:cNvSpPr>
            <a:spLocks noChangeArrowheads="1"/>
          </p:cNvSpPr>
          <p:nvPr/>
        </p:nvSpPr>
        <p:spPr bwMode="auto">
          <a:xfrm>
            <a:off x="246063" y="2362200"/>
            <a:ext cx="4173537" cy="1350963"/>
          </a:xfrm>
          <a:prstGeom prst="flowChartTerminator">
            <a:avLst/>
          </a:prstGeom>
          <a:solidFill>
            <a:schemeClr val="bg1">
              <a:lumMod val="95000"/>
            </a:schemeClr>
          </a:solidFill>
          <a:ln w="9525">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800" dirty="0">
                <a:solidFill>
                  <a:schemeClr val="tx1"/>
                </a:solidFill>
              </a:rPr>
              <a:t> A. </a:t>
            </a:r>
            <a:r>
              <a:rPr lang="en-US" sz="2800" dirty="0" err="1">
                <a:solidFill>
                  <a:schemeClr val="tx1"/>
                </a:solidFill>
              </a:rPr>
              <a:t>Đoàn</a:t>
            </a:r>
            <a:r>
              <a:rPr lang="en-US" sz="2800" dirty="0">
                <a:solidFill>
                  <a:schemeClr val="tx1"/>
                </a:solidFill>
              </a:rPr>
              <a:t> </a:t>
            </a:r>
            <a:r>
              <a:rPr lang="en-US" sz="2800" dirty="0" err="1">
                <a:solidFill>
                  <a:schemeClr val="tx1"/>
                </a:solidFill>
              </a:rPr>
              <a:t>kết</a:t>
            </a:r>
            <a:r>
              <a:rPr lang="en-US" sz="2800" dirty="0">
                <a:solidFill>
                  <a:schemeClr val="tx1"/>
                </a:solidFill>
              </a:rPr>
              <a:t> </a:t>
            </a:r>
            <a:r>
              <a:rPr lang="en-US" sz="2800" dirty="0" err="1">
                <a:solidFill>
                  <a:schemeClr val="tx1"/>
                </a:solidFill>
              </a:rPr>
              <a:t>tướng</a:t>
            </a:r>
            <a:r>
              <a:rPr lang="en-US" sz="2800" dirty="0">
                <a:solidFill>
                  <a:schemeClr val="tx1"/>
                </a:solidFill>
              </a:rPr>
              <a:t> </a:t>
            </a:r>
            <a:r>
              <a:rPr lang="en-US" sz="2800" dirty="0" err="1">
                <a:solidFill>
                  <a:schemeClr val="tx1"/>
                </a:solidFill>
              </a:rPr>
              <a:t>sỹ</a:t>
            </a:r>
            <a:r>
              <a:rPr lang="en-US" sz="2800" dirty="0">
                <a:solidFill>
                  <a:schemeClr val="tx1"/>
                </a:solidFill>
              </a:rPr>
              <a:t>,</a:t>
            </a:r>
          </a:p>
          <a:p>
            <a:pPr algn="ctr" eaLnBrk="1" hangingPunct="1">
              <a:defRPr/>
            </a:pPr>
            <a:r>
              <a:rPr lang="en-US" sz="2800" dirty="0">
                <a:solidFill>
                  <a:schemeClr val="tx1"/>
                </a:solidFill>
              </a:rPr>
              <a:t> </a:t>
            </a:r>
            <a:r>
              <a:rPr lang="en-US" sz="2800" dirty="0" err="1">
                <a:solidFill>
                  <a:schemeClr val="tx1"/>
                </a:solidFill>
              </a:rPr>
              <a:t>đứng</a:t>
            </a:r>
            <a:r>
              <a:rPr lang="en-US" sz="2800" dirty="0">
                <a:solidFill>
                  <a:schemeClr val="tx1"/>
                </a:solidFill>
              </a:rPr>
              <a:t> </a:t>
            </a:r>
            <a:r>
              <a:rPr lang="en-US" sz="2800" dirty="0" err="1">
                <a:solidFill>
                  <a:schemeClr val="tx1"/>
                </a:solidFill>
              </a:rPr>
              <a:t>lên</a:t>
            </a:r>
            <a:r>
              <a:rPr lang="en-US" sz="2800" dirty="0">
                <a:solidFill>
                  <a:schemeClr val="tx1"/>
                </a:solidFill>
              </a:rPr>
              <a:t> </a:t>
            </a:r>
            <a:r>
              <a:rPr lang="en-US" sz="2800" dirty="0" err="1">
                <a:solidFill>
                  <a:schemeClr val="tx1"/>
                </a:solidFill>
              </a:rPr>
              <a:t>đánh</a:t>
            </a:r>
            <a:r>
              <a:rPr lang="en-US" sz="2800" dirty="0">
                <a:solidFill>
                  <a:schemeClr val="tx1"/>
                </a:solidFill>
              </a:rPr>
              <a:t> </a:t>
            </a:r>
            <a:r>
              <a:rPr lang="en-US" sz="2800" dirty="0" err="1">
                <a:solidFill>
                  <a:schemeClr val="tx1"/>
                </a:solidFill>
              </a:rPr>
              <a:t>giặc</a:t>
            </a:r>
            <a:endParaRPr lang="en-US" sz="2800" b="1" dirty="0">
              <a:solidFill>
                <a:schemeClr val="tx1"/>
              </a:solidFill>
              <a:latin typeface="Times New Roman" pitchFamily="18" charset="0"/>
              <a:cs typeface="Times New Roman" pitchFamily="18" charset="0"/>
            </a:endParaRPr>
          </a:p>
        </p:txBody>
      </p:sp>
      <p:sp>
        <p:nvSpPr>
          <p:cNvPr id="28" name="AutoShape 13">
            <a:extLst>
              <a:ext uri="{FF2B5EF4-FFF2-40B4-BE49-F238E27FC236}">
                <a16:creationId xmlns:a16="http://schemas.microsoft.com/office/drawing/2014/main" id="{04000102-C546-444C-90D7-61F87C755033}"/>
              </a:ext>
            </a:extLst>
          </p:cNvPr>
          <p:cNvSpPr>
            <a:spLocks noChangeArrowheads="1"/>
          </p:cNvSpPr>
          <p:nvPr/>
        </p:nvSpPr>
        <p:spPr bwMode="auto">
          <a:xfrm>
            <a:off x="4724400" y="4191000"/>
            <a:ext cx="4173538" cy="1350963"/>
          </a:xfrm>
          <a:prstGeom prst="flowChartTerminator">
            <a:avLst/>
          </a:prstGeom>
          <a:solidFill>
            <a:schemeClr val="bg1">
              <a:lumMod val="95000"/>
            </a:schemeClr>
          </a:solidFill>
          <a:ln w="9525">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800" dirty="0">
                <a:solidFill>
                  <a:schemeClr val="tx1"/>
                </a:solidFill>
              </a:rPr>
              <a:t> D. </a:t>
            </a:r>
            <a:r>
              <a:rPr lang="en-US" sz="2800" dirty="0" err="1">
                <a:solidFill>
                  <a:schemeClr val="tx1"/>
                </a:solidFill>
              </a:rPr>
              <a:t>Kêu</a:t>
            </a:r>
            <a:r>
              <a:rPr lang="en-US" sz="2800" dirty="0">
                <a:solidFill>
                  <a:schemeClr val="tx1"/>
                </a:solidFill>
              </a:rPr>
              <a:t> </a:t>
            </a:r>
            <a:r>
              <a:rPr lang="en-US" sz="2800" dirty="0" err="1">
                <a:solidFill>
                  <a:schemeClr val="tx1"/>
                </a:solidFill>
              </a:rPr>
              <a:t>gọi</a:t>
            </a:r>
            <a:r>
              <a:rPr lang="en-US" sz="2800" dirty="0">
                <a:solidFill>
                  <a:schemeClr val="tx1"/>
                </a:solidFill>
              </a:rPr>
              <a:t> </a:t>
            </a:r>
            <a:r>
              <a:rPr lang="en-US" sz="2800" dirty="0" err="1">
                <a:solidFill>
                  <a:schemeClr val="tx1"/>
                </a:solidFill>
              </a:rPr>
              <a:t>nhân</a:t>
            </a:r>
            <a:r>
              <a:rPr lang="en-US" sz="2800" dirty="0">
                <a:solidFill>
                  <a:schemeClr val="tx1"/>
                </a:solidFill>
              </a:rPr>
              <a:t> </a:t>
            </a:r>
            <a:r>
              <a:rPr lang="en-US" sz="2800" dirty="0" err="1">
                <a:solidFill>
                  <a:schemeClr val="tx1"/>
                </a:solidFill>
              </a:rPr>
              <a:t>dân</a:t>
            </a:r>
            <a:r>
              <a:rPr lang="en-US" sz="2800" dirty="0">
                <a:solidFill>
                  <a:schemeClr val="tx1"/>
                </a:solidFill>
              </a:rPr>
              <a:t>,</a:t>
            </a:r>
          </a:p>
          <a:p>
            <a:pPr algn="ctr" eaLnBrk="1" hangingPunct="1">
              <a:defRPr/>
            </a:pPr>
            <a:r>
              <a:rPr lang="en-US" sz="2800" dirty="0">
                <a:solidFill>
                  <a:schemeClr val="tx1"/>
                </a:solidFill>
              </a:rPr>
              <a:t> </a:t>
            </a:r>
            <a:r>
              <a:rPr lang="en-US" sz="2800" dirty="0" err="1">
                <a:solidFill>
                  <a:schemeClr val="tx1"/>
                </a:solidFill>
              </a:rPr>
              <a:t>phất</a:t>
            </a:r>
            <a:r>
              <a:rPr lang="en-US" sz="2800" dirty="0">
                <a:solidFill>
                  <a:schemeClr val="tx1"/>
                </a:solidFill>
              </a:rPr>
              <a:t> </a:t>
            </a:r>
            <a:r>
              <a:rPr lang="en-US" sz="2800" dirty="0" err="1">
                <a:solidFill>
                  <a:schemeClr val="tx1"/>
                </a:solidFill>
              </a:rPr>
              <a:t>cờ</a:t>
            </a:r>
            <a:r>
              <a:rPr lang="en-US" sz="2800" dirty="0">
                <a:solidFill>
                  <a:schemeClr val="tx1"/>
                </a:solidFill>
              </a:rPr>
              <a:t> </a:t>
            </a:r>
            <a:r>
              <a:rPr lang="en-US" sz="2800" dirty="0" err="1">
                <a:solidFill>
                  <a:schemeClr val="tx1"/>
                </a:solidFill>
              </a:rPr>
              <a:t>khởi</a:t>
            </a:r>
            <a:r>
              <a:rPr lang="en-US" sz="2800" dirty="0">
                <a:solidFill>
                  <a:schemeClr val="tx1"/>
                </a:solidFill>
              </a:rPr>
              <a:t> </a:t>
            </a:r>
            <a:r>
              <a:rPr lang="en-US" sz="2800" dirty="0" err="1">
                <a:solidFill>
                  <a:schemeClr val="tx1"/>
                </a:solidFill>
              </a:rPr>
              <a:t>nghĩa</a:t>
            </a:r>
            <a:endParaRPr lang="en-US" sz="2800" b="1" dirty="0">
              <a:solidFill>
                <a:schemeClr val="tx1"/>
              </a:solidFill>
              <a:latin typeface="Times New Roman" pitchFamily="18" charset="0"/>
              <a:cs typeface="Times New Roman" pitchFamily="18" charset="0"/>
            </a:endParaRPr>
          </a:p>
        </p:txBody>
      </p:sp>
      <p:sp>
        <p:nvSpPr>
          <p:cNvPr id="27655" name="Text Box 16">
            <a:extLst>
              <a:ext uri="{FF2B5EF4-FFF2-40B4-BE49-F238E27FC236}">
                <a16:creationId xmlns:a16="http://schemas.microsoft.com/office/drawing/2014/main" id="{8ABF023C-85AC-4047-A9AE-A609C9AA76F8}"/>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13</a:t>
            </a:r>
          </a:p>
        </p:txBody>
      </p:sp>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Text Box 4">
            <a:extLst>
              <a:ext uri="{FF2B5EF4-FFF2-40B4-BE49-F238E27FC236}">
                <a16:creationId xmlns:a16="http://schemas.microsoft.com/office/drawing/2014/main" id="{835BBA1A-C01B-4AAD-8C8A-19BBE259B875}"/>
              </a:ext>
            </a:extLst>
          </p:cNvPr>
          <p:cNvSpPr txBox="1">
            <a:spLocks noChangeArrowheads="1"/>
          </p:cNvSpPr>
          <p:nvPr/>
        </p:nvSpPr>
        <p:spPr bwMode="auto">
          <a:xfrm>
            <a:off x="1447800" y="1301750"/>
            <a:ext cx="738187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600"/>
              <a:t>Triều đại phong kiến đã tiến hành cuộc kháng chiến chống Tống lần thứ hai giành thắng lợi:</a:t>
            </a:r>
          </a:p>
        </p:txBody>
      </p:sp>
      <p:sp>
        <p:nvSpPr>
          <p:cNvPr id="65541" name="AutoShape 5">
            <a:extLst>
              <a:ext uri="{FF2B5EF4-FFF2-40B4-BE49-F238E27FC236}">
                <a16:creationId xmlns:a16="http://schemas.microsoft.com/office/drawing/2014/main" id="{53486529-FA38-434A-A3A6-5C0AA34B3B6F}"/>
              </a:ext>
            </a:extLst>
          </p:cNvPr>
          <p:cNvSpPr>
            <a:spLocks noChangeArrowheads="1"/>
          </p:cNvSpPr>
          <p:nvPr/>
        </p:nvSpPr>
        <p:spPr bwMode="auto">
          <a:xfrm>
            <a:off x="4724400" y="23622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a:defRPr/>
            </a:pPr>
            <a:r>
              <a:rPr lang="en-US" sz="3000" dirty="0">
                <a:latin typeface="Arial" charset="0"/>
              </a:rPr>
              <a:t>B. </a:t>
            </a:r>
            <a:r>
              <a:rPr lang="en-US" sz="3000" dirty="0" err="1">
                <a:latin typeface="Arial" charset="0"/>
              </a:rPr>
              <a:t>Nhà</a:t>
            </a:r>
            <a:r>
              <a:rPr lang="en-US" sz="3000" dirty="0">
                <a:latin typeface="Arial" charset="0"/>
              </a:rPr>
              <a:t> </a:t>
            </a:r>
            <a:r>
              <a:rPr lang="en-US" sz="3000" dirty="0" err="1">
                <a:latin typeface="Arial" charset="0"/>
              </a:rPr>
              <a:t>Lý</a:t>
            </a:r>
            <a:endParaRPr lang="en-US" sz="3000" dirty="0">
              <a:latin typeface="Arial" charset="0"/>
            </a:endParaRPr>
          </a:p>
        </p:txBody>
      </p:sp>
      <p:sp>
        <p:nvSpPr>
          <p:cNvPr id="65549" name="AutoShape 13">
            <a:extLst>
              <a:ext uri="{FF2B5EF4-FFF2-40B4-BE49-F238E27FC236}">
                <a16:creationId xmlns:a16="http://schemas.microsoft.com/office/drawing/2014/main" id="{36441BF3-7439-4D63-81E1-3B6DB70AA4C0}"/>
              </a:ext>
            </a:extLst>
          </p:cNvPr>
          <p:cNvSpPr>
            <a:spLocks noChangeArrowheads="1"/>
          </p:cNvSpPr>
          <p:nvPr/>
        </p:nvSpPr>
        <p:spPr bwMode="auto">
          <a:xfrm>
            <a:off x="228600" y="23622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3000" dirty="0">
                <a:latin typeface="Arial" charset="0"/>
              </a:rPr>
              <a:t> A. </a:t>
            </a:r>
            <a:r>
              <a:rPr lang="en-US" sz="3000" dirty="0" err="1">
                <a:latin typeface="Arial" charset="0"/>
              </a:rPr>
              <a:t>Nhà</a:t>
            </a:r>
            <a:r>
              <a:rPr lang="en-US" sz="3000" dirty="0">
                <a:latin typeface="Arial" charset="0"/>
              </a:rPr>
              <a:t> </a:t>
            </a:r>
            <a:r>
              <a:rPr lang="en-US" sz="3000" dirty="0" err="1">
                <a:latin typeface="Arial" charset="0"/>
              </a:rPr>
              <a:t>Lê</a:t>
            </a:r>
            <a:endParaRPr lang="en-US" sz="3000" b="1" dirty="0">
              <a:latin typeface="Arial" charset="0"/>
            </a:endParaRPr>
          </a:p>
        </p:txBody>
      </p:sp>
      <p:sp>
        <p:nvSpPr>
          <p:cNvPr id="27" name="AutoShape 13">
            <a:extLst>
              <a:ext uri="{FF2B5EF4-FFF2-40B4-BE49-F238E27FC236}">
                <a16:creationId xmlns:a16="http://schemas.microsoft.com/office/drawing/2014/main" id="{18919A9B-38EE-42D1-AAD2-B7E502426B5A}"/>
              </a:ext>
            </a:extLst>
          </p:cNvPr>
          <p:cNvSpPr>
            <a:spLocks noChangeArrowheads="1"/>
          </p:cNvSpPr>
          <p:nvPr/>
        </p:nvSpPr>
        <p:spPr bwMode="auto">
          <a:xfrm>
            <a:off x="228600" y="41910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3000" dirty="0">
                <a:latin typeface="Arial" charset="0"/>
              </a:rPr>
              <a:t> C. </a:t>
            </a:r>
            <a:r>
              <a:rPr lang="en-US" sz="3000" dirty="0" err="1">
                <a:latin typeface="Arial" charset="0"/>
              </a:rPr>
              <a:t>Nhà</a:t>
            </a:r>
            <a:r>
              <a:rPr lang="en-US" sz="3000" dirty="0">
                <a:latin typeface="Arial" charset="0"/>
              </a:rPr>
              <a:t> </a:t>
            </a:r>
            <a:r>
              <a:rPr lang="en-US" sz="3000" dirty="0" err="1">
                <a:latin typeface="Arial" charset="0"/>
              </a:rPr>
              <a:t>Trần</a:t>
            </a:r>
            <a:endParaRPr lang="en-US" sz="3000" b="1" dirty="0">
              <a:latin typeface="Arial" charset="0"/>
            </a:endParaRPr>
          </a:p>
        </p:txBody>
      </p:sp>
      <p:sp>
        <p:nvSpPr>
          <p:cNvPr id="28" name="AutoShape 13">
            <a:extLst>
              <a:ext uri="{FF2B5EF4-FFF2-40B4-BE49-F238E27FC236}">
                <a16:creationId xmlns:a16="http://schemas.microsoft.com/office/drawing/2014/main" id="{704B4593-552D-47A0-A988-F8CC943121C8}"/>
              </a:ext>
            </a:extLst>
          </p:cNvPr>
          <p:cNvSpPr>
            <a:spLocks noChangeArrowheads="1"/>
          </p:cNvSpPr>
          <p:nvPr/>
        </p:nvSpPr>
        <p:spPr bwMode="auto">
          <a:xfrm>
            <a:off x="4724400" y="41910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3000" dirty="0">
                <a:latin typeface="Arial" charset="0"/>
              </a:rPr>
              <a:t> D. </a:t>
            </a:r>
            <a:r>
              <a:rPr lang="en-US" sz="3000" dirty="0" err="1">
                <a:latin typeface="Arial" charset="0"/>
              </a:rPr>
              <a:t>Nhà</a:t>
            </a:r>
            <a:r>
              <a:rPr lang="en-US" sz="3000" dirty="0">
                <a:latin typeface="Arial" charset="0"/>
              </a:rPr>
              <a:t> </a:t>
            </a:r>
            <a:r>
              <a:rPr lang="en-US" sz="3000" dirty="0" err="1">
                <a:latin typeface="Arial" charset="0"/>
              </a:rPr>
              <a:t>Hồ</a:t>
            </a:r>
            <a:endParaRPr lang="en-US" sz="3000" b="1" dirty="0">
              <a:latin typeface="Arial" charset="0"/>
            </a:endParaRPr>
          </a:p>
        </p:txBody>
      </p:sp>
      <p:sp>
        <p:nvSpPr>
          <p:cNvPr id="29703" name="Text Box 16">
            <a:extLst>
              <a:ext uri="{FF2B5EF4-FFF2-40B4-BE49-F238E27FC236}">
                <a16:creationId xmlns:a16="http://schemas.microsoft.com/office/drawing/2014/main" id="{9001AF9A-1703-4DE7-A5D8-C1944F6032BA}"/>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14</a:t>
            </a:r>
          </a:p>
        </p:txBody>
      </p:sp>
    </p:spTree>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Text Box 4">
            <a:extLst>
              <a:ext uri="{FF2B5EF4-FFF2-40B4-BE49-F238E27FC236}">
                <a16:creationId xmlns:a16="http://schemas.microsoft.com/office/drawing/2014/main" id="{BCB4464E-E834-4574-B20F-298321818778}"/>
              </a:ext>
            </a:extLst>
          </p:cNvPr>
          <p:cNvSpPr txBox="1">
            <a:spLocks noChangeArrowheads="1"/>
          </p:cNvSpPr>
          <p:nvPr/>
        </p:nvSpPr>
        <p:spPr bwMode="auto">
          <a:xfrm>
            <a:off x="1858963" y="1196975"/>
            <a:ext cx="65532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800"/>
              <a:t>Chiến dịch giành thắng lợi,</a:t>
            </a:r>
          </a:p>
          <a:p>
            <a:pPr algn="ctr"/>
            <a:r>
              <a:rPr lang="en-US" altLang="en-US" sz="2800"/>
              <a:t>kết thúc chiến tranh chống Pháp là:</a:t>
            </a:r>
          </a:p>
        </p:txBody>
      </p:sp>
      <p:sp>
        <p:nvSpPr>
          <p:cNvPr id="38" name="AutoShape 5">
            <a:extLst>
              <a:ext uri="{FF2B5EF4-FFF2-40B4-BE49-F238E27FC236}">
                <a16:creationId xmlns:a16="http://schemas.microsoft.com/office/drawing/2014/main" id="{EE72680D-C064-4D5A-BFC3-5406DDBBFF53}"/>
              </a:ext>
            </a:extLst>
          </p:cNvPr>
          <p:cNvSpPr>
            <a:spLocks noChangeArrowheads="1"/>
          </p:cNvSpPr>
          <p:nvPr/>
        </p:nvSpPr>
        <p:spPr bwMode="auto">
          <a:xfrm>
            <a:off x="228600" y="23622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marL="457200" indent="-457200" algn="ctr">
              <a:buFontTx/>
              <a:buAutoNum type="alphaUcPeriod"/>
              <a:defRPr/>
            </a:pPr>
            <a:r>
              <a:rPr lang="en-US" sz="2800" dirty="0" err="1">
                <a:latin typeface="Arial" charset="0"/>
              </a:rPr>
              <a:t>Chiến</a:t>
            </a:r>
            <a:r>
              <a:rPr lang="en-US" sz="2800" dirty="0">
                <a:latin typeface="Arial" charset="0"/>
              </a:rPr>
              <a:t> </a:t>
            </a:r>
            <a:r>
              <a:rPr lang="en-US" sz="2800" dirty="0" err="1">
                <a:latin typeface="Arial" charset="0"/>
              </a:rPr>
              <a:t>dịch</a:t>
            </a:r>
            <a:r>
              <a:rPr lang="en-US" sz="2800" dirty="0">
                <a:latin typeface="Arial" charset="0"/>
              </a:rPr>
              <a:t> </a:t>
            </a:r>
          </a:p>
          <a:p>
            <a:pPr algn="ctr">
              <a:defRPr/>
            </a:pPr>
            <a:r>
              <a:rPr lang="en-US" sz="2800" dirty="0" err="1">
                <a:latin typeface="Arial" charset="0"/>
              </a:rPr>
              <a:t>Điện</a:t>
            </a:r>
            <a:r>
              <a:rPr lang="en-US" sz="2800" dirty="0">
                <a:latin typeface="Arial" charset="0"/>
              </a:rPr>
              <a:t> </a:t>
            </a:r>
            <a:r>
              <a:rPr lang="en-US" sz="2800" dirty="0" err="1">
                <a:latin typeface="Arial" charset="0"/>
              </a:rPr>
              <a:t>Biên</a:t>
            </a:r>
            <a:r>
              <a:rPr lang="en-US" sz="2800" dirty="0">
                <a:latin typeface="Arial" charset="0"/>
              </a:rPr>
              <a:t> </a:t>
            </a:r>
            <a:r>
              <a:rPr lang="en-US" sz="2800" dirty="0" err="1">
                <a:latin typeface="Arial" charset="0"/>
              </a:rPr>
              <a:t>Phủ</a:t>
            </a:r>
            <a:endParaRPr lang="en-US" sz="2800" dirty="0">
              <a:latin typeface="Arial" charset="0"/>
            </a:endParaRPr>
          </a:p>
        </p:txBody>
      </p:sp>
      <p:sp>
        <p:nvSpPr>
          <p:cNvPr id="42" name="AutoShape 9">
            <a:extLst>
              <a:ext uri="{FF2B5EF4-FFF2-40B4-BE49-F238E27FC236}">
                <a16:creationId xmlns:a16="http://schemas.microsoft.com/office/drawing/2014/main" id="{ACFD5FEE-DF1B-4D6C-8F05-0B3959F2E171}"/>
              </a:ext>
            </a:extLst>
          </p:cNvPr>
          <p:cNvSpPr>
            <a:spLocks noChangeArrowheads="1"/>
          </p:cNvSpPr>
          <p:nvPr/>
        </p:nvSpPr>
        <p:spPr bwMode="auto">
          <a:xfrm>
            <a:off x="4724400" y="41910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800" dirty="0">
                <a:latin typeface="Arial" charset="0"/>
              </a:rPr>
              <a:t> D. </a:t>
            </a:r>
            <a:r>
              <a:rPr lang="en-US" sz="2800" err="1">
                <a:latin typeface="Arial" charset="0"/>
              </a:rPr>
              <a:t>Chiến</a:t>
            </a:r>
            <a:r>
              <a:rPr lang="en-US" sz="2800">
                <a:latin typeface="Arial" charset="0"/>
              </a:rPr>
              <a:t> dịch</a:t>
            </a:r>
            <a:endParaRPr lang="en-US" sz="2800" dirty="0">
              <a:latin typeface="Arial" charset="0"/>
            </a:endParaRPr>
          </a:p>
          <a:p>
            <a:pPr algn="ctr" eaLnBrk="1" hangingPunct="1">
              <a:defRPr/>
            </a:pPr>
            <a:r>
              <a:rPr lang="en-US" sz="2800">
                <a:latin typeface="Arial" charset="0"/>
              </a:rPr>
              <a:t>Tây </a:t>
            </a:r>
            <a:r>
              <a:rPr lang="en-US" sz="2800" dirty="0" err="1">
                <a:latin typeface="Arial" charset="0"/>
              </a:rPr>
              <a:t>Bắc</a:t>
            </a:r>
            <a:endParaRPr lang="en-US" sz="2800" b="1" dirty="0">
              <a:latin typeface="Arial" charset="0"/>
            </a:endParaRPr>
          </a:p>
        </p:txBody>
      </p:sp>
      <p:sp>
        <p:nvSpPr>
          <p:cNvPr id="25" name="AutoShape 9">
            <a:extLst>
              <a:ext uri="{FF2B5EF4-FFF2-40B4-BE49-F238E27FC236}">
                <a16:creationId xmlns:a16="http://schemas.microsoft.com/office/drawing/2014/main" id="{8E4BB8BB-8A62-4A01-AD78-1D1DD6D694F3}"/>
              </a:ext>
            </a:extLst>
          </p:cNvPr>
          <p:cNvSpPr>
            <a:spLocks noChangeArrowheads="1"/>
          </p:cNvSpPr>
          <p:nvPr/>
        </p:nvSpPr>
        <p:spPr bwMode="auto">
          <a:xfrm>
            <a:off x="4724400" y="23622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800" dirty="0">
                <a:latin typeface="Arial" charset="0"/>
              </a:rPr>
              <a:t> B. </a:t>
            </a:r>
            <a:r>
              <a:rPr lang="en-US" sz="2800" err="1">
                <a:latin typeface="Arial" charset="0"/>
              </a:rPr>
              <a:t>Chiến</a:t>
            </a:r>
            <a:r>
              <a:rPr lang="en-US" sz="2800">
                <a:latin typeface="Arial" charset="0"/>
              </a:rPr>
              <a:t> dịch</a:t>
            </a:r>
            <a:endParaRPr lang="en-US" sz="2800" dirty="0">
              <a:latin typeface="Arial" charset="0"/>
            </a:endParaRPr>
          </a:p>
          <a:p>
            <a:pPr algn="ctr" eaLnBrk="1" hangingPunct="1">
              <a:defRPr/>
            </a:pPr>
            <a:r>
              <a:rPr lang="en-US" sz="2800">
                <a:latin typeface="Arial" charset="0"/>
              </a:rPr>
              <a:t>Biên </a:t>
            </a:r>
            <a:r>
              <a:rPr lang="en-US" sz="2800" dirty="0" err="1">
                <a:latin typeface="Arial" charset="0"/>
              </a:rPr>
              <a:t>giới</a:t>
            </a:r>
            <a:endParaRPr lang="en-US" sz="2800" b="1" dirty="0">
              <a:latin typeface="Arial" charset="0"/>
            </a:endParaRPr>
          </a:p>
        </p:txBody>
      </p:sp>
      <p:sp>
        <p:nvSpPr>
          <p:cNvPr id="26" name="AutoShape 9">
            <a:extLst>
              <a:ext uri="{FF2B5EF4-FFF2-40B4-BE49-F238E27FC236}">
                <a16:creationId xmlns:a16="http://schemas.microsoft.com/office/drawing/2014/main" id="{6738CDA0-28AB-401B-BB75-2452A49D027F}"/>
              </a:ext>
            </a:extLst>
          </p:cNvPr>
          <p:cNvSpPr>
            <a:spLocks noChangeArrowheads="1"/>
          </p:cNvSpPr>
          <p:nvPr/>
        </p:nvSpPr>
        <p:spPr bwMode="auto">
          <a:xfrm>
            <a:off x="228600" y="41910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800" dirty="0">
                <a:latin typeface="Arial" charset="0"/>
              </a:rPr>
              <a:t> C. </a:t>
            </a:r>
            <a:r>
              <a:rPr lang="en-US" sz="2800" err="1">
                <a:latin typeface="Arial" charset="0"/>
              </a:rPr>
              <a:t>Chiến</a:t>
            </a:r>
            <a:r>
              <a:rPr lang="en-US" sz="2800">
                <a:latin typeface="Arial" charset="0"/>
              </a:rPr>
              <a:t> dịch</a:t>
            </a:r>
            <a:endParaRPr lang="en-US" sz="2800" dirty="0">
              <a:latin typeface="Arial" charset="0"/>
            </a:endParaRPr>
          </a:p>
          <a:p>
            <a:pPr algn="ctr" eaLnBrk="1" hangingPunct="1">
              <a:defRPr/>
            </a:pPr>
            <a:r>
              <a:rPr lang="en-US" sz="2800">
                <a:latin typeface="Arial" charset="0"/>
              </a:rPr>
              <a:t>Đông </a:t>
            </a:r>
            <a:r>
              <a:rPr lang="en-US" sz="2800" dirty="0" err="1">
                <a:latin typeface="Arial" charset="0"/>
              </a:rPr>
              <a:t>xuân</a:t>
            </a:r>
            <a:endParaRPr lang="en-US" sz="2800" b="1" dirty="0">
              <a:latin typeface="Arial" charset="0"/>
            </a:endParaRPr>
          </a:p>
        </p:txBody>
      </p:sp>
      <p:sp>
        <p:nvSpPr>
          <p:cNvPr id="31751" name="Text Box 16">
            <a:extLst>
              <a:ext uri="{FF2B5EF4-FFF2-40B4-BE49-F238E27FC236}">
                <a16:creationId xmlns:a16="http://schemas.microsoft.com/office/drawing/2014/main" id="{FA6EC557-B8C2-4476-9F6A-74A78CCF3038}"/>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15</a:t>
            </a:r>
          </a:p>
        </p:txBody>
      </p:sp>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Text Box 4">
            <a:extLst>
              <a:ext uri="{FF2B5EF4-FFF2-40B4-BE49-F238E27FC236}">
                <a16:creationId xmlns:a16="http://schemas.microsoft.com/office/drawing/2014/main" id="{CA4AE680-D782-4D17-9D1E-A136C9D5420F}"/>
              </a:ext>
            </a:extLst>
          </p:cNvPr>
          <p:cNvSpPr txBox="1">
            <a:spLocks noChangeArrowheads="1"/>
          </p:cNvSpPr>
          <p:nvPr/>
        </p:nvSpPr>
        <p:spPr bwMode="auto">
          <a:xfrm>
            <a:off x="1485900" y="1462088"/>
            <a:ext cx="733266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3000"/>
              <a:t>Khởi nghĩa của Hai Bà Trưng diễn ra vào:</a:t>
            </a:r>
          </a:p>
        </p:txBody>
      </p:sp>
      <p:sp>
        <p:nvSpPr>
          <p:cNvPr id="65541" name="AutoShape 5">
            <a:extLst>
              <a:ext uri="{FF2B5EF4-FFF2-40B4-BE49-F238E27FC236}">
                <a16:creationId xmlns:a16="http://schemas.microsoft.com/office/drawing/2014/main" id="{26DED6AE-8AB0-414E-8C75-D01872EF9613}"/>
              </a:ext>
            </a:extLst>
          </p:cNvPr>
          <p:cNvSpPr>
            <a:spLocks noChangeArrowheads="1"/>
          </p:cNvSpPr>
          <p:nvPr/>
        </p:nvSpPr>
        <p:spPr bwMode="auto">
          <a:xfrm>
            <a:off x="228600" y="41910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a:defRPr/>
            </a:pPr>
            <a:r>
              <a:rPr lang="en-US" sz="2800" dirty="0">
                <a:latin typeface="Arial" charset="0"/>
              </a:rPr>
              <a:t>C. </a:t>
            </a:r>
            <a:r>
              <a:rPr lang="en-US" sz="2800" dirty="0" err="1">
                <a:latin typeface="Arial" charset="0"/>
              </a:rPr>
              <a:t>Mùa</a:t>
            </a:r>
            <a:r>
              <a:rPr lang="en-US" sz="2800" dirty="0">
                <a:latin typeface="Arial" charset="0"/>
              </a:rPr>
              <a:t> </a:t>
            </a:r>
            <a:r>
              <a:rPr lang="en-US" sz="2800" dirty="0" err="1">
                <a:latin typeface="Arial" charset="0"/>
              </a:rPr>
              <a:t>xuân</a:t>
            </a:r>
            <a:r>
              <a:rPr lang="en-US" sz="2800" dirty="0">
                <a:latin typeface="Arial" charset="0"/>
              </a:rPr>
              <a:t> </a:t>
            </a:r>
            <a:r>
              <a:rPr lang="en-US" sz="2800" dirty="0" err="1">
                <a:latin typeface="Arial" charset="0"/>
              </a:rPr>
              <a:t>năm</a:t>
            </a:r>
            <a:r>
              <a:rPr lang="en-US" sz="2800" dirty="0">
                <a:latin typeface="Arial" charset="0"/>
              </a:rPr>
              <a:t> 40</a:t>
            </a:r>
          </a:p>
          <a:p>
            <a:pPr algn="ctr">
              <a:defRPr/>
            </a:pPr>
            <a:r>
              <a:rPr lang="en-US" sz="2800" dirty="0">
                <a:latin typeface="Arial" charset="0"/>
              </a:rPr>
              <a:t> </a:t>
            </a:r>
            <a:r>
              <a:rPr lang="en-US" sz="2800" dirty="0" err="1">
                <a:latin typeface="Arial" charset="0"/>
              </a:rPr>
              <a:t>sau</a:t>
            </a:r>
            <a:r>
              <a:rPr lang="en-US" sz="2800" dirty="0">
                <a:latin typeface="Arial" charset="0"/>
              </a:rPr>
              <a:t> </a:t>
            </a:r>
            <a:r>
              <a:rPr lang="en-US" sz="2800" dirty="0" err="1">
                <a:latin typeface="Arial" charset="0"/>
              </a:rPr>
              <a:t>Công</a:t>
            </a:r>
            <a:r>
              <a:rPr lang="en-US" sz="2800" dirty="0">
                <a:latin typeface="Arial" charset="0"/>
              </a:rPr>
              <a:t> </a:t>
            </a:r>
            <a:r>
              <a:rPr lang="en-US" sz="2800" dirty="0" err="1">
                <a:latin typeface="Arial" charset="0"/>
              </a:rPr>
              <a:t>nguyên</a:t>
            </a:r>
            <a:endParaRPr lang="en-US" sz="2800" dirty="0">
              <a:latin typeface="Arial" charset="0"/>
            </a:endParaRPr>
          </a:p>
        </p:txBody>
      </p:sp>
      <p:sp>
        <p:nvSpPr>
          <p:cNvPr id="65546" name="AutoShape 10">
            <a:extLst>
              <a:ext uri="{FF2B5EF4-FFF2-40B4-BE49-F238E27FC236}">
                <a16:creationId xmlns:a16="http://schemas.microsoft.com/office/drawing/2014/main" id="{99689768-EF32-4C4A-8AD3-4888451D9281}"/>
              </a:ext>
            </a:extLst>
          </p:cNvPr>
          <p:cNvSpPr>
            <a:spLocks noChangeArrowheads="1"/>
          </p:cNvSpPr>
          <p:nvPr/>
        </p:nvSpPr>
        <p:spPr bwMode="auto">
          <a:xfrm>
            <a:off x="4724400" y="23622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a:defRPr/>
            </a:pPr>
            <a:r>
              <a:rPr lang="en-US" sz="2800" dirty="0">
                <a:latin typeface="Arial" charset="0"/>
              </a:rPr>
              <a:t> B. </a:t>
            </a:r>
            <a:r>
              <a:rPr lang="en-US" sz="2800" dirty="0" err="1">
                <a:latin typeface="Arial" charset="0"/>
              </a:rPr>
              <a:t>Mùa</a:t>
            </a:r>
            <a:r>
              <a:rPr lang="en-US" sz="2800" dirty="0">
                <a:latin typeface="Arial" charset="0"/>
              </a:rPr>
              <a:t> </a:t>
            </a:r>
            <a:r>
              <a:rPr lang="en-US" sz="2800" dirty="0" err="1">
                <a:latin typeface="Arial" charset="0"/>
              </a:rPr>
              <a:t>xuân</a:t>
            </a:r>
            <a:r>
              <a:rPr lang="en-US" sz="2800" dirty="0">
                <a:latin typeface="Arial" charset="0"/>
              </a:rPr>
              <a:t> </a:t>
            </a:r>
            <a:r>
              <a:rPr lang="en-US" sz="2800" dirty="0" err="1">
                <a:latin typeface="Arial" charset="0"/>
              </a:rPr>
              <a:t>năm</a:t>
            </a:r>
            <a:r>
              <a:rPr lang="en-US" sz="2800" dirty="0">
                <a:latin typeface="Arial" charset="0"/>
              </a:rPr>
              <a:t> 40</a:t>
            </a:r>
          </a:p>
          <a:p>
            <a:pPr algn="ctr">
              <a:defRPr/>
            </a:pPr>
            <a:r>
              <a:rPr lang="en-US" sz="2800" dirty="0">
                <a:latin typeface="Arial" charset="0"/>
              </a:rPr>
              <a:t> </a:t>
            </a:r>
            <a:r>
              <a:rPr lang="en-US" sz="2800" dirty="0" err="1">
                <a:latin typeface="Arial" charset="0"/>
              </a:rPr>
              <a:t>trước</a:t>
            </a:r>
            <a:r>
              <a:rPr lang="en-US" sz="2800" dirty="0">
                <a:latin typeface="Arial" charset="0"/>
              </a:rPr>
              <a:t> </a:t>
            </a:r>
            <a:r>
              <a:rPr lang="en-US" sz="2800" dirty="0" err="1">
                <a:latin typeface="Arial" charset="0"/>
              </a:rPr>
              <a:t>Công</a:t>
            </a:r>
            <a:r>
              <a:rPr lang="en-US" sz="2800" dirty="0">
                <a:latin typeface="Arial" charset="0"/>
              </a:rPr>
              <a:t> </a:t>
            </a:r>
            <a:r>
              <a:rPr lang="en-US" sz="2800" dirty="0" err="1">
                <a:latin typeface="Arial" charset="0"/>
              </a:rPr>
              <a:t>nguyên</a:t>
            </a:r>
            <a:endParaRPr lang="vi-VN" sz="2800" b="1" dirty="0">
              <a:latin typeface="Arial" charset="0"/>
            </a:endParaRPr>
          </a:p>
        </p:txBody>
      </p:sp>
      <p:sp>
        <p:nvSpPr>
          <p:cNvPr id="27" name="AutoShape 10">
            <a:extLst>
              <a:ext uri="{FF2B5EF4-FFF2-40B4-BE49-F238E27FC236}">
                <a16:creationId xmlns:a16="http://schemas.microsoft.com/office/drawing/2014/main" id="{3473468E-96FE-4B55-9782-A8E464B87801}"/>
              </a:ext>
            </a:extLst>
          </p:cNvPr>
          <p:cNvSpPr>
            <a:spLocks noChangeArrowheads="1"/>
          </p:cNvSpPr>
          <p:nvPr/>
        </p:nvSpPr>
        <p:spPr bwMode="auto">
          <a:xfrm>
            <a:off x="4724400" y="4191000"/>
            <a:ext cx="42291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800" dirty="0">
                <a:latin typeface="Arial" charset="0"/>
              </a:rPr>
              <a:t> D. </a:t>
            </a:r>
            <a:r>
              <a:rPr lang="en-US" sz="2800" dirty="0" err="1">
                <a:latin typeface="Arial" charset="0"/>
              </a:rPr>
              <a:t>Mùa</a:t>
            </a:r>
            <a:r>
              <a:rPr lang="en-US" sz="2800" dirty="0">
                <a:latin typeface="Arial" charset="0"/>
              </a:rPr>
              <a:t> </a:t>
            </a:r>
            <a:r>
              <a:rPr lang="en-US" sz="2800" dirty="0" err="1">
                <a:latin typeface="Arial" charset="0"/>
              </a:rPr>
              <a:t>hè</a:t>
            </a:r>
            <a:r>
              <a:rPr lang="en-US" sz="2800" dirty="0">
                <a:latin typeface="Arial" charset="0"/>
              </a:rPr>
              <a:t> </a:t>
            </a:r>
            <a:r>
              <a:rPr lang="en-US" sz="2800" dirty="0" err="1">
                <a:latin typeface="Arial" charset="0"/>
              </a:rPr>
              <a:t>năm</a:t>
            </a:r>
            <a:r>
              <a:rPr lang="en-US" sz="2800" dirty="0">
                <a:latin typeface="Arial" charset="0"/>
              </a:rPr>
              <a:t> 40 </a:t>
            </a:r>
          </a:p>
          <a:p>
            <a:pPr algn="ctr" eaLnBrk="1" hangingPunct="1">
              <a:defRPr/>
            </a:pPr>
            <a:r>
              <a:rPr lang="en-US" sz="2800" dirty="0" err="1">
                <a:latin typeface="Arial" charset="0"/>
              </a:rPr>
              <a:t>trước</a:t>
            </a:r>
            <a:r>
              <a:rPr lang="en-US" sz="2800" dirty="0">
                <a:latin typeface="Arial" charset="0"/>
              </a:rPr>
              <a:t> </a:t>
            </a:r>
            <a:r>
              <a:rPr lang="en-US" sz="2800" dirty="0" err="1">
                <a:latin typeface="Arial" charset="0"/>
              </a:rPr>
              <a:t>Công</a:t>
            </a:r>
            <a:r>
              <a:rPr lang="en-US" sz="2800" dirty="0">
                <a:latin typeface="Arial" charset="0"/>
              </a:rPr>
              <a:t> </a:t>
            </a:r>
            <a:r>
              <a:rPr lang="en-US" sz="2800" dirty="0" err="1">
                <a:latin typeface="Arial" charset="0"/>
              </a:rPr>
              <a:t>nguyên</a:t>
            </a:r>
            <a:endParaRPr lang="en-US" sz="2800" b="1" dirty="0">
              <a:latin typeface="Arial" charset="0"/>
            </a:endParaRPr>
          </a:p>
        </p:txBody>
      </p:sp>
      <p:sp>
        <p:nvSpPr>
          <p:cNvPr id="28" name="AutoShape 10">
            <a:extLst>
              <a:ext uri="{FF2B5EF4-FFF2-40B4-BE49-F238E27FC236}">
                <a16:creationId xmlns:a16="http://schemas.microsoft.com/office/drawing/2014/main" id="{46BEA136-6B97-4657-9474-51190AC05380}"/>
              </a:ext>
            </a:extLst>
          </p:cNvPr>
          <p:cNvSpPr>
            <a:spLocks noChangeArrowheads="1"/>
          </p:cNvSpPr>
          <p:nvPr/>
        </p:nvSpPr>
        <p:spPr bwMode="auto">
          <a:xfrm>
            <a:off x="228600" y="23622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800" dirty="0">
                <a:latin typeface="Arial" charset="0"/>
              </a:rPr>
              <a:t> A. </a:t>
            </a:r>
            <a:r>
              <a:rPr lang="en-US" sz="2800" dirty="0" err="1">
                <a:latin typeface="Arial" charset="0"/>
              </a:rPr>
              <a:t>Mùa</a:t>
            </a:r>
            <a:r>
              <a:rPr lang="en-US" sz="2800" dirty="0">
                <a:latin typeface="Arial" charset="0"/>
              </a:rPr>
              <a:t> </a:t>
            </a:r>
            <a:r>
              <a:rPr lang="en-US" sz="2800" dirty="0" err="1">
                <a:latin typeface="Arial" charset="0"/>
              </a:rPr>
              <a:t>hè</a:t>
            </a:r>
            <a:r>
              <a:rPr lang="en-US" sz="2800" dirty="0">
                <a:latin typeface="Arial" charset="0"/>
              </a:rPr>
              <a:t> </a:t>
            </a:r>
            <a:r>
              <a:rPr lang="en-US" sz="2800" dirty="0" err="1">
                <a:latin typeface="Arial" charset="0"/>
              </a:rPr>
              <a:t>năm</a:t>
            </a:r>
            <a:r>
              <a:rPr lang="en-US" sz="2800" dirty="0">
                <a:latin typeface="Arial" charset="0"/>
              </a:rPr>
              <a:t> 40 </a:t>
            </a:r>
          </a:p>
          <a:p>
            <a:pPr algn="ctr" eaLnBrk="1" hangingPunct="1">
              <a:defRPr/>
            </a:pPr>
            <a:r>
              <a:rPr lang="en-US" sz="2800" dirty="0" err="1">
                <a:latin typeface="Arial" charset="0"/>
              </a:rPr>
              <a:t>sau</a:t>
            </a:r>
            <a:r>
              <a:rPr lang="en-US" sz="2800" dirty="0">
                <a:latin typeface="Arial" charset="0"/>
              </a:rPr>
              <a:t> </a:t>
            </a:r>
            <a:r>
              <a:rPr lang="en-US" sz="2800" dirty="0" err="1">
                <a:latin typeface="Arial" charset="0"/>
              </a:rPr>
              <a:t>Công</a:t>
            </a:r>
            <a:r>
              <a:rPr lang="en-US" sz="2800" dirty="0">
                <a:latin typeface="Arial" charset="0"/>
              </a:rPr>
              <a:t> </a:t>
            </a:r>
            <a:r>
              <a:rPr lang="en-US" sz="2800" dirty="0" err="1">
                <a:latin typeface="Arial" charset="0"/>
              </a:rPr>
              <a:t>nguyên</a:t>
            </a:r>
            <a:endParaRPr lang="en-US" sz="2800" b="1" dirty="0">
              <a:latin typeface="Arial" charset="0"/>
            </a:endParaRPr>
          </a:p>
        </p:txBody>
      </p:sp>
      <p:sp>
        <p:nvSpPr>
          <p:cNvPr id="33799" name="Text Box 16">
            <a:extLst>
              <a:ext uri="{FF2B5EF4-FFF2-40B4-BE49-F238E27FC236}">
                <a16:creationId xmlns:a16="http://schemas.microsoft.com/office/drawing/2014/main" id="{E4017E6D-D6B7-45D0-86D6-1EC7B9459B34}"/>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16</a:t>
            </a:r>
          </a:p>
        </p:txBody>
      </p:sp>
    </p:spTree>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Text Box 4">
            <a:extLst>
              <a:ext uri="{FF2B5EF4-FFF2-40B4-BE49-F238E27FC236}">
                <a16:creationId xmlns:a16="http://schemas.microsoft.com/office/drawing/2014/main" id="{BD588EE9-7441-479D-8D04-F2A225B41C71}"/>
              </a:ext>
            </a:extLst>
          </p:cNvPr>
          <p:cNvSpPr txBox="1">
            <a:spLocks noChangeArrowheads="1"/>
          </p:cNvSpPr>
          <p:nvPr/>
        </p:nvSpPr>
        <p:spPr bwMode="auto">
          <a:xfrm>
            <a:off x="1601788" y="1216025"/>
            <a:ext cx="69897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000"/>
              <a:t>Cuộc kháng chiến chống Tống lần thứ nhất thắng lợi do Triều đại phong kiến:</a:t>
            </a:r>
            <a:endParaRPr lang="en-US" altLang="en-US" sz="3000" b="1"/>
          </a:p>
        </p:txBody>
      </p:sp>
      <p:sp>
        <p:nvSpPr>
          <p:cNvPr id="65541" name="AutoShape 5">
            <a:extLst>
              <a:ext uri="{FF2B5EF4-FFF2-40B4-BE49-F238E27FC236}">
                <a16:creationId xmlns:a16="http://schemas.microsoft.com/office/drawing/2014/main" id="{93C648FF-356F-4D55-B861-F8493C2B7CE3}"/>
              </a:ext>
            </a:extLst>
          </p:cNvPr>
          <p:cNvSpPr>
            <a:spLocks noChangeArrowheads="1"/>
          </p:cNvSpPr>
          <p:nvPr/>
        </p:nvSpPr>
        <p:spPr bwMode="auto">
          <a:xfrm>
            <a:off x="228600" y="41910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a:defRPr/>
            </a:pPr>
            <a:r>
              <a:rPr lang="en-US" sz="2800" dirty="0">
                <a:latin typeface="Arial" charset="0"/>
              </a:rPr>
              <a:t>C. </a:t>
            </a:r>
            <a:r>
              <a:rPr lang="en-US" sz="2800" dirty="0" err="1">
                <a:latin typeface="Arial" charset="0"/>
              </a:rPr>
              <a:t>Nhà</a:t>
            </a:r>
            <a:r>
              <a:rPr lang="en-US" sz="2800" dirty="0">
                <a:latin typeface="Arial" charset="0"/>
              </a:rPr>
              <a:t> </a:t>
            </a:r>
            <a:r>
              <a:rPr lang="en-US" sz="2800" err="1">
                <a:latin typeface="Arial" charset="0"/>
              </a:rPr>
              <a:t>Tiền</a:t>
            </a:r>
            <a:r>
              <a:rPr lang="en-US" sz="2800">
                <a:latin typeface="Arial" charset="0"/>
              </a:rPr>
              <a:t> Lê</a:t>
            </a:r>
            <a:endParaRPr lang="en-US" sz="2800" dirty="0">
              <a:latin typeface="Arial" charset="0"/>
            </a:endParaRPr>
          </a:p>
          <a:p>
            <a:pPr algn="ctr">
              <a:defRPr/>
            </a:pPr>
            <a:r>
              <a:rPr lang="en-US" sz="2800">
                <a:latin typeface="Arial" charset="0"/>
              </a:rPr>
              <a:t>tiến </a:t>
            </a:r>
            <a:r>
              <a:rPr lang="en-US" sz="2800" dirty="0" err="1">
                <a:latin typeface="Arial" charset="0"/>
              </a:rPr>
              <a:t>hành</a:t>
            </a:r>
            <a:endParaRPr lang="en-US" sz="2800" dirty="0">
              <a:latin typeface="Arial" charset="0"/>
            </a:endParaRPr>
          </a:p>
        </p:txBody>
      </p:sp>
      <p:sp>
        <p:nvSpPr>
          <p:cNvPr id="65549" name="AutoShape 13">
            <a:extLst>
              <a:ext uri="{FF2B5EF4-FFF2-40B4-BE49-F238E27FC236}">
                <a16:creationId xmlns:a16="http://schemas.microsoft.com/office/drawing/2014/main" id="{826F9428-1289-4754-9546-1FC8B8A1B477}"/>
              </a:ext>
            </a:extLst>
          </p:cNvPr>
          <p:cNvSpPr>
            <a:spLocks noChangeArrowheads="1"/>
          </p:cNvSpPr>
          <p:nvPr/>
        </p:nvSpPr>
        <p:spPr bwMode="auto">
          <a:xfrm>
            <a:off x="228600" y="23622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a:defRPr/>
            </a:pPr>
            <a:r>
              <a:rPr lang="en-US" sz="2800" dirty="0">
                <a:latin typeface="Arial" charset="0"/>
              </a:rPr>
              <a:t> A. </a:t>
            </a:r>
            <a:r>
              <a:rPr lang="en-US" sz="2800" err="1">
                <a:latin typeface="Arial" charset="0"/>
              </a:rPr>
              <a:t>Nhà</a:t>
            </a:r>
            <a:r>
              <a:rPr lang="en-US" sz="2800">
                <a:latin typeface="Arial" charset="0"/>
              </a:rPr>
              <a:t> Đinh</a:t>
            </a:r>
            <a:endParaRPr lang="en-US" sz="2800" dirty="0">
              <a:latin typeface="Arial" charset="0"/>
            </a:endParaRPr>
          </a:p>
          <a:p>
            <a:pPr algn="ctr">
              <a:defRPr/>
            </a:pPr>
            <a:r>
              <a:rPr lang="en-US" sz="2800">
                <a:latin typeface="Arial" charset="0"/>
              </a:rPr>
              <a:t>tiến </a:t>
            </a:r>
            <a:r>
              <a:rPr lang="en-US" sz="2800" dirty="0" err="1">
                <a:latin typeface="Arial" charset="0"/>
              </a:rPr>
              <a:t>hành</a:t>
            </a:r>
            <a:endParaRPr lang="vi-VN" sz="2800" b="1" dirty="0">
              <a:latin typeface="Arial" charset="0"/>
            </a:endParaRPr>
          </a:p>
        </p:txBody>
      </p:sp>
      <p:sp>
        <p:nvSpPr>
          <p:cNvPr id="27" name="AutoShape 13">
            <a:extLst>
              <a:ext uri="{FF2B5EF4-FFF2-40B4-BE49-F238E27FC236}">
                <a16:creationId xmlns:a16="http://schemas.microsoft.com/office/drawing/2014/main" id="{264EE266-0426-47DE-9FBE-260F0D17AC1A}"/>
              </a:ext>
            </a:extLst>
          </p:cNvPr>
          <p:cNvSpPr>
            <a:spLocks noChangeArrowheads="1"/>
          </p:cNvSpPr>
          <p:nvPr/>
        </p:nvSpPr>
        <p:spPr bwMode="auto">
          <a:xfrm>
            <a:off x="4724400" y="41910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800" dirty="0">
                <a:latin typeface="Arial" charset="0"/>
              </a:rPr>
              <a:t> D. </a:t>
            </a:r>
            <a:r>
              <a:rPr lang="en-US" sz="2800" err="1">
                <a:latin typeface="Arial" charset="0"/>
              </a:rPr>
              <a:t>Nhà</a:t>
            </a:r>
            <a:r>
              <a:rPr lang="en-US" sz="2800">
                <a:latin typeface="Arial" charset="0"/>
              </a:rPr>
              <a:t> Hồ</a:t>
            </a:r>
          </a:p>
          <a:p>
            <a:pPr algn="ctr" eaLnBrk="1" hangingPunct="1">
              <a:defRPr/>
            </a:pPr>
            <a:r>
              <a:rPr lang="en-US" sz="2800">
                <a:latin typeface="Arial" charset="0"/>
              </a:rPr>
              <a:t>tiến </a:t>
            </a:r>
            <a:r>
              <a:rPr lang="en-US" sz="2800" dirty="0" err="1">
                <a:latin typeface="Arial" charset="0"/>
              </a:rPr>
              <a:t>hành</a:t>
            </a:r>
            <a:endParaRPr lang="en-US" sz="2800" b="1" dirty="0">
              <a:latin typeface="Times New Roman" pitchFamily="18" charset="0"/>
              <a:cs typeface="Times New Roman" pitchFamily="18" charset="0"/>
            </a:endParaRPr>
          </a:p>
        </p:txBody>
      </p:sp>
      <p:sp>
        <p:nvSpPr>
          <p:cNvPr id="28" name="AutoShape 13">
            <a:extLst>
              <a:ext uri="{FF2B5EF4-FFF2-40B4-BE49-F238E27FC236}">
                <a16:creationId xmlns:a16="http://schemas.microsoft.com/office/drawing/2014/main" id="{DE61D829-CC75-44C9-9C99-59CBBE652E7F}"/>
              </a:ext>
            </a:extLst>
          </p:cNvPr>
          <p:cNvSpPr>
            <a:spLocks noChangeArrowheads="1"/>
          </p:cNvSpPr>
          <p:nvPr/>
        </p:nvSpPr>
        <p:spPr bwMode="auto">
          <a:xfrm>
            <a:off x="4724400" y="23622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800" dirty="0">
                <a:latin typeface="Arial" charset="0"/>
              </a:rPr>
              <a:t> B. </a:t>
            </a:r>
            <a:r>
              <a:rPr lang="en-US" sz="2800" err="1">
                <a:latin typeface="Arial" charset="0"/>
              </a:rPr>
              <a:t>Nhà</a:t>
            </a:r>
            <a:r>
              <a:rPr lang="en-US" sz="2800">
                <a:latin typeface="Arial" charset="0"/>
              </a:rPr>
              <a:t> Lý</a:t>
            </a:r>
            <a:endParaRPr lang="en-US" sz="2800" dirty="0">
              <a:latin typeface="Arial" charset="0"/>
            </a:endParaRPr>
          </a:p>
          <a:p>
            <a:pPr algn="ctr" eaLnBrk="1" hangingPunct="1">
              <a:defRPr/>
            </a:pPr>
            <a:r>
              <a:rPr lang="en-US" sz="2800">
                <a:latin typeface="Arial" charset="0"/>
              </a:rPr>
              <a:t>tiến </a:t>
            </a:r>
            <a:r>
              <a:rPr lang="en-US" sz="2800" dirty="0" err="1">
                <a:latin typeface="Arial" charset="0"/>
              </a:rPr>
              <a:t>hành</a:t>
            </a:r>
            <a:endParaRPr lang="en-US" sz="2800" b="1" dirty="0">
              <a:latin typeface="Times New Roman" pitchFamily="18" charset="0"/>
              <a:cs typeface="Times New Roman" pitchFamily="18" charset="0"/>
            </a:endParaRPr>
          </a:p>
        </p:txBody>
      </p:sp>
      <p:sp>
        <p:nvSpPr>
          <p:cNvPr id="35847" name="Text Box 16">
            <a:extLst>
              <a:ext uri="{FF2B5EF4-FFF2-40B4-BE49-F238E27FC236}">
                <a16:creationId xmlns:a16="http://schemas.microsoft.com/office/drawing/2014/main" id="{769FAFB3-745B-4F64-A173-39AA7B8A6199}"/>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17</a:t>
            </a:r>
          </a:p>
        </p:txBody>
      </p:sp>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Text Box 4">
            <a:extLst>
              <a:ext uri="{FF2B5EF4-FFF2-40B4-BE49-F238E27FC236}">
                <a16:creationId xmlns:a16="http://schemas.microsoft.com/office/drawing/2014/main" id="{D8DCD3AB-2DB9-4E50-88BA-5A79EF3E3ADA}"/>
              </a:ext>
            </a:extLst>
          </p:cNvPr>
          <p:cNvSpPr txBox="1">
            <a:spLocks noChangeArrowheads="1"/>
          </p:cNvSpPr>
          <p:nvPr/>
        </p:nvSpPr>
        <p:spPr bwMode="auto">
          <a:xfrm>
            <a:off x="1524000" y="1193800"/>
            <a:ext cx="7010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000"/>
              <a:t>Lý Thái Tổ đã ban chiếu dời đô từ</a:t>
            </a:r>
          </a:p>
          <a:p>
            <a:pPr algn="ctr" eaLnBrk="1" hangingPunct="1"/>
            <a:r>
              <a:rPr lang="en-US" altLang="en-US" sz="3000"/>
              <a:t>Hoa Lư về Thăng Long vào:</a:t>
            </a:r>
            <a:endParaRPr lang="en-US" altLang="en-US" sz="3000" b="1"/>
          </a:p>
        </p:txBody>
      </p:sp>
      <p:sp>
        <p:nvSpPr>
          <p:cNvPr id="65541" name="AutoShape 5">
            <a:extLst>
              <a:ext uri="{FF2B5EF4-FFF2-40B4-BE49-F238E27FC236}">
                <a16:creationId xmlns:a16="http://schemas.microsoft.com/office/drawing/2014/main" id="{338AB8B5-784F-4B6C-8BB1-27F11E1D58D7}"/>
              </a:ext>
            </a:extLst>
          </p:cNvPr>
          <p:cNvSpPr>
            <a:spLocks noChangeArrowheads="1"/>
          </p:cNvSpPr>
          <p:nvPr/>
        </p:nvSpPr>
        <p:spPr bwMode="auto">
          <a:xfrm>
            <a:off x="4724400" y="41910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a:defRPr/>
            </a:pPr>
            <a:r>
              <a:rPr lang="en-US" sz="3000" dirty="0">
                <a:latin typeface="Arial" charset="0"/>
              </a:rPr>
              <a:t>D. </a:t>
            </a:r>
            <a:r>
              <a:rPr lang="en-US" sz="3000" dirty="0" err="1">
                <a:latin typeface="Arial" charset="0"/>
              </a:rPr>
              <a:t>Năm</a:t>
            </a:r>
            <a:r>
              <a:rPr lang="en-US" sz="3000" dirty="0">
                <a:latin typeface="Arial" charset="0"/>
              </a:rPr>
              <a:t> 1010</a:t>
            </a:r>
          </a:p>
        </p:txBody>
      </p:sp>
      <p:sp>
        <p:nvSpPr>
          <p:cNvPr id="65546" name="AutoShape 10">
            <a:extLst>
              <a:ext uri="{FF2B5EF4-FFF2-40B4-BE49-F238E27FC236}">
                <a16:creationId xmlns:a16="http://schemas.microsoft.com/office/drawing/2014/main" id="{07E4CB97-A207-4C9B-BD41-4968E4D41E5B}"/>
              </a:ext>
            </a:extLst>
          </p:cNvPr>
          <p:cNvSpPr>
            <a:spLocks noChangeArrowheads="1"/>
          </p:cNvSpPr>
          <p:nvPr/>
        </p:nvSpPr>
        <p:spPr bwMode="auto">
          <a:xfrm>
            <a:off x="4724400" y="2371725"/>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3000" dirty="0">
                <a:latin typeface="Arial" charset="0"/>
              </a:rPr>
              <a:t> B. </a:t>
            </a:r>
            <a:r>
              <a:rPr lang="en-US" sz="3000" dirty="0" err="1">
                <a:latin typeface="Arial" charset="0"/>
              </a:rPr>
              <a:t>Năm</a:t>
            </a:r>
            <a:r>
              <a:rPr lang="en-US" sz="3000" dirty="0">
                <a:latin typeface="Arial" charset="0"/>
              </a:rPr>
              <a:t> 1110</a:t>
            </a:r>
            <a:endParaRPr lang="en-US" sz="3000" b="1" dirty="0">
              <a:latin typeface="Arial" charset="0"/>
            </a:endParaRPr>
          </a:p>
        </p:txBody>
      </p:sp>
      <p:sp>
        <p:nvSpPr>
          <p:cNvPr id="27" name="AutoShape 10">
            <a:extLst>
              <a:ext uri="{FF2B5EF4-FFF2-40B4-BE49-F238E27FC236}">
                <a16:creationId xmlns:a16="http://schemas.microsoft.com/office/drawing/2014/main" id="{E1EF9A75-9E3F-4DD0-8737-F9DA658A6F4A}"/>
              </a:ext>
            </a:extLst>
          </p:cNvPr>
          <p:cNvSpPr>
            <a:spLocks noChangeArrowheads="1"/>
          </p:cNvSpPr>
          <p:nvPr/>
        </p:nvSpPr>
        <p:spPr bwMode="auto">
          <a:xfrm>
            <a:off x="228600" y="2357438"/>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a:defRPr/>
            </a:pPr>
            <a:r>
              <a:rPr lang="en-US" sz="3000" dirty="0">
                <a:latin typeface="Arial" charset="0"/>
              </a:rPr>
              <a:t> A. </a:t>
            </a:r>
            <a:r>
              <a:rPr lang="en-US" sz="3000" dirty="0" err="1">
                <a:latin typeface="Arial" charset="0"/>
              </a:rPr>
              <a:t>Năm</a:t>
            </a:r>
            <a:r>
              <a:rPr lang="en-US" sz="3000" dirty="0">
                <a:latin typeface="Arial" charset="0"/>
              </a:rPr>
              <a:t> 1210</a:t>
            </a:r>
            <a:endParaRPr lang="vi-VN" sz="3000" b="1" dirty="0">
              <a:latin typeface="Arial" charset="0"/>
            </a:endParaRPr>
          </a:p>
        </p:txBody>
      </p:sp>
      <p:sp>
        <p:nvSpPr>
          <p:cNvPr id="28" name="AutoShape 10">
            <a:extLst>
              <a:ext uri="{FF2B5EF4-FFF2-40B4-BE49-F238E27FC236}">
                <a16:creationId xmlns:a16="http://schemas.microsoft.com/office/drawing/2014/main" id="{C6D73AE5-BBAE-4157-81DB-8D9413ED88A4}"/>
              </a:ext>
            </a:extLst>
          </p:cNvPr>
          <p:cNvSpPr>
            <a:spLocks noChangeArrowheads="1"/>
          </p:cNvSpPr>
          <p:nvPr/>
        </p:nvSpPr>
        <p:spPr bwMode="auto">
          <a:xfrm>
            <a:off x="228600" y="41910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3000" dirty="0">
                <a:latin typeface="Arial" charset="0"/>
              </a:rPr>
              <a:t> C. </a:t>
            </a:r>
            <a:r>
              <a:rPr lang="en-US" sz="3000" dirty="0" err="1">
                <a:latin typeface="Arial" charset="0"/>
              </a:rPr>
              <a:t>Năm</a:t>
            </a:r>
            <a:r>
              <a:rPr lang="en-US" sz="3000" dirty="0">
                <a:latin typeface="Arial" charset="0"/>
              </a:rPr>
              <a:t> 1012</a:t>
            </a:r>
            <a:endParaRPr lang="en-US" sz="3000" b="1" dirty="0">
              <a:latin typeface="Arial" charset="0"/>
            </a:endParaRPr>
          </a:p>
        </p:txBody>
      </p:sp>
      <p:sp>
        <p:nvSpPr>
          <p:cNvPr id="37895" name="Text Box 16">
            <a:extLst>
              <a:ext uri="{FF2B5EF4-FFF2-40B4-BE49-F238E27FC236}">
                <a16:creationId xmlns:a16="http://schemas.microsoft.com/office/drawing/2014/main" id="{389A914E-0834-48B4-BC15-917A9C449CDA}"/>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18</a:t>
            </a:r>
          </a:p>
        </p:txBody>
      </p:sp>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Text Box 4">
            <a:extLst>
              <a:ext uri="{FF2B5EF4-FFF2-40B4-BE49-F238E27FC236}">
                <a16:creationId xmlns:a16="http://schemas.microsoft.com/office/drawing/2014/main" id="{C1E0A804-6D91-449D-8A15-9BBE8EB940AC}"/>
              </a:ext>
            </a:extLst>
          </p:cNvPr>
          <p:cNvSpPr txBox="1">
            <a:spLocks noChangeArrowheads="1"/>
          </p:cNvSpPr>
          <p:nvPr/>
        </p:nvSpPr>
        <p:spPr bwMode="auto">
          <a:xfrm>
            <a:off x="1554163" y="1252538"/>
            <a:ext cx="72390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800"/>
              <a:t>Nghệ thuật tiến hành chiến tranh nhân dân, toàn dân đánh giặc ở nước ta có từ thời:</a:t>
            </a:r>
          </a:p>
        </p:txBody>
      </p:sp>
      <p:sp>
        <p:nvSpPr>
          <p:cNvPr id="65541" name="AutoShape 5">
            <a:extLst>
              <a:ext uri="{FF2B5EF4-FFF2-40B4-BE49-F238E27FC236}">
                <a16:creationId xmlns:a16="http://schemas.microsoft.com/office/drawing/2014/main" id="{A241A4EF-C9D5-4BC7-9C81-FA612BF25CBD}"/>
              </a:ext>
            </a:extLst>
          </p:cNvPr>
          <p:cNvSpPr>
            <a:spLocks noChangeArrowheads="1"/>
          </p:cNvSpPr>
          <p:nvPr/>
        </p:nvSpPr>
        <p:spPr bwMode="auto">
          <a:xfrm>
            <a:off x="4724400" y="2362200"/>
            <a:ext cx="4200525" cy="1397000"/>
          </a:xfrm>
          <a:prstGeom prst="flowChartTerminator">
            <a:avLst/>
          </a:prstGeom>
          <a:solidFill>
            <a:schemeClr val="bg1">
              <a:lumMod val="95000"/>
            </a:schemeClr>
          </a:solidFill>
          <a:ln w="12700">
            <a:solidFill>
              <a:schemeClr val="tx1">
                <a:lumMod val="50000"/>
                <a:lumOff val="50000"/>
              </a:schemeClr>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defRPr/>
            </a:pPr>
            <a:r>
              <a:rPr lang="en-US" sz="2800" dirty="0">
                <a:solidFill>
                  <a:schemeClr val="tx1"/>
                </a:solidFill>
              </a:rPr>
              <a:t>B. </a:t>
            </a:r>
            <a:r>
              <a:rPr lang="en-US" sz="2800" dirty="0" err="1">
                <a:solidFill>
                  <a:schemeClr val="tx1"/>
                </a:solidFill>
              </a:rPr>
              <a:t>Tổ</a:t>
            </a:r>
            <a:r>
              <a:rPr lang="en-US" sz="2800" dirty="0">
                <a:solidFill>
                  <a:schemeClr val="tx1"/>
                </a:solidFill>
              </a:rPr>
              <a:t> </a:t>
            </a:r>
            <a:r>
              <a:rPr lang="en-US" sz="2800" dirty="0" err="1">
                <a:solidFill>
                  <a:schemeClr val="tx1"/>
                </a:solidFill>
              </a:rPr>
              <a:t>tiên</a:t>
            </a:r>
            <a:r>
              <a:rPr lang="en-US" sz="2800" dirty="0">
                <a:solidFill>
                  <a:schemeClr val="tx1"/>
                </a:solidFill>
              </a:rPr>
              <a:t> ta </a:t>
            </a:r>
            <a:r>
              <a:rPr lang="en-US" sz="2800" dirty="0" err="1">
                <a:solidFill>
                  <a:schemeClr val="tx1"/>
                </a:solidFill>
              </a:rPr>
              <a:t>đánh</a:t>
            </a:r>
            <a:r>
              <a:rPr lang="en-US" sz="2800" dirty="0">
                <a:solidFill>
                  <a:schemeClr val="tx1"/>
                </a:solidFill>
              </a:rPr>
              <a:t> </a:t>
            </a:r>
            <a:r>
              <a:rPr lang="en-US" sz="2800" dirty="0" err="1">
                <a:solidFill>
                  <a:schemeClr val="tx1"/>
                </a:solidFill>
              </a:rPr>
              <a:t>giặc</a:t>
            </a:r>
            <a:endParaRPr lang="en-US" sz="2800" dirty="0">
              <a:solidFill>
                <a:schemeClr val="tx1"/>
              </a:solidFill>
            </a:endParaRPr>
          </a:p>
        </p:txBody>
      </p:sp>
      <p:sp>
        <p:nvSpPr>
          <p:cNvPr id="65546" name="AutoShape 10">
            <a:extLst>
              <a:ext uri="{FF2B5EF4-FFF2-40B4-BE49-F238E27FC236}">
                <a16:creationId xmlns:a16="http://schemas.microsoft.com/office/drawing/2014/main" id="{ED5BB8D1-D0C6-4B63-B18E-ACF9137DD281}"/>
              </a:ext>
            </a:extLst>
          </p:cNvPr>
          <p:cNvSpPr>
            <a:spLocks noChangeArrowheads="1"/>
          </p:cNvSpPr>
          <p:nvPr/>
        </p:nvSpPr>
        <p:spPr bwMode="auto">
          <a:xfrm>
            <a:off x="4724400" y="4191000"/>
            <a:ext cx="4276725" cy="1371600"/>
          </a:xfrm>
          <a:prstGeom prst="flowChartTerminator">
            <a:avLst/>
          </a:prstGeom>
          <a:solidFill>
            <a:schemeClr val="bg1">
              <a:lumMod val="95000"/>
            </a:schemeClr>
          </a:solidFill>
          <a:ln w="12700">
            <a:solidFill>
              <a:schemeClr val="tx1">
                <a:lumMod val="50000"/>
                <a:lumOff val="50000"/>
              </a:schemeClr>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3000" dirty="0">
                <a:solidFill>
                  <a:schemeClr val="tx1"/>
                </a:solidFill>
              </a:rPr>
              <a:t> D. </a:t>
            </a:r>
            <a:r>
              <a:rPr lang="en-US" sz="3000" dirty="0" err="1">
                <a:solidFill>
                  <a:schemeClr val="tx1"/>
                </a:solidFill>
              </a:rPr>
              <a:t>Chống</a:t>
            </a:r>
            <a:r>
              <a:rPr lang="en-US" sz="3000" dirty="0">
                <a:solidFill>
                  <a:schemeClr val="tx1"/>
                </a:solidFill>
              </a:rPr>
              <a:t> </a:t>
            </a:r>
            <a:r>
              <a:rPr lang="en-US" sz="3000" dirty="0" err="1">
                <a:solidFill>
                  <a:schemeClr val="tx1"/>
                </a:solidFill>
              </a:rPr>
              <a:t>giặc</a:t>
            </a:r>
            <a:r>
              <a:rPr lang="en-US" sz="3000" dirty="0">
                <a:solidFill>
                  <a:schemeClr val="tx1"/>
                </a:solidFill>
              </a:rPr>
              <a:t> Thanh</a:t>
            </a:r>
            <a:endParaRPr lang="en-US" sz="3000" b="1" dirty="0">
              <a:solidFill>
                <a:schemeClr val="tx1"/>
              </a:solidFill>
            </a:endParaRPr>
          </a:p>
        </p:txBody>
      </p:sp>
      <p:sp>
        <p:nvSpPr>
          <p:cNvPr id="27" name="AutoShape 10">
            <a:extLst>
              <a:ext uri="{FF2B5EF4-FFF2-40B4-BE49-F238E27FC236}">
                <a16:creationId xmlns:a16="http://schemas.microsoft.com/office/drawing/2014/main" id="{39912093-0D03-4DDF-A091-2D47C4B58E44}"/>
              </a:ext>
            </a:extLst>
          </p:cNvPr>
          <p:cNvSpPr>
            <a:spLocks noChangeArrowheads="1"/>
          </p:cNvSpPr>
          <p:nvPr/>
        </p:nvSpPr>
        <p:spPr bwMode="auto">
          <a:xfrm>
            <a:off x="228600" y="4191000"/>
            <a:ext cx="4191000" cy="1371600"/>
          </a:xfrm>
          <a:prstGeom prst="flowChartTerminator">
            <a:avLst/>
          </a:prstGeom>
          <a:solidFill>
            <a:schemeClr val="bg1">
              <a:lumMod val="95000"/>
            </a:schemeClr>
          </a:solidFill>
          <a:ln w="12700">
            <a:solidFill>
              <a:schemeClr val="tx1">
                <a:lumMod val="50000"/>
                <a:lumOff val="50000"/>
              </a:schemeClr>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3000" dirty="0">
                <a:solidFill>
                  <a:schemeClr val="tx1"/>
                </a:solidFill>
              </a:rPr>
              <a:t> C. </a:t>
            </a:r>
            <a:r>
              <a:rPr lang="en-US" sz="3000" dirty="0" err="1">
                <a:solidFill>
                  <a:schemeClr val="tx1"/>
                </a:solidFill>
              </a:rPr>
              <a:t>Chống</a:t>
            </a:r>
            <a:r>
              <a:rPr lang="en-US" sz="3000" dirty="0">
                <a:solidFill>
                  <a:schemeClr val="tx1"/>
                </a:solidFill>
              </a:rPr>
              <a:t> </a:t>
            </a:r>
            <a:r>
              <a:rPr lang="en-US" sz="3000" dirty="0" err="1">
                <a:solidFill>
                  <a:schemeClr val="tx1"/>
                </a:solidFill>
              </a:rPr>
              <a:t>giặc</a:t>
            </a:r>
            <a:r>
              <a:rPr lang="en-US" sz="3000" dirty="0">
                <a:solidFill>
                  <a:schemeClr val="tx1"/>
                </a:solidFill>
              </a:rPr>
              <a:t> Minh</a:t>
            </a:r>
            <a:endParaRPr lang="en-US" sz="3000" b="1" dirty="0">
              <a:solidFill>
                <a:schemeClr val="tx1"/>
              </a:solidFill>
            </a:endParaRPr>
          </a:p>
        </p:txBody>
      </p:sp>
      <p:sp>
        <p:nvSpPr>
          <p:cNvPr id="28" name="AutoShape 10">
            <a:extLst>
              <a:ext uri="{FF2B5EF4-FFF2-40B4-BE49-F238E27FC236}">
                <a16:creationId xmlns:a16="http://schemas.microsoft.com/office/drawing/2014/main" id="{3542A638-B755-48C4-A57D-730FC17082A2}"/>
              </a:ext>
            </a:extLst>
          </p:cNvPr>
          <p:cNvSpPr>
            <a:spLocks noChangeArrowheads="1"/>
          </p:cNvSpPr>
          <p:nvPr/>
        </p:nvSpPr>
        <p:spPr bwMode="auto">
          <a:xfrm>
            <a:off x="219075" y="2362200"/>
            <a:ext cx="4200525" cy="1371600"/>
          </a:xfrm>
          <a:prstGeom prst="flowChartTerminator">
            <a:avLst/>
          </a:prstGeom>
          <a:solidFill>
            <a:schemeClr val="bg1">
              <a:lumMod val="95000"/>
            </a:schemeClr>
          </a:solidFill>
          <a:ln w="12700">
            <a:solidFill>
              <a:schemeClr val="tx1">
                <a:lumMod val="50000"/>
                <a:lumOff val="50000"/>
              </a:schemeClr>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800" dirty="0">
                <a:solidFill>
                  <a:schemeClr val="tx1"/>
                </a:solidFill>
              </a:rPr>
              <a:t> A. </a:t>
            </a:r>
            <a:r>
              <a:rPr lang="en-US" sz="2800" dirty="0" err="1">
                <a:solidFill>
                  <a:schemeClr val="tx1"/>
                </a:solidFill>
              </a:rPr>
              <a:t>Chống</a:t>
            </a:r>
            <a:r>
              <a:rPr lang="en-US" sz="2800" dirty="0">
                <a:solidFill>
                  <a:schemeClr val="tx1"/>
                </a:solidFill>
              </a:rPr>
              <a:t> </a:t>
            </a:r>
            <a:r>
              <a:rPr lang="en-US" sz="2800" dirty="0" err="1">
                <a:solidFill>
                  <a:schemeClr val="tx1"/>
                </a:solidFill>
              </a:rPr>
              <a:t>giặc</a:t>
            </a:r>
            <a:r>
              <a:rPr lang="en-US" sz="2800" dirty="0">
                <a:solidFill>
                  <a:schemeClr val="tx1"/>
                </a:solidFill>
              </a:rPr>
              <a:t> </a:t>
            </a:r>
            <a:r>
              <a:rPr lang="en-US" sz="2800" dirty="0" err="1">
                <a:solidFill>
                  <a:schemeClr val="tx1"/>
                </a:solidFill>
              </a:rPr>
              <a:t>Nguyên</a:t>
            </a:r>
            <a:endParaRPr lang="en-US" sz="2800" dirty="0">
              <a:solidFill>
                <a:schemeClr val="tx1"/>
              </a:solidFill>
            </a:endParaRPr>
          </a:p>
        </p:txBody>
      </p:sp>
      <p:sp>
        <p:nvSpPr>
          <p:cNvPr id="39943" name="Text Box 16">
            <a:extLst>
              <a:ext uri="{FF2B5EF4-FFF2-40B4-BE49-F238E27FC236}">
                <a16:creationId xmlns:a16="http://schemas.microsoft.com/office/drawing/2014/main" id="{F379F715-A66E-4D86-B1FF-9EA5D48C0D24}"/>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19</a:t>
            </a:r>
          </a:p>
        </p:txBody>
      </p:sp>
    </p:spTree>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Text Box 4">
            <a:extLst>
              <a:ext uri="{FF2B5EF4-FFF2-40B4-BE49-F238E27FC236}">
                <a16:creationId xmlns:a16="http://schemas.microsoft.com/office/drawing/2014/main" id="{6425D8ED-A2FD-4BEB-863F-920B87380295}"/>
              </a:ext>
            </a:extLst>
          </p:cNvPr>
          <p:cNvSpPr txBox="1">
            <a:spLocks noChangeArrowheads="1"/>
          </p:cNvSpPr>
          <p:nvPr/>
        </p:nvSpPr>
        <p:spPr bwMode="auto">
          <a:xfrm>
            <a:off x="1560513" y="1231900"/>
            <a:ext cx="6807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000"/>
              <a:t>An Dương Vương thành lập</a:t>
            </a:r>
          </a:p>
          <a:p>
            <a:pPr algn="ctr"/>
            <a:r>
              <a:rPr lang="en-US" altLang="en-US" sz="3000"/>
              <a:t>nhà nước Âu Lạc, đã dời đô về:</a:t>
            </a:r>
          </a:p>
        </p:txBody>
      </p:sp>
      <p:sp>
        <p:nvSpPr>
          <p:cNvPr id="65541" name="AutoShape 5">
            <a:extLst>
              <a:ext uri="{FF2B5EF4-FFF2-40B4-BE49-F238E27FC236}">
                <a16:creationId xmlns:a16="http://schemas.microsoft.com/office/drawing/2014/main" id="{BE093CDB-3042-480F-8B68-92E4AF4F2275}"/>
              </a:ext>
            </a:extLst>
          </p:cNvPr>
          <p:cNvSpPr>
            <a:spLocks noChangeArrowheads="1"/>
          </p:cNvSpPr>
          <p:nvPr/>
        </p:nvSpPr>
        <p:spPr bwMode="auto">
          <a:xfrm>
            <a:off x="228600" y="41910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3000" dirty="0">
                <a:solidFill>
                  <a:schemeClr val="tx2"/>
                </a:solidFill>
                <a:latin typeface="Arial" charset="0"/>
              </a:rPr>
              <a:t>C. </a:t>
            </a:r>
            <a:r>
              <a:rPr lang="en-US" sz="3000" err="1">
                <a:solidFill>
                  <a:schemeClr val="tx2"/>
                </a:solidFill>
                <a:latin typeface="Arial" charset="0"/>
              </a:rPr>
              <a:t>Cổ</a:t>
            </a:r>
            <a:r>
              <a:rPr lang="en-US" sz="3000">
                <a:solidFill>
                  <a:schemeClr val="tx2"/>
                </a:solidFill>
                <a:latin typeface="Arial" charset="0"/>
              </a:rPr>
              <a:t> </a:t>
            </a:r>
            <a:r>
              <a:rPr lang="en-US" sz="3000" dirty="0">
                <a:solidFill>
                  <a:schemeClr val="tx2"/>
                </a:solidFill>
                <a:latin typeface="Arial" charset="0"/>
              </a:rPr>
              <a:t>L</a:t>
            </a:r>
            <a:r>
              <a:rPr lang="en-US" sz="3000">
                <a:solidFill>
                  <a:schemeClr val="tx2"/>
                </a:solidFill>
                <a:latin typeface="Arial" charset="0"/>
              </a:rPr>
              <a:t>oa</a:t>
            </a:r>
            <a:endParaRPr lang="en-US" sz="3000" dirty="0">
              <a:solidFill>
                <a:schemeClr val="tx2"/>
              </a:solidFill>
              <a:latin typeface="Arial" charset="0"/>
            </a:endParaRPr>
          </a:p>
        </p:txBody>
      </p:sp>
      <p:sp>
        <p:nvSpPr>
          <p:cNvPr id="65549" name="AutoShape 13">
            <a:extLst>
              <a:ext uri="{FF2B5EF4-FFF2-40B4-BE49-F238E27FC236}">
                <a16:creationId xmlns:a16="http://schemas.microsoft.com/office/drawing/2014/main" id="{1E701A85-534B-40FB-ACC7-F85E5A7551D2}"/>
              </a:ext>
            </a:extLst>
          </p:cNvPr>
          <p:cNvSpPr>
            <a:spLocks noChangeArrowheads="1"/>
          </p:cNvSpPr>
          <p:nvPr/>
        </p:nvSpPr>
        <p:spPr bwMode="auto">
          <a:xfrm>
            <a:off x="228600" y="23622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3000" dirty="0">
                <a:solidFill>
                  <a:schemeClr val="tx2"/>
                </a:solidFill>
                <a:latin typeface="Arial" charset="0"/>
              </a:rPr>
              <a:t>A. </a:t>
            </a:r>
            <a:r>
              <a:rPr lang="en-US" sz="3000" dirty="0" err="1">
                <a:solidFill>
                  <a:schemeClr val="tx2"/>
                </a:solidFill>
                <a:latin typeface="Arial" charset="0"/>
              </a:rPr>
              <a:t>Thăng</a:t>
            </a:r>
            <a:r>
              <a:rPr lang="en-US" sz="3000" dirty="0">
                <a:solidFill>
                  <a:schemeClr val="tx2"/>
                </a:solidFill>
                <a:latin typeface="Arial" charset="0"/>
              </a:rPr>
              <a:t> Long</a:t>
            </a:r>
          </a:p>
        </p:txBody>
      </p:sp>
      <p:sp>
        <p:nvSpPr>
          <p:cNvPr id="26" name="AutoShape 13">
            <a:extLst>
              <a:ext uri="{FF2B5EF4-FFF2-40B4-BE49-F238E27FC236}">
                <a16:creationId xmlns:a16="http://schemas.microsoft.com/office/drawing/2014/main" id="{0E828068-6F0E-4279-980C-418A9D8931B7}"/>
              </a:ext>
            </a:extLst>
          </p:cNvPr>
          <p:cNvSpPr>
            <a:spLocks noChangeArrowheads="1"/>
          </p:cNvSpPr>
          <p:nvPr/>
        </p:nvSpPr>
        <p:spPr bwMode="auto">
          <a:xfrm>
            <a:off x="4724400" y="2362200"/>
            <a:ext cx="4191000" cy="1368425"/>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3000" dirty="0">
                <a:solidFill>
                  <a:schemeClr val="tx2"/>
                </a:solidFill>
                <a:latin typeface="Arial" charset="0"/>
              </a:rPr>
              <a:t>B. </a:t>
            </a:r>
            <a:r>
              <a:rPr lang="en-US" sz="3000" dirty="0" err="1">
                <a:solidFill>
                  <a:schemeClr val="tx2"/>
                </a:solidFill>
                <a:latin typeface="Arial" charset="0"/>
              </a:rPr>
              <a:t>Hoa</a:t>
            </a:r>
            <a:r>
              <a:rPr lang="en-US" sz="3000" dirty="0">
                <a:solidFill>
                  <a:schemeClr val="tx2"/>
                </a:solidFill>
                <a:latin typeface="Arial" charset="0"/>
              </a:rPr>
              <a:t> </a:t>
            </a:r>
            <a:r>
              <a:rPr lang="en-US" sz="3000" dirty="0" err="1">
                <a:solidFill>
                  <a:schemeClr val="tx2"/>
                </a:solidFill>
                <a:latin typeface="Arial" charset="0"/>
              </a:rPr>
              <a:t>Lư</a:t>
            </a:r>
            <a:endParaRPr lang="en-US" sz="3000" dirty="0">
              <a:solidFill>
                <a:schemeClr val="tx2"/>
              </a:solidFill>
              <a:latin typeface="Arial" charset="0"/>
            </a:endParaRPr>
          </a:p>
        </p:txBody>
      </p:sp>
      <p:sp>
        <p:nvSpPr>
          <p:cNvPr id="27" name="AutoShape 13">
            <a:extLst>
              <a:ext uri="{FF2B5EF4-FFF2-40B4-BE49-F238E27FC236}">
                <a16:creationId xmlns:a16="http://schemas.microsoft.com/office/drawing/2014/main" id="{98BE9183-3486-4BA8-9D1D-1BE0DA310B3F}"/>
              </a:ext>
            </a:extLst>
          </p:cNvPr>
          <p:cNvSpPr>
            <a:spLocks noChangeArrowheads="1"/>
          </p:cNvSpPr>
          <p:nvPr/>
        </p:nvSpPr>
        <p:spPr bwMode="auto">
          <a:xfrm>
            <a:off x="4724400" y="4191000"/>
            <a:ext cx="4191000" cy="1368425"/>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3000" dirty="0">
                <a:solidFill>
                  <a:schemeClr val="tx2"/>
                </a:solidFill>
                <a:latin typeface="Arial" charset="0"/>
              </a:rPr>
              <a:t>D. Lam </a:t>
            </a:r>
            <a:r>
              <a:rPr lang="en-US" sz="3000" dirty="0" err="1">
                <a:solidFill>
                  <a:schemeClr val="tx2"/>
                </a:solidFill>
                <a:latin typeface="Arial" charset="0"/>
              </a:rPr>
              <a:t>Sơn</a:t>
            </a:r>
            <a:endParaRPr lang="en-US" sz="3000" dirty="0">
              <a:solidFill>
                <a:schemeClr val="tx2"/>
              </a:solidFill>
              <a:latin typeface="Arial" charset="0"/>
            </a:endParaRPr>
          </a:p>
        </p:txBody>
      </p:sp>
      <p:sp>
        <p:nvSpPr>
          <p:cNvPr id="5127" name="Text Box 16">
            <a:extLst>
              <a:ext uri="{FF2B5EF4-FFF2-40B4-BE49-F238E27FC236}">
                <a16:creationId xmlns:a16="http://schemas.microsoft.com/office/drawing/2014/main" id="{BF5E85FC-C6FB-48DA-9C80-6409A7B50BA0}"/>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02</a:t>
            </a:r>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Text Box 4">
            <a:extLst>
              <a:ext uri="{FF2B5EF4-FFF2-40B4-BE49-F238E27FC236}">
                <a16:creationId xmlns:a16="http://schemas.microsoft.com/office/drawing/2014/main" id="{D7CAAB8B-DA20-4617-B928-A7A7D5D6351F}"/>
              </a:ext>
            </a:extLst>
          </p:cNvPr>
          <p:cNvSpPr txBox="1">
            <a:spLocks noChangeArrowheads="1"/>
          </p:cNvSpPr>
          <p:nvPr/>
        </p:nvSpPr>
        <p:spPr bwMode="auto">
          <a:xfrm>
            <a:off x="1417638" y="1243013"/>
            <a:ext cx="7620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3000"/>
              <a:t>Hội nghị Diên Hồng xây dựng quyết tâm của dân tộc ta chống lại xâm lược của:</a:t>
            </a:r>
          </a:p>
        </p:txBody>
      </p:sp>
      <p:sp>
        <p:nvSpPr>
          <p:cNvPr id="65541" name="AutoShape 5">
            <a:extLst>
              <a:ext uri="{FF2B5EF4-FFF2-40B4-BE49-F238E27FC236}">
                <a16:creationId xmlns:a16="http://schemas.microsoft.com/office/drawing/2014/main" id="{4A407AC4-540F-4696-9A63-355E1C89E24C}"/>
              </a:ext>
            </a:extLst>
          </p:cNvPr>
          <p:cNvSpPr>
            <a:spLocks noChangeArrowheads="1"/>
          </p:cNvSpPr>
          <p:nvPr/>
        </p:nvSpPr>
        <p:spPr bwMode="auto">
          <a:xfrm>
            <a:off x="228600" y="41910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a:defRPr/>
            </a:pPr>
            <a:r>
              <a:rPr lang="en-US" sz="2800" dirty="0">
                <a:latin typeface="Arial" charset="0"/>
              </a:rPr>
              <a:t>C. </a:t>
            </a:r>
            <a:r>
              <a:rPr lang="en-US" sz="2800" dirty="0" err="1">
                <a:latin typeface="Arial" charset="0"/>
              </a:rPr>
              <a:t>Quân</a:t>
            </a:r>
            <a:r>
              <a:rPr lang="en-US" sz="2800" dirty="0">
                <a:latin typeface="Arial" charset="0"/>
              </a:rPr>
              <a:t> </a:t>
            </a:r>
            <a:r>
              <a:rPr lang="en-US" sz="2800" dirty="0" err="1">
                <a:latin typeface="Arial" charset="0"/>
              </a:rPr>
              <a:t>Nguyên</a:t>
            </a:r>
            <a:r>
              <a:rPr lang="en-US" sz="2800" dirty="0">
                <a:latin typeface="Arial" charset="0"/>
              </a:rPr>
              <a:t> - </a:t>
            </a:r>
            <a:r>
              <a:rPr lang="en-US" sz="2800" dirty="0" err="1">
                <a:latin typeface="Arial" charset="0"/>
              </a:rPr>
              <a:t>Mông</a:t>
            </a:r>
            <a:endParaRPr lang="en-US" sz="2800" dirty="0">
              <a:latin typeface="Arial" charset="0"/>
            </a:endParaRPr>
          </a:p>
        </p:txBody>
      </p:sp>
      <p:sp>
        <p:nvSpPr>
          <p:cNvPr id="65546" name="AutoShape 10">
            <a:extLst>
              <a:ext uri="{FF2B5EF4-FFF2-40B4-BE49-F238E27FC236}">
                <a16:creationId xmlns:a16="http://schemas.microsoft.com/office/drawing/2014/main" id="{26BE1E51-36F1-409E-94A0-2418063224BA}"/>
              </a:ext>
            </a:extLst>
          </p:cNvPr>
          <p:cNvSpPr>
            <a:spLocks noChangeArrowheads="1"/>
          </p:cNvSpPr>
          <p:nvPr/>
        </p:nvSpPr>
        <p:spPr bwMode="auto">
          <a:xfrm>
            <a:off x="238125" y="2362200"/>
            <a:ext cx="417195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3000" dirty="0">
                <a:latin typeface="Arial" charset="0"/>
              </a:rPr>
              <a:t> A. </a:t>
            </a:r>
            <a:r>
              <a:rPr lang="en-US" sz="3000" dirty="0" err="1">
                <a:latin typeface="Arial" charset="0"/>
              </a:rPr>
              <a:t>Quân</a:t>
            </a:r>
            <a:r>
              <a:rPr lang="en-US" sz="3000" dirty="0">
                <a:latin typeface="Arial" charset="0"/>
              </a:rPr>
              <a:t> </a:t>
            </a:r>
            <a:r>
              <a:rPr lang="en-US" sz="3000" dirty="0" err="1">
                <a:latin typeface="Arial" charset="0"/>
              </a:rPr>
              <a:t>Mãn</a:t>
            </a:r>
            <a:r>
              <a:rPr lang="en-US" sz="3000" dirty="0">
                <a:latin typeface="Arial" charset="0"/>
              </a:rPr>
              <a:t> Thanh</a:t>
            </a:r>
            <a:endParaRPr lang="en-US" sz="3000" b="1" dirty="0">
              <a:latin typeface="Arial" charset="0"/>
            </a:endParaRPr>
          </a:p>
        </p:txBody>
      </p:sp>
      <p:sp>
        <p:nvSpPr>
          <p:cNvPr id="27" name="AutoShape 10">
            <a:extLst>
              <a:ext uri="{FF2B5EF4-FFF2-40B4-BE49-F238E27FC236}">
                <a16:creationId xmlns:a16="http://schemas.microsoft.com/office/drawing/2014/main" id="{10952D37-7318-4452-88C2-1E1ABE69906F}"/>
              </a:ext>
            </a:extLst>
          </p:cNvPr>
          <p:cNvSpPr>
            <a:spLocks noChangeArrowheads="1"/>
          </p:cNvSpPr>
          <p:nvPr/>
        </p:nvSpPr>
        <p:spPr bwMode="auto">
          <a:xfrm>
            <a:off x="4733925" y="2362200"/>
            <a:ext cx="4181475"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a:defRPr/>
            </a:pPr>
            <a:r>
              <a:rPr lang="en-US" sz="3000" dirty="0">
                <a:latin typeface="Arial" charset="0"/>
              </a:rPr>
              <a:t> B. </a:t>
            </a:r>
            <a:r>
              <a:rPr lang="en-US" sz="3000" dirty="0" err="1">
                <a:latin typeface="Arial" charset="0"/>
              </a:rPr>
              <a:t>Quân</a:t>
            </a:r>
            <a:r>
              <a:rPr lang="en-US" sz="3000" dirty="0">
                <a:latin typeface="Arial" charset="0"/>
              </a:rPr>
              <a:t> </a:t>
            </a:r>
            <a:r>
              <a:rPr lang="en-US" sz="3000" dirty="0" err="1">
                <a:latin typeface="Arial" charset="0"/>
              </a:rPr>
              <a:t>Tống</a:t>
            </a:r>
            <a:endParaRPr lang="vi-VN" sz="3000" b="1" dirty="0">
              <a:latin typeface="Arial" charset="0"/>
            </a:endParaRPr>
          </a:p>
        </p:txBody>
      </p:sp>
      <p:sp>
        <p:nvSpPr>
          <p:cNvPr id="28" name="AutoShape 10">
            <a:extLst>
              <a:ext uri="{FF2B5EF4-FFF2-40B4-BE49-F238E27FC236}">
                <a16:creationId xmlns:a16="http://schemas.microsoft.com/office/drawing/2014/main" id="{AB151392-B4BF-43F0-9B0B-C92DE57BFF68}"/>
              </a:ext>
            </a:extLst>
          </p:cNvPr>
          <p:cNvSpPr>
            <a:spLocks noChangeArrowheads="1"/>
          </p:cNvSpPr>
          <p:nvPr/>
        </p:nvSpPr>
        <p:spPr bwMode="auto">
          <a:xfrm>
            <a:off x="4733925" y="4191000"/>
            <a:ext cx="4181475"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3000" dirty="0">
                <a:latin typeface="Arial" charset="0"/>
              </a:rPr>
              <a:t> D. </a:t>
            </a:r>
            <a:r>
              <a:rPr lang="en-US" sz="3000" dirty="0" err="1">
                <a:latin typeface="Arial" charset="0"/>
              </a:rPr>
              <a:t>Quân</a:t>
            </a:r>
            <a:r>
              <a:rPr lang="en-US" sz="3000" dirty="0">
                <a:latin typeface="Arial" charset="0"/>
              </a:rPr>
              <a:t> Minh</a:t>
            </a:r>
            <a:endParaRPr lang="en-US" sz="3000" b="1" dirty="0">
              <a:latin typeface="Arial" charset="0"/>
            </a:endParaRPr>
          </a:p>
        </p:txBody>
      </p:sp>
      <p:sp>
        <p:nvSpPr>
          <p:cNvPr id="41991" name="Text Box 16">
            <a:extLst>
              <a:ext uri="{FF2B5EF4-FFF2-40B4-BE49-F238E27FC236}">
                <a16:creationId xmlns:a16="http://schemas.microsoft.com/office/drawing/2014/main" id="{963B98AC-C320-49C8-B6CB-872E87477EB3}"/>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20</a:t>
            </a:r>
          </a:p>
        </p:txBody>
      </p:sp>
    </p:spTree>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Text Box 4">
            <a:extLst>
              <a:ext uri="{FF2B5EF4-FFF2-40B4-BE49-F238E27FC236}">
                <a16:creationId xmlns:a16="http://schemas.microsoft.com/office/drawing/2014/main" id="{4BC948DC-8EEA-4FF5-B5AC-A9428F7D9C78}"/>
              </a:ext>
            </a:extLst>
          </p:cNvPr>
          <p:cNvSpPr txBox="1">
            <a:spLocks noChangeArrowheads="1"/>
          </p:cNvSpPr>
          <p:nvPr/>
        </p:nvSpPr>
        <p:spPr bwMode="auto">
          <a:xfrm>
            <a:off x="1681163" y="1223963"/>
            <a:ext cx="68373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000"/>
              <a:t>Sau cách mạng tháng 8 năm 1945</a:t>
            </a:r>
          </a:p>
          <a:p>
            <a:pPr algn="ctr" eaLnBrk="1" hangingPunct="1"/>
            <a:r>
              <a:rPr lang="en-US" altLang="en-US" sz="3000"/>
              <a:t>đối tượng tác chiến của dân tộc ta là:</a:t>
            </a:r>
            <a:endParaRPr lang="en-US" altLang="en-US" sz="3000" b="1"/>
          </a:p>
        </p:txBody>
      </p:sp>
      <p:sp>
        <p:nvSpPr>
          <p:cNvPr id="65541" name="AutoShape 5">
            <a:extLst>
              <a:ext uri="{FF2B5EF4-FFF2-40B4-BE49-F238E27FC236}">
                <a16:creationId xmlns:a16="http://schemas.microsoft.com/office/drawing/2014/main" id="{7B154CF4-00ED-48FA-9988-E7FB587A57DE}"/>
              </a:ext>
            </a:extLst>
          </p:cNvPr>
          <p:cNvSpPr>
            <a:spLocks noChangeArrowheads="1"/>
          </p:cNvSpPr>
          <p:nvPr/>
        </p:nvSpPr>
        <p:spPr bwMode="auto">
          <a:xfrm>
            <a:off x="265113" y="4191000"/>
            <a:ext cx="4154487"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a:defRPr/>
            </a:pPr>
            <a:r>
              <a:rPr lang="en-US" sz="3000" dirty="0">
                <a:latin typeface="Arial" charset="0"/>
              </a:rPr>
              <a:t>C. </a:t>
            </a:r>
            <a:r>
              <a:rPr lang="en-US" sz="3000" dirty="0" err="1">
                <a:latin typeface="Arial" charset="0"/>
              </a:rPr>
              <a:t>Quân</a:t>
            </a:r>
            <a:r>
              <a:rPr lang="en-US" sz="3000" dirty="0">
                <a:latin typeface="Arial" charset="0"/>
              </a:rPr>
              <a:t> </a:t>
            </a:r>
            <a:r>
              <a:rPr lang="en-US" sz="3000" dirty="0" err="1">
                <a:latin typeface="Arial" charset="0"/>
              </a:rPr>
              <a:t>đội</a:t>
            </a:r>
            <a:r>
              <a:rPr lang="en-US" sz="3000" dirty="0">
                <a:latin typeface="Arial" charset="0"/>
              </a:rPr>
              <a:t> </a:t>
            </a:r>
            <a:r>
              <a:rPr lang="en-US" sz="3000" dirty="0" err="1">
                <a:latin typeface="Arial" charset="0"/>
              </a:rPr>
              <a:t>Pháp</a:t>
            </a:r>
            <a:r>
              <a:rPr lang="en-US" sz="3000" dirty="0">
                <a:latin typeface="Arial" charset="0"/>
              </a:rPr>
              <a:t> </a:t>
            </a:r>
          </a:p>
        </p:txBody>
      </p:sp>
      <p:sp>
        <p:nvSpPr>
          <p:cNvPr id="65549" name="AutoShape 13">
            <a:extLst>
              <a:ext uri="{FF2B5EF4-FFF2-40B4-BE49-F238E27FC236}">
                <a16:creationId xmlns:a16="http://schemas.microsoft.com/office/drawing/2014/main" id="{A293228E-61DC-4E66-B427-3D07DFEDD516}"/>
              </a:ext>
            </a:extLst>
          </p:cNvPr>
          <p:cNvSpPr>
            <a:spLocks noChangeArrowheads="1"/>
          </p:cNvSpPr>
          <p:nvPr/>
        </p:nvSpPr>
        <p:spPr bwMode="auto">
          <a:xfrm>
            <a:off x="4708525" y="2362200"/>
            <a:ext cx="422275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3000" dirty="0">
                <a:latin typeface="Arial" charset="0"/>
              </a:rPr>
              <a:t> B. </a:t>
            </a:r>
            <a:r>
              <a:rPr lang="en-US" sz="3000" dirty="0" err="1">
                <a:latin typeface="Arial" charset="0"/>
              </a:rPr>
              <a:t>Quân</a:t>
            </a:r>
            <a:r>
              <a:rPr lang="en-US" sz="3000" dirty="0">
                <a:latin typeface="Arial" charset="0"/>
              </a:rPr>
              <a:t> </a:t>
            </a:r>
            <a:r>
              <a:rPr lang="en-US" sz="3000" dirty="0" err="1">
                <a:latin typeface="Arial" charset="0"/>
              </a:rPr>
              <a:t>đội</a:t>
            </a:r>
            <a:r>
              <a:rPr lang="en-US" sz="3000" dirty="0">
                <a:latin typeface="Arial" charset="0"/>
              </a:rPr>
              <a:t> Anh</a:t>
            </a:r>
            <a:endParaRPr lang="en-US" sz="3000" b="1" dirty="0">
              <a:latin typeface="Times New Roman" pitchFamily="18" charset="0"/>
              <a:cs typeface="Times New Roman" pitchFamily="18" charset="0"/>
            </a:endParaRPr>
          </a:p>
        </p:txBody>
      </p:sp>
      <p:sp>
        <p:nvSpPr>
          <p:cNvPr id="26" name="AutoShape 13">
            <a:extLst>
              <a:ext uri="{FF2B5EF4-FFF2-40B4-BE49-F238E27FC236}">
                <a16:creationId xmlns:a16="http://schemas.microsoft.com/office/drawing/2014/main" id="{E23A7261-6450-403A-8997-BE593722BABE}"/>
              </a:ext>
            </a:extLst>
          </p:cNvPr>
          <p:cNvSpPr>
            <a:spLocks noChangeArrowheads="1"/>
          </p:cNvSpPr>
          <p:nvPr/>
        </p:nvSpPr>
        <p:spPr bwMode="auto">
          <a:xfrm>
            <a:off x="4760913" y="4191000"/>
            <a:ext cx="4154487"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3000" dirty="0">
                <a:latin typeface="Arial" charset="0"/>
              </a:rPr>
              <a:t> D. </a:t>
            </a:r>
            <a:r>
              <a:rPr lang="en-US" sz="3000" dirty="0" err="1">
                <a:latin typeface="Arial" charset="0"/>
              </a:rPr>
              <a:t>Quân</a:t>
            </a:r>
            <a:r>
              <a:rPr lang="en-US" sz="3000" dirty="0">
                <a:latin typeface="Arial" charset="0"/>
              </a:rPr>
              <a:t> </a:t>
            </a:r>
            <a:r>
              <a:rPr lang="en-US" sz="3000" dirty="0" err="1">
                <a:latin typeface="Arial" charset="0"/>
              </a:rPr>
              <a:t>đội</a:t>
            </a:r>
            <a:r>
              <a:rPr lang="en-US" sz="3000" dirty="0">
                <a:latin typeface="Arial" charset="0"/>
              </a:rPr>
              <a:t> </a:t>
            </a:r>
            <a:r>
              <a:rPr lang="en-US" sz="3000" dirty="0" err="1">
                <a:latin typeface="Arial" charset="0"/>
              </a:rPr>
              <a:t>Nhật</a:t>
            </a:r>
            <a:r>
              <a:rPr lang="en-US" sz="3000" dirty="0">
                <a:latin typeface="Arial" charset="0"/>
              </a:rPr>
              <a:t> </a:t>
            </a:r>
            <a:endParaRPr lang="en-US" sz="3000" b="1" dirty="0">
              <a:latin typeface="Times New Roman" pitchFamily="18" charset="0"/>
              <a:cs typeface="Times New Roman" pitchFamily="18" charset="0"/>
            </a:endParaRPr>
          </a:p>
        </p:txBody>
      </p:sp>
      <p:sp>
        <p:nvSpPr>
          <p:cNvPr id="27" name="AutoShape 13">
            <a:extLst>
              <a:ext uri="{FF2B5EF4-FFF2-40B4-BE49-F238E27FC236}">
                <a16:creationId xmlns:a16="http://schemas.microsoft.com/office/drawing/2014/main" id="{6CE0451E-157C-4CDF-92A5-1AE674C90FF3}"/>
              </a:ext>
            </a:extLst>
          </p:cNvPr>
          <p:cNvSpPr>
            <a:spLocks noChangeArrowheads="1"/>
          </p:cNvSpPr>
          <p:nvPr/>
        </p:nvSpPr>
        <p:spPr bwMode="auto">
          <a:xfrm>
            <a:off x="265113" y="2362200"/>
            <a:ext cx="4170362"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3000" dirty="0">
                <a:latin typeface="Arial" charset="0"/>
              </a:rPr>
              <a:t> A. </a:t>
            </a:r>
            <a:r>
              <a:rPr lang="en-US" sz="3000" dirty="0" err="1">
                <a:latin typeface="Arial" charset="0"/>
              </a:rPr>
              <a:t>Quân</a:t>
            </a:r>
            <a:r>
              <a:rPr lang="en-US" sz="3000" dirty="0">
                <a:latin typeface="Arial" charset="0"/>
              </a:rPr>
              <a:t> </a:t>
            </a:r>
            <a:r>
              <a:rPr lang="en-US" sz="3000" dirty="0" err="1">
                <a:latin typeface="Arial" charset="0"/>
              </a:rPr>
              <a:t>đội</a:t>
            </a:r>
            <a:r>
              <a:rPr lang="en-US" sz="3000" dirty="0">
                <a:latin typeface="Arial" charset="0"/>
              </a:rPr>
              <a:t> </a:t>
            </a:r>
            <a:r>
              <a:rPr lang="en-US" sz="3000" dirty="0" err="1">
                <a:latin typeface="Arial" charset="0"/>
              </a:rPr>
              <a:t>Ấn</a:t>
            </a:r>
            <a:r>
              <a:rPr lang="en-US" sz="3000" dirty="0">
                <a:latin typeface="Arial" charset="0"/>
              </a:rPr>
              <a:t> </a:t>
            </a:r>
            <a:r>
              <a:rPr lang="en-US" sz="3000" dirty="0" err="1">
                <a:latin typeface="Arial" charset="0"/>
              </a:rPr>
              <a:t>Độ</a:t>
            </a:r>
            <a:endParaRPr lang="en-US" sz="3000" b="1" dirty="0">
              <a:latin typeface="Times New Roman" pitchFamily="18" charset="0"/>
              <a:cs typeface="Times New Roman" pitchFamily="18" charset="0"/>
            </a:endParaRPr>
          </a:p>
        </p:txBody>
      </p:sp>
      <p:sp>
        <p:nvSpPr>
          <p:cNvPr id="44039" name="Text Box 16">
            <a:extLst>
              <a:ext uri="{FF2B5EF4-FFF2-40B4-BE49-F238E27FC236}">
                <a16:creationId xmlns:a16="http://schemas.microsoft.com/office/drawing/2014/main" id="{5733AE1A-D042-4596-B5A8-BC9EFAC03111}"/>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21</a:t>
            </a:r>
          </a:p>
        </p:txBody>
      </p:sp>
    </p:spTree>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Text Box 4">
            <a:extLst>
              <a:ext uri="{FF2B5EF4-FFF2-40B4-BE49-F238E27FC236}">
                <a16:creationId xmlns:a16="http://schemas.microsoft.com/office/drawing/2014/main" id="{C4F9818A-A523-49C0-A51E-7C90BCD59D03}"/>
              </a:ext>
            </a:extLst>
          </p:cNvPr>
          <p:cNvSpPr txBox="1">
            <a:spLocks noChangeArrowheads="1"/>
          </p:cNvSpPr>
          <p:nvPr/>
        </p:nvSpPr>
        <p:spPr bwMode="auto">
          <a:xfrm>
            <a:off x="1517650" y="1263650"/>
            <a:ext cx="7239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000"/>
              <a:t>“Mở đầu và kết thúc chiến tranh đúng lúc” là một trong những nội dung của:</a:t>
            </a:r>
            <a:endParaRPr lang="en-US" altLang="en-US" sz="3000" b="1"/>
          </a:p>
        </p:txBody>
      </p:sp>
      <p:sp>
        <p:nvSpPr>
          <p:cNvPr id="65541" name="AutoShape 5">
            <a:extLst>
              <a:ext uri="{FF2B5EF4-FFF2-40B4-BE49-F238E27FC236}">
                <a16:creationId xmlns:a16="http://schemas.microsoft.com/office/drawing/2014/main" id="{69BEB172-F58F-425D-BE83-B8FFA59FB412}"/>
              </a:ext>
            </a:extLst>
          </p:cNvPr>
          <p:cNvSpPr>
            <a:spLocks noChangeArrowheads="1"/>
          </p:cNvSpPr>
          <p:nvPr/>
        </p:nvSpPr>
        <p:spPr bwMode="auto">
          <a:xfrm>
            <a:off x="228600" y="2365375"/>
            <a:ext cx="4176713"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800" dirty="0">
                <a:latin typeface="Arial" charset="0"/>
              </a:rPr>
              <a:t> A. </a:t>
            </a:r>
            <a:r>
              <a:rPr lang="en-US" sz="2800" dirty="0" err="1">
                <a:latin typeface="Arial" charset="0"/>
              </a:rPr>
              <a:t>Chiến</a:t>
            </a:r>
            <a:r>
              <a:rPr lang="en-US" sz="2800" dirty="0">
                <a:latin typeface="Arial" charset="0"/>
              </a:rPr>
              <a:t> </a:t>
            </a:r>
            <a:r>
              <a:rPr lang="en-US" sz="2800" dirty="0" err="1">
                <a:latin typeface="Arial" charset="0"/>
              </a:rPr>
              <a:t>lược</a:t>
            </a:r>
            <a:r>
              <a:rPr lang="en-US" sz="2800" dirty="0">
                <a:latin typeface="Arial" charset="0"/>
              </a:rPr>
              <a:t> </a:t>
            </a:r>
            <a:r>
              <a:rPr lang="en-US" sz="2800" dirty="0" err="1">
                <a:latin typeface="Arial" charset="0"/>
              </a:rPr>
              <a:t>quân</a:t>
            </a:r>
            <a:r>
              <a:rPr lang="en-US" sz="2800" dirty="0">
                <a:latin typeface="Arial" charset="0"/>
              </a:rPr>
              <a:t> </a:t>
            </a:r>
            <a:r>
              <a:rPr lang="en-US" sz="2800" dirty="0" err="1">
                <a:latin typeface="Arial" charset="0"/>
              </a:rPr>
              <a:t>sự</a:t>
            </a:r>
            <a:endParaRPr lang="en-US" sz="2800" dirty="0">
              <a:latin typeface="Arial" charset="0"/>
            </a:endParaRPr>
          </a:p>
        </p:txBody>
      </p:sp>
      <p:sp>
        <p:nvSpPr>
          <p:cNvPr id="65546" name="AutoShape 10">
            <a:extLst>
              <a:ext uri="{FF2B5EF4-FFF2-40B4-BE49-F238E27FC236}">
                <a16:creationId xmlns:a16="http://schemas.microsoft.com/office/drawing/2014/main" id="{61864EE1-2F16-4943-96D2-7C4C6D9EC669}"/>
              </a:ext>
            </a:extLst>
          </p:cNvPr>
          <p:cNvSpPr>
            <a:spLocks noChangeArrowheads="1"/>
          </p:cNvSpPr>
          <p:nvPr/>
        </p:nvSpPr>
        <p:spPr bwMode="auto">
          <a:xfrm>
            <a:off x="4714875" y="4191000"/>
            <a:ext cx="4200525"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800" dirty="0">
                <a:latin typeface="Arial" charset="0"/>
              </a:rPr>
              <a:t> D. </a:t>
            </a:r>
            <a:r>
              <a:rPr lang="en-US" sz="2800" dirty="0" err="1">
                <a:latin typeface="Arial" charset="0"/>
              </a:rPr>
              <a:t>Nghệ</a:t>
            </a:r>
            <a:r>
              <a:rPr lang="en-US" sz="2800" dirty="0">
                <a:latin typeface="Arial" charset="0"/>
              </a:rPr>
              <a:t> </a:t>
            </a:r>
            <a:r>
              <a:rPr lang="en-US" sz="2800" dirty="0" err="1">
                <a:latin typeface="Arial" charset="0"/>
              </a:rPr>
              <a:t>thuật</a:t>
            </a:r>
            <a:r>
              <a:rPr lang="en-US" sz="2800" dirty="0">
                <a:latin typeface="Arial" charset="0"/>
              </a:rPr>
              <a:t> </a:t>
            </a:r>
            <a:r>
              <a:rPr lang="en-US" sz="2800" dirty="0" err="1">
                <a:latin typeface="Arial" charset="0"/>
              </a:rPr>
              <a:t>chiến</a:t>
            </a:r>
            <a:r>
              <a:rPr lang="en-US" sz="2800" dirty="0">
                <a:latin typeface="Arial" charset="0"/>
              </a:rPr>
              <a:t> </a:t>
            </a:r>
            <a:r>
              <a:rPr lang="en-US" sz="2800" dirty="0" err="1">
                <a:latin typeface="Arial" charset="0"/>
              </a:rPr>
              <a:t>lược</a:t>
            </a:r>
            <a:endParaRPr lang="en-US" sz="2800" b="1" dirty="0">
              <a:latin typeface="Arial" charset="0"/>
            </a:endParaRPr>
          </a:p>
        </p:txBody>
      </p:sp>
      <p:sp>
        <p:nvSpPr>
          <p:cNvPr id="26" name="AutoShape 10">
            <a:extLst>
              <a:ext uri="{FF2B5EF4-FFF2-40B4-BE49-F238E27FC236}">
                <a16:creationId xmlns:a16="http://schemas.microsoft.com/office/drawing/2014/main" id="{355A1915-64F3-44B7-9F9B-4125A5AE60BF}"/>
              </a:ext>
            </a:extLst>
          </p:cNvPr>
          <p:cNvSpPr>
            <a:spLocks noChangeArrowheads="1"/>
          </p:cNvSpPr>
          <p:nvPr/>
        </p:nvSpPr>
        <p:spPr bwMode="auto">
          <a:xfrm>
            <a:off x="4738688" y="2374900"/>
            <a:ext cx="4176712"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defRPr/>
            </a:pPr>
            <a:r>
              <a:rPr lang="en-US" sz="2800" dirty="0">
                <a:latin typeface="Arial" charset="0"/>
              </a:rPr>
              <a:t>B. </a:t>
            </a:r>
            <a:r>
              <a:rPr lang="en-US" sz="2800" dirty="0" err="1">
                <a:latin typeface="Arial" charset="0"/>
              </a:rPr>
              <a:t>Chiến</a:t>
            </a:r>
            <a:r>
              <a:rPr lang="en-US" sz="2800" dirty="0">
                <a:latin typeface="Arial" charset="0"/>
              </a:rPr>
              <a:t> </a:t>
            </a:r>
            <a:r>
              <a:rPr lang="en-US" sz="2800" dirty="0" err="1">
                <a:latin typeface="Arial" charset="0"/>
              </a:rPr>
              <a:t>dịch</a:t>
            </a:r>
            <a:r>
              <a:rPr lang="en-US" sz="2800" dirty="0">
                <a:latin typeface="Arial" charset="0"/>
              </a:rPr>
              <a:t> </a:t>
            </a:r>
            <a:r>
              <a:rPr lang="en-US" sz="2800" dirty="0" err="1">
                <a:latin typeface="Arial" charset="0"/>
              </a:rPr>
              <a:t>quân</a:t>
            </a:r>
            <a:r>
              <a:rPr lang="en-US" sz="2800" dirty="0">
                <a:latin typeface="Arial" charset="0"/>
              </a:rPr>
              <a:t> </a:t>
            </a:r>
            <a:r>
              <a:rPr lang="en-US" sz="2800" dirty="0" err="1">
                <a:latin typeface="Arial" charset="0"/>
              </a:rPr>
              <a:t>sự</a:t>
            </a:r>
            <a:endParaRPr lang="en-US" sz="2800" b="1" dirty="0">
              <a:latin typeface="Arial" charset="0"/>
            </a:endParaRPr>
          </a:p>
        </p:txBody>
      </p:sp>
      <p:sp>
        <p:nvSpPr>
          <p:cNvPr id="27" name="AutoShape 10">
            <a:extLst>
              <a:ext uri="{FF2B5EF4-FFF2-40B4-BE49-F238E27FC236}">
                <a16:creationId xmlns:a16="http://schemas.microsoft.com/office/drawing/2014/main" id="{639B7BC9-2735-4DDC-A942-2B7F87F2EDB3}"/>
              </a:ext>
            </a:extLst>
          </p:cNvPr>
          <p:cNvSpPr>
            <a:spLocks noChangeArrowheads="1"/>
          </p:cNvSpPr>
          <p:nvPr/>
        </p:nvSpPr>
        <p:spPr bwMode="auto">
          <a:xfrm>
            <a:off x="228600" y="4191000"/>
            <a:ext cx="4176713"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800" dirty="0">
                <a:latin typeface="Arial" charset="0"/>
              </a:rPr>
              <a:t> C. </a:t>
            </a:r>
            <a:r>
              <a:rPr lang="en-US" sz="2800" dirty="0" err="1">
                <a:latin typeface="Arial" charset="0"/>
              </a:rPr>
              <a:t>Nghệ</a:t>
            </a:r>
            <a:r>
              <a:rPr lang="en-US" sz="2800" dirty="0">
                <a:latin typeface="Arial" charset="0"/>
              </a:rPr>
              <a:t> </a:t>
            </a:r>
            <a:r>
              <a:rPr lang="en-US" sz="2800" dirty="0" err="1">
                <a:latin typeface="Arial" charset="0"/>
              </a:rPr>
              <a:t>thuật</a:t>
            </a:r>
            <a:r>
              <a:rPr lang="en-US" sz="2800" dirty="0">
                <a:latin typeface="Arial" charset="0"/>
              </a:rPr>
              <a:t> </a:t>
            </a:r>
            <a:r>
              <a:rPr lang="en-US" sz="2800" dirty="0" err="1">
                <a:latin typeface="Arial" charset="0"/>
              </a:rPr>
              <a:t>chiến</a:t>
            </a:r>
            <a:r>
              <a:rPr lang="en-US" sz="2800" dirty="0">
                <a:latin typeface="Arial" charset="0"/>
              </a:rPr>
              <a:t> </a:t>
            </a:r>
            <a:r>
              <a:rPr lang="en-US" sz="2800" dirty="0" err="1">
                <a:latin typeface="Arial" charset="0"/>
              </a:rPr>
              <a:t>dịch</a:t>
            </a:r>
            <a:r>
              <a:rPr lang="en-US" sz="2800" dirty="0">
                <a:latin typeface="Arial" charset="0"/>
              </a:rPr>
              <a:t>  	</a:t>
            </a:r>
            <a:endParaRPr lang="en-US" sz="2800" b="1" dirty="0">
              <a:latin typeface="Arial" charset="0"/>
            </a:endParaRPr>
          </a:p>
        </p:txBody>
      </p:sp>
      <p:sp>
        <p:nvSpPr>
          <p:cNvPr id="46087" name="Text Box 16">
            <a:extLst>
              <a:ext uri="{FF2B5EF4-FFF2-40B4-BE49-F238E27FC236}">
                <a16:creationId xmlns:a16="http://schemas.microsoft.com/office/drawing/2014/main" id="{F152A391-0571-4E62-A9B9-D9B4D40E2991}"/>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22</a:t>
            </a:r>
          </a:p>
        </p:txBody>
      </p:sp>
    </p:spTree>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Text Box 4">
            <a:extLst>
              <a:ext uri="{FF2B5EF4-FFF2-40B4-BE49-F238E27FC236}">
                <a16:creationId xmlns:a16="http://schemas.microsoft.com/office/drawing/2014/main" id="{7BFE5DD3-9293-4256-9841-D6CF5E34D4F5}"/>
              </a:ext>
            </a:extLst>
          </p:cNvPr>
          <p:cNvSpPr txBox="1">
            <a:spLocks noChangeArrowheads="1"/>
          </p:cNvSpPr>
          <p:nvPr/>
        </p:nvSpPr>
        <p:spPr bwMode="auto">
          <a:xfrm>
            <a:off x="1606550" y="1241425"/>
            <a:ext cx="7086600"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3000"/>
              <a:t>Đảng ta đã từng có một tư duy và nhận định chính xác trong đánh giá kẻ thù:</a:t>
            </a:r>
          </a:p>
        </p:txBody>
      </p:sp>
      <p:sp>
        <p:nvSpPr>
          <p:cNvPr id="65541" name="AutoShape 5">
            <a:extLst>
              <a:ext uri="{FF2B5EF4-FFF2-40B4-BE49-F238E27FC236}">
                <a16:creationId xmlns:a16="http://schemas.microsoft.com/office/drawing/2014/main" id="{686F30F0-1C04-4C3B-B20A-C128E4D07555}"/>
              </a:ext>
            </a:extLst>
          </p:cNvPr>
          <p:cNvSpPr>
            <a:spLocks noChangeArrowheads="1"/>
          </p:cNvSpPr>
          <p:nvPr/>
        </p:nvSpPr>
        <p:spPr bwMode="auto">
          <a:xfrm>
            <a:off x="4724400" y="23622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a:defRPr/>
            </a:pPr>
            <a:r>
              <a:rPr lang="en-US" sz="2800" dirty="0">
                <a:latin typeface="Arial" charset="0"/>
              </a:rPr>
              <a:t>B. </a:t>
            </a:r>
            <a:r>
              <a:rPr lang="en-US" sz="2800" dirty="0" err="1">
                <a:latin typeface="Arial" charset="0"/>
              </a:rPr>
              <a:t>Mỹ</a:t>
            </a:r>
            <a:r>
              <a:rPr lang="en-US" sz="2800" dirty="0">
                <a:latin typeface="Arial" charset="0"/>
              </a:rPr>
              <a:t> </a:t>
            </a:r>
            <a:r>
              <a:rPr lang="vi-VN" sz="2800" dirty="0">
                <a:latin typeface="Arial" charset="0"/>
              </a:rPr>
              <a:t>giàu nhưng </a:t>
            </a:r>
            <a:endParaRPr lang="en-US" sz="2800" dirty="0">
              <a:latin typeface="Arial" charset="0"/>
            </a:endParaRPr>
          </a:p>
          <a:p>
            <a:pPr algn="ctr">
              <a:defRPr/>
            </a:pPr>
            <a:r>
              <a:rPr lang="vi-VN" sz="2800" dirty="0">
                <a:latin typeface="Arial" charset="0"/>
              </a:rPr>
              <a:t>không mạnh</a:t>
            </a:r>
            <a:endParaRPr lang="en-US" sz="2800" dirty="0">
              <a:latin typeface="Arial" charset="0"/>
            </a:endParaRPr>
          </a:p>
        </p:txBody>
      </p:sp>
      <p:sp>
        <p:nvSpPr>
          <p:cNvPr id="65549" name="AutoShape 13">
            <a:extLst>
              <a:ext uri="{FF2B5EF4-FFF2-40B4-BE49-F238E27FC236}">
                <a16:creationId xmlns:a16="http://schemas.microsoft.com/office/drawing/2014/main" id="{2F078044-B43F-4F58-B37D-9376978FC461}"/>
              </a:ext>
            </a:extLst>
          </p:cNvPr>
          <p:cNvSpPr>
            <a:spLocks noChangeArrowheads="1"/>
          </p:cNvSpPr>
          <p:nvPr/>
        </p:nvSpPr>
        <p:spPr bwMode="auto">
          <a:xfrm>
            <a:off x="228600" y="4191000"/>
            <a:ext cx="4214813"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a:defRPr/>
            </a:pPr>
            <a:r>
              <a:rPr lang="en-US" sz="2800" dirty="0">
                <a:latin typeface="Arial" charset="0"/>
              </a:rPr>
              <a:t> C. </a:t>
            </a:r>
            <a:r>
              <a:rPr lang="en-US" sz="2800" dirty="0" err="1">
                <a:latin typeface="Arial" charset="0"/>
              </a:rPr>
              <a:t>Mỹ</a:t>
            </a:r>
            <a:r>
              <a:rPr lang="en-US" sz="2800" dirty="0">
                <a:latin typeface="Arial" charset="0"/>
              </a:rPr>
              <a:t> </a:t>
            </a:r>
            <a:r>
              <a:rPr lang="vi-VN" sz="2800" dirty="0">
                <a:latin typeface="Arial" charset="0"/>
              </a:rPr>
              <a:t>tuy </a:t>
            </a:r>
            <a:r>
              <a:rPr lang="en-US" sz="2800" dirty="0" err="1">
                <a:latin typeface="Arial" charset="0"/>
              </a:rPr>
              <a:t>giàu</a:t>
            </a:r>
            <a:r>
              <a:rPr lang="en-US" sz="2800" dirty="0">
                <a:latin typeface="Arial" charset="0"/>
              </a:rPr>
              <a:t> </a:t>
            </a:r>
          </a:p>
          <a:p>
            <a:pPr algn="ctr">
              <a:defRPr/>
            </a:pPr>
            <a:r>
              <a:rPr lang="en-US" sz="2800" dirty="0" err="1">
                <a:latin typeface="Arial" charset="0"/>
              </a:rPr>
              <a:t>nhưng</a:t>
            </a:r>
            <a:r>
              <a:rPr lang="en-US" sz="2800" dirty="0">
                <a:latin typeface="Arial" charset="0"/>
              </a:rPr>
              <a:t> </a:t>
            </a:r>
            <a:r>
              <a:rPr lang="vi-VN" sz="2800" dirty="0">
                <a:latin typeface="Arial" charset="0"/>
              </a:rPr>
              <a:t>rất yếu</a:t>
            </a:r>
            <a:endParaRPr lang="vi-VN" sz="2800" b="1" dirty="0">
              <a:latin typeface="Arial" charset="0"/>
            </a:endParaRPr>
          </a:p>
        </p:txBody>
      </p:sp>
      <p:sp>
        <p:nvSpPr>
          <p:cNvPr id="27" name="AutoShape 13">
            <a:extLst>
              <a:ext uri="{FF2B5EF4-FFF2-40B4-BE49-F238E27FC236}">
                <a16:creationId xmlns:a16="http://schemas.microsoft.com/office/drawing/2014/main" id="{31DD6619-3015-4773-906B-54F0BF17F0F8}"/>
              </a:ext>
            </a:extLst>
          </p:cNvPr>
          <p:cNvSpPr>
            <a:spLocks noChangeArrowheads="1"/>
          </p:cNvSpPr>
          <p:nvPr/>
        </p:nvSpPr>
        <p:spPr bwMode="auto">
          <a:xfrm>
            <a:off x="4724400" y="41910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a:defRPr/>
            </a:pPr>
            <a:r>
              <a:rPr lang="en-US" sz="2800" dirty="0">
                <a:latin typeface="Arial" charset="0"/>
              </a:rPr>
              <a:t> D. </a:t>
            </a:r>
            <a:r>
              <a:rPr lang="en-US" sz="2800" dirty="0" err="1">
                <a:latin typeface="Arial" charset="0"/>
              </a:rPr>
              <a:t>Mỹ</a:t>
            </a:r>
            <a:r>
              <a:rPr lang="en-US" sz="2800" dirty="0">
                <a:latin typeface="Arial" charset="0"/>
              </a:rPr>
              <a:t> </a:t>
            </a:r>
            <a:r>
              <a:rPr lang="en-US" sz="2800" dirty="0" err="1">
                <a:latin typeface="Arial" charset="0"/>
              </a:rPr>
              <a:t>không</a:t>
            </a:r>
            <a:r>
              <a:rPr lang="en-US" sz="2800" dirty="0">
                <a:latin typeface="Arial" charset="0"/>
              </a:rPr>
              <a:t> </a:t>
            </a:r>
            <a:r>
              <a:rPr lang="en-US" sz="2800" dirty="0" err="1">
                <a:latin typeface="Arial" charset="0"/>
              </a:rPr>
              <a:t>giàu</a:t>
            </a:r>
            <a:r>
              <a:rPr lang="en-US" sz="2800" dirty="0">
                <a:latin typeface="Arial" charset="0"/>
              </a:rPr>
              <a:t> </a:t>
            </a:r>
          </a:p>
          <a:p>
            <a:pPr algn="ctr">
              <a:defRPr/>
            </a:pPr>
            <a:r>
              <a:rPr lang="en-US" sz="2800" dirty="0" err="1">
                <a:latin typeface="Arial" charset="0"/>
              </a:rPr>
              <a:t>nhưng</a:t>
            </a:r>
            <a:r>
              <a:rPr lang="en-US" sz="2800" dirty="0">
                <a:latin typeface="Arial" charset="0"/>
              </a:rPr>
              <a:t> </a:t>
            </a:r>
            <a:r>
              <a:rPr lang="en-US" sz="2800" dirty="0" err="1">
                <a:latin typeface="Arial" charset="0"/>
              </a:rPr>
              <a:t>rất</a:t>
            </a:r>
            <a:r>
              <a:rPr lang="en-US" sz="2800" dirty="0">
                <a:latin typeface="Arial" charset="0"/>
              </a:rPr>
              <a:t> </a:t>
            </a:r>
            <a:r>
              <a:rPr lang="en-US" sz="2800" dirty="0" err="1">
                <a:latin typeface="Arial" charset="0"/>
              </a:rPr>
              <a:t>mạnh</a:t>
            </a:r>
            <a:endParaRPr lang="vi-VN" sz="2800" b="1" dirty="0">
              <a:latin typeface="Arial" charset="0"/>
            </a:endParaRPr>
          </a:p>
        </p:txBody>
      </p:sp>
      <p:sp>
        <p:nvSpPr>
          <p:cNvPr id="28" name="AutoShape 13">
            <a:extLst>
              <a:ext uri="{FF2B5EF4-FFF2-40B4-BE49-F238E27FC236}">
                <a16:creationId xmlns:a16="http://schemas.microsoft.com/office/drawing/2014/main" id="{D96D025A-B476-433F-B314-30127C4C27C1}"/>
              </a:ext>
            </a:extLst>
          </p:cNvPr>
          <p:cNvSpPr>
            <a:spLocks noChangeArrowheads="1"/>
          </p:cNvSpPr>
          <p:nvPr/>
        </p:nvSpPr>
        <p:spPr bwMode="auto">
          <a:xfrm>
            <a:off x="273050" y="2362200"/>
            <a:ext cx="4170363"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800" dirty="0">
                <a:latin typeface="Arial" charset="0"/>
              </a:rPr>
              <a:t> A. </a:t>
            </a:r>
            <a:r>
              <a:rPr lang="en-US" sz="2800" dirty="0" err="1">
                <a:latin typeface="Arial" charset="0"/>
              </a:rPr>
              <a:t>Mỹ</a:t>
            </a:r>
            <a:r>
              <a:rPr lang="en-US" sz="2800" dirty="0">
                <a:latin typeface="Arial" charset="0"/>
              </a:rPr>
              <a:t> </a:t>
            </a:r>
            <a:r>
              <a:rPr lang="en-US" sz="2800" dirty="0" err="1">
                <a:latin typeface="Arial" charset="0"/>
              </a:rPr>
              <a:t>rất</a:t>
            </a:r>
            <a:r>
              <a:rPr lang="en-US" sz="2800" dirty="0">
                <a:latin typeface="Arial" charset="0"/>
              </a:rPr>
              <a:t> </a:t>
            </a:r>
            <a:r>
              <a:rPr lang="en-US" sz="2800" dirty="0" err="1">
                <a:latin typeface="Arial" charset="0"/>
              </a:rPr>
              <a:t>giàu</a:t>
            </a:r>
            <a:r>
              <a:rPr lang="en-US" sz="2800" dirty="0">
                <a:latin typeface="Arial" charset="0"/>
              </a:rPr>
              <a:t> </a:t>
            </a:r>
          </a:p>
          <a:p>
            <a:pPr algn="ctr" eaLnBrk="1" hangingPunct="1">
              <a:defRPr/>
            </a:pPr>
            <a:r>
              <a:rPr lang="en-US" sz="2800" dirty="0" err="1">
                <a:latin typeface="Arial" charset="0"/>
              </a:rPr>
              <a:t>và</a:t>
            </a:r>
            <a:r>
              <a:rPr lang="en-US" sz="2800" dirty="0">
                <a:latin typeface="Arial" charset="0"/>
              </a:rPr>
              <a:t> </a:t>
            </a:r>
            <a:r>
              <a:rPr lang="en-US" sz="2800" dirty="0" err="1">
                <a:latin typeface="Arial" charset="0"/>
              </a:rPr>
              <a:t>rất</a:t>
            </a:r>
            <a:r>
              <a:rPr lang="en-US" sz="2800" dirty="0">
                <a:latin typeface="Arial" charset="0"/>
              </a:rPr>
              <a:t> </a:t>
            </a:r>
            <a:r>
              <a:rPr lang="en-US" sz="2800" dirty="0" err="1">
                <a:latin typeface="Arial" charset="0"/>
              </a:rPr>
              <a:t>mạnh</a:t>
            </a:r>
            <a:endParaRPr lang="en-US" sz="2800" b="1" dirty="0">
              <a:latin typeface="Arial" charset="0"/>
            </a:endParaRPr>
          </a:p>
        </p:txBody>
      </p:sp>
      <p:sp>
        <p:nvSpPr>
          <p:cNvPr id="48135" name="Text Box 16">
            <a:extLst>
              <a:ext uri="{FF2B5EF4-FFF2-40B4-BE49-F238E27FC236}">
                <a16:creationId xmlns:a16="http://schemas.microsoft.com/office/drawing/2014/main" id="{54562E5E-EB8A-4CB2-8E66-011EC7834FDB}"/>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23</a:t>
            </a:r>
          </a:p>
        </p:txBody>
      </p:sp>
    </p:spTree>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Text Box 4">
            <a:extLst>
              <a:ext uri="{FF2B5EF4-FFF2-40B4-BE49-F238E27FC236}">
                <a16:creationId xmlns:a16="http://schemas.microsoft.com/office/drawing/2014/main" id="{1D95D4B3-C3FE-4D48-9107-6200A5460DDD}"/>
              </a:ext>
            </a:extLst>
          </p:cNvPr>
          <p:cNvSpPr txBox="1">
            <a:spLocks noChangeArrowheads="1"/>
          </p:cNvSpPr>
          <p:nvPr/>
        </p:nvSpPr>
        <p:spPr bwMode="auto">
          <a:xfrm>
            <a:off x="1503363" y="977900"/>
            <a:ext cx="75025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800"/>
              <a:t>Một trong những bài học kinh nghiệm</a:t>
            </a:r>
          </a:p>
          <a:p>
            <a:pPr algn="ctr"/>
            <a:r>
              <a:rPr lang="en-US" altLang="en-US" sz="2800"/>
              <a:t>về NTQS được vận dụng vào sự nghiệp</a:t>
            </a:r>
          </a:p>
          <a:p>
            <a:pPr algn="ctr"/>
            <a:r>
              <a:rPr lang="en-US" altLang="en-US" sz="2800"/>
              <a:t>BVTQ trong thời kỳ mới là:</a:t>
            </a:r>
          </a:p>
        </p:txBody>
      </p:sp>
      <p:sp>
        <p:nvSpPr>
          <p:cNvPr id="65541" name="AutoShape 5">
            <a:extLst>
              <a:ext uri="{FF2B5EF4-FFF2-40B4-BE49-F238E27FC236}">
                <a16:creationId xmlns:a16="http://schemas.microsoft.com/office/drawing/2014/main" id="{EBC9F622-9452-4F6E-AB89-F02D42B7FE7D}"/>
              </a:ext>
            </a:extLst>
          </p:cNvPr>
          <p:cNvSpPr>
            <a:spLocks noChangeArrowheads="1"/>
          </p:cNvSpPr>
          <p:nvPr/>
        </p:nvSpPr>
        <p:spPr bwMode="auto">
          <a:xfrm>
            <a:off x="225425" y="41910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a:defRPr/>
            </a:pPr>
            <a:r>
              <a:rPr lang="en-US" sz="2800" dirty="0">
                <a:latin typeface="Arial" charset="0"/>
              </a:rPr>
              <a:t>C. </a:t>
            </a:r>
            <a:r>
              <a:rPr lang="en-US" sz="2800" dirty="0" err="1">
                <a:latin typeface="Arial" charset="0"/>
              </a:rPr>
              <a:t>Nghệ</a:t>
            </a:r>
            <a:r>
              <a:rPr lang="en-US" sz="2800" dirty="0">
                <a:latin typeface="Arial" charset="0"/>
              </a:rPr>
              <a:t> </a:t>
            </a:r>
            <a:r>
              <a:rPr lang="en-US" sz="2800" dirty="0" err="1">
                <a:latin typeface="Arial" charset="0"/>
              </a:rPr>
              <a:t>thuật</a:t>
            </a:r>
            <a:r>
              <a:rPr lang="en-US" sz="2800" dirty="0">
                <a:latin typeface="Arial" charset="0"/>
              </a:rPr>
              <a:t> </a:t>
            </a:r>
            <a:r>
              <a:rPr lang="en-US" sz="2800" dirty="0" err="1">
                <a:latin typeface="Arial" charset="0"/>
              </a:rPr>
              <a:t>quân</a:t>
            </a:r>
            <a:r>
              <a:rPr lang="en-US" sz="2800" dirty="0">
                <a:latin typeface="Arial" charset="0"/>
              </a:rPr>
              <a:t> </a:t>
            </a:r>
            <a:r>
              <a:rPr lang="en-US" sz="2800" dirty="0" err="1">
                <a:latin typeface="Arial" charset="0"/>
              </a:rPr>
              <a:t>sự</a:t>
            </a:r>
            <a:endParaRPr lang="en-US" sz="2800" dirty="0">
              <a:latin typeface="Arial" charset="0"/>
            </a:endParaRPr>
          </a:p>
          <a:p>
            <a:pPr algn="ctr">
              <a:defRPr/>
            </a:pPr>
            <a:r>
              <a:rPr lang="en-US" sz="2800" dirty="0">
                <a:latin typeface="Arial" charset="0"/>
              </a:rPr>
              <a:t> </a:t>
            </a:r>
            <a:r>
              <a:rPr lang="en-US" sz="2800" dirty="0" err="1">
                <a:latin typeface="Arial" charset="0"/>
              </a:rPr>
              <a:t>toàn</a:t>
            </a:r>
            <a:r>
              <a:rPr lang="en-US" sz="2800" dirty="0">
                <a:latin typeface="Arial" charset="0"/>
              </a:rPr>
              <a:t> </a:t>
            </a:r>
            <a:r>
              <a:rPr lang="en-US" sz="2800" dirty="0" err="1">
                <a:latin typeface="Arial" charset="0"/>
              </a:rPr>
              <a:t>dân</a:t>
            </a:r>
            <a:r>
              <a:rPr lang="en-US" sz="2800" dirty="0">
                <a:latin typeface="Arial" charset="0"/>
              </a:rPr>
              <a:t> </a:t>
            </a:r>
            <a:r>
              <a:rPr lang="en-US" sz="2800" dirty="0" err="1">
                <a:latin typeface="Arial" charset="0"/>
              </a:rPr>
              <a:t>đánh</a:t>
            </a:r>
            <a:r>
              <a:rPr lang="en-US" sz="2800" dirty="0">
                <a:latin typeface="Arial" charset="0"/>
              </a:rPr>
              <a:t> </a:t>
            </a:r>
            <a:r>
              <a:rPr lang="en-US" sz="2800" dirty="0" err="1">
                <a:latin typeface="Arial" charset="0"/>
              </a:rPr>
              <a:t>giặc</a:t>
            </a:r>
            <a:endParaRPr lang="en-US" sz="2800" dirty="0">
              <a:latin typeface="Arial" charset="0"/>
            </a:endParaRPr>
          </a:p>
        </p:txBody>
      </p:sp>
      <p:sp>
        <p:nvSpPr>
          <p:cNvPr id="65549" name="AutoShape 13">
            <a:extLst>
              <a:ext uri="{FF2B5EF4-FFF2-40B4-BE49-F238E27FC236}">
                <a16:creationId xmlns:a16="http://schemas.microsoft.com/office/drawing/2014/main" id="{E3F0B326-8DD1-4871-AF48-4AF66A8D67BF}"/>
              </a:ext>
            </a:extLst>
          </p:cNvPr>
          <p:cNvSpPr>
            <a:spLocks noChangeArrowheads="1"/>
          </p:cNvSpPr>
          <p:nvPr/>
        </p:nvSpPr>
        <p:spPr bwMode="auto">
          <a:xfrm>
            <a:off x="225425" y="23622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800" dirty="0">
                <a:latin typeface="Arial" charset="0"/>
              </a:rPr>
              <a:t> A. </a:t>
            </a:r>
            <a:r>
              <a:rPr lang="en-US" sz="2800" dirty="0" err="1">
                <a:latin typeface="Arial" charset="0"/>
              </a:rPr>
              <a:t>Nghệ</a:t>
            </a:r>
            <a:r>
              <a:rPr lang="en-US" sz="2800" dirty="0">
                <a:latin typeface="Arial" charset="0"/>
              </a:rPr>
              <a:t> </a:t>
            </a:r>
            <a:r>
              <a:rPr lang="en-US" sz="2800" dirty="0" err="1">
                <a:latin typeface="Arial" charset="0"/>
              </a:rPr>
              <a:t>thuật</a:t>
            </a:r>
            <a:r>
              <a:rPr lang="en-US" sz="2800" dirty="0">
                <a:latin typeface="Arial" charset="0"/>
              </a:rPr>
              <a:t> </a:t>
            </a:r>
            <a:r>
              <a:rPr lang="en-US" sz="2800" dirty="0" err="1">
                <a:latin typeface="Arial" charset="0"/>
              </a:rPr>
              <a:t>quân</a:t>
            </a:r>
            <a:r>
              <a:rPr lang="en-US" sz="2800" dirty="0">
                <a:latin typeface="Arial" charset="0"/>
              </a:rPr>
              <a:t> </a:t>
            </a:r>
            <a:r>
              <a:rPr lang="en-US" sz="2800" dirty="0" err="1">
                <a:latin typeface="Arial" charset="0"/>
              </a:rPr>
              <a:t>sự</a:t>
            </a:r>
            <a:r>
              <a:rPr lang="en-US" sz="2800" dirty="0">
                <a:latin typeface="Arial" charset="0"/>
              </a:rPr>
              <a:t> </a:t>
            </a:r>
          </a:p>
          <a:p>
            <a:pPr algn="ctr" eaLnBrk="1" hangingPunct="1">
              <a:defRPr/>
            </a:pPr>
            <a:r>
              <a:rPr lang="en-US" sz="2800" dirty="0" err="1">
                <a:latin typeface="Arial" charset="0"/>
              </a:rPr>
              <a:t>đánh</a:t>
            </a:r>
            <a:r>
              <a:rPr lang="en-US" sz="2800" dirty="0">
                <a:latin typeface="Arial" charset="0"/>
              </a:rPr>
              <a:t> </a:t>
            </a:r>
            <a:r>
              <a:rPr lang="en-US" sz="2800" dirty="0" err="1">
                <a:latin typeface="Arial" charset="0"/>
              </a:rPr>
              <a:t>giặc</a:t>
            </a:r>
            <a:r>
              <a:rPr lang="en-US" sz="2800" dirty="0">
                <a:latin typeface="Arial" charset="0"/>
              </a:rPr>
              <a:t> </a:t>
            </a:r>
            <a:r>
              <a:rPr lang="en-US" sz="2800" dirty="0" err="1">
                <a:latin typeface="Arial" charset="0"/>
              </a:rPr>
              <a:t>toàn</a:t>
            </a:r>
            <a:r>
              <a:rPr lang="en-US" sz="2800" dirty="0">
                <a:latin typeface="Arial" charset="0"/>
              </a:rPr>
              <a:t> </a:t>
            </a:r>
            <a:r>
              <a:rPr lang="en-US" sz="2800" dirty="0" err="1">
                <a:latin typeface="Arial" charset="0"/>
              </a:rPr>
              <a:t>diện</a:t>
            </a:r>
            <a:endParaRPr lang="en-US" sz="2800" b="1" dirty="0">
              <a:latin typeface="Times New Roman" pitchFamily="18" charset="0"/>
              <a:cs typeface="Times New Roman" pitchFamily="18" charset="0"/>
            </a:endParaRPr>
          </a:p>
        </p:txBody>
      </p:sp>
      <p:sp>
        <p:nvSpPr>
          <p:cNvPr id="26" name="AutoShape 13">
            <a:extLst>
              <a:ext uri="{FF2B5EF4-FFF2-40B4-BE49-F238E27FC236}">
                <a16:creationId xmlns:a16="http://schemas.microsoft.com/office/drawing/2014/main" id="{8832114C-8F70-4B08-8FD3-4FB472ED45B3}"/>
              </a:ext>
            </a:extLst>
          </p:cNvPr>
          <p:cNvSpPr>
            <a:spLocks noChangeArrowheads="1"/>
          </p:cNvSpPr>
          <p:nvPr/>
        </p:nvSpPr>
        <p:spPr bwMode="auto">
          <a:xfrm>
            <a:off x="4724400" y="41910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800" dirty="0">
                <a:latin typeface="Arial" charset="0"/>
              </a:rPr>
              <a:t> </a:t>
            </a:r>
            <a:r>
              <a:rPr lang="en-US" sz="2800" dirty="0" err="1">
                <a:latin typeface="Arial" charset="0"/>
              </a:rPr>
              <a:t>D.Nghệ</a:t>
            </a:r>
            <a:r>
              <a:rPr lang="en-US" sz="2800" dirty="0">
                <a:latin typeface="Arial" charset="0"/>
              </a:rPr>
              <a:t> </a:t>
            </a:r>
            <a:r>
              <a:rPr lang="en-US" sz="2800" dirty="0" err="1">
                <a:latin typeface="Arial" charset="0"/>
              </a:rPr>
              <a:t>thuật</a:t>
            </a:r>
            <a:r>
              <a:rPr lang="en-US" sz="2800" dirty="0">
                <a:latin typeface="Arial" charset="0"/>
              </a:rPr>
              <a:t> </a:t>
            </a:r>
            <a:r>
              <a:rPr lang="en-US" sz="2800" dirty="0" err="1">
                <a:latin typeface="Arial" charset="0"/>
              </a:rPr>
              <a:t>quân</a:t>
            </a:r>
            <a:r>
              <a:rPr lang="en-US" sz="2800" dirty="0">
                <a:latin typeface="Arial" charset="0"/>
              </a:rPr>
              <a:t> </a:t>
            </a:r>
            <a:r>
              <a:rPr lang="en-US" sz="2800" dirty="0" err="1">
                <a:latin typeface="Arial" charset="0"/>
              </a:rPr>
              <a:t>sự</a:t>
            </a:r>
            <a:endParaRPr lang="en-US" sz="2800" dirty="0">
              <a:latin typeface="Arial" charset="0"/>
            </a:endParaRPr>
          </a:p>
          <a:p>
            <a:pPr algn="ctr" eaLnBrk="1" hangingPunct="1">
              <a:defRPr/>
            </a:pPr>
            <a:r>
              <a:rPr lang="en-US" sz="2800" dirty="0">
                <a:latin typeface="Arial" charset="0"/>
              </a:rPr>
              <a:t> </a:t>
            </a:r>
            <a:r>
              <a:rPr lang="en-US" sz="2800" dirty="0" err="1">
                <a:latin typeface="Arial" charset="0"/>
              </a:rPr>
              <a:t>cả</a:t>
            </a:r>
            <a:r>
              <a:rPr lang="en-US" sz="2800" dirty="0">
                <a:latin typeface="Arial" charset="0"/>
              </a:rPr>
              <a:t> </a:t>
            </a:r>
            <a:r>
              <a:rPr lang="en-US" sz="2800" dirty="0" err="1">
                <a:latin typeface="Arial" charset="0"/>
              </a:rPr>
              <a:t>nước</a:t>
            </a:r>
            <a:r>
              <a:rPr lang="en-US" sz="2800" dirty="0">
                <a:latin typeface="Arial" charset="0"/>
              </a:rPr>
              <a:t> </a:t>
            </a:r>
            <a:r>
              <a:rPr lang="en-US" sz="2800" dirty="0" err="1">
                <a:latin typeface="Arial" charset="0"/>
              </a:rPr>
              <a:t>đánh</a:t>
            </a:r>
            <a:r>
              <a:rPr lang="en-US" sz="2800" dirty="0">
                <a:latin typeface="Arial" charset="0"/>
              </a:rPr>
              <a:t> </a:t>
            </a:r>
            <a:r>
              <a:rPr lang="en-US" sz="2800" dirty="0" err="1">
                <a:latin typeface="Arial" charset="0"/>
              </a:rPr>
              <a:t>giặc</a:t>
            </a:r>
            <a:endParaRPr lang="en-US" sz="2800" b="1" dirty="0">
              <a:latin typeface="Times New Roman" pitchFamily="18" charset="0"/>
              <a:cs typeface="Times New Roman" pitchFamily="18" charset="0"/>
            </a:endParaRPr>
          </a:p>
        </p:txBody>
      </p:sp>
      <p:sp>
        <p:nvSpPr>
          <p:cNvPr id="27" name="AutoShape 13">
            <a:extLst>
              <a:ext uri="{FF2B5EF4-FFF2-40B4-BE49-F238E27FC236}">
                <a16:creationId xmlns:a16="http://schemas.microsoft.com/office/drawing/2014/main" id="{F2E6B098-5D2F-465F-9C04-61CA6C1A893D}"/>
              </a:ext>
            </a:extLst>
          </p:cNvPr>
          <p:cNvSpPr>
            <a:spLocks noChangeArrowheads="1"/>
          </p:cNvSpPr>
          <p:nvPr/>
        </p:nvSpPr>
        <p:spPr bwMode="auto">
          <a:xfrm>
            <a:off x="4724400" y="23622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a:defRPr/>
            </a:pPr>
            <a:r>
              <a:rPr lang="en-US" sz="2800" dirty="0">
                <a:latin typeface="Arial" charset="0"/>
              </a:rPr>
              <a:t> B. </a:t>
            </a:r>
            <a:r>
              <a:rPr lang="en-US" sz="2800" dirty="0" err="1">
                <a:latin typeface="Arial" charset="0"/>
              </a:rPr>
              <a:t>Nghệ</a:t>
            </a:r>
            <a:r>
              <a:rPr lang="en-US" sz="2800" dirty="0">
                <a:latin typeface="Arial" charset="0"/>
              </a:rPr>
              <a:t> </a:t>
            </a:r>
            <a:r>
              <a:rPr lang="en-US" sz="2800" dirty="0" err="1">
                <a:latin typeface="Arial" charset="0"/>
              </a:rPr>
              <a:t>thuật</a:t>
            </a:r>
            <a:r>
              <a:rPr lang="en-US" sz="2800" dirty="0">
                <a:latin typeface="Arial" charset="0"/>
              </a:rPr>
              <a:t> </a:t>
            </a:r>
            <a:r>
              <a:rPr lang="en-US" sz="2800" dirty="0" err="1">
                <a:latin typeface="Arial" charset="0"/>
              </a:rPr>
              <a:t>quân</a:t>
            </a:r>
            <a:r>
              <a:rPr lang="en-US" sz="2800" dirty="0">
                <a:latin typeface="Arial" charset="0"/>
              </a:rPr>
              <a:t> </a:t>
            </a:r>
            <a:r>
              <a:rPr lang="en-US" sz="2800" dirty="0" err="1">
                <a:latin typeface="Arial" charset="0"/>
              </a:rPr>
              <a:t>sự</a:t>
            </a:r>
            <a:endParaRPr lang="en-US" sz="2800" dirty="0">
              <a:latin typeface="Arial" charset="0"/>
            </a:endParaRPr>
          </a:p>
          <a:p>
            <a:pPr algn="ctr">
              <a:defRPr/>
            </a:pPr>
            <a:r>
              <a:rPr lang="en-US" sz="2800" dirty="0">
                <a:latin typeface="Arial" charset="0"/>
              </a:rPr>
              <a:t> </a:t>
            </a:r>
            <a:r>
              <a:rPr lang="en-US" sz="2800" dirty="0" err="1">
                <a:latin typeface="Arial" charset="0"/>
              </a:rPr>
              <a:t>chiến</a:t>
            </a:r>
            <a:r>
              <a:rPr lang="en-US" sz="2800" dirty="0">
                <a:latin typeface="Arial" charset="0"/>
              </a:rPr>
              <a:t> </a:t>
            </a:r>
            <a:r>
              <a:rPr lang="en-US" sz="2800" dirty="0" err="1">
                <a:latin typeface="Arial" charset="0"/>
              </a:rPr>
              <a:t>tranh</a:t>
            </a:r>
            <a:r>
              <a:rPr lang="en-US" sz="2800" dirty="0">
                <a:latin typeface="Arial" charset="0"/>
              </a:rPr>
              <a:t> </a:t>
            </a:r>
            <a:r>
              <a:rPr lang="en-US" sz="2800" dirty="0" err="1">
                <a:latin typeface="Arial" charset="0"/>
              </a:rPr>
              <a:t>toàn</a:t>
            </a:r>
            <a:r>
              <a:rPr lang="en-US" sz="2800" dirty="0">
                <a:latin typeface="Arial" charset="0"/>
              </a:rPr>
              <a:t> </a:t>
            </a:r>
            <a:r>
              <a:rPr lang="en-US" sz="2800" dirty="0" err="1">
                <a:latin typeface="Arial" charset="0"/>
              </a:rPr>
              <a:t>dân</a:t>
            </a:r>
            <a:endParaRPr lang="vi-VN" sz="2800" b="1" dirty="0">
              <a:latin typeface="Arial" charset="0"/>
            </a:endParaRPr>
          </a:p>
        </p:txBody>
      </p:sp>
      <p:sp>
        <p:nvSpPr>
          <p:cNvPr id="50183" name="Text Box 16">
            <a:extLst>
              <a:ext uri="{FF2B5EF4-FFF2-40B4-BE49-F238E27FC236}">
                <a16:creationId xmlns:a16="http://schemas.microsoft.com/office/drawing/2014/main" id="{4A56849B-79B9-496E-9BE0-CB1823C2F699}"/>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24</a:t>
            </a:r>
          </a:p>
        </p:txBody>
      </p:sp>
    </p:spTree>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Text Box 4">
            <a:extLst>
              <a:ext uri="{FF2B5EF4-FFF2-40B4-BE49-F238E27FC236}">
                <a16:creationId xmlns:a16="http://schemas.microsoft.com/office/drawing/2014/main" id="{E695A8A2-8725-4689-BA4F-4EDAD209840A}"/>
              </a:ext>
            </a:extLst>
          </p:cNvPr>
          <p:cNvSpPr txBox="1">
            <a:spLocks noChangeArrowheads="1"/>
          </p:cNvSpPr>
          <p:nvPr/>
        </p:nvSpPr>
        <p:spPr bwMode="auto">
          <a:xfrm>
            <a:off x="1257300" y="1198563"/>
            <a:ext cx="78867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200"/>
              <a:t>Trận đánh điển hình về kết hợp chặt chẽ hai hình thức tác chiến phòng ngự và phản công trên cả quy mô chiến lược và chiến dịch thời nhà Lý chống quân Tống là:</a:t>
            </a:r>
          </a:p>
        </p:txBody>
      </p:sp>
      <p:sp>
        <p:nvSpPr>
          <p:cNvPr id="28" name="AutoShape 5">
            <a:extLst>
              <a:ext uri="{FF2B5EF4-FFF2-40B4-BE49-F238E27FC236}">
                <a16:creationId xmlns:a16="http://schemas.microsoft.com/office/drawing/2014/main" id="{32CDA5A9-CCF0-4232-BFA3-BA902E992F73}"/>
              </a:ext>
            </a:extLst>
          </p:cNvPr>
          <p:cNvSpPr>
            <a:spLocks noChangeArrowheads="1"/>
          </p:cNvSpPr>
          <p:nvPr/>
        </p:nvSpPr>
        <p:spPr bwMode="auto">
          <a:xfrm>
            <a:off x="4724400" y="2466975"/>
            <a:ext cx="4191000" cy="1271588"/>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a:defRPr/>
            </a:pPr>
            <a:r>
              <a:rPr lang="en-US" sz="2800" dirty="0">
                <a:latin typeface="Arial" charset="0"/>
              </a:rPr>
              <a:t>B. </a:t>
            </a:r>
            <a:r>
              <a:rPr lang="en-US" sz="2800" dirty="0" err="1">
                <a:latin typeface="Arial" charset="0"/>
              </a:rPr>
              <a:t>Trận</a:t>
            </a:r>
            <a:r>
              <a:rPr lang="en-US" sz="2800" dirty="0">
                <a:latin typeface="Arial" charset="0"/>
              </a:rPr>
              <a:t> </a:t>
            </a:r>
            <a:r>
              <a:rPr lang="en-US" sz="2800" dirty="0" err="1">
                <a:latin typeface="Arial" charset="0"/>
              </a:rPr>
              <a:t>phòng</a:t>
            </a:r>
            <a:r>
              <a:rPr lang="en-US" sz="2800" dirty="0">
                <a:latin typeface="Arial" charset="0"/>
              </a:rPr>
              <a:t> </a:t>
            </a:r>
            <a:r>
              <a:rPr lang="en-US" sz="2800" dirty="0" err="1">
                <a:latin typeface="Arial" charset="0"/>
              </a:rPr>
              <a:t>ngự</a:t>
            </a:r>
            <a:r>
              <a:rPr lang="en-US" sz="2800" dirty="0">
                <a:latin typeface="Arial" charset="0"/>
              </a:rPr>
              <a:t> </a:t>
            </a:r>
          </a:p>
          <a:p>
            <a:pPr algn="ctr">
              <a:defRPr/>
            </a:pPr>
            <a:r>
              <a:rPr lang="en-US" sz="2800" dirty="0" err="1">
                <a:latin typeface="Arial" charset="0"/>
              </a:rPr>
              <a:t>Như</a:t>
            </a:r>
            <a:r>
              <a:rPr lang="en-US" sz="2800" dirty="0">
                <a:latin typeface="Arial" charset="0"/>
              </a:rPr>
              <a:t> </a:t>
            </a:r>
            <a:r>
              <a:rPr lang="en-US" sz="2800" dirty="0" err="1">
                <a:latin typeface="Arial" charset="0"/>
              </a:rPr>
              <a:t>Nguyệt</a:t>
            </a:r>
            <a:endParaRPr lang="en-US" sz="2800" dirty="0">
              <a:latin typeface="Arial" charset="0"/>
            </a:endParaRPr>
          </a:p>
        </p:txBody>
      </p:sp>
      <p:sp>
        <p:nvSpPr>
          <p:cNvPr id="30" name="AutoShape 13">
            <a:extLst>
              <a:ext uri="{FF2B5EF4-FFF2-40B4-BE49-F238E27FC236}">
                <a16:creationId xmlns:a16="http://schemas.microsoft.com/office/drawing/2014/main" id="{C26B3FA7-FA42-42FB-A369-484076D70E98}"/>
              </a:ext>
            </a:extLst>
          </p:cNvPr>
          <p:cNvSpPr>
            <a:spLocks noChangeArrowheads="1"/>
          </p:cNvSpPr>
          <p:nvPr/>
        </p:nvSpPr>
        <p:spPr bwMode="auto">
          <a:xfrm>
            <a:off x="4724400" y="41910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800" dirty="0">
                <a:latin typeface="Arial" charset="0"/>
              </a:rPr>
              <a:t> D. </a:t>
            </a:r>
            <a:r>
              <a:rPr lang="en-US" sz="2800" dirty="0" err="1">
                <a:latin typeface="Arial" charset="0"/>
              </a:rPr>
              <a:t>Trận</a:t>
            </a:r>
            <a:r>
              <a:rPr lang="en-US" sz="2800" dirty="0">
                <a:latin typeface="Arial" charset="0"/>
              </a:rPr>
              <a:t> </a:t>
            </a:r>
            <a:r>
              <a:rPr lang="en-US" sz="2800" dirty="0" err="1">
                <a:latin typeface="Arial" charset="0"/>
              </a:rPr>
              <a:t>phòng</a:t>
            </a:r>
            <a:r>
              <a:rPr lang="en-US" sz="2800" dirty="0">
                <a:latin typeface="Arial" charset="0"/>
              </a:rPr>
              <a:t> </a:t>
            </a:r>
            <a:r>
              <a:rPr lang="en-US" sz="2800" dirty="0" err="1">
                <a:latin typeface="Arial" charset="0"/>
              </a:rPr>
              <a:t>ngự</a:t>
            </a:r>
            <a:endParaRPr lang="en-US" sz="2800" dirty="0">
              <a:latin typeface="Arial" charset="0"/>
            </a:endParaRPr>
          </a:p>
          <a:p>
            <a:pPr algn="ctr" eaLnBrk="1" hangingPunct="1">
              <a:defRPr/>
            </a:pPr>
            <a:r>
              <a:rPr lang="en-US" sz="2800" dirty="0">
                <a:latin typeface="Arial" charset="0"/>
              </a:rPr>
              <a:t> </a:t>
            </a:r>
            <a:r>
              <a:rPr lang="en-US" sz="2800" dirty="0" err="1">
                <a:latin typeface="Arial" charset="0"/>
              </a:rPr>
              <a:t>Đống</a:t>
            </a:r>
            <a:r>
              <a:rPr lang="en-US" sz="2800" dirty="0">
                <a:latin typeface="Arial" charset="0"/>
              </a:rPr>
              <a:t> Da</a:t>
            </a:r>
            <a:endParaRPr lang="en-US" sz="2800" b="1" dirty="0">
              <a:latin typeface="Times New Roman" pitchFamily="18" charset="0"/>
              <a:cs typeface="Times New Roman" pitchFamily="18" charset="0"/>
            </a:endParaRPr>
          </a:p>
        </p:txBody>
      </p:sp>
      <p:sp>
        <p:nvSpPr>
          <p:cNvPr id="26" name="AutoShape 13">
            <a:extLst>
              <a:ext uri="{FF2B5EF4-FFF2-40B4-BE49-F238E27FC236}">
                <a16:creationId xmlns:a16="http://schemas.microsoft.com/office/drawing/2014/main" id="{1BCAD875-D9A8-4F00-9AB0-EE838A1B9B88}"/>
              </a:ext>
            </a:extLst>
          </p:cNvPr>
          <p:cNvSpPr>
            <a:spLocks noChangeArrowheads="1"/>
          </p:cNvSpPr>
          <p:nvPr/>
        </p:nvSpPr>
        <p:spPr bwMode="auto">
          <a:xfrm>
            <a:off x="228600" y="2362200"/>
            <a:ext cx="4191000" cy="1343025"/>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a:defRPr/>
            </a:pPr>
            <a:r>
              <a:rPr lang="en-US" sz="2800" dirty="0">
                <a:latin typeface="Arial" charset="0"/>
              </a:rPr>
              <a:t> A. </a:t>
            </a:r>
            <a:r>
              <a:rPr lang="en-US" sz="2800" dirty="0" err="1">
                <a:latin typeface="Arial" charset="0"/>
              </a:rPr>
              <a:t>Trận</a:t>
            </a:r>
            <a:r>
              <a:rPr lang="en-US" sz="2800" dirty="0">
                <a:latin typeface="Arial" charset="0"/>
              </a:rPr>
              <a:t> </a:t>
            </a:r>
            <a:r>
              <a:rPr lang="en-US" sz="2800" dirty="0" err="1">
                <a:latin typeface="Arial" charset="0"/>
              </a:rPr>
              <a:t>phản</a:t>
            </a:r>
            <a:r>
              <a:rPr lang="en-US" sz="2800" dirty="0">
                <a:latin typeface="Arial" charset="0"/>
              </a:rPr>
              <a:t> </a:t>
            </a:r>
            <a:r>
              <a:rPr lang="en-US" sz="2800" dirty="0" err="1">
                <a:latin typeface="Arial" charset="0"/>
              </a:rPr>
              <a:t>công</a:t>
            </a:r>
            <a:r>
              <a:rPr lang="en-US" sz="2800" dirty="0">
                <a:latin typeface="Arial" charset="0"/>
              </a:rPr>
              <a:t> </a:t>
            </a:r>
          </a:p>
          <a:p>
            <a:pPr algn="ctr">
              <a:defRPr/>
            </a:pPr>
            <a:r>
              <a:rPr lang="en-US" sz="2800" dirty="0">
                <a:latin typeface="Arial" charset="0"/>
              </a:rPr>
              <a:t>Chi </a:t>
            </a:r>
            <a:r>
              <a:rPr lang="en-US" sz="2800" dirty="0" err="1">
                <a:latin typeface="Arial" charset="0"/>
              </a:rPr>
              <a:t>Lăng</a:t>
            </a:r>
            <a:endParaRPr lang="vi-VN" sz="2800" b="1" dirty="0">
              <a:latin typeface="Arial" charset="0"/>
            </a:endParaRPr>
          </a:p>
        </p:txBody>
      </p:sp>
      <p:sp>
        <p:nvSpPr>
          <p:cNvPr id="29" name="AutoShape 13">
            <a:extLst>
              <a:ext uri="{FF2B5EF4-FFF2-40B4-BE49-F238E27FC236}">
                <a16:creationId xmlns:a16="http://schemas.microsoft.com/office/drawing/2014/main" id="{1A76ED67-0BF4-4700-BD14-508EE4F56BE1}"/>
              </a:ext>
            </a:extLst>
          </p:cNvPr>
          <p:cNvSpPr>
            <a:spLocks noChangeArrowheads="1"/>
          </p:cNvSpPr>
          <p:nvPr/>
        </p:nvSpPr>
        <p:spPr bwMode="auto">
          <a:xfrm>
            <a:off x="228600" y="41910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a:defRPr/>
            </a:pPr>
            <a:r>
              <a:rPr lang="en-US" sz="2800" dirty="0">
                <a:latin typeface="Arial" charset="0"/>
              </a:rPr>
              <a:t> C. </a:t>
            </a:r>
            <a:r>
              <a:rPr lang="en-US" sz="2800" dirty="0" err="1">
                <a:latin typeface="Arial" charset="0"/>
              </a:rPr>
              <a:t>Trận</a:t>
            </a:r>
            <a:r>
              <a:rPr lang="en-US" sz="2800" dirty="0">
                <a:latin typeface="Arial" charset="0"/>
              </a:rPr>
              <a:t> </a:t>
            </a:r>
            <a:r>
              <a:rPr lang="en-US" sz="2800" dirty="0" err="1">
                <a:latin typeface="Arial" charset="0"/>
              </a:rPr>
              <a:t>phản</a:t>
            </a:r>
            <a:r>
              <a:rPr lang="en-US" sz="2800" dirty="0">
                <a:latin typeface="Arial" charset="0"/>
              </a:rPr>
              <a:t> </a:t>
            </a:r>
            <a:r>
              <a:rPr lang="en-US" sz="2800" dirty="0" err="1">
                <a:latin typeface="Arial" charset="0"/>
              </a:rPr>
              <a:t>công</a:t>
            </a:r>
            <a:r>
              <a:rPr lang="en-US" sz="2800" dirty="0">
                <a:latin typeface="Arial" charset="0"/>
              </a:rPr>
              <a:t> </a:t>
            </a:r>
          </a:p>
          <a:p>
            <a:pPr algn="ctr">
              <a:defRPr/>
            </a:pPr>
            <a:r>
              <a:rPr lang="en-US" sz="2800" dirty="0" err="1">
                <a:latin typeface="Arial" charset="0"/>
              </a:rPr>
              <a:t>Ngọc</a:t>
            </a:r>
            <a:r>
              <a:rPr lang="en-US" sz="2800" dirty="0">
                <a:latin typeface="Arial" charset="0"/>
              </a:rPr>
              <a:t> </a:t>
            </a:r>
            <a:r>
              <a:rPr lang="en-US" sz="2800" dirty="0" err="1">
                <a:latin typeface="Arial" charset="0"/>
              </a:rPr>
              <a:t>Hồi</a:t>
            </a:r>
            <a:endParaRPr lang="vi-VN" sz="2800" b="1" dirty="0">
              <a:latin typeface="Arial" charset="0"/>
            </a:endParaRPr>
          </a:p>
        </p:txBody>
      </p:sp>
      <p:sp>
        <p:nvSpPr>
          <p:cNvPr id="52231" name="Text Box 16">
            <a:extLst>
              <a:ext uri="{FF2B5EF4-FFF2-40B4-BE49-F238E27FC236}">
                <a16:creationId xmlns:a16="http://schemas.microsoft.com/office/drawing/2014/main" id="{4AE46C5C-A794-443D-A53B-D85E285C439E}"/>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25</a:t>
            </a:r>
          </a:p>
        </p:txBody>
      </p:sp>
    </p:spTree>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Text Box 4">
            <a:extLst>
              <a:ext uri="{FF2B5EF4-FFF2-40B4-BE49-F238E27FC236}">
                <a16:creationId xmlns:a16="http://schemas.microsoft.com/office/drawing/2014/main" id="{C17BD426-329E-4407-85FE-EE9ED8902A38}"/>
              </a:ext>
            </a:extLst>
          </p:cNvPr>
          <p:cNvSpPr txBox="1">
            <a:spLocks noChangeArrowheads="1"/>
          </p:cNvSpPr>
          <p:nvPr/>
        </p:nvSpPr>
        <p:spPr bwMode="auto">
          <a:xfrm>
            <a:off x="1298575" y="1228725"/>
            <a:ext cx="7921625"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900"/>
              <a:t>Chiến dịch phòng ngự của NTQS Việt Nam được hình thành trong kháng chiến:</a:t>
            </a:r>
          </a:p>
        </p:txBody>
      </p:sp>
      <p:sp>
        <p:nvSpPr>
          <p:cNvPr id="65541" name="AutoShape 5">
            <a:extLst>
              <a:ext uri="{FF2B5EF4-FFF2-40B4-BE49-F238E27FC236}">
                <a16:creationId xmlns:a16="http://schemas.microsoft.com/office/drawing/2014/main" id="{F1EC0019-2173-4770-818B-C5B8F182E2DF}"/>
              </a:ext>
            </a:extLst>
          </p:cNvPr>
          <p:cNvSpPr>
            <a:spLocks noChangeArrowheads="1"/>
          </p:cNvSpPr>
          <p:nvPr/>
        </p:nvSpPr>
        <p:spPr bwMode="auto">
          <a:xfrm>
            <a:off x="4724400" y="41910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defRPr/>
            </a:pPr>
            <a:r>
              <a:rPr lang="en-US" sz="2800" dirty="0">
                <a:latin typeface="Arial" charset="0"/>
              </a:rPr>
              <a:t>D. C</a:t>
            </a:r>
            <a:r>
              <a:rPr lang="vi-VN" sz="2800" dirty="0">
                <a:latin typeface="Arial" charset="0"/>
              </a:rPr>
              <a:t>hống </a:t>
            </a:r>
            <a:r>
              <a:rPr lang="en-US" sz="2800" dirty="0" err="1">
                <a:latin typeface="Arial" charset="0"/>
              </a:rPr>
              <a:t>đế</a:t>
            </a:r>
            <a:r>
              <a:rPr lang="en-US" sz="2800" dirty="0">
                <a:latin typeface="Arial" charset="0"/>
              </a:rPr>
              <a:t> </a:t>
            </a:r>
            <a:r>
              <a:rPr lang="en-US" sz="2800" dirty="0" err="1">
                <a:latin typeface="Arial" charset="0"/>
              </a:rPr>
              <a:t>quốc</a:t>
            </a:r>
            <a:r>
              <a:rPr lang="en-US" sz="2800" dirty="0">
                <a:latin typeface="Arial" charset="0"/>
              </a:rPr>
              <a:t> </a:t>
            </a:r>
            <a:r>
              <a:rPr lang="vi-VN" sz="2800" dirty="0">
                <a:latin typeface="Arial" charset="0"/>
              </a:rPr>
              <a:t>Mỹ</a:t>
            </a:r>
            <a:endParaRPr lang="en-US" sz="2800" dirty="0">
              <a:latin typeface="Arial" charset="0"/>
            </a:endParaRPr>
          </a:p>
        </p:txBody>
      </p:sp>
      <p:sp>
        <p:nvSpPr>
          <p:cNvPr id="65549" name="AutoShape 13">
            <a:extLst>
              <a:ext uri="{FF2B5EF4-FFF2-40B4-BE49-F238E27FC236}">
                <a16:creationId xmlns:a16="http://schemas.microsoft.com/office/drawing/2014/main" id="{ACCFB2CA-C53E-4DFB-A4BE-36944BE2A1D0}"/>
              </a:ext>
            </a:extLst>
          </p:cNvPr>
          <p:cNvSpPr>
            <a:spLocks noChangeArrowheads="1"/>
          </p:cNvSpPr>
          <p:nvPr/>
        </p:nvSpPr>
        <p:spPr bwMode="auto">
          <a:xfrm>
            <a:off x="4724400" y="23622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a:defRPr/>
            </a:pPr>
            <a:r>
              <a:rPr lang="en-US" sz="2800" dirty="0">
                <a:latin typeface="Arial" charset="0"/>
              </a:rPr>
              <a:t> B. </a:t>
            </a:r>
            <a:r>
              <a:rPr lang="en-US" sz="2800" dirty="0" err="1">
                <a:latin typeface="Arial" charset="0"/>
              </a:rPr>
              <a:t>Chống</a:t>
            </a:r>
            <a:r>
              <a:rPr lang="en-US" sz="2800" dirty="0">
                <a:latin typeface="Arial" charset="0"/>
              </a:rPr>
              <a:t> </a:t>
            </a:r>
            <a:r>
              <a:rPr lang="en-US" sz="2800" dirty="0" err="1">
                <a:latin typeface="Arial" charset="0"/>
              </a:rPr>
              <a:t>quân</a:t>
            </a:r>
            <a:r>
              <a:rPr lang="en-US" sz="2800" dirty="0">
                <a:latin typeface="Arial" charset="0"/>
              </a:rPr>
              <a:t> </a:t>
            </a:r>
            <a:r>
              <a:rPr lang="en-US" sz="2800" dirty="0" err="1">
                <a:latin typeface="Arial" charset="0"/>
              </a:rPr>
              <a:t>Nguyên</a:t>
            </a:r>
            <a:endParaRPr lang="vi-VN" sz="2800" b="1" dirty="0">
              <a:latin typeface="Arial" charset="0"/>
            </a:endParaRPr>
          </a:p>
        </p:txBody>
      </p:sp>
      <p:sp>
        <p:nvSpPr>
          <p:cNvPr id="26" name="AutoShape 13">
            <a:extLst>
              <a:ext uri="{FF2B5EF4-FFF2-40B4-BE49-F238E27FC236}">
                <a16:creationId xmlns:a16="http://schemas.microsoft.com/office/drawing/2014/main" id="{6FFA009C-0656-47EF-BD99-8F6B1F3157ED}"/>
              </a:ext>
            </a:extLst>
          </p:cNvPr>
          <p:cNvSpPr>
            <a:spLocks noChangeArrowheads="1"/>
          </p:cNvSpPr>
          <p:nvPr/>
        </p:nvSpPr>
        <p:spPr bwMode="auto">
          <a:xfrm>
            <a:off x="228600" y="2387600"/>
            <a:ext cx="4191000" cy="1347788"/>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800" dirty="0">
                <a:latin typeface="Arial" charset="0"/>
              </a:rPr>
              <a:t> A. </a:t>
            </a:r>
            <a:r>
              <a:rPr lang="en-US" sz="2800" dirty="0" err="1">
                <a:latin typeface="Arial" charset="0"/>
              </a:rPr>
              <a:t>Chống</a:t>
            </a:r>
            <a:r>
              <a:rPr lang="en-US" sz="2800" dirty="0">
                <a:latin typeface="Arial" charset="0"/>
              </a:rPr>
              <a:t> </a:t>
            </a:r>
            <a:r>
              <a:rPr lang="en-US" sz="2800" dirty="0" err="1">
                <a:latin typeface="Arial" charset="0"/>
              </a:rPr>
              <a:t>quân</a:t>
            </a:r>
            <a:r>
              <a:rPr lang="en-US" sz="2800" dirty="0">
                <a:latin typeface="Arial" charset="0"/>
              </a:rPr>
              <a:t> </a:t>
            </a:r>
            <a:r>
              <a:rPr lang="en-US" sz="2800" dirty="0" err="1">
                <a:latin typeface="Arial" charset="0"/>
              </a:rPr>
              <a:t>Tống</a:t>
            </a:r>
            <a:endParaRPr lang="en-US" sz="2800" b="1" dirty="0">
              <a:latin typeface="Times New Roman" pitchFamily="18" charset="0"/>
              <a:cs typeface="Times New Roman" pitchFamily="18" charset="0"/>
            </a:endParaRPr>
          </a:p>
        </p:txBody>
      </p:sp>
      <p:sp>
        <p:nvSpPr>
          <p:cNvPr id="27" name="AutoShape 13">
            <a:extLst>
              <a:ext uri="{FF2B5EF4-FFF2-40B4-BE49-F238E27FC236}">
                <a16:creationId xmlns:a16="http://schemas.microsoft.com/office/drawing/2014/main" id="{5FA72B1A-AB63-426A-B307-5CFAEB91C52E}"/>
              </a:ext>
            </a:extLst>
          </p:cNvPr>
          <p:cNvSpPr>
            <a:spLocks noChangeArrowheads="1"/>
          </p:cNvSpPr>
          <p:nvPr/>
        </p:nvSpPr>
        <p:spPr bwMode="auto">
          <a:xfrm>
            <a:off x="254000" y="41910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800" dirty="0">
                <a:latin typeface="Arial" charset="0"/>
              </a:rPr>
              <a:t> C. </a:t>
            </a:r>
            <a:r>
              <a:rPr lang="en-US" sz="2800" dirty="0" err="1">
                <a:latin typeface="Arial" charset="0"/>
              </a:rPr>
              <a:t>Chống</a:t>
            </a:r>
            <a:r>
              <a:rPr lang="en-US" sz="2800" dirty="0">
                <a:latin typeface="Arial" charset="0"/>
              </a:rPr>
              <a:t> </a:t>
            </a:r>
            <a:r>
              <a:rPr lang="en-US" sz="2800" dirty="0" err="1">
                <a:latin typeface="Arial" charset="0"/>
              </a:rPr>
              <a:t>thực</a:t>
            </a:r>
            <a:r>
              <a:rPr lang="en-US" sz="2800" dirty="0">
                <a:latin typeface="Arial" charset="0"/>
              </a:rPr>
              <a:t> </a:t>
            </a:r>
            <a:r>
              <a:rPr lang="en-US" sz="2800" dirty="0" err="1">
                <a:latin typeface="Arial" charset="0"/>
              </a:rPr>
              <a:t>dân</a:t>
            </a:r>
            <a:r>
              <a:rPr lang="en-US" sz="2800" dirty="0">
                <a:latin typeface="Arial" charset="0"/>
              </a:rPr>
              <a:t> </a:t>
            </a:r>
            <a:r>
              <a:rPr lang="vi-VN" sz="2800" dirty="0">
                <a:latin typeface="Arial" charset="0"/>
              </a:rPr>
              <a:t>Pháp</a:t>
            </a:r>
            <a:endParaRPr lang="en-US" sz="2800" b="1" dirty="0">
              <a:latin typeface="Times New Roman" pitchFamily="18" charset="0"/>
              <a:cs typeface="Times New Roman" pitchFamily="18" charset="0"/>
            </a:endParaRPr>
          </a:p>
        </p:txBody>
      </p:sp>
      <p:sp>
        <p:nvSpPr>
          <p:cNvPr id="54279" name="Text Box 16">
            <a:extLst>
              <a:ext uri="{FF2B5EF4-FFF2-40B4-BE49-F238E27FC236}">
                <a16:creationId xmlns:a16="http://schemas.microsoft.com/office/drawing/2014/main" id="{8801ACDB-0F3E-46DE-A6D3-C8194C60B4E5}"/>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26</a:t>
            </a:r>
          </a:p>
        </p:txBody>
      </p:sp>
    </p:spTree>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Text Box 4">
            <a:extLst>
              <a:ext uri="{FF2B5EF4-FFF2-40B4-BE49-F238E27FC236}">
                <a16:creationId xmlns:a16="http://schemas.microsoft.com/office/drawing/2014/main" id="{33387CCD-BE59-4489-99EF-5B834EC1F8C5}"/>
              </a:ext>
            </a:extLst>
          </p:cNvPr>
          <p:cNvSpPr txBox="1">
            <a:spLocks noChangeArrowheads="1"/>
          </p:cNvSpPr>
          <p:nvPr/>
        </p:nvSpPr>
        <p:spPr bwMode="auto">
          <a:xfrm>
            <a:off x="1752600" y="1208088"/>
            <a:ext cx="6705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3000"/>
              <a:t>Cuộc kháng chiến chống quân Minh do nhà Hồ lãnh đạo thất bại là do:</a:t>
            </a:r>
          </a:p>
        </p:txBody>
      </p:sp>
      <p:sp>
        <p:nvSpPr>
          <p:cNvPr id="65541" name="AutoShape 5">
            <a:extLst>
              <a:ext uri="{FF2B5EF4-FFF2-40B4-BE49-F238E27FC236}">
                <a16:creationId xmlns:a16="http://schemas.microsoft.com/office/drawing/2014/main" id="{B797C554-C5E2-4CAF-B051-8B5E42261680}"/>
              </a:ext>
            </a:extLst>
          </p:cNvPr>
          <p:cNvSpPr>
            <a:spLocks noChangeArrowheads="1"/>
          </p:cNvSpPr>
          <p:nvPr/>
        </p:nvSpPr>
        <p:spPr bwMode="auto">
          <a:xfrm>
            <a:off x="228600" y="23622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marL="457200" indent="-457200" algn="ctr">
              <a:buFontTx/>
              <a:buAutoNum type="alphaUcPeriod"/>
              <a:defRPr/>
            </a:pPr>
            <a:r>
              <a:rPr lang="en-US" sz="2400" dirty="0" err="1">
                <a:latin typeface="Arial" charset="0"/>
              </a:rPr>
              <a:t>Nhà</a:t>
            </a:r>
            <a:r>
              <a:rPr lang="en-US" sz="2400" dirty="0">
                <a:latin typeface="Arial" charset="0"/>
              </a:rPr>
              <a:t> </a:t>
            </a:r>
            <a:r>
              <a:rPr lang="en-US" sz="2400" dirty="0" err="1">
                <a:latin typeface="Arial" charset="0"/>
              </a:rPr>
              <a:t>Hồ</a:t>
            </a:r>
            <a:r>
              <a:rPr lang="en-US" sz="2400" dirty="0">
                <a:latin typeface="Arial" charset="0"/>
              </a:rPr>
              <a:t> </a:t>
            </a:r>
            <a:r>
              <a:rPr lang="en-US" sz="2400" dirty="0" err="1">
                <a:latin typeface="Arial" charset="0"/>
              </a:rPr>
              <a:t>đã</a:t>
            </a:r>
            <a:r>
              <a:rPr lang="en-US" sz="2400" dirty="0">
                <a:latin typeface="Arial" charset="0"/>
              </a:rPr>
              <a:t> </a:t>
            </a:r>
            <a:r>
              <a:rPr lang="en-US" sz="2400" dirty="0" err="1">
                <a:latin typeface="Arial" charset="0"/>
              </a:rPr>
              <a:t>qúa</a:t>
            </a:r>
            <a:r>
              <a:rPr lang="en-US" sz="2400" dirty="0">
                <a:latin typeface="Arial" charset="0"/>
              </a:rPr>
              <a:t> </a:t>
            </a:r>
            <a:r>
              <a:rPr lang="en-US" sz="2400" dirty="0" err="1">
                <a:latin typeface="Arial" charset="0"/>
              </a:rPr>
              <a:t>thiên</a:t>
            </a:r>
            <a:r>
              <a:rPr lang="en-US" sz="2400" dirty="0">
                <a:latin typeface="Arial" charset="0"/>
              </a:rPr>
              <a:t> </a:t>
            </a:r>
            <a:r>
              <a:rPr lang="en-US" sz="2400" dirty="0" err="1">
                <a:latin typeface="Arial" charset="0"/>
              </a:rPr>
              <a:t>về</a:t>
            </a:r>
            <a:endParaRPr lang="en-US" sz="2400" dirty="0">
              <a:latin typeface="Arial" charset="0"/>
            </a:endParaRPr>
          </a:p>
          <a:p>
            <a:pPr algn="ctr">
              <a:defRPr/>
            </a:pPr>
            <a:r>
              <a:rPr lang="en-US" sz="2400" dirty="0">
                <a:latin typeface="Arial" charset="0"/>
              </a:rPr>
              <a:t> </a:t>
            </a:r>
            <a:r>
              <a:rPr lang="en-US" sz="2400" dirty="0" err="1">
                <a:latin typeface="Arial" charset="0"/>
              </a:rPr>
              <a:t>phòng</a:t>
            </a:r>
            <a:r>
              <a:rPr lang="en-US" sz="2400" dirty="0">
                <a:latin typeface="Arial" charset="0"/>
              </a:rPr>
              <a:t> </a:t>
            </a:r>
            <a:r>
              <a:rPr lang="en-US" sz="2400" dirty="0" err="1">
                <a:latin typeface="Arial" charset="0"/>
              </a:rPr>
              <a:t>thủ</a:t>
            </a:r>
            <a:r>
              <a:rPr lang="en-US" sz="2400" dirty="0">
                <a:latin typeface="Arial" charset="0"/>
              </a:rPr>
              <a:t>, </a:t>
            </a:r>
            <a:r>
              <a:rPr lang="en-US" sz="2400" dirty="0" err="1">
                <a:latin typeface="Arial" charset="0"/>
              </a:rPr>
              <a:t>không</a:t>
            </a:r>
            <a:r>
              <a:rPr lang="en-US" sz="2400" dirty="0">
                <a:latin typeface="Arial" charset="0"/>
              </a:rPr>
              <a:t> </a:t>
            </a:r>
            <a:r>
              <a:rPr lang="en-US" sz="2400" dirty="0" err="1">
                <a:latin typeface="Arial" charset="0"/>
              </a:rPr>
              <a:t>phát</a:t>
            </a:r>
            <a:r>
              <a:rPr lang="en-US" sz="2400" dirty="0">
                <a:latin typeface="Arial" charset="0"/>
              </a:rPr>
              <a:t> </a:t>
            </a:r>
            <a:r>
              <a:rPr lang="en-US" sz="2400" dirty="0" err="1">
                <a:latin typeface="Arial" charset="0"/>
              </a:rPr>
              <a:t>động</a:t>
            </a:r>
            <a:endParaRPr lang="en-US" sz="2400" dirty="0">
              <a:latin typeface="Arial" charset="0"/>
            </a:endParaRPr>
          </a:p>
          <a:p>
            <a:pPr algn="ctr">
              <a:defRPr/>
            </a:pPr>
            <a:r>
              <a:rPr lang="en-US" sz="2400" dirty="0">
                <a:latin typeface="Arial" charset="0"/>
              </a:rPr>
              <a:t> </a:t>
            </a:r>
            <a:r>
              <a:rPr lang="en-US" sz="2400" dirty="0" err="1">
                <a:latin typeface="Arial" charset="0"/>
              </a:rPr>
              <a:t>được</a:t>
            </a:r>
            <a:r>
              <a:rPr lang="en-US" sz="2400" dirty="0">
                <a:latin typeface="Arial" charset="0"/>
              </a:rPr>
              <a:t> </a:t>
            </a:r>
            <a:r>
              <a:rPr lang="en-US" sz="2400" dirty="0" err="1">
                <a:latin typeface="Arial" charset="0"/>
              </a:rPr>
              <a:t>toàn</a:t>
            </a:r>
            <a:r>
              <a:rPr lang="en-US" sz="2400" dirty="0">
                <a:latin typeface="Arial" charset="0"/>
              </a:rPr>
              <a:t> </a:t>
            </a:r>
            <a:r>
              <a:rPr lang="en-US" sz="2400" dirty="0" err="1">
                <a:latin typeface="Arial" charset="0"/>
              </a:rPr>
              <a:t>dân</a:t>
            </a:r>
            <a:r>
              <a:rPr lang="en-US" sz="2400" dirty="0">
                <a:latin typeface="Arial" charset="0"/>
              </a:rPr>
              <a:t> </a:t>
            </a:r>
            <a:r>
              <a:rPr lang="en-US" sz="2400" dirty="0" err="1">
                <a:latin typeface="Arial" charset="0"/>
              </a:rPr>
              <a:t>đánh</a:t>
            </a:r>
            <a:r>
              <a:rPr lang="en-US" sz="2400" dirty="0">
                <a:latin typeface="Arial" charset="0"/>
              </a:rPr>
              <a:t> </a:t>
            </a:r>
            <a:r>
              <a:rPr lang="en-US" sz="2400" dirty="0" err="1">
                <a:latin typeface="Arial" charset="0"/>
              </a:rPr>
              <a:t>giặc</a:t>
            </a:r>
            <a:endParaRPr lang="en-US" sz="2400" dirty="0">
              <a:latin typeface="Arial" charset="0"/>
            </a:endParaRPr>
          </a:p>
        </p:txBody>
      </p:sp>
      <p:sp>
        <p:nvSpPr>
          <p:cNvPr id="65546" name="AutoShape 10">
            <a:extLst>
              <a:ext uri="{FF2B5EF4-FFF2-40B4-BE49-F238E27FC236}">
                <a16:creationId xmlns:a16="http://schemas.microsoft.com/office/drawing/2014/main" id="{00AC04AA-DA82-4F3E-9B57-A7E2ABB49677}"/>
              </a:ext>
            </a:extLst>
          </p:cNvPr>
          <p:cNvSpPr>
            <a:spLocks noChangeArrowheads="1"/>
          </p:cNvSpPr>
          <p:nvPr/>
        </p:nvSpPr>
        <p:spPr bwMode="auto">
          <a:xfrm>
            <a:off x="228600" y="41910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C. </a:t>
            </a:r>
            <a:r>
              <a:rPr lang="en-US" sz="2400" dirty="0" err="1">
                <a:latin typeface="Arial" charset="0"/>
              </a:rPr>
              <a:t>Nhà</a:t>
            </a:r>
            <a:r>
              <a:rPr lang="en-US" sz="2400" dirty="0">
                <a:latin typeface="Arial" charset="0"/>
              </a:rPr>
              <a:t> </a:t>
            </a:r>
            <a:r>
              <a:rPr lang="en-US" sz="2400" dirty="0" err="1">
                <a:latin typeface="Arial" charset="0"/>
              </a:rPr>
              <a:t>Hồ</a:t>
            </a:r>
            <a:r>
              <a:rPr lang="en-US" sz="2400" dirty="0">
                <a:latin typeface="Arial" charset="0"/>
              </a:rPr>
              <a:t> </a:t>
            </a:r>
            <a:r>
              <a:rPr lang="en-US" sz="2400" dirty="0" err="1">
                <a:latin typeface="Arial" charset="0"/>
              </a:rPr>
              <a:t>đã</a:t>
            </a:r>
            <a:r>
              <a:rPr lang="en-US" sz="2400" dirty="0">
                <a:latin typeface="Arial" charset="0"/>
              </a:rPr>
              <a:t> </a:t>
            </a:r>
            <a:r>
              <a:rPr lang="en-US" sz="2400" dirty="0" err="1">
                <a:latin typeface="Arial" charset="0"/>
              </a:rPr>
              <a:t>tích</a:t>
            </a:r>
            <a:r>
              <a:rPr lang="en-US" sz="2400" dirty="0">
                <a:latin typeface="Arial" charset="0"/>
              </a:rPr>
              <a:t> </a:t>
            </a:r>
            <a:r>
              <a:rPr lang="en-US" sz="2400" dirty="0" err="1">
                <a:latin typeface="Arial" charset="0"/>
              </a:rPr>
              <a:t>cực</a:t>
            </a:r>
            <a:r>
              <a:rPr lang="en-US" sz="2400" dirty="0">
                <a:latin typeface="Arial" charset="0"/>
              </a:rPr>
              <a:t> </a:t>
            </a:r>
            <a:r>
              <a:rPr lang="en-US" sz="2400" dirty="0" err="1">
                <a:latin typeface="Arial" charset="0"/>
              </a:rPr>
              <a:t>tiến</a:t>
            </a:r>
            <a:endParaRPr lang="en-US" sz="2400" dirty="0">
              <a:latin typeface="Arial" charset="0"/>
            </a:endParaRPr>
          </a:p>
          <a:p>
            <a:pPr algn="ctr" eaLnBrk="1" hangingPunct="1">
              <a:defRPr/>
            </a:pPr>
            <a:r>
              <a:rPr lang="en-US" sz="2400" dirty="0">
                <a:latin typeface="Arial" charset="0"/>
              </a:rPr>
              <a:t> </a:t>
            </a:r>
            <a:r>
              <a:rPr lang="en-US" sz="2400" dirty="0" err="1">
                <a:latin typeface="Arial" charset="0"/>
              </a:rPr>
              <a:t>công</a:t>
            </a:r>
            <a:r>
              <a:rPr lang="en-US" sz="2400" dirty="0">
                <a:latin typeface="Arial" charset="0"/>
              </a:rPr>
              <a:t> </a:t>
            </a:r>
            <a:r>
              <a:rPr lang="en-US" sz="2400" dirty="0" err="1">
                <a:latin typeface="Arial" charset="0"/>
              </a:rPr>
              <a:t>nhưng</a:t>
            </a:r>
            <a:r>
              <a:rPr lang="en-US" sz="2400" dirty="0">
                <a:latin typeface="Arial" charset="0"/>
              </a:rPr>
              <a:t> </a:t>
            </a:r>
            <a:r>
              <a:rPr lang="en-US" sz="2400" dirty="0" err="1">
                <a:latin typeface="Arial" charset="0"/>
              </a:rPr>
              <a:t>quân</a:t>
            </a:r>
            <a:r>
              <a:rPr lang="en-US" sz="2400" dirty="0">
                <a:latin typeface="Arial" charset="0"/>
              </a:rPr>
              <a:t> Minh </a:t>
            </a:r>
          </a:p>
          <a:p>
            <a:pPr algn="ctr" eaLnBrk="1" hangingPunct="1">
              <a:defRPr/>
            </a:pPr>
            <a:r>
              <a:rPr lang="en-US" sz="2400" dirty="0" err="1">
                <a:latin typeface="Arial" charset="0"/>
              </a:rPr>
              <a:t>quá</a:t>
            </a:r>
            <a:r>
              <a:rPr lang="en-US" sz="2400" dirty="0">
                <a:latin typeface="Arial" charset="0"/>
              </a:rPr>
              <a:t> </a:t>
            </a:r>
            <a:r>
              <a:rPr lang="en-US" sz="2400" dirty="0" err="1">
                <a:latin typeface="Arial" charset="0"/>
              </a:rPr>
              <a:t>mạnh</a:t>
            </a:r>
            <a:endParaRPr lang="en-US" sz="2400" b="1" dirty="0">
              <a:latin typeface="Arial" charset="0"/>
            </a:endParaRPr>
          </a:p>
        </p:txBody>
      </p:sp>
      <p:sp>
        <p:nvSpPr>
          <p:cNvPr id="27" name="AutoShape 10">
            <a:extLst>
              <a:ext uri="{FF2B5EF4-FFF2-40B4-BE49-F238E27FC236}">
                <a16:creationId xmlns:a16="http://schemas.microsoft.com/office/drawing/2014/main" id="{738447E4-EBF6-4330-AA98-57C7C9C68A0E}"/>
              </a:ext>
            </a:extLst>
          </p:cNvPr>
          <p:cNvSpPr>
            <a:spLocks noChangeArrowheads="1"/>
          </p:cNvSpPr>
          <p:nvPr/>
        </p:nvSpPr>
        <p:spPr bwMode="auto">
          <a:xfrm>
            <a:off x="4724400" y="23622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B. </a:t>
            </a:r>
            <a:r>
              <a:rPr lang="en-US" sz="2400" dirty="0" err="1">
                <a:latin typeface="Arial" charset="0"/>
              </a:rPr>
              <a:t>Nhà</a:t>
            </a:r>
            <a:r>
              <a:rPr lang="en-US" sz="2400" dirty="0">
                <a:latin typeface="Arial" charset="0"/>
              </a:rPr>
              <a:t> </a:t>
            </a:r>
            <a:r>
              <a:rPr lang="en-US" sz="2400" dirty="0" err="1">
                <a:latin typeface="Arial" charset="0"/>
              </a:rPr>
              <a:t>Hồ</a:t>
            </a:r>
            <a:r>
              <a:rPr lang="en-US" sz="2400" dirty="0">
                <a:latin typeface="Arial" charset="0"/>
              </a:rPr>
              <a:t> </a:t>
            </a:r>
            <a:r>
              <a:rPr lang="en-US" sz="2400" dirty="0" err="1">
                <a:latin typeface="Arial" charset="0"/>
              </a:rPr>
              <a:t>quá</a:t>
            </a:r>
            <a:r>
              <a:rPr lang="en-US" sz="2400" dirty="0">
                <a:latin typeface="Arial" charset="0"/>
              </a:rPr>
              <a:t> </a:t>
            </a:r>
            <a:r>
              <a:rPr lang="en-US" sz="2400" dirty="0" err="1">
                <a:latin typeface="Arial" charset="0"/>
              </a:rPr>
              <a:t>thiên</a:t>
            </a:r>
            <a:r>
              <a:rPr lang="en-US" sz="2400" dirty="0">
                <a:latin typeface="Arial" charset="0"/>
              </a:rPr>
              <a:t> </a:t>
            </a:r>
            <a:r>
              <a:rPr lang="en-US" sz="2400" dirty="0" err="1">
                <a:latin typeface="Arial" charset="0"/>
              </a:rPr>
              <a:t>về</a:t>
            </a:r>
            <a:endParaRPr lang="en-US" sz="2400" dirty="0">
              <a:latin typeface="Arial" charset="0"/>
            </a:endParaRPr>
          </a:p>
          <a:p>
            <a:pPr algn="ctr" eaLnBrk="1" hangingPunct="1">
              <a:defRPr/>
            </a:pPr>
            <a:r>
              <a:rPr lang="en-US" sz="2400" dirty="0">
                <a:latin typeface="Arial" charset="0"/>
              </a:rPr>
              <a:t> </a:t>
            </a:r>
            <a:r>
              <a:rPr lang="en-US" sz="2400" dirty="0" err="1">
                <a:latin typeface="Arial" charset="0"/>
              </a:rPr>
              <a:t>tiến</a:t>
            </a:r>
            <a:r>
              <a:rPr lang="en-US" sz="2400" dirty="0">
                <a:latin typeface="Arial" charset="0"/>
              </a:rPr>
              <a:t> </a:t>
            </a:r>
            <a:r>
              <a:rPr lang="en-US" sz="2400" dirty="0" err="1">
                <a:latin typeface="Arial" charset="0"/>
              </a:rPr>
              <a:t>công</a:t>
            </a:r>
            <a:r>
              <a:rPr lang="en-US" sz="2400" dirty="0">
                <a:latin typeface="Arial" charset="0"/>
              </a:rPr>
              <a:t>, </a:t>
            </a:r>
            <a:r>
              <a:rPr lang="en-US" sz="2400" dirty="0" err="1">
                <a:latin typeface="Arial" charset="0"/>
              </a:rPr>
              <a:t>không</a:t>
            </a:r>
            <a:r>
              <a:rPr lang="en-US" sz="2400" dirty="0">
                <a:latin typeface="Arial" charset="0"/>
              </a:rPr>
              <a:t> lo </a:t>
            </a:r>
            <a:r>
              <a:rPr lang="en-US" sz="2400" dirty="0" err="1">
                <a:latin typeface="Arial" charset="0"/>
              </a:rPr>
              <a:t>phòng</a:t>
            </a:r>
            <a:r>
              <a:rPr lang="en-US" sz="2400" dirty="0">
                <a:latin typeface="Arial" charset="0"/>
              </a:rPr>
              <a:t> </a:t>
            </a:r>
          </a:p>
          <a:p>
            <a:pPr algn="ctr" eaLnBrk="1" hangingPunct="1">
              <a:defRPr/>
            </a:pPr>
            <a:r>
              <a:rPr lang="en-US" sz="2400" dirty="0" err="1">
                <a:latin typeface="Arial" charset="0"/>
              </a:rPr>
              <a:t>thủ</a:t>
            </a:r>
            <a:r>
              <a:rPr lang="en-US" sz="2400" dirty="0">
                <a:latin typeface="Arial" charset="0"/>
              </a:rPr>
              <a:t> </a:t>
            </a:r>
            <a:r>
              <a:rPr lang="en-US" sz="2400" dirty="0" err="1">
                <a:latin typeface="Arial" charset="0"/>
              </a:rPr>
              <a:t>từ</a:t>
            </a:r>
            <a:r>
              <a:rPr lang="en-US" sz="2400" dirty="0">
                <a:latin typeface="Arial" charset="0"/>
              </a:rPr>
              <a:t> </a:t>
            </a:r>
            <a:r>
              <a:rPr lang="en-US" sz="2400" dirty="0" err="1">
                <a:latin typeface="Arial" charset="0"/>
              </a:rPr>
              <a:t>xa</a:t>
            </a:r>
            <a:r>
              <a:rPr lang="en-US" sz="2400" dirty="0">
                <a:latin typeface="Arial" charset="0"/>
              </a:rPr>
              <a:t>.</a:t>
            </a:r>
            <a:endParaRPr lang="en-US" sz="2400" b="1" dirty="0">
              <a:latin typeface="Arial" charset="0"/>
            </a:endParaRPr>
          </a:p>
        </p:txBody>
      </p:sp>
      <p:sp>
        <p:nvSpPr>
          <p:cNvPr id="28" name="AutoShape 10">
            <a:extLst>
              <a:ext uri="{FF2B5EF4-FFF2-40B4-BE49-F238E27FC236}">
                <a16:creationId xmlns:a16="http://schemas.microsoft.com/office/drawing/2014/main" id="{6D0EF77B-FA19-4291-94C7-C1DA72A10541}"/>
              </a:ext>
            </a:extLst>
          </p:cNvPr>
          <p:cNvSpPr>
            <a:spLocks noChangeArrowheads="1"/>
          </p:cNvSpPr>
          <p:nvPr/>
        </p:nvSpPr>
        <p:spPr bwMode="auto">
          <a:xfrm>
            <a:off x="4724400" y="41910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D. </a:t>
            </a:r>
            <a:r>
              <a:rPr lang="en-US" sz="2400" dirty="0" err="1">
                <a:latin typeface="Arial" charset="0"/>
              </a:rPr>
              <a:t>Nhà</a:t>
            </a:r>
            <a:r>
              <a:rPr lang="en-US" sz="2400" dirty="0">
                <a:latin typeface="Arial" charset="0"/>
              </a:rPr>
              <a:t> </a:t>
            </a:r>
            <a:r>
              <a:rPr lang="en-US" sz="2400" dirty="0" err="1">
                <a:latin typeface="Arial" charset="0"/>
              </a:rPr>
              <a:t>Hồ</a:t>
            </a:r>
            <a:r>
              <a:rPr lang="en-US" sz="2400" dirty="0">
                <a:latin typeface="Arial" charset="0"/>
              </a:rPr>
              <a:t> </a:t>
            </a:r>
            <a:r>
              <a:rPr lang="en-US" sz="2400" dirty="0" err="1">
                <a:latin typeface="Arial" charset="0"/>
              </a:rPr>
              <a:t>đã</a:t>
            </a:r>
            <a:r>
              <a:rPr lang="en-US" sz="2400" dirty="0">
                <a:latin typeface="Arial" charset="0"/>
              </a:rPr>
              <a:t> </a:t>
            </a:r>
            <a:r>
              <a:rPr lang="en-US" sz="2400" dirty="0" err="1">
                <a:latin typeface="Arial" charset="0"/>
              </a:rPr>
              <a:t>chủ</a:t>
            </a:r>
            <a:r>
              <a:rPr lang="en-US" sz="2400" dirty="0">
                <a:latin typeface="Arial" charset="0"/>
              </a:rPr>
              <a:t> </a:t>
            </a:r>
            <a:r>
              <a:rPr lang="en-US" sz="2400" dirty="0" err="1">
                <a:latin typeface="Arial" charset="0"/>
              </a:rPr>
              <a:t>quan</a:t>
            </a:r>
            <a:r>
              <a:rPr lang="en-US" sz="2400" dirty="0">
                <a:latin typeface="Arial" charset="0"/>
              </a:rPr>
              <a:t>, </a:t>
            </a:r>
          </a:p>
          <a:p>
            <a:pPr algn="ctr" eaLnBrk="1" hangingPunct="1">
              <a:defRPr/>
            </a:pPr>
            <a:r>
              <a:rPr lang="en-US" sz="2400" dirty="0" err="1">
                <a:latin typeface="Arial" charset="0"/>
              </a:rPr>
              <a:t>không</a:t>
            </a:r>
            <a:r>
              <a:rPr lang="en-US" sz="2400" dirty="0">
                <a:latin typeface="Arial" charset="0"/>
              </a:rPr>
              <a:t> </a:t>
            </a:r>
            <a:r>
              <a:rPr lang="en-US" sz="2400" dirty="0" err="1">
                <a:latin typeface="Arial" charset="0"/>
              </a:rPr>
              <a:t>đề</a:t>
            </a:r>
            <a:r>
              <a:rPr lang="en-US" sz="2400" dirty="0">
                <a:latin typeface="Arial" charset="0"/>
              </a:rPr>
              <a:t> </a:t>
            </a:r>
            <a:r>
              <a:rPr lang="en-US" sz="2400" dirty="0" err="1">
                <a:latin typeface="Arial" charset="0"/>
              </a:rPr>
              <a:t>phòng</a:t>
            </a:r>
            <a:r>
              <a:rPr lang="en-US" sz="2400" dirty="0">
                <a:latin typeface="Arial" charset="0"/>
              </a:rPr>
              <a:t> </a:t>
            </a:r>
            <a:r>
              <a:rPr lang="en-US" sz="2400" dirty="0" err="1">
                <a:latin typeface="Arial" charset="0"/>
              </a:rPr>
              <a:t>cẩn</a:t>
            </a:r>
            <a:r>
              <a:rPr lang="en-US" sz="2400" dirty="0">
                <a:latin typeface="Arial" charset="0"/>
              </a:rPr>
              <a:t> </a:t>
            </a:r>
            <a:r>
              <a:rPr lang="en-US" sz="2400" dirty="0" err="1">
                <a:latin typeface="Arial" charset="0"/>
              </a:rPr>
              <a:t>mật</a:t>
            </a:r>
            <a:r>
              <a:rPr lang="en-US" sz="2400" dirty="0">
                <a:latin typeface="Arial" charset="0"/>
              </a:rPr>
              <a:t>, </a:t>
            </a:r>
          </a:p>
          <a:p>
            <a:pPr algn="ctr" eaLnBrk="1" hangingPunct="1">
              <a:defRPr/>
            </a:pPr>
            <a:r>
              <a:rPr lang="en-US" sz="2400" dirty="0" err="1">
                <a:latin typeface="Arial" charset="0"/>
              </a:rPr>
              <a:t>không</a:t>
            </a:r>
            <a:r>
              <a:rPr lang="en-US" sz="2400" dirty="0">
                <a:latin typeface="Arial" charset="0"/>
              </a:rPr>
              <a:t> </a:t>
            </a:r>
            <a:r>
              <a:rPr lang="en-US" sz="2400" dirty="0" err="1">
                <a:latin typeface="Arial" charset="0"/>
              </a:rPr>
              <a:t>phản</a:t>
            </a:r>
            <a:r>
              <a:rPr lang="en-US" sz="2400" dirty="0">
                <a:latin typeface="Arial" charset="0"/>
              </a:rPr>
              <a:t> </a:t>
            </a:r>
            <a:r>
              <a:rPr lang="en-US" sz="2400" dirty="0" err="1">
                <a:latin typeface="Arial" charset="0"/>
              </a:rPr>
              <a:t>công</a:t>
            </a:r>
            <a:r>
              <a:rPr lang="en-US" sz="2400" dirty="0">
                <a:latin typeface="Arial" charset="0"/>
              </a:rPr>
              <a:t> </a:t>
            </a:r>
            <a:r>
              <a:rPr lang="en-US" sz="2400" dirty="0" err="1">
                <a:latin typeface="Arial" charset="0"/>
              </a:rPr>
              <a:t>kịp</a:t>
            </a:r>
            <a:r>
              <a:rPr lang="en-US" sz="2400" dirty="0">
                <a:latin typeface="Arial" charset="0"/>
              </a:rPr>
              <a:t> </a:t>
            </a:r>
            <a:r>
              <a:rPr lang="en-US" sz="2400" dirty="0" err="1">
                <a:latin typeface="Arial" charset="0"/>
              </a:rPr>
              <a:t>thời</a:t>
            </a:r>
            <a:endParaRPr lang="en-US" sz="2400" b="1" dirty="0">
              <a:latin typeface="Arial" charset="0"/>
            </a:endParaRPr>
          </a:p>
        </p:txBody>
      </p:sp>
      <p:sp>
        <p:nvSpPr>
          <p:cNvPr id="56327" name="Text Box 16">
            <a:extLst>
              <a:ext uri="{FF2B5EF4-FFF2-40B4-BE49-F238E27FC236}">
                <a16:creationId xmlns:a16="http://schemas.microsoft.com/office/drawing/2014/main" id="{6E5AC0E2-5C04-4171-9A73-1DAA96E22A5D}"/>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27</a:t>
            </a:r>
          </a:p>
        </p:txBody>
      </p:sp>
    </p:spTree>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Text Box 4">
            <a:extLst>
              <a:ext uri="{FF2B5EF4-FFF2-40B4-BE49-F238E27FC236}">
                <a16:creationId xmlns:a16="http://schemas.microsoft.com/office/drawing/2014/main" id="{DD298E36-56E8-4DEC-9B15-F761E90089FD}"/>
              </a:ext>
            </a:extLst>
          </p:cNvPr>
          <p:cNvSpPr txBox="1">
            <a:spLocks noChangeArrowheads="1"/>
          </p:cNvSpPr>
          <p:nvPr/>
        </p:nvSpPr>
        <p:spPr bwMode="auto">
          <a:xfrm>
            <a:off x="1527175" y="1219200"/>
            <a:ext cx="7391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000"/>
              <a:t>Nét đặc sắc và tất yếu trong</a:t>
            </a:r>
          </a:p>
          <a:p>
            <a:pPr algn="ctr" eaLnBrk="1" hangingPunct="1"/>
            <a:r>
              <a:rPr lang="en-US" altLang="en-US" sz="3000"/>
              <a:t>nghệ thuật đánh giặc của ông cha ta là:</a:t>
            </a:r>
            <a:endParaRPr lang="en-US" altLang="en-US" sz="3000" b="1"/>
          </a:p>
        </p:txBody>
      </p:sp>
      <p:sp>
        <p:nvSpPr>
          <p:cNvPr id="65541" name="AutoShape 5">
            <a:extLst>
              <a:ext uri="{FF2B5EF4-FFF2-40B4-BE49-F238E27FC236}">
                <a16:creationId xmlns:a16="http://schemas.microsoft.com/office/drawing/2014/main" id="{F8F942ED-553C-421F-840A-5973A1B23903}"/>
              </a:ext>
            </a:extLst>
          </p:cNvPr>
          <p:cNvSpPr>
            <a:spLocks noChangeArrowheads="1"/>
          </p:cNvSpPr>
          <p:nvPr/>
        </p:nvSpPr>
        <p:spPr bwMode="auto">
          <a:xfrm>
            <a:off x="4724400" y="2362200"/>
            <a:ext cx="4189413"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a:defRPr/>
            </a:pPr>
            <a:r>
              <a:rPr lang="en-US" sz="2400" dirty="0">
                <a:latin typeface="Arial" charset="0"/>
              </a:rPr>
              <a:t>B. </a:t>
            </a:r>
            <a:r>
              <a:rPr lang="en-US" sz="2400" dirty="0" err="1">
                <a:latin typeface="Arial" charset="0"/>
              </a:rPr>
              <a:t>Lấy</a:t>
            </a:r>
            <a:r>
              <a:rPr lang="en-US" sz="2400" dirty="0">
                <a:latin typeface="Arial" charset="0"/>
              </a:rPr>
              <a:t> </a:t>
            </a:r>
            <a:r>
              <a:rPr lang="en-US" sz="2400" dirty="0" err="1">
                <a:latin typeface="Arial" charset="0"/>
              </a:rPr>
              <a:t>nhỏ</a:t>
            </a:r>
            <a:r>
              <a:rPr lang="en-US" sz="2400" dirty="0">
                <a:latin typeface="Arial" charset="0"/>
              </a:rPr>
              <a:t> </a:t>
            </a:r>
            <a:r>
              <a:rPr lang="en-US" sz="2400" dirty="0" err="1">
                <a:latin typeface="Arial" charset="0"/>
              </a:rPr>
              <a:t>đánh</a:t>
            </a:r>
            <a:r>
              <a:rPr lang="en-US" sz="2400" dirty="0">
                <a:latin typeface="Arial" charset="0"/>
              </a:rPr>
              <a:t> </a:t>
            </a:r>
            <a:r>
              <a:rPr lang="en-US" sz="2400" dirty="0" err="1">
                <a:latin typeface="Arial" charset="0"/>
              </a:rPr>
              <a:t>lớn</a:t>
            </a:r>
            <a:r>
              <a:rPr lang="en-US" sz="2400" dirty="0">
                <a:latin typeface="Arial" charset="0"/>
              </a:rPr>
              <a:t>,</a:t>
            </a:r>
          </a:p>
          <a:p>
            <a:pPr algn="ctr">
              <a:defRPr/>
            </a:pPr>
            <a:r>
              <a:rPr lang="en-US" sz="2400" dirty="0">
                <a:latin typeface="Arial" charset="0"/>
              </a:rPr>
              <a:t> </a:t>
            </a:r>
            <a:r>
              <a:rPr lang="en-US" sz="2400" dirty="0" err="1">
                <a:latin typeface="Arial" charset="0"/>
              </a:rPr>
              <a:t>lấy</a:t>
            </a:r>
            <a:r>
              <a:rPr lang="en-US" sz="2400" dirty="0">
                <a:latin typeface="Arial" charset="0"/>
              </a:rPr>
              <a:t> </a:t>
            </a:r>
            <a:r>
              <a:rPr lang="en-US" sz="2400" dirty="0" err="1">
                <a:latin typeface="Arial" charset="0"/>
              </a:rPr>
              <a:t>ít</a:t>
            </a:r>
            <a:r>
              <a:rPr lang="en-US" sz="2400" dirty="0">
                <a:latin typeface="Arial" charset="0"/>
              </a:rPr>
              <a:t> </a:t>
            </a:r>
            <a:r>
              <a:rPr lang="en-US" sz="2400" err="1">
                <a:latin typeface="Arial" charset="0"/>
              </a:rPr>
              <a:t>địch</a:t>
            </a:r>
            <a:r>
              <a:rPr lang="en-US" sz="2400">
                <a:latin typeface="Arial" charset="0"/>
              </a:rPr>
              <a:t> nhiều,</a:t>
            </a:r>
          </a:p>
          <a:p>
            <a:pPr algn="ctr">
              <a:defRPr/>
            </a:pPr>
            <a:r>
              <a:rPr lang="en-US" sz="2400">
                <a:latin typeface="Arial" charset="0"/>
              </a:rPr>
              <a:t>lấy </a:t>
            </a:r>
            <a:r>
              <a:rPr lang="en-US" sz="2400" dirty="0" err="1">
                <a:latin typeface="Arial" charset="0"/>
              </a:rPr>
              <a:t>yếu</a:t>
            </a:r>
            <a:r>
              <a:rPr lang="en-US" sz="2400" dirty="0">
                <a:latin typeface="Arial" charset="0"/>
              </a:rPr>
              <a:t> </a:t>
            </a:r>
            <a:r>
              <a:rPr lang="en-US" sz="2400" err="1">
                <a:latin typeface="Arial" charset="0"/>
              </a:rPr>
              <a:t>chống</a:t>
            </a:r>
            <a:r>
              <a:rPr lang="en-US" sz="2400">
                <a:latin typeface="Arial" charset="0"/>
              </a:rPr>
              <a:t> mạnh</a:t>
            </a:r>
            <a:endParaRPr lang="en-US" sz="2400" dirty="0">
              <a:latin typeface="Arial" charset="0"/>
            </a:endParaRPr>
          </a:p>
        </p:txBody>
      </p:sp>
      <p:sp>
        <p:nvSpPr>
          <p:cNvPr id="65549" name="AutoShape 13">
            <a:extLst>
              <a:ext uri="{FF2B5EF4-FFF2-40B4-BE49-F238E27FC236}">
                <a16:creationId xmlns:a16="http://schemas.microsoft.com/office/drawing/2014/main" id="{6637C52E-A71E-4C78-A57A-1A5B1CE0BB34}"/>
              </a:ext>
            </a:extLst>
          </p:cNvPr>
          <p:cNvSpPr>
            <a:spLocks noChangeArrowheads="1"/>
          </p:cNvSpPr>
          <p:nvPr/>
        </p:nvSpPr>
        <p:spPr bwMode="auto">
          <a:xfrm>
            <a:off x="228600" y="41910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C. </a:t>
            </a:r>
            <a:r>
              <a:rPr lang="en-US" sz="2400" dirty="0" err="1">
                <a:latin typeface="Arial" charset="0"/>
              </a:rPr>
              <a:t>Lấy</a:t>
            </a:r>
            <a:r>
              <a:rPr lang="en-US" sz="2400" dirty="0">
                <a:latin typeface="Arial" charset="0"/>
              </a:rPr>
              <a:t> </a:t>
            </a:r>
            <a:r>
              <a:rPr lang="en-US" sz="2400" dirty="0" err="1">
                <a:latin typeface="Arial" charset="0"/>
              </a:rPr>
              <a:t>nhỏ</a:t>
            </a:r>
            <a:r>
              <a:rPr lang="en-US" sz="2400" dirty="0">
                <a:latin typeface="Arial" charset="0"/>
              </a:rPr>
              <a:t> </a:t>
            </a:r>
            <a:r>
              <a:rPr lang="en-US" sz="2400" dirty="0" err="1">
                <a:latin typeface="Arial" charset="0"/>
              </a:rPr>
              <a:t>đánh</a:t>
            </a:r>
            <a:r>
              <a:rPr lang="en-US" sz="2400" dirty="0">
                <a:latin typeface="Arial" charset="0"/>
              </a:rPr>
              <a:t> </a:t>
            </a:r>
            <a:r>
              <a:rPr lang="en-US" sz="2400" dirty="0" err="1">
                <a:latin typeface="Arial" charset="0"/>
              </a:rPr>
              <a:t>lớn</a:t>
            </a:r>
            <a:r>
              <a:rPr lang="en-US" sz="2400" dirty="0">
                <a:latin typeface="Arial" charset="0"/>
              </a:rPr>
              <a:t>,</a:t>
            </a:r>
          </a:p>
          <a:p>
            <a:pPr algn="ctr" eaLnBrk="1" hangingPunct="1">
              <a:defRPr/>
            </a:pPr>
            <a:r>
              <a:rPr lang="en-US" sz="2400" dirty="0">
                <a:latin typeface="Arial" charset="0"/>
              </a:rPr>
              <a:t> </a:t>
            </a:r>
            <a:r>
              <a:rPr lang="en-US" sz="2400" dirty="0" err="1">
                <a:latin typeface="Arial" charset="0"/>
              </a:rPr>
              <a:t>lấy</a:t>
            </a:r>
            <a:r>
              <a:rPr lang="en-US" sz="2400" dirty="0">
                <a:latin typeface="Arial" charset="0"/>
              </a:rPr>
              <a:t> </a:t>
            </a:r>
            <a:r>
              <a:rPr lang="en-US" sz="2400" err="1">
                <a:latin typeface="Arial" charset="0"/>
              </a:rPr>
              <a:t>ít</a:t>
            </a:r>
            <a:r>
              <a:rPr lang="en-US" sz="2400">
                <a:latin typeface="Arial" charset="0"/>
              </a:rPr>
              <a:t> thắng nhiều,</a:t>
            </a:r>
          </a:p>
          <a:p>
            <a:pPr algn="ctr" eaLnBrk="1" hangingPunct="1">
              <a:defRPr/>
            </a:pPr>
            <a:r>
              <a:rPr lang="en-US" sz="2400">
                <a:latin typeface="Arial" charset="0"/>
              </a:rPr>
              <a:t>lấy </a:t>
            </a:r>
            <a:r>
              <a:rPr lang="en-US" sz="2400" dirty="0" err="1">
                <a:latin typeface="Arial" charset="0"/>
              </a:rPr>
              <a:t>yếu</a:t>
            </a:r>
            <a:r>
              <a:rPr lang="en-US" sz="2400" dirty="0">
                <a:latin typeface="Arial" charset="0"/>
              </a:rPr>
              <a:t> </a:t>
            </a:r>
            <a:r>
              <a:rPr lang="en-US" sz="2400" err="1">
                <a:latin typeface="Arial" charset="0"/>
              </a:rPr>
              <a:t>thắng</a:t>
            </a:r>
            <a:r>
              <a:rPr lang="en-US" sz="2400">
                <a:latin typeface="Arial" charset="0"/>
              </a:rPr>
              <a:t> mạnh</a:t>
            </a:r>
            <a:endParaRPr lang="en-US" sz="2400" b="1" dirty="0">
              <a:latin typeface="Times New Roman" pitchFamily="18" charset="0"/>
              <a:cs typeface="Times New Roman" pitchFamily="18" charset="0"/>
            </a:endParaRPr>
          </a:p>
        </p:txBody>
      </p:sp>
      <p:sp>
        <p:nvSpPr>
          <p:cNvPr id="27" name="AutoShape 13">
            <a:extLst>
              <a:ext uri="{FF2B5EF4-FFF2-40B4-BE49-F238E27FC236}">
                <a16:creationId xmlns:a16="http://schemas.microsoft.com/office/drawing/2014/main" id="{994BF05C-D689-48C9-A93B-B0FED5264B92}"/>
              </a:ext>
            </a:extLst>
          </p:cNvPr>
          <p:cNvSpPr>
            <a:spLocks noChangeArrowheads="1"/>
          </p:cNvSpPr>
          <p:nvPr/>
        </p:nvSpPr>
        <p:spPr bwMode="auto">
          <a:xfrm>
            <a:off x="230188" y="2362200"/>
            <a:ext cx="4189412"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A. </a:t>
            </a:r>
            <a:r>
              <a:rPr lang="en-US" sz="2400" dirty="0" err="1">
                <a:latin typeface="Arial" charset="0"/>
              </a:rPr>
              <a:t>Lấy</a:t>
            </a:r>
            <a:r>
              <a:rPr lang="en-US" sz="2400" dirty="0">
                <a:latin typeface="Arial" charset="0"/>
              </a:rPr>
              <a:t> </a:t>
            </a:r>
            <a:r>
              <a:rPr lang="en-US" sz="2400" dirty="0" err="1">
                <a:latin typeface="Arial" charset="0"/>
              </a:rPr>
              <a:t>nhỏ</a:t>
            </a:r>
            <a:r>
              <a:rPr lang="en-US" sz="2400" dirty="0">
                <a:latin typeface="Arial" charset="0"/>
              </a:rPr>
              <a:t> </a:t>
            </a:r>
            <a:r>
              <a:rPr lang="en-US" sz="2400" dirty="0" err="1">
                <a:latin typeface="Arial" charset="0"/>
              </a:rPr>
              <a:t>thắng</a:t>
            </a:r>
            <a:r>
              <a:rPr lang="en-US" sz="2400" dirty="0">
                <a:latin typeface="Arial" charset="0"/>
              </a:rPr>
              <a:t> </a:t>
            </a:r>
            <a:r>
              <a:rPr lang="en-US" sz="2400" dirty="0" err="1">
                <a:latin typeface="Arial" charset="0"/>
              </a:rPr>
              <a:t>lớn</a:t>
            </a:r>
            <a:r>
              <a:rPr lang="en-US" sz="2400" dirty="0">
                <a:latin typeface="Arial" charset="0"/>
              </a:rPr>
              <a:t>, </a:t>
            </a:r>
          </a:p>
          <a:p>
            <a:pPr algn="ctr" eaLnBrk="1" hangingPunct="1">
              <a:defRPr/>
            </a:pPr>
            <a:r>
              <a:rPr lang="en-US" sz="2400" dirty="0" err="1">
                <a:latin typeface="Arial" charset="0"/>
              </a:rPr>
              <a:t>lấy</a:t>
            </a:r>
            <a:r>
              <a:rPr lang="en-US" sz="2400" dirty="0">
                <a:latin typeface="Arial" charset="0"/>
              </a:rPr>
              <a:t> </a:t>
            </a:r>
            <a:r>
              <a:rPr lang="en-US" sz="2400" dirty="0" err="1">
                <a:latin typeface="Arial" charset="0"/>
              </a:rPr>
              <a:t>ít</a:t>
            </a:r>
            <a:r>
              <a:rPr lang="en-US" sz="2400" dirty="0">
                <a:latin typeface="Arial" charset="0"/>
              </a:rPr>
              <a:t> </a:t>
            </a:r>
            <a:r>
              <a:rPr lang="en-US" sz="2400" dirty="0" err="1">
                <a:latin typeface="Arial" charset="0"/>
              </a:rPr>
              <a:t>đánh</a:t>
            </a:r>
            <a:r>
              <a:rPr lang="en-US" sz="2400" dirty="0">
                <a:latin typeface="Arial" charset="0"/>
              </a:rPr>
              <a:t> </a:t>
            </a:r>
            <a:r>
              <a:rPr lang="en-US" sz="2400" dirty="0" err="1">
                <a:latin typeface="Arial" charset="0"/>
              </a:rPr>
              <a:t>nhiều</a:t>
            </a:r>
            <a:r>
              <a:rPr lang="en-US" sz="2400" dirty="0">
                <a:latin typeface="Arial" charset="0"/>
              </a:rPr>
              <a:t>, </a:t>
            </a:r>
          </a:p>
          <a:p>
            <a:pPr algn="ctr" eaLnBrk="1" hangingPunct="1">
              <a:defRPr/>
            </a:pPr>
            <a:r>
              <a:rPr lang="en-US" sz="2400" dirty="0" err="1">
                <a:latin typeface="Arial" charset="0"/>
              </a:rPr>
              <a:t>lấy</a:t>
            </a:r>
            <a:r>
              <a:rPr lang="en-US" sz="2400" dirty="0">
                <a:latin typeface="Arial" charset="0"/>
              </a:rPr>
              <a:t> </a:t>
            </a:r>
            <a:r>
              <a:rPr lang="en-US" sz="2400" dirty="0" err="1">
                <a:latin typeface="Arial" charset="0"/>
              </a:rPr>
              <a:t>yếu</a:t>
            </a:r>
            <a:r>
              <a:rPr lang="en-US" sz="2400" dirty="0">
                <a:latin typeface="Arial" charset="0"/>
              </a:rPr>
              <a:t> </a:t>
            </a:r>
            <a:r>
              <a:rPr lang="en-US" sz="2400" dirty="0" err="1">
                <a:latin typeface="Arial" charset="0"/>
              </a:rPr>
              <a:t>chống</a:t>
            </a:r>
            <a:r>
              <a:rPr lang="en-US" sz="2400" dirty="0">
                <a:latin typeface="Arial" charset="0"/>
              </a:rPr>
              <a:t> </a:t>
            </a:r>
            <a:r>
              <a:rPr lang="en-US" sz="2400" dirty="0" err="1">
                <a:latin typeface="Arial" charset="0"/>
              </a:rPr>
              <a:t>mạnh</a:t>
            </a:r>
            <a:endParaRPr lang="en-US" sz="2400" b="1" dirty="0">
              <a:latin typeface="Times New Roman" pitchFamily="18" charset="0"/>
              <a:cs typeface="Times New Roman" pitchFamily="18" charset="0"/>
            </a:endParaRPr>
          </a:p>
        </p:txBody>
      </p:sp>
      <p:sp>
        <p:nvSpPr>
          <p:cNvPr id="28" name="AutoShape 13">
            <a:extLst>
              <a:ext uri="{FF2B5EF4-FFF2-40B4-BE49-F238E27FC236}">
                <a16:creationId xmlns:a16="http://schemas.microsoft.com/office/drawing/2014/main" id="{6E6A1DEF-DE25-4431-80D6-13EDF43017BA}"/>
              </a:ext>
            </a:extLst>
          </p:cNvPr>
          <p:cNvSpPr>
            <a:spLocks noChangeArrowheads="1"/>
          </p:cNvSpPr>
          <p:nvPr/>
        </p:nvSpPr>
        <p:spPr bwMode="auto">
          <a:xfrm>
            <a:off x="4724400" y="41910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Lấy</a:t>
            </a:r>
            <a:r>
              <a:rPr lang="en-US" sz="2400" dirty="0">
                <a:latin typeface="Arial" charset="0"/>
              </a:rPr>
              <a:t> </a:t>
            </a:r>
            <a:r>
              <a:rPr lang="en-US" sz="2400" dirty="0" err="1">
                <a:latin typeface="Arial" charset="0"/>
              </a:rPr>
              <a:t>nhỏ</a:t>
            </a:r>
            <a:r>
              <a:rPr lang="en-US" sz="2400" dirty="0">
                <a:latin typeface="Arial" charset="0"/>
              </a:rPr>
              <a:t> </a:t>
            </a:r>
            <a:r>
              <a:rPr lang="en-US" sz="2400" dirty="0" err="1">
                <a:latin typeface="Arial" charset="0"/>
              </a:rPr>
              <a:t>thắng</a:t>
            </a:r>
            <a:r>
              <a:rPr lang="en-US" sz="2400" dirty="0">
                <a:latin typeface="Arial" charset="0"/>
              </a:rPr>
              <a:t> </a:t>
            </a:r>
            <a:r>
              <a:rPr lang="en-US" sz="2400" dirty="0" err="1">
                <a:latin typeface="Arial" charset="0"/>
              </a:rPr>
              <a:t>lớn</a:t>
            </a:r>
            <a:r>
              <a:rPr lang="en-US" sz="2400" dirty="0">
                <a:latin typeface="Arial" charset="0"/>
              </a:rPr>
              <a:t>, </a:t>
            </a:r>
          </a:p>
          <a:p>
            <a:pPr algn="ctr">
              <a:defRPr/>
            </a:pPr>
            <a:r>
              <a:rPr lang="en-US" sz="2400" dirty="0" err="1">
                <a:latin typeface="Arial" charset="0"/>
              </a:rPr>
              <a:t>lấy</a:t>
            </a:r>
            <a:r>
              <a:rPr lang="en-US" sz="2400" dirty="0">
                <a:latin typeface="Arial" charset="0"/>
              </a:rPr>
              <a:t> </a:t>
            </a:r>
            <a:r>
              <a:rPr lang="en-US" sz="2400" dirty="0" err="1">
                <a:latin typeface="Arial" charset="0"/>
              </a:rPr>
              <a:t>ít</a:t>
            </a:r>
            <a:r>
              <a:rPr lang="en-US" sz="2400" dirty="0">
                <a:latin typeface="Arial" charset="0"/>
              </a:rPr>
              <a:t> </a:t>
            </a:r>
            <a:r>
              <a:rPr lang="en-US" sz="2400" err="1">
                <a:latin typeface="Arial" charset="0"/>
              </a:rPr>
              <a:t>thắng</a:t>
            </a:r>
            <a:r>
              <a:rPr lang="en-US" sz="2400">
                <a:latin typeface="Arial" charset="0"/>
              </a:rPr>
              <a:t> nhiều,</a:t>
            </a:r>
          </a:p>
          <a:p>
            <a:pPr algn="ctr">
              <a:defRPr/>
            </a:pPr>
            <a:r>
              <a:rPr lang="en-US" sz="2400">
                <a:latin typeface="Arial" charset="0"/>
              </a:rPr>
              <a:t>lấy </a:t>
            </a:r>
            <a:r>
              <a:rPr lang="en-US" sz="2400" dirty="0" err="1">
                <a:latin typeface="Arial" charset="0"/>
              </a:rPr>
              <a:t>yếu</a:t>
            </a:r>
            <a:r>
              <a:rPr lang="en-US" sz="2400" dirty="0">
                <a:latin typeface="Arial" charset="0"/>
              </a:rPr>
              <a:t> </a:t>
            </a:r>
            <a:r>
              <a:rPr lang="en-US" sz="2400" dirty="0" err="1">
                <a:latin typeface="Arial" charset="0"/>
              </a:rPr>
              <a:t>chống</a:t>
            </a:r>
            <a:r>
              <a:rPr lang="en-US" sz="2400" dirty="0">
                <a:latin typeface="Arial" charset="0"/>
              </a:rPr>
              <a:t> </a:t>
            </a:r>
            <a:r>
              <a:rPr lang="en-US" sz="2400" dirty="0" err="1">
                <a:latin typeface="Arial" charset="0"/>
              </a:rPr>
              <a:t>mạnh</a:t>
            </a:r>
            <a:endParaRPr lang="vi-VN" sz="2400" b="1" dirty="0">
              <a:latin typeface="Arial" charset="0"/>
            </a:endParaRPr>
          </a:p>
        </p:txBody>
      </p:sp>
      <p:sp>
        <p:nvSpPr>
          <p:cNvPr id="58375" name="Text Box 16">
            <a:extLst>
              <a:ext uri="{FF2B5EF4-FFF2-40B4-BE49-F238E27FC236}">
                <a16:creationId xmlns:a16="http://schemas.microsoft.com/office/drawing/2014/main" id="{8B8BD443-E746-418A-8B14-B5146FB2A156}"/>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28</a:t>
            </a:r>
          </a:p>
        </p:txBody>
      </p:sp>
    </p:spTree>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Text Box 4">
            <a:extLst>
              <a:ext uri="{FF2B5EF4-FFF2-40B4-BE49-F238E27FC236}">
                <a16:creationId xmlns:a16="http://schemas.microsoft.com/office/drawing/2014/main" id="{2C8B9E43-EEE3-422D-AF7D-0A2EA7AEA1FF}"/>
              </a:ext>
            </a:extLst>
          </p:cNvPr>
          <p:cNvSpPr txBox="1">
            <a:spLocks noChangeArrowheads="1"/>
          </p:cNvSpPr>
          <p:nvPr/>
        </p:nvSpPr>
        <p:spPr bwMode="auto">
          <a:xfrm>
            <a:off x="1423988" y="981075"/>
            <a:ext cx="749141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800"/>
              <a:t>Trong kháng chiến chống quân Tống</a:t>
            </a:r>
          </a:p>
          <a:p>
            <a:pPr algn="ctr" eaLnBrk="1" hangingPunct="1"/>
            <a:r>
              <a:rPr lang="en-US" altLang="en-US" sz="2800"/>
              <a:t>lần thứ hai, Lý Thường Kiệt sử dụng kế sách “tiên phát chế nhân” nghĩa là:</a:t>
            </a:r>
            <a:endParaRPr lang="en-US" altLang="en-US" sz="2800" b="1"/>
          </a:p>
        </p:txBody>
      </p:sp>
      <p:sp>
        <p:nvSpPr>
          <p:cNvPr id="65541" name="AutoShape 5">
            <a:extLst>
              <a:ext uri="{FF2B5EF4-FFF2-40B4-BE49-F238E27FC236}">
                <a16:creationId xmlns:a16="http://schemas.microsoft.com/office/drawing/2014/main" id="{170BAF18-7EE4-41F7-9C2B-5BA37604D4ED}"/>
              </a:ext>
            </a:extLst>
          </p:cNvPr>
          <p:cNvSpPr>
            <a:spLocks noChangeArrowheads="1"/>
          </p:cNvSpPr>
          <p:nvPr/>
        </p:nvSpPr>
        <p:spPr bwMode="auto">
          <a:xfrm>
            <a:off x="4724400" y="41910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a:defRPr/>
            </a:pPr>
            <a:r>
              <a:rPr lang="en-US" sz="2400" dirty="0">
                <a:latin typeface="Arial" charset="0"/>
              </a:rPr>
              <a:t>D. </a:t>
            </a:r>
            <a:r>
              <a:rPr lang="en-US" sz="2400" dirty="0" err="1">
                <a:latin typeface="Arial" charset="0"/>
              </a:rPr>
              <a:t>Chủ</a:t>
            </a:r>
            <a:r>
              <a:rPr lang="en-US" sz="2400" dirty="0">
                <a:latin typeface="Arial" charset="0"/>
              </a:rPr>
              <a:t> </a:t>
            </a:r>
            <a:r>
              <a:rPr lang="en-US" sz="2400" dirty="0" err="1">
                <a:latin typeface="Arial" charset="0"/>
              </a:rPr>
              <a:t>động</a:t>
            </a:r>
            <a:r>
              <a:rPr lang="en-US" sz="2400" dirty="0">
                <a:latin typeface="Arial" charset="0"/>
              </a:rPr>
              <a:t> </a:t>
            </a:r>
            <a:r>
              <a:rPr lang="en-US" sz="2400" dirty="0" err="1">
                <a:latin typeface="Arial" charset="0"/>
              </a:rPr>
              <a:t>tiến</a:t>
            </a:r>
            <a:r>
              <a:rPr lang="en-US" sz="2400" dirty="0">
                <a:latin typeface="Arial" charset="0"/>
              </a:rPr>
              <a:t> </a:t>
            </a:r>
            <a:r>
              <a:rPr lang="en-US" sz="2400" dirty="0" err="1">
                <a:latin typeface="Arial" charset="0"/>
              </a:rPr>
              <a:t>công</a:t>
            </a:r>
            <a:endParaRPr lang="en-US" sz="2400" dirty="0">
              <a:latin typeface="Arial" charset="0"/>
            </a:endParaRPr>
          </a:p>
          <a:p>
            <a:pPr algn="ctr">
              <a:defRPr/>
            </a:pPr>
            <a:r>
              <a:rPr lang="en-US" sz="2400" dirty="0">
                <a:latin typeface="Arial" charset="0"/>
              </a:rPr>
              <a:t> </a:t>
            </a:r>
            <a:r>
              <a:rPr lang="en-US" sz="2400" dirty="0" err="1">
                <a:latin typeface="Arial" charset="0"/>
              </a:rPr>
              <a:t>trước</a:t>
            </a:r>
            <a:r>
              <a:rPr lang="en-US" sz="2400" dirty="0">
                <a:latin typeface="Arial" charset="0"/>
              </a:rPr>
              <a:t>, </a:t>
            </a:r>
            <a:r>
              <a:rPr lang="en-US" sz="2400" dirty="0" err="1">
                <a:latin typeface="Arial" charset="0"/>
              </a:rPr>
              <a:t>đẩy</a:t>
            </a:r>
            <a:r>
              <a:rPr lang="en-US" sz="2400" dirty="0">
                <a:latin typeface="Arial" charset="0"/>
              </a:rPr>
              <a:t> </a:t>
            </a:r>
            <a:r>
              <a:rPr lang="en-US" sz="2400" dirty="0" err="1">
                <a:latin typeface="Arial" charset="0"/>
              </a:rPr>
              <a:t>kẻ</a:t>
            </a:r>
            <a:r>
              <a:rPr lang="en-US" sz="2400" dirty="0">
                <a:latin typeface="Arial" charset="0"/>
              </a:rPr>
              <a:t> </a:t>
            </a:r>
            <a:r>
              <a:rPr lang="en-US" sz="2400" dirty="0" err="1">
                <a:latin typeface="Arial" charset="0"/>
              </a:rPr>
              <a:t>thù</a:t>
            </a:r>
            <a:r>
              <a:rPr lang="en-US" sz="2400" dirty="0">
                <a:latin typeface="Arial" charset="0"/>
              </a:rPr>
              <a:t> </a:t>
            </a:r>
            <a:r>
              <a:rPr lang="en-US" sz="2400" dirty="0" err="1">
                <a:latin typeface="Arial" charset="0"/>
              </a:rPr>
              <a:t>vào</a:t>
            </a:r>
            <a:r>
              <a:rPr lang="en-US" sz="2400" dirty="0">
                <a:latin typeface="Arial" charset="0"/>
              </a:rPr>
              <a:t> </a:t>
            </a:r>
          </a:p>
          <a:p>
            <a:pPr algn="ctr">
              <a:defRPr/>
            </a:pPr>
            <a:r>
              <a:rPr lang="en-US" sz="2400" dirty="0" err="1">
                <a:latin typeface="Arial" charset="0"/>
              </a:rPr>
              <a:t>thế</a:t>
            </a:r>
            <a:r>
              <a:rPr lang="en-US" sz="2400" dirty="0">
                <a:latin typeface="Arial" charset="0"/>
              </a:rPr>
              <a:t> </a:t>
            </a:r>
            <a:r>
              <a:rPr lang="en-US" sz="2400" dirty="0" err="1">
                <a:latin typeface="Arial" charset="0"/>
              </a:rPr>
              <a:t>bị</a:t>
            </a:r>
            <a:r>
              <a:rPr lang="en-US" sz="2400" dirty="0">
                <a:latin typeface="Arial" charset="0"/>
              </a:rPr>
              <a:t> </a:t>
            </a:r>
            <a:r>
              <a:rPr lang="en-US" sz="2400" dirty="0" err="1">
                <a:latin typeface="Arial" charset="0"/>
              </a:rPr>
              <a:t>động</a:t>
            </a:r>
            <a:endParaRPr lang="en-US" sz="2400" dirty="0">
              <a:latin typeface="Arial" charset="0"/>
            </a:endParaRPr>
          </a:p>
        </p:txBody>
      </p:sp>
      <p:sp>
        <p:nvSpPr>
          <p:cNvPr id="65546" name="AutoShape 10">
            <a:extLst>
              <a:ext uri="{FF2B5EF4-FFF2-40B4-BE49-F238E27FC236}">
                <a16:creationId xmlns:a16="http://schemas.microsoft.com/office/drawing/2014/main" id="{F206454D-555E-47DA-AC4D-90C5F564AF4D}"/>
              </a:ext>
            </a:extLst>
          </p:cNvPr>
          <p:cNvSpPr>
            <a:spLocks noChangeArrowheads="1"/>
          </p:cNvSpPr>
          <p:nvPr/>
        </p:nvSpPr>
        <p:spPr bwMode="auto">
          <a:xfrm>
            <a:off x="4724400" y="23622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B. </a:t>
            </a:r>
            <a:r>
              <a:rPr lang="en-US" sz="2400" dirty="0" err="1">
                <a:latin typeface="Arial" charset="0"/>
              </a:rPr>
              <a:t>Chuẩn</a:t>
            </a:r>
            <a:r>
              <a:rPr lang="en-US" sz="2400" dirty="0">
                <a:latin typeface="Arial" charset="0"/>
              </a:rPr>
              <a:t> </a:t>
            </a:r>
            <a:r>
              <a:rPr lang="en-US" sz="2400" dirty="0" err="1">
                <a:latin typeface="Arial" charset="0"/>
              </a:rPr>
              <a:t>bị</a:t>
            </a:r>
            <a:r>
              <a:rPr lang="en-US" sz="2400" dirty="0">
                <a:latin typeface="Arial" charset="0"/>
              </a:rPr>
              <a:t> </a:t>
            </a:r>
            <a:r>
              <a:rPr lang="en-US" sz="2400" dirty="0" err="1">
                <a:latin typeface="Arial" charset="0"/>
              </a:rPr>
              <a:t>chu</a:t>
            </a:r>
            <a:r>
              <a:rPr lang="en-US" sz="2400" dirty="0">
                <a:latin typeface="Arial" charset="0"/>
              </a:rPr>
              <a:t> </a:t>
            </a:r>
            <a:r>
              <a:rPr lang="en-US" sz="2400" dirty="0" err="1">
                <a:latin typeface="Arial" charset="0"/>
              </a:rPr>
              <a:t>đáo</a:t>
            </a:r>
            <a:r>
              <a:rPr lang="en-US" sz="2400" dirty="0">
                <a:latin typeface="Arial" charset="0"/>
              </a:rPr>
              <a:t> </a:t>
            </a:r>
          </a:p>
          <a:p>
            <a:pPr algn="ctr" eaLnBrk="1" hangingPunct="1">
              <a:defRPr/>
            </a:pPr>
            <a:r>
              <a:rPr lang="en-US" sz="2400" dirty="0" err="1">
                <a:latin typeface="Arial" charset="0"/>
              </a:rPr>
              <a:t>chặn</a:t>
            </a:r>
            <a:r>
              <a:rPr lang="en-US" sz="2400" dirty="0">
                <a:latin typeface="Arial" charset="0"/>
              </a:rPr>
              <a:t> </a:t>
            </a:r>
            <a:r>
              <a:rPr lang="en-US" sz="2400" dirty="0" err="1">
                <a:latin typeface="Arial" charset="0"/>
              </a:rPr>
              <a:t>đánh</a:t>
            </a:r>
            <a:r>
              <a:rPr lang="en-US" sz="2400" dirty="0">
                <a:latin typeface="Arial" charset="0"/>
              </a:rPr>
              <a:t> </a:t>
            </a:r>
            <a:r>
              <a:rPr lang="en-US" sz="2400" dirty="0" err="1">
                <a:latin typeface="Arial" charset="0"/>
              </a:rPr>
              <a:t>kẻ</a:t>
            </a:r>
            <a:r>
              <a:rPr lang="en-US" sz="2400" dirty="0">
                <a:latin typeface="Arial" charset="0"/>
              </a:rPr>
              <a:t> </a:t>
            </a:r>
            <a:r>
              <a:rPr lang="en-US" sz="2400" dirty="0" err="1">
                <a:latin typeface="Arial" charset="0"/>
              </a:rPr>
              <a:t>thù</a:t>
            </a:r>
            <a:r>
              <a:rPr lang="en-US" sz="2400" dirty="0">
                <a:latin typeface="Arial" charset="0"/>
              </a:rPr>
              <a:t> </a:t>
            </a:r>
            <a:r>
              <a:rPr lang="en-US" sz="2400" dirty="0" err="1">
                <a:latin typeface="Arial" charset="0"/>
              </a:rPr>
              <a:t>khi</a:t>
            </a:r>
            <a:r>
              <a:rPr lang="en-US" sz="2400" dirty="0">
                <a:latin typeface="Arial" charset="0"/>
              </a:rPr>
              <a:t> </a:t>
            </a:r>
          </a:p>
          <a:p>
            <a:pPr algn="ctr" eaLnBrk="1" hangingPunct="1">
              <a:defRPr/>
            </a:pPr>
            <a:r>
              <a:rPr lang="en-US" sz="2400" dirty="0" err="1">
                <a:latin typeface="Arial" charset="0"/>
              </a:rPr>
              <a:t>mới</a:t>
            </a:r>
            <a:r>
              <a:rPr lang="en-US" sz="2400" dirty="0">
                <a:latin typeface="Arial" charset="0"/>
              </a:rPr>
              <a:t> </a:t>
            </a:r>
            <a:r>
              <a:rPr lang="en-US" sz="2400" dirty="0" err="1">
                <a:latin typeface="Arial" charset="0"/>
              </a:rPr>
              <a:t>xâm</a:t>
            </a:r>
            <a:r>
              <a:rPr lang="en-US" sz="2400" dirty="0">
                <a:latin typeface="Arial" charset="0"/>
              </a:rPr>
              <a:t> </a:t>
            </a:r>
            <a:r>
              <a:rPr lang="en-US" sz="2400" dirty="0" err="1">
                <a:latin typeface="Arial" charset="0"/>
              </a:rPr>
              <a:t>lược</a:t>
            </a:r>
            <a:endParaRPr lang="en-US" sz="2400" b="1" dirty="0">
              <a:latin typeface="Arial" charset="0"/>
            </a:endParaRPr>
          </a:p>
        </p:txBody>
      </p:sp>
      <p:sp>
        <p:nvSpPr>
          <p:cNvPr id="27" name="AutoShape 10">
            <a:extLst>
              <a:ext uri="{FF2B5EF4-FFF2-40B4-BE49-F238E27FC236}">
                <a16:creationId xmlns:a16="http://schemas.microsoft.com/office/drawing/2014/main" id="{BC10B805-38EF-47E0-8591-AE102F7F00F8}"/>
              </a:ext>
            </a:extLst>
          </p:cNvPr>
          <p:cNvSpPr>
            <a:spLocks noChangeArrowheads="1"/>
          </p:cNvSpPr>
          <p:nvPr/>
        </p:nvSpPr>
        <p:spPr bwMode="auto">
          <a:xfrm>
            <a:off x="228600" y="41910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C. </a:t>
            </a:r>
            <a:r>
              <a:rPr lang="en-US" sz="2400" dirty="0" err="1">
                <a:latin typeface="Arial" charset="0"/>
              </a:rPr>
              <a:t>Chuẩn</a:t>
            </a:r>
            <a:r>
              <a:rPr lang="en-US" sz="2400" dirty="0">
                <a:latin typeface="Arial" charset="0"/>
              </a:rPr>
              <a:t> </a:t>
            </a:r>
            <a:r>
              <a:rPr lang="en-US" sz="2400" dirty="0" err="1">
                <a:latin typeface="Arial" charset="0"/>
              </a:rPr>
              <a:t>bị</a:t>
            </a:r>
            <a:r>
              <a:rPr lang="en-US" sz="2400" dirty="0">
                <a:latin typeface="Arial" charset="0"/>
              </a:rPr>
              <a:t> </a:t>
            </a:r>
            <a:r>
              <a:rPr lang="en-US" sz="2400" dirty="0" err="1">
                <a:latin typeface="Arial" charset="0"/>
              </a:rPr>
              <a:t>thế</a:t>
            </a:r>
            <a:r>
              <a:rPr lang="en-US" sz="2400" dirty="0">
                <a:latin typeface="Arial" charset="0"/>
              </a:rPr>
              <a:t> </a:t>
            </a:r>
            <a:r>
              <a:rPr lang="en-US" sz="2400" dirty="0" err="1">
                <a:latin typeface="Arial" charset="0"/>
              </a:rPr>
              <a:t>trận</a:t>
            </a:r>
            <a:r>
              <a:rPr lang="en-US" sz="2400" dirty="0">
                <a:latin typeface="Arial" charset="0"/>
              </a:rPr>
              <a:t> </a:t>
            </a:r>
          </a:p>
          <a:p>
            <a:pPr algn="ctr" eaLnBrk="1" hangingPunct="1">
              <a:defRPr/>
            </a:pPr>
            <a:r>
              <a:rPr lang="en-US" sz="2400" dirty="0" err="1">
                <a:latin typeface="Arial" charset="0"/>
              </a:rPr>
              <a:t>phòng</a:t>
            </a:r>
            <a:r>
              <a:rPr lang="en-US" sz="2400" dirty="0">
                <a:latin typeface="Arial" charset="0"/>
              </a:rPr>
              <a:t> </a:t>
            </a:r>
            <a:r>
              <a:rPr lang="en-US" sz="2400" dirty="0" err="1">
                <a:latin typeface="Arial" charset="0"/>
              </a:rPr>
              <a:t>thủ</a:t>
            </a:r>
            <a:r>
              <a:rPr lang="en-US" sz="2400" dirty="0">
                <a:latin typeface="Arial" charset="0"/>
              </a:rPr>
              <a:t>, </a:t>
            </a:r>
            <a:r>
              <a:rPr lang="en-US" sz="2400" dirty="0" err="1">
                <a:latin typeface="Arial" charset="0"/>
              </a:rPr>
              <a:t>đẩy</a:t>
            </a:r>
            <a:r>
              <a:rPr lang="en-US" sz="2400" dirty="0">
                <a:latin typeface="Arial" charset="0"/>
              </a:rPr>
              <a:t> </a:t>
            </a:r>
            <a:r>
              <a:rPr lang="en-US" sz="2400" dirty="0" err="1">
                <a:latin typeface="Arial" charset="0"/>
              </a:rPr>
              <a:t>đích</a:t>
            </a:r>
            <a:r>
              <a:rPr lang="en-US" sz="2400" dirty="0">
                <a:latin typeface="Arial" charset="0"/>
              </a:rPr>
              <a:t> </a:t>
            </a:r>
            <a:r>
              <a:rPr lang="en-US" sz="2400" dirty="0" err="1">
                <a:latin typeface="Arial" charset="0"/>
              </a:rPr>
              <a:t>vào</a:t>
            </a:r>
            <a:r>
              <a:rPr lang="en-US" sz="2400" dirty="0">
                <a:latin typeface="Arial" charset="0"/>
              </a:rPr>
              <a:t> </a:t>
            </a:r>
          </a:p>
          <a:p>
            <a:pPr algn="ctr" eaLnBrk="1" hangingPunct="1">
              <a:defRPr/>
            </a:pPr>
            <a:r>
              <a:rPr lang="en-US" sz="2400" dirty="0" err="1">
                <a:latin typeface="Arial" charset="0"/>
              </a:rPr>
              <a:t>thế</a:t>
            </a:r>
            <a:r>
              <a:rPr lang="en-US" sz="2400" dirty="0">
                <a:latin typeface="Arial" charset="0"/>
              </a:rPr>
              <a:t> </a:t>
            </a:r>
            <a:r>
              <a:rPr lang="en-US" sz="2400" dirty="0" err="1">
                <a:latin typeface="Arial" charset="0"/>
              </a:rPr>
              <a:t>bị</a:t>
            </a:r>
            <a:r>
              <a:rPr lang="en-US" sz="2400" dirty="0">
                <a:latin typeface="Arial" charset="0"/>
              </a:rPr>
              <a:t> </a:t>
            </a:r>
            <a:r>
              <a:rPr lang="en-US" sz="2400" dirty="0" err="1">
                <a:latin typeface="Arial" charset="0"/>
              </a:rPr>
              <a:t>động</a:t>
            </a:r>
            <a:endParaRPr lang="en-US" sz="2400" b="1" dirty="0">
              <a:latin typeface="Arial" charset="0"/>
            </a:endParaRPr>
          </a:p>
        </p:txBody>
      </p:sp>
      <p:sp>
        <p:nvSpPr>
          <p:cNvPr id="28" name="AutoShape 10">
            <a:extLst>
              <a:ext uri="{FF2B5EF4-FFF2-40B4-BE49-F238E27FC236}">
                <a16:creationId xmlns:a16="http://schemas.microsoft.com/office/drawing/2014/main" id="{219AD268-642B-488A-9896-0821D6F06B0F}"/>
              </a:ext>
            </a:extLst>
          </p:cNvPr>
          <p:cNvSpPr>
            <a:spLocks noChangeArrowheads="1"/>
          </p:cNvSpPr>
          <p:nvPr/>
        </p:nvSpPr>
        <p:spPr bwMode="auto">
          <a:xfrm>
            <a:off x="228600" y="23622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A. </a:t>
            </a:r>
            <a:r>
              <a:rPr lang="en-US" sz="2400" dirty="0" err="1">
                <a:latin typeface="Arial" charset="0"/>
              </a:rPr>
              <a:t>Chuẩn</a:t>
            </a:r>
            <a:r>
              <a:rPr lang="en-US" sz="2400" dirty="0">
                <a:latin typeface="Arial" charset="0"/>
              </a:rPr>
              <a:t> </a:t>
            </a:r>
            <a:r>
              <a:rPr lang="en-US" sz="2400" dirty="0" err="1">
                <a:latin typeface="Arial" charset="0"/>
              </a:rPr>
              <a:t>bị</a:t>
            </a:r>
            <a:r>
              <a:rPr lang="en-US" sz="2400" dirty="0">
                <a:latin typeface="Arial" charset="0"/>
              </a:rPr>
              <a:t> </a:t>
            </a:r>
            <a:r>
              <a:rPr lang="en-US" sz="2400" dirty="0" err="1">
                <a:latin typeface="Arial" charset="0"/>
              </a:rPr>
              <a:t>đầy</a:t>
            </a:r>
            <a:r>
              <a:rPr lang="en-US" sz="2400" dirty="0">
                <a:latin typeface="Arial" charset="0"/>
              </a:rPr>
              <a:t> </a:t>
            </a:r>
            <a:r>
              <a:rPr lang="en-US" sz="2400" dirty="0" err="1">
                <a:latin typeface="Arial" charset="0"/>
              </a:rPr>
              <a:t>đủ</a:t>
            </a:r>
            <a:r>
              <a:rPr lang="en-US" sz="2400" dirty="0">
                <a:latin typeface="Arial" charset="0"/>
              </a:rPr>
              <a:t>, </a:t>
            </a:r>
          </a:p>
          <a:p>
            <a:pPr algn="ctr" eaLnBrk="1" hangingPunct="1">
              <a:defRPr/>
            </a:pPr>
            <a:r>
              <a:rPr lang="en-US" sz="2400" dirty="0" err="1">
                <a:latin typeface="Arial" charset="0"/>
              </a:rPr>
              <a:t>chu</a:t>
            </a:r>
            <a:r>
              <a:rPr lang="en-US" sz="2400" dirty="0">
                <a:latin typeface="Arial" charset="0"/>
              </a:rPr>
              <a:t> </a:t>
            </a:r>
            <a:r>
              <a:rPr lang="en-US" sz="2400" dirty="0" err="1">
                <a:latin typeface="Arial" charset="0"/>
              </a:rPr>
              <a:t>đáo</a:t>
            </a:r>
            <a:r>
              <a:rPr lang="en-US" sz="2400" dirty="0">
                <a:latin typeface="Arial" charset="0"/>
              </a:rPr>
              <a:t> </a:t>
            </a:r>
            <a:r>
              <a:rPr lang="en-US" sz="2400" dirty="0" err="1">
                <a:latin typeface="Arial" charset="0"/>
              </a:rPr>
              <a:t>để</a:t>
            </a:r>
            <a:r>
              <a:rPr lang="en-US" sz="2400" dirty="0">
                <a:latin typeface="Arial" charset="0"/>
              </a:rPr>
              <a:t> </a:t>
            </a:r>
            <a:r>
              <a:rPr lang="en-US" sz="2400" dirty="0" err="1">
                <a:latin typeface="Arial" charset="0"/>
              </a:rPr>
              <a:t>giành</a:t>
            </a:r>
            <a:r>
              <a:rPr lang="en-US" sz="2400" dirty="0">
                <a:latin typeface="Arial" charset="0"/>
              </a:rPr>
              <a:t> </a:t>
            </a:r>
            <a:r>
              <a:rPr lang="en-US" sz="2400" dirty="0" err="1">
                <a:latin typeface="Arial" charset="0"/>
              </a:rPr>
              <a:t>thế</a:t>
            </a:r>
            <a:r>
              <a:rPr lang="en-US" sz="2400" dirty="0">
                <a:latin typeface="Arial" charset="0"/>
              </a:rPr>
              <a:t> </a:t>
            </a:r>
            <a:r>
              <a:rPr lang="en-US" sz="2400" dirty="0" err="1">
                <a:latin typeface="Arial" charset="0"/>
              </a:rPr>
              <a:t>chủ</a:t>
            </a:r>
            <a:r>
              <a:rPr lang="en-US" sz="2400" dirty="0">
                <a:latin typeface="Arial" charset="0"/>
              </a:rPr>
              <a:t> </a:t>
            </a:r>
          </a:p>
          <a:p>
            <a:pPr algn="ctr" eaLnBrk="1" hangingPunct="1">
              <a:defRPr/>
            </a:pPr>
            <a:r>
              <a:rPr lang="en-US" sz="2400" dirty="0" err="1">
                <a:latin typeface="Arial" charset="0"/>
              </a:rPr>
              <a:t>động</a:t>
            </a:r>
            <a:r>
              <a:rPr lang="en-US" sz="2400" dirty="0">
                <a:latin typeface="Arial" charset="0"/>
              </a:rPr>
              <a:t> </a:t>
            </a:r>
            <a:r>
              <a:rPr lang="en-US" sz="2400" dirty="0" err="1">
                <a:latin typeface="Arial" charset="0"/>
              </a:rPr>
              <a:t>đánh</a:t>
            </a:r>
            <a:r>
              <a:rPr lang="en-US" sz="2400" dirty="0">
                <a:latin typeface="Arial" charset="0"/>
              </a:rPr>
              <a:t> </a:t>
            </a:r>
            <a:r>
              <a:rPr lang="en-US" sz="2400" dirty="0" err="1">
                <a:latin typeface="Arial" charset="0"/>
              </a:rPr>
              <a:t>địch</a:t>
            </a:r>
            <a:endParaRPr lang="en-US" sz="2400" b="1" dirty="0">
              <a:latin typeface="Arial" charset="0"/>
            </a:endParaRPr>
          </a:p>
        </p:txBody>
      </p:sp>
      <p:sp>
        <p:nvSpPr>
          <p:cNvPr id="60423" name="Text Box 16">
            <a:extLst>
              <a:ext uri="{FF2B5EF4-FFF2-40B4-BE49-F238E27FC236}">
                <a16:creationId xmlns:a16="http://schemas.microsoft.com/office/drawing/2014/main" id="{91A7724A-FB8E-4769-92E6-9465BECB4F11}"/>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29</a:t>
            </a:r>
          </a:p>
        </p:txBody>
      </p:sp>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Text Box 4">
            <a:extLst>
              <a:ext uri="{FF2B5EF4-FFF2-40B4-BE49-F238E27FC236}">
                <a16:creationId xmlns:a16="http://schemas.microsoft.com/office/drawing/2014/main" id="{9667FEA3-BD4E-4E4E-BCF3-4056E0183A1F}"/>
              </a:ext>
            </a:extLst>
          </p:cNvPr>
          <p:cNvSpPr txBox="1">
            <a:spLocks noChangeArrowheads="1"/>
          </p:cNvSpPr>
          <p:nvPr/>
        </p:nvSpPr>
        <p:spPr bwMode="auto">
          <a:xfrm>
            <a:off x="1689100" y="1193800"/>
            <a:ext cx="68865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000"/>
              <a:t>Một trong những cơ sở</a:t>
            </a:r>
          </a:p>
          <a:p>
            <a:pPr algn="ctr" eaLnBrk="1" hangingPunct="1"/>
            <a:r>
              <a:rPr lang="en-US" altLang="en-US" sz="3000"/>
              <a:t>hình thành NTQS Việt Nam là:	</a:t>
            </a:r>
          </a:p>
        </p:txBody>
      </p:sp>
      <p:sp>
        <p:nvSpPr>
          <p:cNvPr id="65541" name="AutoShape 5">
            <a:extLst>
              <a:ext uri="{FF2B5EF4-FFF2-40B4-BE49-F238E27FC236}">
                <a16:creationId xmlns:a16="http://schemas.microsoft.com/office/drawing/2014/main" id="{3CD25E6D-2D5D-4556-B261-7F323ECF5284}"/>
              </a:ext>
            </a:extLst>
          </p:cNvPr>
          <p:cNvSpPr>
            <a:spLocks noChangeArrowheads="1"/>
          </p:cNvSpPr>
          <p:nvPr/>
        </p:nvSpPr>
        <p:spPr bwMode="auto">
          <a:xfrm>
            <a:off x="4741863" y="23622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800" dirty="0">
                <a:latin typeface="Arial" charset="0"/>
              </a:rPr>
              <a:t>B. </a:t>
            </a:r>
            <a:r>
              <a:rPr lang="en-US" sz="2800" dirty="0" err="1">
                <a:latin typeface="Arial" charset="0"/>
              </a:rPr>
              <a:t>Từ</a:t>
            </a:r>
            <a:r>
              <a:rPr lang="en-US" sz="2800" dirty="0">
                <a:latin typeface="Arial" charset="0"/>
              </a:rPr>
              <a:t> </a:t>
            </a:r>
            <a:r>
              <a:rPr lang="en-US" sz="2800" dirty="0" err="1">
                <a:latin typeface="Arial" charset="0"/>
              </a:rPr>
              <a:t>truyền</a:t>
            </a:r>
            <a:r>
              <a:rPr lang="en-US" sz="2800" dirty="0">
                <a:latin typeface="Arial" charset="0"/>
              </a:rPr>
              <a:t> </a:t>
            </a:r>
            <a:r>
              <a:rPr lang="en-US" sz="2800" dirty="0" err="1">
                <a:latin typeface="Arial" charset="0"/>
              </a:rPr>
              <a:t>thống</a:t>
            </a:r>
            <a:r>
              <a:rPr lang="en-US" sz="2800" dirty="0">
                <a:latin typeface="Arial" charset="0"/>
              </a:rPr>
              <a:t> </a:t>
            </a:r>
          </a:p>
          <a:p>
            <a:pPr algn="ctr" eaLnBrk="1" hangingPunct="1">
              <a:defRPr/>
            </a:pPr>
            <a:r>
              <a:rPr lang="en-US" sz="2800" dirty="0" err="1">
                <a:latin typeface="Arial" charset="0"/>
              </a:rPr>
              <a:t>đánh</a:t>
            </a:r>
            <a:r>
              <a:rPr lang="en-US" sz="2800" dirty="0">
                <a:latin typeface="Arial" charset="0"/>
              </a:rPr>
              <a:t> </a:t>
            </a:r>
            <a:r>
              <a:rPr lang="en-US" sz="2800" dirty="0" err="1">
                <a:latin typeface="Arial" charset="0"/>
              </a:rPr>
              <a:t>giặc</a:t>
            </a:r>
            <a:r>
              <a:rPr lang="en-US" sz="2800" dirty="0">
                <a:latin typeface="Arial" charset="0"/>
              </a:rPr>
              <a:t> </a:t>
            </a:r>
            <a:r>
              <a:rPr lang="en-US" sz="2800" dirty="0" err="1">
                <a:latin typeface="Arial" charset="0"/>
              </a:rPr>
              <a:t>của</a:t>
            </a:r>
            <a:r>
              <a:rPr lang="en-US" sz="2800" dirty="0">
                <a:latin typeface="Arial" charset="0"/>
              </a:rPr>
              <a:t> </a:t>
            </a:r>
            <a:r>
              <a:rPr lang="en-US" sz="2800" dirty="0" err="1">
                <a:latin typeface="Arial" charset="0"/>
              </a:rPr>
              <a:t>tổ</a:t>
            </a:r>
            <a:r>
              <a:rPr lang="en-US" sz="2800" dirty="0">
                <a:latin typeface="Arial" charset="0"/>
              </a:rPr>
              <a:t> </a:t>
            </a:r>
            <a:r>
              <a:rPr lang="en-US" sz="2800" dirty="0" err="1">
                <a:latin typeface="Arial" charset="0"/>
              </a:rPr>
              <a:t>tiên</a:t>
            </a:r>
            <a:endParaRPr lang="en-US" sz="2800" dirty="0">
              <a:latin typeface="Arial" charset="0"/>
            </a:endParaRPr>
          </a:p>
        </p:txBody>
      </p:sp>
      <p:sp>
        <p:nvSpPr>
          <p:cNvPr id="65546" name="AutoShape 10">
            <a:extLst>
              <a:ext uri="{FF2B5EF4-FFF2-40B4-BE49-F238E27FC236}">
                <a16:creationId xmlns:a16="http://schemas.microsoft.com/office/drawing/2014/main" id="{8259B9C1-F966-44B1-AFF1-6644F7054300}"/>
              </a:ext>
            </a:extLst>
          </p:cNvPr>
          <p:cNvSpPr>
            <a:spLocks noChangeArrowheads="1"/>
          </p:cNvSpPr>
          <p:nvPr/>
        </p:nvSpPr>
        <p:spPr bwMode="auto">
          <a:xfrm>
            <a:off x="4741863" y="41910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a:defRPr/>
            </a:pPr>
            <a:r>
              <a:rPr lang="en-US" sz="2400" dirty="0">
                <a:latin typeface="Arial" charset="0"/>
              </a:rPr>
              <a:t>D. </a:t>
            </a:r>
            <a:r>
              <a:rPr lang="en-US" sz="2400" dirty="0" err="1">
                <a:latin typeface="Arial" charset="0"/>
              </a:rPr>
              <a:t>Từ</a:t>
            </a:r>
            <a:r>
              <a:rPr lang="en-US" sz="2400" dirty="0">
                <a:latin typeface="Arial" charset="0"/>
              </a:rPr>
              <a:t> </a:t>
            </a:r>
            <a:r>
              <a:rPr lang="en-US" sz="2400" dirty="0" err="1">
                <a:latin typeface="Arial" charset="0"/>
              </a:rPr>
              <a:t>kinh</a:t>
            </a:r>
            <a:r>
              <a:rPr lang="en-US" sz="2400" dirty="0">
                <a:latin typeface="Arial" charset="0"/>
              </a:rPr>
              <a:t> </a:t>
            </a:r>
            <a:r>
              <a:rPr lang="en-US" sz="2400" err="1">
                <a:latin typeface="Arial" charset="0"/>
              </a:rPr>
              <a:t>nghiệm</a:t>
            </a:r>
            <a:r>
              <a:rPr lang="en-US" sz="2400">
                <a:latin typeface="Arial" charset="0"/>
              </a:rPr>
              <a:t> của các</a:t>
            </a:r>
          </a:p>
          <a:p>
            <a:pPr algn="ctr">
              <a:defRPr/>
            </a:pPr>
            <a:r>
              <a:rPr lang="en-US" sz="2400">
                <a:latin typeface="Arial" charset="0"/>
              </a:rPr>
              <a:t>cuộc chiến tranh trong </a:t>
            </a:r>
            <a:r>
              <a:rPr lang="en-US" sz="2400" dirty="0" err="1">
                <a:latin typeface="Arial" charset="0"/>
              </a:rPr>
              <a:t>khu</a:t>
            </a:r>
            <a:r>
              <a:rPr lang="en-US" sz="2400" dirty="0">
                <a:latin typeface="Arial" charset="0"/>
              </a:rPr>
              <a:t> </a:t>
            </a:r>
            <a:r>
              <a:rPr lang="en-US" sz="2400" dirty="0" err="1">
                <a:latin typeface="Arial" charset="0"/>
              </a:rPr>
              <a:t>vực</a:t>
            </a:r>
            <a:endParaRPr lang="vi-VN" sz="2400" dirty="0">
              <a:latin typeface="Arial" charset="0"/>
            </a:endParaRPr>
          </a:p>
        </p:txBody>
      </p:sp>
      <p:sp>
        <p:nvSpPr>
          <p:cNvPr id="26" name="AutoShape 10">
            <a:extLst>
              <a:ext uri="{FF2B5EF4-FFF2-40B4-BE49-F238E27FC236}">
                <a16:creationId xmlns:a16="http://schemas.microsoft.com/office/drawing/2014/main" id="{1139EF66-CF69-4DEB-BA9E-388D01528EFC}"/>
              </a:ext>
            </a:extLst>
          </p:cNvPr>
          <p:cNvSpPr>
            <a:spLocks noChangeArrowheads="1"/>
          </p:cNvSpPr>
          <p:nvPr/>
        </p:nvSpPr>
        <p:spPr bwMode="auto">
          <a:xfrm>
            <a:off x="228600" y="2362200"/>
            <a:ext cx="42037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marL="457200" indent="-457200" algn="ctr" eaLnBrk="1" hangingPunct="1">
              <a:defRPr/>
            </a:pPr>
            <a:r>
              <a:rPr lang="en-US" sz="2800" dirty="0">
                <a:latin typeface="Arial" charset="0"/>
              </a:rPr>
              <a:t>A. </a:t>
            </a:r>
            <a:r>
              <a:rPr lang="en-US" sz="2800" dirty="0" err="1">
                <a:latin typeface="Arial" charset="0"/>
              </a:rPr>
              <a:t>Từ</a:t>
            </a:r>
            <a:r>
              <a:rPr lang="en-US" sz="2800" dirty="0">
                <a:latin typeface="Arial" charset="0"/>
              </a:rPr>
              <a:t> </a:t>
            </a:r>
            <a:r>
              <a:rPr lang="en-US" sz="2800" dirty="0" err="1">
                <a:latin typeface="Arial" charset="0"/>
              </a:rPr>
              <a:t>nghệ</a:t>
            </a:r>
            <a:r>
              <a:rPr lang="en-US" sz="2800" dirty="0">
                <a:latin typeface="Arial" charset="0"/>
              </a:rPr>
              <a:t> </a:t>
            </a:r>
            <a:r>
              <a:rPr lang="en-US" sz="2800" dirty="0" err="1">
                <a:latin typeface="Arial" charset="0"/>
              </a:rPr>
              <a:t>thuật</a:t>
            </a:r>
            <a:r>
              <a:rPr lang="en-US" sz="2800" dirty="0">
                <a:latin typeface="Arial" charset="0"/>
              </a:rPr>
              <a:t> </a:t>
            </a:r>
            <a:r>
              <a:rPr lang="en-US" sz="2800" dirty="0" err="1">
                <a:latin typeface="Arial" charset="0"/>
              </a:rPr>
              <a:t>quân</a:t>
            </a:r>
            <a:r>
              <a:rPr lang="en-US" sz="2800" dirty="0">
                <a:latin typeface="Arial" charset="0"/>
              </a:rPr>
              <a:t> </a:t>
            </a:r>
          </a:p>
          <a:p>
            <a:pPr marL="457200" indent="-457200" algn="ctr" eaLnBrk="1" hangingPunct="1">
              <a:defRPr/>
            </a:pPr>
            <a:r>
              <a:rPr lang="en-US" sz="2800" dirty="0" err="1">
                <a:latin typeface="Arial" charset="0"/>
              </a:rPr>
              <a:t>sự</a:t>
            </a:r>
            <a:r>
              <a:rPr lang="en-US" sz="2800" dirty="0">
                <a:latin typeface="Arial" charset="0"/>
              </a:rPr>
              <a:t> </a:t>
            </a:r>
            <a:r>
              <a:rPr lang="en-US" sz="2800" dirty="0" err="1">
                <a:latin typeface="Arial" charset="0"/>
              </a:rPr>
              <a:t>của</a:t>
            </a:r>
            <a:r>
              <a:rPr lang="en-US" sz="2800" dirty="0">
                <a:latin typeface="Arial" charset="0"/>
              </a:rPr>
              <a:t> </a:t>
            </a:r>
            <a:r>
              <a:rPr lang="en-US" sz="2800" dirty="0" err="1">
                <a:latin typeface="Arial" charset="0"/>
              </a:rPr>
              <a:t>láng</a:t>
            </a:r>
            <a:r>
              <a:rPr lang="en-US" sz="2800" dirty="0">
                <a:latin typeface="Arial" charset="0"/>
              </a:rPr>
              <a:t> </a:t>
            </a:r>
            <a:r>
              <a:rPr lang="en-US" sz="2800" dirty="0" err="1">
                <a:latin typeface="Arial" charset="0"/>
              </a:rPr>
              <a:t>giềng</a:t>
            </a:r>
            <a:r>
              <a:rPr lang="en-US" sz="2800" dirty="0">
                <a:latin typeface="Arial" charset="0"/>
              </a:rPr>
              <a:t>  </a:t>
            </a:r>
          </a:p>
        </p:txBody>
      </p:sp>
      <p:sp>
        <p:nvSpPr>
          <p:cNvPr id="27" name="AutoShape 10">
            <a:extLst>
              <a:ext uri="{FF2B5EF4-FFF2-40B4-BE49-F238E27FC236}">
                <a16:creationId xmlns:a16="http://schemas.microsoft.com/office/drawing/2014/main" id="{B08693B4-8FCC-4542-8B18-9F1EB862114F}"/>
              </a:ext>
            </a:extLst>
          </p:cNvPr>
          <p:cNvSpPr>
            <a:spLocks noChangeArrowheads="1"/>
          </p:cNvSpPr>
          <p:nvPr/>
        </p:nvSpPr>
        <p:spPr bwMode="auto">
          <a:xfrm>
            <a:off x="228600" y="41910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marL="457200" indent="-457200" algn="ctr" eaLnBrk="1" hangingPunct="1">
              <a:defRPr/>
            </a:pPr>
            <a:r>
              <a:rPr lang="en-US" sz="2800" dirty="0">
                <a:latin typeface="Arial" charset="0"/>
              </a:rPr>
              <a:t> C. </a:t>
            </a:r>
            <a:r>
              <a:rPr lang="en-US" sz="2800" dirty="0" err="1">
                <a:latin typeface="Arial" charset="0"/>
              </a:rPr>
              <a:t>Đấu</a:t>
            </a:r>
            <a:r>
              <a:rPr lang="en-US" sz="2800" dirty="0">
                <a:latin typeface="Arial" charset="0"/>
              </a:rPr>
              <a:t> </a:t>
            </a:r>
            <a:r>
              <a:rPr lang="en-US" sz="2800" dirty="0" err="1">
                <a:latin typeface="Arial" charset="0"/>
              </a:rPr>
              <a:t>tranh</a:t>
            </a:r>
            <a:r>
              <a:rPr lang="en-US" sz="2800" dirty="0">
                <a:latin typeface="Arial" charset="0"/>
              </a:rPr>
              <a:t> </a:t>
            </a:r>
            <a:r>
              <a:rPr lang="en-US" sz="2800" dirty="0" err="1">
                <a:latin typeface="Arial" charset="0"/>
              </a:rPr>
              <a:t>giai</a:t>
            </a:r>
            <a:r>
              <a:rPr lang="en-US" sz="2800" dirty="0">
                <a:latin typeface="Arial" charset="0"/>
              </a:rPr>
              <a:t> </a:t>
            </a:r>
            <a:r>
              <a:rPr lang="en-US" sz="2800" dirty="0" err="1">
                <a:latin typeface="Arial" charset="0"/>
              </a:rPr>
              <a:t>cấp</a:t>
            </a:r>
            <a:r>
              <a:rPr lang="en-US" sz="2800" dirty="0">
                <a:latin typeface="Arial" charset="0"/>
              </a:rPr>
              <a:t> </a:t>
            </a:r>
            <a:r>
              <a:rPr lang="en-US" sz="2800" dirty="0" err="1">
                <a:latin typeface="Arial" charset="0"/>
              </a:rPr>
              <a:t>của</a:t>
            </a:r>
            <a:r>
              <a:rPr lang="en-US" sz="2800" dirty="0">
                <a:latin typeface="Arial" charset="0"/>
              </a:rPr>
              <a:t> </a:t>
            </a:r>
          </a:p>
          <a:p>
            <a:pPr marL="457200" indent="-457200" algn="ctr" eaLnBrk="1" hangingPunct="1">
              <a:defRPr/>
            </a:pPr>
            <a:r>
              <a:rPr lang="en-US" sz="2800" dirty="0" err="1">
                <a:latin typeface="Arial" charset="0"/>
              </a:rPr>
              <a:t>chủ</a:t>
            </a:r>
            <a:r>
              <a:rPr lang="en-US" sz="2800" dirty="0">
                <a:latin typeface="Arial" charset="0"/>
              </a:rPr>
              <a:t> </a:t>
            </a:r>
            <a:r>
              <a:rPr lang="en-US" sz="2800" err="1">
                <a:latin typeface="Arial" charset="0"/>
              </a:rPr>
              <a:t>nghĩa</a:t>
            </a:r>
            <a:r>
              <a:rPr lang="en-US" sz="2800">
                <a:latin typeface="Arial" charset="0"/>
              </a:rPr>
              <a:t> Mác-Lênin</a:t>
            </a:r>
            <a:endParaRPr lang="en-US" sz="2800" b="1" dirty="0">
              <a:latin typeface="Arial" charset="0"/>
            </a:endParaRPr>
          </a:p>
        </p:txBody>
      </p:sp>
      <p:sp>
        <p:nvSpPr>
          <p:cNvPr id="7175" name="Text Box 16">
            <a:extLst>
              <a:ext uri="{FF2B5EF4-FFF2-40B4-BE49-F238E27FC236}">
                <a16:creationId xmlns:a16="http://schemas.microsoft.com/office/drawing/2014/main" id="{F6782716-5852-473C-ABEE-D03DC7FC3CF0}"/>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03</a:t>
            </a:r>
          </a:p>
        </p:txBody>
      </p:sp>
    </p:spTree>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Text Box 4">
            <a:extLst>
              <a:ext uri="{FF2B5EF4-FFF2-40B4-BE49-F238E27FC236}">
                <a16:creationId xmlns:a16="http://schemas.microsoft.com/office/drawing/2014/main" id="{F78D950B-F8BA-4E51-A471-BF1D803E3129}"/>
              </a:ext>
            </a:extLst>
          </p:cNvPr>
          <p:cNvSpPr txBox="1">
            <a:spLocks noChangeArrowheads="1"/>
          </p:cNvSpPr>
          <p:nvPr/>
        </p:nvSpPr>
        <p:spPr bwMode="auto">
          <a:xfrm>
            <a:off x="1397000" y="1228725"/>
            <a:ext cx="69897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000"/>
              <a:t>Nghệ thuật đánh giặc giữ nước</a:t>
            </a:r>
          </a:p>
          <a:p>
            <a:pPr algn="ctr" eaLnBrk="1" hangingPunct="1"/>
            <a:r>
              <a:rPr lang="en-US" altLang="en-US" sz="3000"/>
              <a:t>của ông cha ta luôn thể hiện:</a:t>
            </a:r>
            <a:endParaRPr lang="en-US" altLang="en-US" sz="3000" b="1"/>
          </a:p>
        </p:txBody>
      </p:sp>
      <p:sp>
        <p:nvSpPr>
          <p:cNvPr id="65541" name="AutoShape 5">
            <a:extLst>
              <a:ext uri="{FF2B5EF4-FFF2-40B4-BE49-F238E27FC236}">
                <a16:creationId xmlns:a16="http://schemas.microsoft.com/office/drawing/2014/main" id="{E801FF61-FE05-43AA-B7D0-C4BB750BFD59}"/>
              </a:ext>
            </a:extLst>
          </p:cNvPr>
          <p:cNvSpPr>
            <a:spLocks noChangeArrowheads="1"/>
          </p:cNvSpPr>
          <p:nvPr/>
        </p:nvSpPr>
        <p:spPr bwMode="auto">
          <a:xfrm>
            <a:off x="266700" y="4191000"/>
            <a:ext cx="41529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a:defRPr/>
            </a:pPr>
            <a:r>
              <a:rPr lang="en-US" sz="3000" dirty="0">
                <a:latin typeface="Arial" charset="0"/>
              </a:rPr>
              <a:t>C. </a:t>
            </a:r>
            <a:r>
              <a:rPr lang="en-US" sz="3000" dirty="0" err="1">
                <a:latin typeface="Arial" charset="0"/>
              </a:rPr>
              <a:t>Lấy</a:t>
            </a:r>
            <a:r>
              <a:rPr lang="en-US" sz="3000" dirty="0">
                <a:latin typeface="Arial" charset="0"/>
              </a:rPr>
              <a:t> </a:t>
            </a:r>
            <a:r>
              <a:rPr lang="en-US" sz="3000" dirty="0" err="1">
                <a:latin typeface="Arial" charset="0"/>
              </a:rPr>
              <a:t>thế</a:t>
            </a:r>
            <a:r>
              <a:rPr lang="en-US" sz="3000" dirty="0">
                <a:latin typeface="Arial" charset="0"/>
              </a:rPr>
              <a:t> </a:t>
            </a:r>
            <a:r>
              <a:rPr lang="en-US" sz="3000" dirty="0" err="1">
                <a:latin typeface="Arial" charset="0"/>
              </a:rPr>
              <a:t>thắng</a:t>
            </a:r>
            <a:r>
              <a:rPr lang="en-US" sz="3000" dirty="0">
                <a:latin typeface="Arial" charset="0"/>
              </a:rPr>
              <a:t> </a:t>
            </a:r>
            <a:r>
              <a:rPr lang="en-US" sz="3000" dirty="0" err="1">
                <a:latin typeface="Arial" charset="0"/>
              </a:rPr>
              <a:t>lực</a:t>
            </a:r>
            <a:endParaRPr lang="en-US" sz="3000" dirty="0">
              <a:latin typeface="Arial" charset="0"/>
            </a:endParaRPr>
          </a:p>
        </p:txBody>
      </p:sp>
      <p:sp>
        <p:nvSpPr>
          <p:cNvPr id="65546" name="AutoShape 10">
            <a:extLst>
              <a:ext uri="{FF2B5EF4-FFF2-40B4-BE49-F238E27FC236}">
                <a16:creationId xmlns:a16="http://schemas.microsoft.com/office/drawing/2014/main" id="{5B2B8F89-F91A-439C-B632-57509543F115}"/>
              </a:ext>
            </a:extLst>
          </p:cNvPr>
          <p:cNvSpPr>
            <a:spLocks noChangeArrowheads="1"/>
          </p:cNvSpPr>
          <p:nvPr/>
        </p:nvSpPr>
        <p:spPr bwMode="auto">
          <a:xfrm>
            <a:off x="4724400" y="41910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3000" dirty="0">
                <a:latin typeface="Arial" charset="0"/>
              </a:rPr>
              <a:t> D. </a:t>
            </a:r>
            <a:r>
              <a:rPr lang="en-US" sz="3000" dirty="0" err="1">
                <a:latin typeface="Arial" charset="0"/>
              </a:rPr>
              <a:t>Lấy</a:t>
            </a:r>
            <a:r>
              <a:rPr lang="en-US" sz="3000" dirty="0">
                <a:latin typeface="Arial" charset="0"/>
              </a:rPr>
              <a:t> </a:t>
            </a:r>
            <a:r>
              <a:rPr lang="en-US" sz="3000" dirty="0" err="1">
                <a:latin typeface="Arial" charset="0"/>
              </a:rPr>
              <a:t>chí</a:t>
            </a:r>
            <a:r>
              <a:rPr lang="en-US" sz="3000" dirty="0">
                <a:latin typeface="Arial" charset="0"/>
              </a:rPr>
              <a:t> </a:t>
            </a:r>
            <a:r>
              <a:rPr lang="en-US" sz="3000" dirty="0" err="1">
                <a:latin typeface="Arial" charset="0"/>
              </a:rPr>
              <a:t>thắng</a:t>
            </a:r>
            <a:r>
              <a:rPr lang="en-US" sz="3000" dirty="0">
                <a:latin typeface="Arial" charset="0"/>
              </a:rPr>
              <a:t> </a:t>
            </a:r>
            <a:r>
              <a:rPr lang="en-US" sz="3000" dirty="0" err="1">
                <a:latin typeface="Arial" charset="0"/>
              </a:rPr>
              <a:t>lực</a:t>
            </a:r>
            <a:endParaRPr lang="en-US" sz="3000" b="1" dirty="0">
              <a:latin typeface="Arial" charset="0"/>
            </a:endParaRPr>
          </a:p>
        </p:txBody>
      </p:sp>
      <p:sp>
        <p:nvSpPr>
          <p:cNvPr id="27" name="AutoShape 10">
            <a:extLst>
              <a:ext uri="{FF2B5EF4-FFF2-40B4-BE49-F238E27FC236}">
                <a16:creationId xmlns:a16="http://schemas.microsoft.com/office/drawing/2014/main" id="{020661A6-6908-4D61-8E72-44DF5887778C}"/>
              </a:ext>
            </a:extLst>
          </p:cNvPr>
          <p:cNvSpPr>
            <a:spLocks noChangeArrowheads="1"/>
          </p:cNvSpPr>
          <p:nvPr/>
        </p:nvSpPr>
        <p:spPr bwMode="auto">
          <a:xfrm>
            <a:off x="4724400" y="2362200"/>
            <a:ext cx="42291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a:defRPr/>
            </a:pPr>
            <a:r>
              <a:rPr lang="en-US" sz="3000" dirty="0">
                <a:latin typeface="Arial" charset="0"/>
              </a:rPr>
              <a:t> B. </a:t>
            </a:r>
            <a:r>
              <a:rPr lang="en-US" sz="3000" dirty="0" err="1">
                <a:latin typeface="Arial" charset="0"/>
              </a:rPr>
              <a:t>Lấy</a:t>
            </a:r>
            <a:r>
              <a:rPr lang="en-US" sz="3000" dirty="0">
                <a:latin typeface="Arial" charset="0"/>
              </a:rPr>
              <a:t> </a:t>
            </a:r>
            <a:r>
              <a:rPr lang="en-US" sz="3000" dirty="0" err="1">
                <a:latin typeface="Arial" charset="0"/>
              </a:rPr>
              <a:t>kế</a:t>
            </a:r>
            <a:r>
              <a:rPr lang="en-US" sz="3000" dirty="0">
                <a:latin typeface="Arial" charset="0"/>
              </a:rPr>
              <a:t> </a:t>
            </a:r>
            <a:r>
              <a:rPr lang="en-US" sz="3000" dirty="0" err="1">
                <a:latin typeface="Arial" charset="0"/>
              </a:rPr>
              <a:t>thắng</a:t>
            </a:r>
            <a:r>
              <a:rPr lang="en-US" sz="3000" dirty="0">
                <a:latin typeface="Arial" charset="0"/>
              </a:rPr>
              <a:t> </a:t>
            </a:r>
            <a:r>
              <a:rPr lang="en-US" sz="3000" dirty="0" err="1">
                <a:latin typeface="Arial" charset="0"/>
              </a:rPr>
              <a:t>lực</a:t>
            </a:r>
            <a:endParaRPr lang="en-US" sz="3000" dirty="0">
              <a:latin typeface="Arial" charset="0"/>
            </a:endParaRPr>
          </a:p>
        </p:txBody>
      </p:sp>
      <p:sp>
        <p:nvSpPr>
          <p:cNvPr id="28" name="AutoShape 10">
            <a:extLst>
              <a:ext uri="{FF2B5EF4-FFF2-40B4-BE49-F238E27FC236}">
                <a16:creationId xmlns:a16="http://schemas.microsoft.com/office/drawing/2014/main" id="{3AB2E903-D046-4746-975B-151A4EDF86C6}"/>
              </a:ext>
            </a:extLst>
          </p:cNvPr>
          <p:cNvSpPr>
            <a:spLocks noChangeArrowheads="1"/>
          </p:cNvSpPr>
          <p:nvPr/>
        </p:nvSpPr>
        <p:spPr bwMode="auto">
          <a:xfrm>
            <a:off x="266700" y="2362200"/>
            <a:ext cx="41529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a:defRPr/>
            </a:pPr>
            <a:r>
              <a:rPr lang="en-US" sz="3000" dirty="0">
                <a:latin typeface="Arial" charset="0"/>
              </a:rPr>
              <a:t> A. </a:t>
            </a:r>
            <a:r>
              <a:rPr lang="en-US" sz="3000" dirty="0" err="1">
                <a:latin typeface="Arial" charset="0"/>
              </a:rPr>
              <a:t>Lấy</a:t>
            </a:r>
            <a:r>
              <a:rPr lang="en-US" sz="3000" dirty="0">
                <a:latin typeface="Arial" charset="0"/>
              </a:rPr>
              <a:t> </a:t>
            </a:r>
            <a:r>
              <a:rPr lang="en-US" sz="3000" dirty="0" err="1">
                <a:latin typeface="Arial" charset="0"/>
              </a:rPr>
              <a:t>mưu</a:t>
            </a:r>
            <a:r>
              <a:rPr lang="en-US" sz="3000" dirty="0">
                <a:latin typeface="Arial" charset="0"/>
              </a:rPr>
              <a:t> </a:t>
            </a:r>
            <a:r>
              <a:rPr lang="en-US" sz="3000" dirty="0" err="1">
                <a:latin typeface="Arial" charset="0"/>
              </a:rPr>
              <a:t>thắng</a:t>
            </a:r>
            <a:r>
              <a:rPr lang="en-US" sz="3000" dirty="0">
                <a:latin typeface="Arial" charset="0"/>
              </a:rPr>
              <a:t> </a:t>
            </a:r>
            <a:r>
              <a:rPr lang="en-US" sz="3000" dirty="0" err="1">
                <a:latin typeface="Arial" charset="0"/>
              </a:rPr>
              <a:t>lực</a:t>
            </a:r>
            <a:endParaRPr lang="vi-VN" sz="3000" b="1" dirty="0">
              <a:latin typeface="Arial" charset="0"/>
            </a:endParaRPr>
          </a:p>
        </p:txBody>
      </p:sp>
      <p:sp>
        <p:nvSpPr>
          <p:cNvPr id="62471" name="Text Box 16">
            <a:extLst>
              <a:ext uri="{FF2B5EF4-FFF2-40B4-BE49-F238E27FC236}">
                <a16:creationId xmlns:a16="http://schemas.microsoft.com/office/drawing/2014/main" id="{4AE4086C-2D42-472C-A46C-5E51AA07021E}"/>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30</a:t>
            </a:r>
          </a:p>
        </p:txBody>
      </p:sp>
    </p:spTree>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Text Box 4">
            <a:extLst>
              <a:ext uri="{FF2B5EF4-FFF2-40B4-BE49-F238E27FC236}">
                <a16:creationId xmlns:a16="http://schemas.microsoft.com/office/drawing/2014/main" id="{0E84B18E-AF3A-44F0-8C3B-081B72C17671}"/>
              </a:ext>
            </a:extLst>
          </p:cNvPr>
          <p:cNvSpPr txBox="1">
            <a:spLocks noChangeArrowheads="1"/>
          </p:cNvSpPr>
          <p:nvPr/>
        </p:nvSpPr>
        <p:spPr bwMode="auto">
          <a:xfrm>
            <a:off x="1709738" y="1228725"/>
            <a:ext cx="63674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000"/>
              <a:t>Một trong những nghệ thuật</a:t>
            </a:r>
          </a:p>
          <a:p>
            <a:pPr algn="ctr" eaLnBrk="1" hangingPunct="1"/>
            <a:r>
              <a:rPr lang="en-US" altLang="en-US" sz="3000"/>
              <a:t>đánh giặc của ông cha ta là:</a:t>
            </a:r>
            <a:endParaRPr lang="en-US" altLang="en-US" sz="3000" b="1"/>
          </a:p>
        </p:txBody>
      </p:sp>
      <p:sp>
        <p:nvSpPr>
          <p:cNvPr id="65541" name="AutoShape 5">
            <a:extLst>
              <a:ext uri="{FF2B5EF4-FFF2-40B4-BE49-F238E27FC236}">
                <a16:creationId xmlns:a16="http://schemas.microsoft.com/office/drawing/2014/main" id="{FE16792C-8A4F-4C83-BB20-A71725CAE6FD}"/>
              </a:ext>
            </a:extLst>
          </p:cNvPr>
          <p:cNvSpPr>
            <a:spLocks noChangeArrowheads="1"/>
          </p:cNvSpPr>
          <p:nvPr/>
        </p:nvSpPr>
        <p:spPr bwMode="auto">
          <a:xfrm>
            <a:off x="4724400" y="4191000"/>
            <a:ext cx="4191000" cy="1371600"/>
          </a:xfrm>
          <a:prstGeom prst="flowChartTerminator">
            <a:avLst/>
          </a:prstGeom>
          <a:solidFill>
            <a:schemeClr val="bg1">
              <a:lumMod val="95000"/>
            </a:schemeClr>
          </a:solidFill>
          <a:ln w="12700">
            <a:solidFill>
              <a:schemeClr val="tx1">
                <a:lumMod val="50000"/>
                <a:lumOff val="50000"/>
              </a:schemeClr>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000" dirty="0">
                <a:solidFill>
                  <a:schemeClr val="tx1"/>
                </a:solidFill>
              </a:rPr>
              <a:t>D. </a:t>
            </a:r>
            <a:r>
              <a:rPr lang="en-US" sz="2000" dirty="0" err="1">
                <a:solidFill>
                  <a:schemeClr val="tx1"/>
                </a:solidFill>
              </a:rPr>
              <a:t>Kết</a:t>
            </a:r>
            <a:r>
              <a:rPr lang="en-US" sz="2000" dirty="0">
                <a:solidFill>
                  <a:schemeClr val="tx1"/>
                </a:solidFill>
              </a:rPr>
              <a:t> </a:t>
            </a:r>
            <a:r>
              <a:rPr lang="en-US" sz="2000" dirty="0" err="1">
                <a:solidFill>
                  <a:schemeClr val="tx1"/>
                </a:solidFill>
              </a:rPr>
              <a:t>hợp</a:t>
            </a:r>
            <a:r>
              <a:rPr lang="en-US" sz="2000" dirty="0">
                <a:solidFill>
                  <a:schemeClr val="tx1"/>
                </a:solidFill>
              </a:rPr>
              <a:t> </a:t>
            </a:r>
            <a:r>
              <a:rPr lang="en-US" sz="2000" dirty="0" err="1">
                <a:solidFill>
                  <a:schemeClr val="tx1"/>
                </a:solidFill>
              </a:rPr>
              <a:t>đấu</a:t>
            </a:r>
            <a:r>
              <a:rPr lang="en-US" sz="2000" dirty="0">
                <a:solidFill>
                  <a:schemeClr val="tx1"/>
                </a:solidFill>
              </a:rPr>
              <a:t> </a:t>
            </a:r>
            <a:r>
              <a:rPr lang="en-US" sz="2000" err="1">
                <a:solidFill>
                  <a:schemeClr val="tx1"/>
                </a:solidFill>
              </a:rPr>
              <a:t>tranh</a:t>
            </a:r>
            <a:r>
              <a:rPr lang="en-US" sz="2000">
                <a:solidFill>
                  <a:schemeClr val="tx1"/>
                </a:solidFill>
              </a:rPr>
              <a:t> giữa các</a:t>
            </a:r>
            <a:endParaRPr lang="en-US" sz="2000" dirty="0">
              <a:solidFill>
                <a:schemeClr val="tx1"/>
              </a:solidFill>
            </a:endParaRPr>
          </a:p>
          <a:p>
            <a:pPr algn="ctr">
              <a:defRPr/>
            </a:pPr>
            <a:r>
              <a:rPr lang="en-US" sz="2000">
                <a:solidFill>
                  <a:schemeClr val="tx1"/>
                </a:solidFill>
              </a:rPr>
              <a:t>mặt </a:t>
            </a:r>
            <a:r>
              <a:rPr lang="en-US" sz="2000" dirty="0" err="1">
                <a:solidFill>
                  <a:schemeClr val="tx1"/>
                </a:solidFill>
              </a:rPr>
              <a:t>trận</a:t>
            </a:r>
            <a:r>
              <a:rPr lang="en-US" sz="2000" dirty="0">
                <a:solidFill>
                  <a:schemeClr val="tx1"/>
                </a:solidFill>
              </a:rPr>
              <a:t> </a:t>
            </a:r>
            <a:r>
              <a:rPr lang="en-US" sz="2000" dirty="0" err="1">
                <a:solidFill>
                  <a:schemeClr val="tx1"/>
                </a:solidFill>
              </a:rPr>
              <a:t>quân</a:t>
            </a:r>
            <a:r>
              <a:rPr lang="en-US" sz="2000" dirty="0">
                <a:solidFill>
                  <a:schemeClr val="tx1"/>
                </a:solidFill>
              </a:rPr>
              <a:t> </a:t>
            </a:r>
            <a:r>
              <a:rPr lang="en-US" sz="2000" err="1">
                <a:solidFill>
                  <a:schemeClr val="tx1"/>
                </a:solidFill>
              </a:rPr>
              <a:t>sự</a:t>
            </a:r>
            <a:r>
              <a:rPr lang="en-US" sz="2000">
                <a:solidFill>
                  <a:schemeClr val="tx1"/>
                </a:solidFill>
              </a:rPr>
              <a:t>, chính </a:t>
            </a:r>
            <a:r>
              <a:rPr lang="en-US" sz="2000" err="1">
                <a:solidFill>
                  <a:schemeClr val="tx1"/>
                </a:solidFill>
              </a:rPr>
              <a:t>trị</a:t>
            </a:r>
            <a:r>
              <a:rPr lang="en-US" sz="2000">
                <a:solidFill>
                  <a:schemeClr val="tx1"/>
                </a:solidFill>
              </a:rPr>
              <a:t>,</a:t>
            </a:r>
          </a:p>
          <a:p>
            <a:pPr algn="ctr">
              <a:defRPr/>
            </a:pPr>
            <a:r>
              <a:rPr lang="en-US" sz="2000">
                <a:solidFill>
                  <a:schemeClr val="tx1"/>
                </a:solidFill>
              </a:rPr>
              <a:t>ngoại </a:t>
            </a:r>
            <a:r>
              <a:rPr lang="en-US" sz="2000" err="1">
                <a:solidFill>
                  <a:schemeClr val="tx1"/>
                </a:solidFill>
              </a:rPr>
              <a:t>giao</a:t>
            </a:r>
            <a:r>
              <a:rPr lang="en-US" sz="2000">
                <a:solidFill>
                  <a:schemeClr val="tx1"/>
                </a:solidFill>
              </a:rPr>
              <a:t> và </a:t>
            </a:r>
            <a:r>
              <a:rPr lang="en-US" sz="2000" dirty="0" err="1">
                <a:solidFill>
                  <a:schemeClr val="tx1"/>
                </a:solidFill>
              </a:rPr>
              <a:t>binh</a:t>
            </a:r>
            <a:r>
              <a:rPr lang="en-US" sz="2000" dirty="0">
                <a:solidFill>
                  <a:schemeClr val="tx1"/>
                </a:solidFill>
              </a:rPr>
              <a:t> </a:t>
            </a:r>
            <a:r>
              <a:rPr lang="en-US" sz="2000" dirty="0" err="1">
                <a:solidFill>
                  <a:schemeClr val="tx1"/>
                </a:solidFill>
              </a:rPr>
              <a:t>vận</a:t>
            </a:r>
            <a:endParaRPr lang="en-US" sz="2000" dirty="0">
              <a:solidFill>
                <a:schemeClr val="tx1"/>
              </a:solidFill>
            </a:endParaRPr>
          </a:p>
        </p:txBody>
      </p:sp>
      <p:sp>
        <p:nvSpPr>
          <p:cNvPr id="65549" name="AutoShape 13">
            <a:extLst>
              <a:ext uri="{FF2B5EF4-FFF2-40B4-BE49-F238E27FC236}">
                <a16:creationId xmlns:a16="http://schemas.microsoft.com/office/drawing/2014/main" id="{C7BC67C0-FB2A-4336-AB25-997387DB3A23}"/>
              </a:ext>
            </a:extLst>
          </p:cNvPr>
          <p:cNvSpPr>
            <a:spLocks noChangeArrowheads="1"/>
          </p:cNvSpPr>
          <p:nvPr/>
        </p:nvSpPr>
        <p:spPr bwMode="auto">
          <a:xfrm>
            <a:off x="228600" y="2362200"/>
            <a:ext cx="4191000" cy="1371600"/>
          </a:xfrm>
          <a:prstGeom prst="flowChartTerminator">
            <a:avLst/>
          </a:prstGeom>
          <a:solidFill>
            <a:schemeClr val="bg1">
              <a:lumMod val="95000"/>
            </a:schemeClr>
          </a:solidFill>
          <a:ln w="12700">
            <a:solidFill>
              <a:schemeClr val="tx1">
                <a:lumMod val="50000"/>
                <a:lumOff val="50000"/>
              </a:schemeClr>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000" dirty="0">
                <a:solidFill>
                  <a:schemeClr val="tx1"/>
                </a:solidFill>
              </a:rPr>
              <a:t> A. </a:t>
            </a:r>
            <a:r>
              <a:rPr lang="en-US" sz="2000" dirty="0" err="1">
                <a:solidFill>
                  <a:schemeClr val="tx1"/>
                </a:solidFill>
              </a:rPr>
              <a:t>Kết</a:t>
            </a:r>
            <a:r>
              <a:rPr lang="en-US" sz="2000" dirty="0">
                <a:solidFill>
                  <a:schemeClr val="tx1"/>
                </a:solidFill>
              </a:rPr>
              <a:t> </a:t>
            </a:r>
            <a:r>
              <a:rPr lang="en-US" sz="2000" dirty="0" err="1">
                <a:solidFill>
                  <a:schemeClr val="tx1"/>
                </a:solidFill>
              </a:rPr>
              <a:t>hợp</a:t>
            </a:r>
            <a:r>
              <a:rPr lang="en-US" sz="2000" dirty="0">
                <a:solidFill>
                  <a:schemeClr val="tx1"/>
                </a:solidFill>
              </a:rPr>
              <a:t> </a:t>
            </a:r>
            <a:r>
              <a:rPr lang="en-US" sz="2000" err="1">
                <a:solidFill>
                  <a:schemeClr val="tx1"/>
                </a:solidFill>
              </a:rPr>
              <a:t>đấu</a:t>
            </a:r>
            <a:r>
              <a:rPr lang="en-US" sz="2000">
                <a:solidFill>
                  <a:schemeClr val="tx1"/>
                </a:solidFill>
              </a:rPr>
              <a:t> tranh giữa các</a:t>
            </a:r>
            <a:endParaRPr lang="en-US" sz="2000" dirty="0">
              <a:solidFill>
                <a:schemeClr val="tx1"/>
              </a:solidFill>
            </a:endParaRPr>
          </a:p>
          <a:p>
            <a:pPr algn="ctr">
              <a:defRPr/>
            </a:pPr>
            <a:r>
              <a:rPr lang="en-US" sz="2000">
                <a:solidFill>
                  <a:schemeClr val="tx1"/>
                </a:solidFill>
              </a:rPr>
              <a:t>mặt </a:t>
            </a:r>
            <a:r>
              <a:rPr lang="en-US" sz="2000" err="1">
                <a:solidFill>
                  <a:schemeClr val="tx1"/>
                </a:solidFill>
              </a:rPr>
              <a:t>trận</a:t>
            </a:r>
            <a:r>
              <a:rPr lang="en-US" sz="2000">
                <a:solidFill>
                  <a:schemeClr val="tx1"/>
                </a:solidFill>
              </a:rPr>
              <a:t> quân sự</a:t>
            </a:r>
            <a:r>
              <a:rPr lang="en-US" sz="2000" dirty="0">
                <a:solidFill>
                  <a:schemeClr val="tx1"/>
                </a:solidFill>
              </a:rPr>
              <a:t>, </a:t>
            </a:r>
            <a:r>
              <a:rPr lang="en-US" sz="2000" dirty="0" err="1">
                <a:solidFill>
                  <a:schemeClr val="tx1"/>
                </a:solidFill>
              </a:rPr>
              <a:t>kinh</a:t>
            </a:r>
            <a:r>
              <a:rPr lang="en-US" sz="2000" dirty="0">
                <a:solidFill>
                  <a:schemeClr val="tx1"/>
                </a:solidFill>
              </a:rPr>
              <a:t> </a:t>
            </a:r>
            <a:r>
              <a:rPr lang="en-US" sz="2000" dirty="0" err="1">
                <a:solidFill>
                  <a:schemeClr val="tx1"/>
                </a:solidFill>
              </a:rPr>
              <a:t>tế</a:t>
            </a:r>
            <a:r>
              <a:rPr lang="en-US" sz="2000">
                <a:solidFill>
                  <a:schemeClr val="tx1"/>
                </a:solidFill>
              </a:rPr>
              <a:t>, ngoại</a:t>
            </a:r>
            <a:endParaRPr lang="en-US" sz="2000" dirty="0">
              <a:solidFill>
                <a:schemeClr val="tx1"/>
              </a:solidFill>
            </a:endParaRPr>
          </a:p>
          <a:p>
            <a:pPr algn="ctr">
              <a:defRPr/>
            </a:pPr>
            <a:r>
              <a:rPr lang="en-US" sz="2000">
                <a:solidFill>
                  <a:schemeClr val="tx1"/>
                </a:solidFill>
              </a:rPr>
              <a:t>thương và </a:t>
            </a:r>
            <a:r>
              <a:rPr lang="en-US" sz="2000" dirty="0" err="1">
                <a:solidFill>
                  <a:schemeClr val="tx1"/>
                </a:solidFill>
              </a:rPr>
              <a:t>binh</a:t>
            </a:r>
            <a:r>
              <a:rPr lang="en-US" sz="2000" dirty="0">
                <a:solidFill>
                  <a:schemeClr val="tx1"/>
                </a:solidFill>
              </a:rPr>
              <a:t> </a:t>
            </a:r>
            <a:r>
              <a:rPr lang="en-US" sz="2000" dirty="0" err="1">
                <a:solidFill>
                  <a:schemeClr val="tx1"/>
                </a:solidFill>
              </a:rPr>
              <a:t>vận</a:t>
            </a:r>
            <a:endParaRPr lang="vi-VN" sz="2000" b="1" dirty="0">
              <a:solidFill>
                <a:schemeClr val="tx1"/>
              </a:solidFill>
            </a:endParaRPr>
          </a:p>
        </p:txBody>
      </p:sp>
      <p:sp>
        <p:nvSpPr>
          <p:cNvPr id="26" name="AutoShape 13">
            <a:extLst>
              <a:ext uri="{FF2B5EF4-FFF2-40B4-BE49-F238E27FC236}">
                <a16:creationId xmlns:a16="http://schemas.microsoft.com/office/drawing/2014/main" id="{36A1C4A8-6ED9-4A15-95D9-C97E6B0059C1}"/>
              </a:ext>
            </a:extLst>
          </p:cNvPr>
          <p:cNvSpPr>
            <a:spLocks noChangeArrowheads="1"/>
          </p:cNvSpPr>
          <p:nvPr/>
        </p:nvSpPr>
        <p:spPr bwMode="auto">
          <a:xfrm>
            <a:off x="4740275" y="2374900"/>
            <a:ext cx="4191000" cy="1371600"/>
          </a:xfrm>
          <a:prstGeom prst="flowChartTerminator">
            <a:avLst/>
          </a:prstGeom>
          <a:solidFill>
            <a:schemeClr val="bg1">
              <a:lumMod val="95000"/>
            </a:schemeClr>
          </a:solidFill>
          <a:ln w="12700">
            <a:solidFill>
              <a:schemeClr val="tx1">
                <a:lumMod val="50000"/>
                <a:lumOff val="50000"/>
              </a:schemeClr>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000" dirty="0">
                <a:solidFill>
                  <a:schemeClr val="tx1"/>
                </a:solidFill>
              </a:rPr>
              <a:t> B. </a:t>
            </a:r>
            <a:r>
              <a:rPr lang="en-US" sz="2000" dirty="0" err="1">
                <a:solidFill>
                  <a:schemeClr val="tx1"/>
                </a:solidFill>
              </a:rPr>
              <a:t>Kết</a:t>
            </a:r>
            <a:r>
              <a:rPr lang="en-US" sz="2000" dirty="0">
                <a:solidFill>
                  <a:schemeClr val="tx1"/>
                </a:solidFill>
              </a:rPr>
              <a:t> </a:t>
            </a:r>
            <a:r>
              <a:rPr lang="en-US" sz="2000" dirty="0" err="1">
                <a:solidFill>
                  <a:schemeClr val="tx1"/>
                </a:solidFill>
              </a:rPr>
              <a:t>hợp</a:t>
            </a:r>
            <a:r>
              <a:rPr lang="en-US" sz="2000" dirty="0">
                <a:solidFill>
                  <a:schemeClr val="tx1"/>
                </a:solidFill>
              </a:rPr>
              <a:t> </a:t>
            </a:r>
            <a:r>
              <a:rPr lang="en-US" sz="2000" err="1">
                <a:solidFill>
                  <a:schemeClr val="tx1"/>
                </a:solidFill>
              </a:rPr>
              <a:t>đấu</a:t>
            </a:r>
            <a:r>
              <a:rPr lang="en-US" sz="2000">
                <a:solidFill>
                  <a:schemeClr val="tx1"/>
                </a:solidFill>
              </a:rPr>
              <a:t> tranh giữa các</a:t>
            </a:r>
            <a:endParaRPr lang="en-US" sz="2000" dirty="0">
              <a:solidFill>
                <a:schemeClr val="tx1"/>
              </a:solidFill>
            </a:endParaRPr>
          </a:p>
          <a:p>
            <a:pPr algn="ctr">
              <a:defRPr/>
            </a:pPr>
            <a:r>
              <a:rPr lang="en-US" sz="2000">
                <a:solidFill>
                  <a:schemeClr val="tx1"/>
                </a:solidFill>
              </a:rPr>
              <a:t>mặt </a:t>
            </a:r>
            <a:r>
              <a:rPr lang="en-US" sz="2000" dirty="0" err="1">
                <a:solidFill>
                  <a:schemeClr val="tx1"/>
                </a:solidFill>
              </a:rPr>
              <a:t>trận</a:t>
            </a:r>
            <a:r>
              <a:rPr lang="en-US" sz="2000" dirty="0">
                <a:solidFill>
                  <a:schemeClr val="tx1"/>
                </a:solidFill>
              </a:rPr>
              <a:t>, </a:t>
            </a:r>
            <a:r>
              <a:rPr lang="en-US" sz="2000" err="1">
                <a:solidFill>
                  <a:schemeClr val="tx1"/>
                </a:solidFill>
              </a:rPr>
              <a:t>các</a:t>
            </a:r>
            <a:r>
              <a:rPr lang="en-US" sz="2000">
                <a:solidFill>
                  <a:schemeClr val="tx1"/>
                </a:solidFill>
              </a:rPr>
              <a:t> chiến </a:t>
            </a:r>
            <a:r>
              <a:rPr lang="en-US" sz="2000" err="1">
                <a:solidFill>
                  <a:schemeClr val="tx1"/>
                </a:solidFill>
              </a:rPr>
              <a:t>trường</a:t>
            </a:r>
            <a:r>
              <a:rPr lang="en-US" sz="2000">
                <a:solidFill>
                  <a:schemeClr val="tx1"/>
                </a:solidFill>
              </a:rPr>
              <a:t> và</a:t>
            </a:r>
            <a:endParaRPr lang="en-US" sz="2000" dirty="0">
              <a:solidFill>
                <a:schemeClr val="tx1"/>
              </a:solidFill>
            </a:endParaRPr>
          </a:p>
          <a:p>
            <a:pPr algn="ctr">
              <a:defRPr/>
            </a:pPr>
            <a:r>
              <a:rPr lang="en-US" sz="2000">
                <a:solidFill>
                  <a:schemeClr val="tx1"/>
                </a:solidFill>
              </a:rPr>
              <a:t>chính </a:t>
            </a:r>
            <a:r>
              <a:rPr lang="en-US" sz="2000" err="1">
                <a:solidFill>
                  <a:schemeClr val="tx1"/>
                </a:solidFill>
              </a:rPr>
              <a:t>sách</a:t>
            </a:r>
            <a:r>
              <a:rPr lang="en-US" sz="2000">
                <a:solidFill>
                  <a:schemeClr val="tx1"/>
                </a:solidFill>
              </a:rPr>
              <a:t> ngoại </a:t>
            </a:r>
            <a:r>
              <a:rPr lang="en-US" sz="2000" dirty="0" err="1">
                <a:solidFill>
                  <a:schemeClr val="tx1"/>
                </a:solidFill>
              </a:rPr>
              <a:t>giao</a:t>
            </a:r>
            <a:endParaRPr lang="vi-VN" sz="2000" b="1" dirty="0">
              <a:solidFill>
                <a:schemeClr val="tx1"/>
              </a:solidFill>
            </a:endParaRPr>
          </a:p>
        </p:txBody>
      </p:sp>
      <p:sp>
        <p:nvSpPr>
          <p:cNvPr id="27" name="AutoShape 13">
            <a:extLst>
              <a:ext uri="{FF2B5EF4-FFF2-40B4-BE49-F238E27FC236}">
                <a16:creationId xmlns:a16="http://schemas.microsoft.com/office/drawing/2014/main" id="{A4939E90-F4B2-468A-B51A-3C41507C51C0}"/>
              </a:ext>
            </a:extLst>
          </p:cNvPr>
          <p:cNvSpPr>
            <a:spLocks noChangeArrowheads="1"/>
          </p:cNvSpPr>
          <p:nvPr/>
        </p:nvSpPr>
        <p:spPr bwMode="auto">
          <a:xfrm>
            <a:off x="228600" y="4191000"/>
            <a:ext cx="4191000" cy="1371600"/>
          </a:xfrm>
          <a:prstGeom prst="flowChartTerminator">
            <a:avLst/>
          </a:prstGeom>
          <a:solidFill>
            <a:schemeClr val="bg1">
              <a:lumMod val="95000"/>
            </a:schemeClr>
          </a:solidFill>
          <a:ln w="12700">
            <a:solidFill>
              <a:schemeClr val="tx1">
                <a:lumMod val="50000"/>
                <a:lumOff val="50000"/>
              </a:schemeClr>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000" dirty="0">
                <a:solidFill>
                  <a:schemeClr val="tx1"/>
                </a:solidFill>
              </a:rPr>
              <a:t> C. </a:t>
            </a:r>
            <a:r>
              <a:rPr lang="en-US" sz="2000" dirty="0" err="1">
                <a:solidFill>
                  <a:schemeClr val="tx1"/>
                </a:solidFill>
              </a:rPr>
              <a:t>Kết</a:t>
            </a:r>
            <a:r>
              <a:rPr lang="en-US" sz="2000" dirty="0">
                <a:solidFill>
                  <a:schemeClr val="tx1"/>
                </a:solidFill>
              </a:rPr>
              <a:t> </a:t>
            </a:r>
            <a:r>
              <a:rPr lang="en-US" sz="2000" dirty="0" err="1">
                <a:solidFill>
                  <a:schemeClr val="tx1"/>
                </a:solidFill>
              </a:rPr>
              <a:t>hợp</a:t>
            </a:r>
            <a:r>
              <a:rPr lang="en-US" sz="2000" dirty="0">
                <a:solidFill>
                  <a:schemeClr val="tx1"/>
                </a:solidFill>
              </a:rPr>
              <a:t> </a:t>
            </a:r>
            <a:r>
              <a:rPr lang="en-US" sz="2000" err="1">
                <a:solidFill>
                  <a:schemeClr val="tx1"/>
                </a:solidFill>
              </a:rPr>
              <a:t>đấu</a:t>
            </a:r>
            <a:r>
              <a:rPr lang="en-US" sz="2000">
                <a:solidFill>
                  <a:schemeClr val="tx1"/>
                </a:solidFill>
              </a:rPr>
              <a:t> tranh giữa</a:t>
            </a:r>
            <a:endParaRPr lang="en-US" sz="2000" dirty="0">
              <a:solidFill>
                <a:schemeClr val="tx1"/>
              </a:solidFill>
            </a:endParaRPr>
          </a:p>
          <a:p>
            <a:pPr algn="ctr">
              <a:defRPr/>
            </a:pPr>
            <a:r>
              <a:rPr lang="en-US" sz="2000">
                <a:solidFill>
                  <a:schemeClr val="tx1"/>
                </a:solidFill>
              </a:rPr>
              <a:t>các </a:t>
            </a:r>
            <a:r>
              <a:rPr lang="en-US" sz="2000" dirty="0" err="1">
                <a:solidFill>
                  <a:schemeClr val="tx1"/>
                </a:solidFill>
              </a:rPr>
              <a:t>mặt</a:t>
            </a:r>
            <a:r>
              <a:rPr lang="en-US" sz="2000" dirty="0">
                <a:solidFill>
                  <a:schemeClr val="tx1"/>
                </a:solidFill>
              </a:rPr>
              <a:t> </a:t>
            </a:r>
            <a:r>
              <a:rPr lang="en-US" sz="2000" dirty="0" err="1">
                <a:solidFill>
                  <a:schemeClr val="tx1"/>
                </a:solidFill>
              </a:rPr>
              <a:t>trận</a:t>
            </a:r>
            <a:r>
              <a:rPr lang="en-US" sz="2000" dirty="0">
                <a:solidFill>
                  <a:schemeClr val="tx1"/>
                </a:solidFill>
              </a:rPr>
              <a:t> </a:t>
            </a:r>
            <a:r>
              <a:rPr lang="en-US" sz="2000" dirty="0" err="1">
                <a:solidFill>
                  <a:schemeClr val="tx1"/>
                </a:solidFill>
              </a:rPr>
              <a:t>quân</a:t>
            </a:r>
            <a:r>
              <a:rPr lang="en-US" sz="2000" dirty="0">
                <a:solidFill>
                  <a:schemeClr val="tx1"/>
                </a:solidFill>
              </a:rPr>
              <a:t> </a:t>
            </a:r>
            <a:r>
              <a:rPr lang="en-US" sz="2000" err="1">
                <a:solidFill>
                  <a:schemeClr val="tx1"/>
                </a:solidFill>
              </a:rPr>
              <a:t>sự</a:t>
            </a:r>
            <a:r>
              <a:rPr lang="en-US" sz="2000">
                <a:solidFill>
                  <a:schemeClr val="tx1"/>
                </a:solidFill>
              </a:rPr>
              <a:t>, </a:t>
            </a:r>
            <a:r>
              <a:rPr lang="en-US" sz="2000" dirty="0" err="1">
                <a:solidFill>
                  <a:schemeClr val="tx1"/>
                </a:solidFill>
              </a:rPr>
              <a:t>chính</a:t>
            </a:r>
            <a:r>
              <a:rPr lang="en-US" sz="2000" dirty="0">
                <a:solidFill>
                  <a:schemeClr val="tx1"/>
                </a:solidFill>
              </a:rPr>
              <a:t> </a:t>
            </a:r>
            <a:r>
              <a:rPr lang="en-US" sz="2000" err="1">
                <a:solidFill>
                  <a:schemeClr val="tx1"/>
                </a:solidFill>
              </a:rPr>
              <a:t>trị</a:t>
            </a:r>
            <a:r>
              <a:rPr lang="en-US" sz="2000">
                <a:solidFill>
                  <a:schemeClr val="tx1"/>
                </a:solidFill>
              </a:rPr>
              <a:t>,</a:t>
            </a:r>
          </a:p>
          <a:p>
            <a:pPr algn="ctr">
              <a:defRPr/>
            </a:pPr>
            <a:r>
              <a:rPr lang="en-US" sz="2000">
                <a:solidFill>
                  <a:schemeClr val="tx1"/>
                </a:solidFill>
              </a:rPr>
              <a:t>ngoại </a:t>
            </a:r>
            <a:r>
              <a:rPr lang="en-US" sz="2000" dirty="0" err="1">
                <a:solidFill>
                  <a:schemeClr val="tx1"/>
                </a:solidFill>
              </a:rPr>
              <a:t>giao</a:t>
            </a:r>
            <a:r>
              <a:rPr lang="en-US" sz="2000" dirty="0">
                <a:solidFill>
                  <a:schemeClr val="tx1"/>
                </a:solidFill>
              </a:rPr>
              <a:t> </a:t>
            </a:r>
            <a:r>
              <a:rPr lang="en-US" sz="2000" err="1">
                <a:solidFill>
                  <a:schemeClr val="tx1"/>
                </a:solidFill>
              </a:rPr>
              <a:t>và</a:t>
            </a:r>
            <a:r>
              <a:rPr lang="en-US" sz="2000">
                <a:solidFill>
                  <a:schemeClr val="tx1"/>
                </a:solidFill>
              </a:rPr>
              <a:t> dân </a:t>
            </a:r>
            <a:r>
              <a:rPr lang="en-US" sz="2000" dirty="0" err="1">
                <a:solidFill>
                  <a:schemeClr val="tx1"/>
                </a:solidFill>
              </a:rPr>
              <a:t>vận</a:t>
            </a:r>
            <a:endParaRPr lang="vi-VN" sz="2000" b="1" dirty="0">
              <a:solidFill>
                <a:schemeClr val="tx1"/>
              </a:solidFill>
            </a:endParaRPr>
          </a:p>
        </p:txBody>
      </p:sp>
      <p:sp>
        <p:nvSpPr>
          <p:cNvPr id="64519" name="Text Box 16">
            <a:extLst>
              <a:ext uri="{FF2B5EF4-FFF2-40B4-BE49-F238E27FC236}">
                <a16:creationId xmlns:a16="http://schemas.microsoft.com/office/drawing/2014/main" id="{071572B5-E9FE-4F9C-BA66-33BFBF10728B}"/>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31</a:t>
            </a:r>
          </a:p>
        </p:txBody>
      </p:sp>
    </p:spTree>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Text Box 4">
            <a:extLst>
              <a:ext uri="{FF2B5EF4-FFF2-40B4-BE49-F238E27FC236}">
                <a16:creationId xmlns:a16="http://schemas.microsoft.com/office/drawing/2014/main" id="{654689FC-27A2-40FA-AB15-24DEFCD3410D}"/>
              </a:ext>
            </a:extLst>
          </p:cNvPr>
          <p:cNvSpPr txBox="1">
            <a:spLocks noChangeArrowheads="1"/>
          </p:cNvSpPr>
          <p:nvPr/>
        </p:nvSpPr>
        <p:spPr bwMode="auto">
          <a:xfrm>
            <a:off x="1392238" y="1247775"/>
            <a:ext cx="7162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000"/>
              <a:t>Tư tưởng chỉ đạo tác chiến trong</a:t>
            </a:r>
          </a:p>
          <a:p>
            <a:pPr algn="ctr"/>
            <a:r>
              <a:rPr lang="en-US" altLang="en-US" sz="3000"/>
              <a:t>chiến tranh giữ nước của ông cha ta là:</a:t>
            </a:r>
          </a:p>
        </p:txBody>
      </p:sp>
      <p:sp>
        <p:nvSpPr>
          <p:cNvPr id="65541" name="AutoShape 5">
            <a:extLst>
              <a:ext uri="{FF2B5EF4-FFF2-40B4-BE49-F238E27FC236}">
                <a16:creationId xmlns:a16="http://schemas.microsoft.com/office/drawing/2014/main" id="{2AAB41A4-22D5-4873-9BDB-3495B49BD8D8}"/>
              </a:ext>
            </a:extLst>
          </p:cNvPr>
          <p:cNvSpPr>
            <a:spLocks noChangeArrowheads="1"/>
          </p:cNvSpPr>
          <p:nvPr/>
        </p:nvSpPr>
        <p:spPr bwMode="auto">
          <a:xfrm>
            <a:off x="254000" y="4191000"/>
            <a:ext cx="41656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a:defRPr/>
            </a:pPr>
            <a:r>
              <a:rPr lang="en-US" sz="2600" dirty="0">
                <a:latin typeface="Arial" charset="0"/>
              </a:rPr>
              <a:t>C. </a:t>
            </a:r>
            <a:r>
              <a:rPr lang="en-US" sz="2600" dirty="0" err="1">
                <a:latin typeface="Arial" charset="0"/>
              </a:rPr>
              <a:t>Nắm</a:t>
            </a:r>
            <a:r>
              <a:rPr lang="en-US" sz="2600" dirty="0">
                <a:latin typeface="Arial" charset="0"/>
              </a:rPr>
              <a:t> </a:t>
            </a:r>
            <a:r>
              <a:rPr lang="en-US" sz="2600" dirty="0" err="1">
                <a:latin typeface="Arial" charset="0"/>
              </a:rPr>
              <a:t>vững</a:t>
            </a:r>
            <a:r>
              <a:rPr lang="en-US" sz="2600" dirty="0">
                <a:latin typeface="Arial" charset="0"/>
              </a:rPr>
              <a:t> </a:t>
            </a:r>
            <a:r>
              <a:rPr lang="en-US" sz="2600" dirty="0" err="1">
                <a:latin typeface="Arial" charset="0"/>
              </a:rPr>
              <a:t>tư</a:t>
            </a:r>
            <a:r>
              <a:rPr lang="en-US" sz="2600" dirty="0">
                <a:latin typeface="Arial" charset="0"/>
              </a:rPr>
              <a:t> </a:t>
            </a:r>
            <a:r>
              <a:rPr lang="en-US" sz="2600" dirty="0" err="1">
                <a:latin typeface="Arial" charset="0"/>
              </a:rPr>
              <a:t>tưởng</a:t>
            </a:r>
            <a:endParaRPr lang="en-US" sz="2600" dirty="0">
              <a:latin typeface="Arial" charset="0"/>
            </a:endParaRPr>
          </a:p>
          <a:p>
            <a:pPr algn="ctr">
              <a:defRPr/>
            </a:pPr>
            <a:r>
              <a:rPr lang="en-US" sz="2600" dirty="0">
                <a:latin typeface="Arial" charset="0"/>
              </a:rPr>
              <a:t> </a:t>
            </a:r>
            <a:r>
              <a:rPr lang="en-US" sz="2600" dirty="0" err="1">
                <a:latin typeface="Arial" charset="0"/>
              </a:rPr>
              <a:t>tiến</a:t>
            </a:r>
            <a:r>
              <a:rPr lang="en-US" sz="2600" dirty="0">
                <a:latin typeface="Arial" charset="0"/>
              </a:rPr>
              <a:t> </a:t>
            </a:r>
            <a:r>
              <a:rPr lang="en-US" sz="2600" dirty="0" err="1">
                <a:latin typeface="Arial" charset="0"/>
              </a:rPr>
              <a:t>công</a:t>
            </a:r>
            <a:endParaRPr lang="en-US" sz="2600" dirty="0">
              <a:latin typeface="Arial" charset="0"/>
            </a:endParaRPr>
          </a:p>
        </p:txBody>
      </p:sp>
      <p:sp>
        <p:nvSpPr>
          <p:cNvPr id="65549" name="AutoShape 13">
            <a:extLst>
              <a:ext uri="{FF2B5EF4-FFF2-40B4-BE49-F238E27FC236}">
                <a16:creationId xmlns:a16="http://schemas.microsoft.com/office/drawing/2014/main" id="{6164B046-A024-44F5-A3BB-7AC0FE11A667}"/>
              </a:ext>
            </a:extLst>
          </p:cNvPr>
          <p:cNvSpPr>
            <a:spLocks noChangeArrowheads="1"/>
          </p:cNvSpPr>
          <p:nvPr/>
        </p:nvSpPr>
        <p:spPr bwMode="auto">
          <a:xfrm>
            <a:off x="4724400" y="23622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a:defRPr/>
            </a:pPr>
            <a:r>
              <a:rPr lang="en-US" sz="2600" dirty="0">
                <a:latin typeface="Arial" charset="0"/>
              </a:rPr>
              <a:t> B. </a:t>
            </a:r>
            <a:r>
              <a:rPr lang="en-US" sz="2600" dirty="0" err="1">
                <a:latin typeface="Arial" charset="0"/>
              </a:rPr>
              <a:t>Nắm</a:t>
            </a:r>
            <a:r>
              <a:rPr lang="en-US" sz="2600" dirty="0">
                <a:latin typeface="Arial" charset="0"/>
              </a:rPr>
              <a:t> </a:t>
            </a:r>
            <a:r>
              <a:rPr lang="en-US" sz="2600" dirty="0" err="1">
                <a:latin typeface="Arial" charset="0"/>
              </a:rPr>
              <a:t>vững</a:t>
            </a:r>
            <a:r>
              <a:rPr lang="en-US" sz="2600" dirty="0">
                <a:latin typeface="Arial" charset="0"/>
              </a:rPr>
              <a:t> </a:t>
            </a:r>
            <a:r>
              <a:rPr lang="en-US" sz="2600" dirty="0" err="1">
                <a:latin typeface="Arial" charset="0"/>
              </a:rPr>
              <a:t>tư</a:t>
            </a:r>
            <a:r>
              <a:rPr lang="en-US" sz="2600" dirty="0">
                <a:latin typeface="Arial" charset="0"/>
              </a:rPr>
              <a:t> </a:t>
            </a:r>
            <a:r>
              <a:rPr lang="en-US" sz="2600" dirty="0" err="1">
                <a:latin typeface="Arial" charset="0"/>
              </a:rPr>
              <a:t>tưởng</a:t>
            </a:r>
            <a:endParaRPr lang="en-US" sz="2600" dirty="0">
              <a:latin typeface="Arial" charset="0"/>
            </a:endParaRPr>
          </a:p>
          <a:p>
            <a:pPr algn="ctr">
              <a:defRPr/>
            </a:pPr>
            <a:r>
              <a:rPr lang="en-US" sz="2600" dirty="0">
                <a:latin typeface="Arial" charset="0"/>
              </a:rPr>
              <a:t> </a:t>
            </a:r>
            <a:r>
              <a:rPr lang="en-US" sz="2600" dirty="0" err="1">
                <a:latin typeface="Arial" charset="0"/>
              </a:rPr>
              <a:t>phòng</a:t>
            </a:r>
            <a:r>
              <a:rPr lang="en-US" sz="2600" dirty="0">
                <a:latin typeface="Arial" charset="0"/>
              </a:rPr>
              <a:t> </a:t>
            </a:r>
            <a:r>
              <a:rPr lang="en-US" sz="2600" dirty="0" err="1">
                <a:latin typeface="Arial" charset="0"/>
              </a:rPr>
              <a:t>ngự</a:t>
            </a:r>
            <a:endParaRPr lang="vi-VN" sz="2600" b="1" dirty="0">
              <a:latin typeface="Arial" charset="0"/>
            </a:endParaRPr>
          </a:p>
        </p:txBody>
      </p:sp>
      <p:sp>
        <p:nvSpPr>
          <p:cNvPr id="27" name="AutoShape 13">
            <a:extLst>
              <a:ext uri="{FF2B5EF4-FFF2-40B4-BE49-F238E27FC236}">
                <a16:creationId xmlns:a16="http://schemas.microsoft.com/office/drawing/2014/main" id="{9465DE36-ACFF-42D2-8D12-0A6CAB04CFAC}"/>
              </a:ext>
            </a:extLst>
          </p:cNvPr>
          <p:cNvSpPr>
            <a:spLocks noChangeArrowheads="1"/>
          </p:cNvSpPr>
          <p:nvPr/>
        </p:nvSpPr>
        <p:spPr bwMode="auto">
          <a:xfrm>
            <a:off x="228600" y="23622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600" dirty="0">
                <a:latin typeface="Arial" charset="0"/>
              </a:rPr>
              <a:t> A. </a:t>
            </a:r>
            <a:r>
              <a:rPr lang="en-US" sz="2600" dirty="0" err="1">
                <a:latin typeface="Arial" charset="0"/>
              </a:rPr>
              <a:t>Nắm</a:t>
            </a:r>
            <a:r>
              <a:rPr lang="en-US" sz="2600" dirty="0">
                <a:latin typeface="Arial" charset="0"/>
              </a:rPr>
              <a:t> </a:t>
            </a:r>
            <a:r>
              <a:rPr lang="en-US" sz="2600" err="1">
                <a:latin typeface="Arial" charset="0"/>
              </a:rPr>
              <a:t>vững</a:t>
            </a:r>
            <a:r>
              <a:rPr lang="en-US" sz="2600">
                <a:latin typeface="Arial" charset="0"/>
              </a:rPr>
              <a:t> tư tưởng </a:t>
            </a:r>
            <a:endParaRPr lang="en-US" sz="2600" dirty="0">
              <a:latin typeface="Arial" charset="0"/>
            </a:endParaRPr>
          </a:p>
          <a:p>
            <a:pPr algn="ctr" eaLnBrk="1" hangingPunct="1">
              <a:defRPr/>
            </a:pPr>
            <a:r>
              <a:rPr lang="en-US" sz="2600" dirty="0" err="1">
                <a:latin typeface="Arial" charset="0"/>
              </a:rPr>
              <a:t>phòng</a:t>
            </a:r>
            <a:r>
              <a:rPr lang="en-US" sz="2600" dirty="0">
                <a:latin typeface="Arial" charset="0"/>
              </a:rPr>
              <a:t> </a:t>
            </a:r>
            <a:r>
              <a:rPr lang="en-US" sz="2600" dirty="0" err="1">
                <a:latin typeface="Arial" charset="0"/>
              </a:rPr>
              <a:t>thủ</a:t>
            </a:r>
            <a:endParaRPr lang="en-US" sz="2600" b="1" dirty="0">
              <a:latin typeface="Times New Roman" pitchFamily="18" charset="0"/>
              <a:cs typeface="Times New Roman" pitchFamily="18" charset="0"/>
            </a:endParaRPr>
          </a:p>
        </p:txBody>
      </p:sp>
      <p:sp>
        <p:nvSpPr>
          <p:cNvPr id="28" name="AutoShape 13">
            <a:extLst>
              <a:ext uri="{FF2B5EF4-FFF2-40B4-BE49-F238E27FC236}">
                <a16:creationId xmlns:a16="http://schemas.microsoft.com/office/drawing/2014/main" id="{9C87F1C6-2AB1-422C-AFD7-CE16DD46D794}"/>
              </a:ext>
            </a:extLst>
          </p:cNvPr>
          <p:cNvSpPr>
            <a:spLocks noChangeArrowheads="1"/>
          </p:cNvSpPr>
          <p:nvPr/>
        </p:nvSpPr>
        <p:spPr bwMode="auto">
          <a:xfrm>
            <a:off x="4749800" y="4191000"/>
            <a:ext cx="41656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a:defRPr/>
            </a:pPr>
            <a:r>
              <a:rPr lang="en-US" sz="2600" dirty="0">
                <a:latin typeface="Arial" charset="0"/>
              </a:rPr>
              <a:t> D. </a:t>
            </a:r>
            <a:r>
              <a:rPr lang="en-US" sz="2600" dirty="0" err="1">
                <a:latin typeface="Arial" charset="0"/>
              </a:rPr>
              <a:t>Nắm</a:t>
            </a:r>
            <a:r>
              <a:rPr lang="en-US" sz="2600" dirty="0">
                <a:latin typeface="Arial" charset="0"/>
              </a:rPr>
              <a:t> </a:t>
            </a:r>
            <a:r>
              <a:rPr lang="en-US" sz="2600" dirty="0" err="1">
                <a:latin typeface="Arial" charset="0"/>
              </a:rPr>
              <a:t>vững</a:t>
            </a:r>
            <a:r>
              <a:rPr lang="en-US" sz="2600" dirty="0">
                <a:latin typeface="Arial" charset="0"/>
              </a:rPr>
              <a:t> </a:t>
            </a:r>
            <a:r>
              <a:rPr lang="en-US" sz="2600" dirty="0" err="1">
                <a:latin typeface="Arial" charset="0"/>
              </a:rPr>
              <a:t>tư</a:t>
            </a:r>
            <a:r>
              <a:rPr lang="en-US" sz="2600" dirty="0">
                <a:latin typeface="Arial" charset="0"/>
              </a:rPr>
              <a:t> </a:t>
            </a:r>
            <a:r>
              <a:rPr lang="en-US" sz="2600" dirty="0" err="1">
                <a:latin typeface="Arial" charset="0"/>
              </a:rPr>
              <a:t>tưởng</a:t>
            </a:r>
            <a:endParaRPr lang="en-US" sz="2600" dirty="0">
              <a:latin typeface="Arial" charset="0"/>
            </a:endParaRPr>
          </a:p>
          <a:p>
            <a:pPr algn="ctr">
              <a:defRPr/>
            </a:pPr>
            <a:r>
              <a:rPr lang="en-US" sz="2600" dirty="0">
                <a:latin typeface="Arial" charset="0"/>
              </a:rPr>
              <a:t> </a:t>
            </a:r>
            <a:r>
              <a:rPr lang="en-US" sz="2600" dirty="0" err="1">
                <a:latin typeface="Arial" charset="0"/>
              </a:rPr>
              <a:t>chiến</a:t>
            </a:r>
            <a:r>
              <a:rPr lang="en-US" sz="2600" dirty="0">
                <a:latin typeface="Arial" charset="0"/>
              </a:rPr>
              <a:t> </a:t>
            </a:r>
            <a:r>
              <a:rPr lang="en-US" sz="2600" dirty="0" err="1">
                <a:latin typeface="Arial" charset="0"/>
              </a:rPr>
              <a:t>thắng</a:t>
            </a:r>
            <a:endParaRPr lang="vi-VN" sz="2600" b="1" dirty="0">
              <a:latin typeface="Arial" charset="0"/>
            </a:endParaRPr>
          </a:p>
        </p:txBody>
      </p:sp>
      <p:sp>
        <p:nvSpPr>
          <p:cNvPr id="66567" name="Text Box 16">
            <a:extLst>
              <a:ext uri="{FF2B5EF4-FFF2-40B4-BE49-F238E27FC236}">
                <a16:creationId xmlns:a16="http://schemas.microsoft.com/office/drawing/2014/main" id="{F2ABAD32-2BAD-4076-8F0C-3DBB01DAF0D6}"/>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32</a:t>
            </a:r>
          </a:p>
        </p:txBody>
      </p:sp>
    </p:spTree>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Text Box 4">
            <a:extLst>
              <a:ext uri="{FF2B5EF4-FFF2-40B4-BE49-F238E27FC236}">
                <a16:creationId xmlns:a16="http://schemas.microsoft.com/office/drawing/2014/main" id="{B7A094C4-AB6F-414E-9682-95E6670D2BC8}"/>
              </a:ext>
            </a:extLst>
          </p:cNvPr>
          <p:cNvSpPr txBox="1">
            <a:spLocks noChangeArrowheads="1"/>
          </p:cNvSpPr>
          <p:nvPr/>
        </p:nvSpPr>
        <p:spPr bwMode="auto">
          <a:xfrm>
            <a:off x="1619250" y="1193800"/>
            <a:ext cx="7239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000"/>
              <a:t>Trong nghệ thuật kết hợp đấu tranh</a:t>
            </a:r>
          </a:p>
          <a:p>
            <a:pPr algn="ctr" eaLnBrk="1" hangingPunct="1"/>
            <a:r>
              <a:rPr lang="en-US" altLang="en-US" sz="3000"/>
              <a:t>giữa các mặt trận thì mặt trận chính trị là:</a:t>
            </a:r>
            <a:endParaRPr lang="en-US" altLang="en-US" sz="3000" b="1"/>
          </a:p>
        </p:txBody>
      </p:sp>
      <p:sp>
        <p:nvSpPr>
          <p:cNvPr id="65541" name="AutoShape 5">
            <a:extLst>
              <a:ext uri="{FF2B5EF4-FFF2-40B4-BE49-F238E27FC236}">
                <a16:creationId xmlns:a16="http://schemas.microsoft.com/office/drawing/2014/main" id="{6CE11EAF-9C08-4C7C-81FF-F3857F2E5F7E}"/>
              </a:ext>
            </a:extLst>
          </p:cNvPr>
          <p:cNvSpPr>
            <a:spLocks noChangeArrowheads="1"/>
          </p:cNvSpPr>
          <p:nvPr/>
        </p:nvSpPr>
        <p:spPr bwMode="auto">
          <a:xfrm>
            <a:off x="228600" y="23622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marL="457200" indent="-457200" algn="ctr">
              <a:buFontTx/>
              <a:buAutoNum type="alphaUcPeriod"/>
              <a:defRPr/>
            </a:pPr>
            <a:r>
              <a:rPr lang="en-US" sz="2800" dirty="0" err="1">
                <a:latin typeface="Arial" charset="0"/>
              </a:rPr>
              <a:t>Cơ</a:t>
            </a:r>
            <a:r>
              <a:rPr lang="en-US" sz="2800" dirty="0">
                <a:latin typeface="Arial" charset="0"/>
              </a:rPr>
              <a:t> </a:t>
            </a:r>
            <a:r>
              <a:rPr lang="en-US" sz="2800" dirty="0" err="1">
                <a:latin typeface="Arial" charset="0"/>
              </a:rPr>
              <a:t>sở</a:t>
            </a:r>
            <a:r>
              <a:rPr lang="en-US" sz="2800" dirty="0">
                <a:latin typeface="Arial" charset="0"/>
              </a:rPr>
              <a:t> </a:t>
            </a:r>
            <a:r>
              <a:rPr lang="en-US" sz="2800" dirty="0" err="1">
                <a:latin typeface="Arial" charset="0"/>
              </a:rPr>
              <a:t>để</a:t>
            </a:r>
            <a:r>
              <a:rPr lang="en-US" sz="2800" dirty="0">
                <a:latin typeface="Arial" charset="0"/>
              </a:rPr>
              <a:t> </a:t>
            </a:r>
            <a:r>
              <a:rPr lang="en-US" sz="2800" dirty="0" err="1">
                <a:latin typeface="Arial" charset="0"/>
              </a:rPr>
              <a:t>tạo</a:t>
            </a:r>
            <a:r>
              <a:rPr lang="en-US" sz="2800" dirty="0">
                <a:latin typeface="Arial" charset="0"/>
              </a:rPr>
              <a:t> </a:t>
            </a:r>
            <a:r>
              <a:rPr lang="en-US" sz="2800" dirty="0" err="1">
                <a:latin typeface="Arial" charset="0"/>
              </a:rPr>
              <a:t>ra</a:t>
            </a:r>
            <a:r>
              <a:rPr lang="en-US" sz="2800" dirty="0">
                <a:latin typeface="Arial" charset="0"/>
              </a:rPr>
              <a:t> </a:t>
            </a:r>
          </a:p>
          <a:p>
            <a:pPr algn="ctr">
              <a:defRPr/>
            </a:pPr>
            <a:r>
              <a:rPr lang="en-US" sz="2800" dirty="0" err="1">
                <a:latin typeface="Arial" charset="0"/>
              </a:rPr>
              <a:t>sức</a:t>
            </a:r>
            <a:r>
              <a:rPr lang="en-US" sz="2800" dirty="0">
                <a:latin typeface="Arial" charset="0"/>
              </a:rPr>
              <a:t> </a:t>
            </a:r>
            <a:r>
              <a:rPr lang="en-US" sz="2800" dirty="0" err="1">
                <a:latin typeface="Arial" charset="0"/>
              </a:rPr>
              <a:t>mạnh</a:t>
            </a:r>
            <a:r>
              <a:rPr lang="en-US" sz="2800" dirty="0">
                <a:latin typeface="Arial" charset="0"/>
              </a:rPr>
              <a:t> </a:t>
            </a:r>
            <a:r>
              <a:rPr lang="en-US" sz="2800" dirty="0" err="1">
                <a:latin typeface="Arial" charset="0"/>
              </a:rPr>
              <a:t>quân</a:t>
            </a:r>
            <a:r>
              <a:rPr lang="en-US" sz="2800" dirty="0">
                <a:latin typeface="Arial" charset="0"/>
              </a:rPr>
              <a:t> </a:t>
            </a:r>
            <a:r>
              <a:rPr lang="en-US" sz="2800" dirty="0" err="1">
                <a:latin typeface="Arial" charset="0"/>
              </a:rPr>
              <a:t>sự</a:t>
            </a:r>
            <a:endParaRPr lang="en-US" sz="2800" dirty="0">
              <a:latin typeface="Arial" charset="0"/>
            </a:endParaRPr>
          </a:p>
        </p:txBody>
      </p:sp>
      <p:sp>
        <p:nvSpPr>
          <p:cNvPr id="65549" name="AutoShape 13">
            <a:extLst>
              <a:ext uri="{FF2B5EF4-FFF2-40B4-BE49-F238E27FC236}">
                <a16:creationId xmlns:a16="http://schemas.microsoft.com/office/drawing/2014/main" id="{35A7DDAB-2A68-413B-AB1E-994A5EB57F1B}"/>
              </a:ext>
            </a:extLst>
          </p:cNvPr>
          <p:cNvSpPr>
            <a:spLocks noChangeArrowheads="1"/>
          </p:cNvSpPr>
          <p:nvPr/>
        </p:nvSpPr>
        <p:spPr bwMode="auto">
          <a:xfrm>
            <a:off x="4724400" y="23622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a:defRPr/>
            </a:pPr>
            <a:r>
              <a:rPr lang="en-US" sz="2800" dirty="0">
                <a:latin typeface="Arial" charset="0"/>
              </a:rPr>
              <a:t> B. </a:t>
            </a:r>
            <a:r>
              <a:rPr lang="en-US" sz="2800" dirty="0" err="1">
                <a:latin typeface="Arial" charset="0"/>
              </a:rPr>
              <a:t>Mặt</a:t>
            </a:r>
            <a:r>
              <a:rPr lang="en-US" sz="2800" dirty="0">
                <a:latin typeface="Arial" charset="0"/>
              </a:rPr>
              <a:t> </a:t>
            </a:r>
            <a:r>
              <a:rPr lang="en-US" sz="2800" dirty="0" err="1">
                <a:latin typeface="Arial" charset="0"/>
              </a:rPr>
              <a:t>trận</a:t>
            </a:r>
            <a:r>
              <a:rPr lang="en-US" sz="2800" dirty="0">
                <a:latin typeface="Arial" charset="0"/>
              </a:rPr>
              <a:t> </a:t>
            </a:r>
            <a:r>
              <a:rPr lang="en-US" sz="2800" dirty="0" err="1">
                <a:latin typeface="Arial" charset="0"/>
              </a:rPr>
              <a:t>quyết</a:t>
            </a:r>
            <a:r>
              <a:rPr lang="en-US" sz="2800" dirty="0">
                <a:latin typeface="Arial" charset="0"/>
              </a:rPr>
              <a:t> </a:t>
            </a:r>
            <a:r>
              <a:rPr lang="en-US" sz="2800" dirty="0" err="1">
                <a:latin typeface="Arial" charset="0"/>
              </a:rPr>
              <a:t>định</a:t>
            </a:r>
            <a:endParaRPr lang="en-US" sz="2800" dirty="0">
              <a:latin typeface="Arial" charset="0"/>
            </a:endParaRPr>
          </a:p>
          <a:p>
            <a:pPr algn="ctr">
              <a:defRPr/>
            </a:pPr>
            <a:r>
              <a:rPr lang="en-US" sz="2800" dirty="0">
                <a:latin typeface="Arial" charset="0"/>
              </a:rPr>
              <a:t> </a:t>
            </a:r>
            <a:r>
              <a:rPr lang="en-US" sz="2800" dirty="0" err="1">
                <a:latin typeface="Arial" charset="0"/>
              </a:rPr>
              <a:t>thắng</a:t>
            </a:r>
            <a:r>
              <a:rPr lang="en-US" sz="2800" dirty="0">
                <a:latin typeface="Arial" charset="0"/>
              </a:rPr>
              <a:t> </a:t>
            </a:r>
            <a:r>
              <a:rPr lang="en-US" sz="2800" dirty="0" err="1">
                <a:latin typeface="Arial" charset="0"/>
              </a:rPr>
              <a:t>lợi</a:t>
            </a:r>
            <a:r>
              <a:rPr lang="en-US" sz="2800" dirty="0">
                <a:latin typeface="Arial" charset="0"/>
              </a:rPr>
              <a:t> </a:t>
            </a:r>
            <a:r>
              <a:rPr lang="en-US" sz="2800" dirty="0" err="1">
                <a:latin typeface="Arial" charset="0"/>
              </a:rPr>
              <a:t>của</a:t>
            </a:r>
            <a:r>
              <a:rPr lang="en-US" sz="2800" dirty="0">
                <a:latin typeface="Arial" charset="0"/>
              </a:rPr>
              <a:t> </a:t>
            </a:r>
            <a:r>
              <a:rPr lang="en-US" sz="2800" dirty="0" err="1">
                <a:latin typeface="Arial" charset="0"/>
              </a:rPr>
              <a:t>chiến</a:t>
            </a:r>
            <a:r>
              <a:rPr lang="en-US" sz="2800" dirty="0">
                <a:latin typeface="Arial" charset="0"/>
              </a:rPr>
              <a:t> </a:t>
            </a:r>
            <a:r>
              <a:rPr lang="en-US" sz="2800" dirty="0" err="1">
                <a:latin typeface="Arial" charset="0"/>
              </a:rPr>
              <a:t>tranh</a:t>
            </a:r>
            <a:endParaRPr lang="en-US" sz="2800" b="1" dirty="0">
              <a:latin typeface="Arial" charset="0"/>
            </a:endParaRPr>
          </a:p>
        </p:txBody>
      </p:sp>
      <p:sp>
        <p:nvSpPr>
          <p:cNvPr id="27" name="AutoShape 13">
            <a:extLst>
              <a:ext uri="{FF2B5EF4-FFF2-40B4-BE49-F238E27FC236}">
                <a16:creationId xmlns:a16="http://schemas.microsoft.com/office/drawing/2014/main" id="{F8734B1F-A5DD-4290-8BC8-AB8EBE9547F4}"/>
              </a:ext>
            </a:extLst>
          </p:cNvPr>
          <p:cNvSpPr>
            <a:spLocks noChangeArrowheads="1"/>
          </p:cNvSpPr>
          <p:nvPr/>
        </p:nvSpPr>
        <p:spPr bwMode="auto">
          <a:xfrm>
            <a:off x="228600" y="4183063"/>
            <a:ext cx="4191000" cy="1379537"/>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800" dirty="0">
                <a:latin typeface="Arial" charset="0"/>
              </a:rPr>
              <a:t> C. </a:t>
            </a:r>
            <a:r>
              <a:rPr lang="en-US" sz="2800" dirty="0" err="1">
                <a:latin typeface="Arial" charset="0"/>
              </a:rPr>
              <a:t>Cơ</a:t>
            </a:r>
            <a:r>
              <a:rPr lang="en-US" sz="2800" dirty="0">
                <a:latin typeface="Arial" charset="0"/>
              </a:rPr>
              <a:t> </a:t>
            </a:r>
            <a:r>
              <a:rPr lang="en-US" sz="2800" dirty="0" err="1">
                <a:latin typeface="Arial" charset="0"/>
              </a:rPr>
              <a:t>sở</a:t>
            </a:r>
            <a:r>
              <a:rPr lang="en-US" sz="2800" dirty="0">
                <a:latin typeface="Arial" charset="0"/>
              </a:rPr>
              <a:t> </a:t>
            </a:r>
            <a:r>
              <a:rPr lang="en-US" sz="2800" dirty="0" err="1">
                <a:latin typeface="Arial" charset="0"/>
              </a:rPr>
              <a:t>để</a:t>
            </a:r>
            <a:r>
              <a:rPr lang="en-US" sz="2800" dirty="0">
                <a:latin typeface="Arial" charset="0"/>
              </a:rPr>
              <a:t> </a:t>
            </a:r>
            <a:r>
              <a:rPr lang="en-US" sz="2800" err="1">
                <a:latin typeface="Arial" charset="0"/>
              </a:rPr>
              <a:t>tạo</a:t>
            </a:r>
            <a:r>
              <a:rPr lang="en-US" sz="2800">
                <a:latin typeface="Arial" charset="0"/>
              </a:rPr>
              <a:t> sức</a:t>
            </a:r>
            <a:endParaRPr lang="en-US" sz="2800" dirty="0">
              <a:latin typeface="Arial" charset="0"/>
            </a:endParaRPr>
          </a:p>
          <a:p>
            <a:pPr algn="ctr" eaLnBrk="1" hangingPunct="1">
              <a:defRPr/>
            </a:pPr>
            <a:r>
              <a:rPr lang="en-US" sz="2800">
                <a:latin typeface="Arial" charset="0"/>
              </a:rPr>
              <a:t>mạnh </a:t>
            </a:r>
            <a:r>
              <a:rPr lang="en-US" sz="2800" dirty="0" err="1">
                <a:latin typeface="Arial" charset="0"/>
              </a:rPr>
              <a:t>trên</a:t>
            </a:r>
            <a:r>
              <a:rPr lang="en-US" sz="2800" dirty="0">
                <a:latin typeface="Arial" charset="0"/>
              </a:rPr>
              <a:t> </a:t>
            </a:r>
            <a:r>
              <a:rPr lang="vi-VN" sz="2800" dirty="0">
                <a:latin typeface="Arial" charset="0"/>
              </a:rPr>
              <a:t>khắp cả nước</a:t>
            </a:r>
            <a:endParaRPr lang="en-US" sz="2800" b="1" dirty="0">
              <a:latin typeface="Arial" charset="0"/>
            </a:endParaRPr>
          </a:p>
        </p:txBody>
      </p:sp>
      <p:sp>
        <p:nvSpPr>
          <p:cNvPr id="28" name="AutoShape 13">
            <a:extLst>
              <a:ext uri="{FF2B5EF4-FFF2-40B4-BE49-F238E27FC236}">
                <a16:creationId xmlns:a16="http://schemas.microsoft.com/office/drawing/2014/main" id="{012DB843-D1EB-4A86-8487-691441AD2113}"/>
              </a:ext>
            </a:extLst>
          </p:cNvPr>
          <p:cNvSpPr>
            <a:spLocks noChangeArrowheads="1"/>
          </p:cNvSpPr>
          <p:nvPr/>
        </p:nvSpPr>
        <p:spPr bwMode="auto">
          <a:xfrm>
            <a:off x="4724400" y="4191000"/>
            <a:ext cx="4191000" cy="1379538"/>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a:defRPr/>
            </a:pPr>
            <a:r>
              <a:rPr lang="en-US" sz="2800" dirty="0">
                <a:latin typeface="Arial" charset="0"/>
              </a:rPr>
              <a:t> D. </a:t>
            </a:r>
            <a:r>
              <a:rPr lang="en-US" sz="2800" dirty="0" err="1">
                <a:latin typeface="Arial" charset="0"/>
              </a:rPr>
              <a:t>Mặt</a:t>
            </a:r>
            <a:r>
              <a:rPr lang="en-US" sz="2800" dirty="0">
                <a:latin typeface="Arial" charset="0"/>
              </a:rPr>
              <a:t> </a:t>
            </a:r>
            <a:r>
              <a:rPr lang="en-US" sz="2800" dirty="0" err="1">
                <a:latin typeface="Arial" charset="0"/>
              </a:rPr>
              <a:t>trận</a:t>
            </a:r>
            <a:r>
              <a:rPr lang="en-US" sz="2800" dirty="0">
                <a:latin typeface="Arial" charset="0"/>
              </a:rPr>
              <a:t> </a:t>
            </a:r>
            <a:r>
              <a:rPr lang="en-US" sz="2800" dirty="0" err="1">
                <a:latin typeface="Arial" charset="0"/>
              </a:rPr>
              <a:t>chủ</a:t>
            </a:r>
            <a:r>
              <a:rPr lang="en-US" sz="2800" dirty="0">
                <a:latin typeface="Arial" charset="0"/>
              </a:rPr>
              <a:t> </a:t>
            </a:r>
            <a:r>
              <a:rPr lang="en-US" sz="2800" dirty="0" err="1">
                <a:latin typeface="Arial" charset="0"/>
              </a:rPr>
              <a:t>yếu</a:t>
            </a:r>
            <a:r>
              <a:rPr lang="en-US" sz="2800" dirty="0">
                <a:latin typeface="Arial" charset="0"/>
              </a:rPr>
              <a:t> </a:t>
            </a:r>
            <a:r>
              <a:rPr lang="en-US" sz="2800" dirty="0" err="1">
                <a:latin typeface="Arial" charset="0"/>
              </a:rPr>
              <a:t>để</a:t>
            </a:r>
            <a:endParaRPr lang="en-US" sz="2800" dirty="0">
              <a:latin typeface="Arial" charset="0"/>
            </a:endParaRPr>
          </a:p>
          <a:p>
            <a:pPr algn="ctr">
              <a:defRPr/>
            </a:pPr>
            <a:r>
              <a:rPr lang="en-US" sz="2800" dirty="0">
                <a:latin typeface="Arial" charset="0"/>
              </a:rPr>
              <a:t> </a:t>
            </a:r>
            <a:r>
              <a:rPr lang="en-US" sz="2800" dirty="0" err="1">
                <a:latin typeface="Arial" charset="0"/>
              </a:rPr>
              <a:t>phân</a:t>
            </a:r>
            <a:r>
              <a:rPr lang="en-US" sz="2800" dirty="0">
                <a:latin typeface="Arial" charset="0"/>
              </a:rPr>
              <a:t> </a:t>
            </a:r>
            <a:r>
              <a:rPr lang="en-US" sz="2800" dirty="0" err="1">
                <a:latin typeface="Arial" charset="0"/>
              </a:rPr>
              <a:t>hóa</a:t>
            </a:r>
            <a:r>
              <a:rPr lang="en-US" sz="2800" dirty="0">
                <a:latin typeface="Arial" charset="0"/>
              </a:rPr>
              <a:t>, </a:t>
            </a:r>
            <a:r>
              <a:rPr lang="en-US" sz="2800" dirty="0" err="1">
                <a:latin typeface="Arial" charset="0"/>
              </a:rPr>
              <a:t>cô</a:t>
            </a:r>
            <a:r>
              <a:rPr lang="en-US" sz="2800" dirty="0">
                <a:latin typeface="Arial" charset="0"/>
              </a:rPr>
              <a:t> </a:t>
            </a:r>
            <a:r>
              <a:rPr lang="en-US" sz="2800" dirty="0" err="1">
                <a:latin typeface="Arial" charset="0"/>
              </a:rPr>
              <a:t>lập</a:t>
            </a:r>
            <a:r>
              <a:rPr lang="en-US" sz="2800" dirty="0">
                <a:latin typeface="Arial" charset="0"/>
              </a:rPr>
              <a:t> </a:t>
            </a:r>
            <a:r>
              <a:rPr lang="en-US" sz="2800" dirty="0" err="1">
                <a:latin typeface="Arial" charset="0"/>
              </a:rPr>
              <a:t>kẻ</a:t>
            </a:r>
            <a:r>
              <a:rPr lang="en-US" sz="2800" dirty="0">
                <a:latin typeface="Arial" charset="0"/>
              </a:rPr>
              <a:t> </a:t>
            </a:r>
            <a:r>
              <a:rPr lang="en-US" sz="2800" dirty="0" err="1">
                <a:latin typeface="Arial" charset="0"/>
              </a:rPr>
              <a:t>thù</a:t>
            </a:r>
            <a:endParaRPr lang="en-US" sz="2800" b="1" dirty="0">
              <a:latin typeface="Arial" charset="0"/>
            </a:endParaRPr>
          </a:p>
        </p:txBody>
      </p:sp>
      <p:sp>
        <p:nvSpPr>
          <p:cNvPr id="68615" name="Text Box 16">
            <a:extLst>
              <a:ext uri="{FF2B5EF4-FFF2-40B4-BE49-F238E27FC236}">
                <a16:creationId xmlns:a16="http://schemas.microsoft.com/office/drawing/2014/main" id="{C7FAF335-6216-4B24-894C-2198CC9DCBF3}"/>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33</a:t>
            </a:r>
          </a:p>
        </p:txBody>
      </p:sp>
    </p:spTree>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Text Box 4">
            <a:extLst>
              <a:ext uri="{FF2B5EF4-FFF2-40B4-BE49-F238E27FC236}">
                <a16:creationId xmlns:a16="http://schemas.microsoft.com/office/drawing/2014/main" id="{E8C6A5F6-CACC-4C63-9499-71995C9F906A}"/>
              </a:ext>
            </a:extLst>
          </p:cNvPr>
          <p:cNvSpPr txBox="1">
            <a:spLocks noChangeArrowheads="1"/>
          </p:cNvSpPr>
          <p:nvPr/>
        </p:nvSpPr>
        <p:spPr bwMode="auto">
          <a:xfrm>
            <a:off x="1387475" y="1217613"/>
            <a:ext cx="7677150" cy="98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900"/>
              <a:t>Trong nghệ thuật kết hợp đấu tranh giữa</a:t>
            </a:r>
          </a:p>
          <a:p>
            <a:pPr algn="ctr"/>
            <a:r>
              <a:rPr lang="en-US" altLang="en-US" sz="2900"/>
              <a:t>các mặt trận thì mặt trận quân sự là mặt trận:</a:t>
            </a:r>
          </a:p>
        </p:txBody>
      </p:sp>
      <p:sp>
        <p:nvSpPr>
          <p:cNvPr id="65541" name="AutoShape 5">
            <a:extLst>
              <a:ext uri="{FF2B5EF4-FFF2-40B4-BE49-F238E27FC236}">
                <a16:creationId xmlns:a16="http://schemas.microsoft.com/office/drawing/2014/main" id="{BEF34899-9896-4FF7-AD5A-75A52D2F48C5}"/>
              </a:ext>
            </a:extLst>
          </p:cNvPr>
          <p:cNvSpPr>
            <a:spLocks noChangeArrowheads="1"/>
          </p:cNvSpPr>
          <p:nvPr/>
        </p:nvSpPr>
        <p:spPr bwMode="auto">
          <a:xfrm>
            <a:off x="4719638" y="4191000"/>
            <a:ext cx="4195762"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a:defRPr/>
            </a:pPr>
            <a:r>
              <a:rPr lang="en-US" sz="2800" dirty="0">
                <a:latin typeface="Arial" charset="0"/>
              </a:rPr>
              <a:t>D. </a:t>
            </a:r>
            <a:r>
              <a:rPr lang="en-US" sz="2800" dirty="0" err="1">
                <a:latin typeface="Arial" charset="0"/>
              </a:rPr>
              <a:t>Quyết</a:t>
            </a:r>
            <a:r>
              <a:rPr lang="en-US" sz="2800" dirty="0">
                <a:latin typeface="Arial" charset="0"/>
              </a:rPr>
              <a:t> </a:t>
            </a:r>
            <a:r>
              <a:rPr lang="en-US" sz="2800" dirty="0" err="1">
                <a:latin typeface="Arial" charset="0"/>
              </a:rPr>
              <a:t>định</a:t>
            </a:r>
            <a:r>
              <a:rPr lang="en-US" sz="2800" dirty="0">
                <a:latin typeface="Arial" charset="0"/>
              </a:rPr>
              <a:t> </a:t>
            </a:r>
            <a:r>
              <a:rPr lang="en-US" sz="2800" dirty="0" err="1">
                <a:latin typeface="Arial" charset="0"/>
              </a:rPr>
              <a:t>thắng</a:t>
            </a:r>
            <a:r>
              <a:rPr lang="en-US" sz="2800" dirty="0">
                <a:latin typeface="Arial" charset="0"/>
              </a:rPr>
              <a:t> </a:t>
            </a:r>
            <a:r>
              <a:rPr lang="en-US" sz="2800" dirty="0" err="1">
                <a:latin typeface="Arial" charset="0"/>
              </a:rPr>
              <a:t>lợi</a:t>
            </a:r>
            <a:r>
              <a:rPr lang="en-US" sz="2800" dirty="0">
                <a:latin typeface="Arial" charset="0"/>
              </a:rPr>
              <a:t> </a:t>
            </a:r>
          </a:p>
          <a:p>
            <a:pPr algn="ctr">
              <a:defRPr/>
            </a:pPr>
            <a:r>
              <a:rPr lang="en-US" sz="2800" dirty="0" err="1">
                <a:latin typeface="Arial" charset="0"/>
              </a:rPr>
              <a:t>trực</a:t>
            </a:r>
            <a:r>
              <a:rPr lang="en-US" sz="2800" dirty="0">
                <a:latin typeface="Arial" charset="0"/>
              </a:rPr>
              <a:t> </a:t>
            </a:r>
            <a:r>
              <a:rPr lang="en-US" sz="2800" dirty="0" err="1">
                <a:latin typeface="Arial" charset="0"/>
              </a:rPr>
              <a:t>tiếp</a:t>
            </a:r>
            <a:r>
              <a:rPr lang="en-US" sz="2800" dirty="0">
                <a:latin typeface="Arial" charset="0"/>
              </a:rPr>
              <a:t> </a:t>
            </a:r>
            <a:r>
              <a:rPr lang="en-US" sz="2800" dirty="0" err="1">
                <a:latin typeface="Arial" charset="0"/>
              </a:rPr>
              <a:t>của</a:t>
            </a:r>
            <a:r>
              <a:rPr lang="en-US" sz="2800" dirty="0">
                <a:latin typeface="Arial" charset="0"/>
              </a:rPr>
              <a:t> </a:t>
            </a:r>
            <a:r>
              <a:rPr lang="en-US" sz="2800" dirty="0" err="1">
                <a:latin typeface="Arial" charset="0"/>
              </a:rPr>
              <a:t>chiến</a:t>
            </a:r>
            <a:r>
              <a:rPr lang="en-US" sz="2800" dirty="0">
                <a:latin typeface="Arial" charset="0"/>
              </a:rPr>
              <a:t> </a:t>
            </a:r>
            <a:r>
              <a:rPr lang="en-US" sz="2800" dirty="0" err="1">
                <a:latin typeface="Arial" charset="0"/>
              </a:rPr>
              <a:t>tranh</a:t>
            </a:r>
            <a:endParaRPr lang="en-US" sz="2800" dirty="0">
              <a:latin typeface="Arial" charset="0"/>
            </a:endParaRPr>
          </a:p>
        </p:txBody>
      </p:sp>
      <p:sp>
        <p:nvSpPr>
          <p:cNvPr id="65549" name="AutoShape 13">
            <a:extLst>
              <a:ext uri="{FF2B5EF4-FFF2-40B4-BE49-F238E27FC236}">
                <a16:creationId xmlns:a16="http://schemas.microsoft.com/office/drawing/2014/main" id="{2B11B0D2-6EC5-460A-B789-2D45113722D2}"/>
              </a:ext>
            </a:extLst>
          </p:cNvPr>
          <p:cNvSpPr>
            <a:spLocks noChangeArrowheads="1"/>
          </p:cNvSpPr>
          <p:nvPr/>
        </p:nvSpPr>
        <p:spPr bwMode="auto">
          <a:xfrm>
            <a:off x="4735513" y="2362200"/>
            <a:ext cx="4195762"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a:defRPr/>
            </a:pPr>
            <a:r>
              <a:rPr lang="en-US" sz="2800" dirty="0">
                <a:latin typeface="Arial" charset="0"/>
              </a:rPr>
              <a:t> B. </a:t>
            </a:r>
            <a:r>
              <a:rPr lang="en-US" sz="2800" dirty="0" err="1">
                <a:latin typeface="Arial" charset="0"/>
              </a:rPr>
              <a:t>Quyết</a:t>
            </a:r>
            <a:r>
              <a:rPr lang="en-US" sz="2800" dirty="0">
                <a:latin typeface="Arial" charset="0"/>
              </a:rPr>
              <a:t> </a:t>
            </a:r>
            <a:r>
              <a:rPr lang="en-US" sz="2800" dirty="0" err="1">
                <a:latin typeface="Arial" charset="0"/>
              </a:rPr>
              <a:t>định</a:t>
            </a:r>
            <a:r>
              <a:rPr lang="en-US" sz="2800" dirty="0">
                <a:latin typeface="Arial" charset="0"/>
              </a:rPr>
              <a:t> </a:t>
            </a:r>
            <a:r>
              <a:rPr lang="en-US" sz="2800" dirty="0" err="1">
                <a:latin typeface="Arial" charset="0"/>
              </a:rPr>
              <a:t>sức</a:t>
            </a:r>
            <a:r>
              <a:rPr lang="en-US" sz="2800" dirty="0">
                <a:latin typeface="Arial" charset="0"/>
              </a:rPr>
              <a:t> </a:t>
            </a:r>
            <a:r>
              <a:rPr lang="en-US" sz="2800" dirty="0" err="1">
                <a:latin typeface="Arial" charset="0"/>
              </a:rPr>
              <a:t>mạnh</a:t>
            </a:r>
            <a:endParaRPr lang="en-US" sz="2800" dirty="0">
              <a:latin typeface="Arial" charset="0"/>
            </a:endParaRPr>
          </a:p>
          <a:p>
            <a:pPr algn="ctr">
              <a:defRPr/>
            </a:pPr>
            <a:r>
              <a:rPr lang="en-US" sz="2800" dirty="0">
                <a:latin typeface="Arial" charset="0"/>
              </a:rPr>
              <a:t> </a:t>
            </a:r>
            <a:r>
              <a:rPr lang="en-US" sz="2800" dirty="0" err="1">
                <a:latin typeface="Arial" charset="0"/>
              </a:rPr>
              <a:t>chính</a:t>
            </a:r>
            <a:r>
              <a:rPr lang="en-US" sz="2800" dirty="0">
                <a:latin typeface="Arial" charset="0"/>
              </a:rPr>
              <a:t> </a:t>
            </a:r>
            <a:r>
              <a:rPr lang="en-US" sz="2800" dirty="0" err="1">
                <a:latin typeface="Arial" charset="0"/>
              </a:rPr>
              <a:t>trị</a:t>
            </a:r>
            <a:r>
              <a:rPr lang="en-US" sz="2800" dirty="0">
                <a:latin typeface="Arial" charset="0"/>
              </a:rPr>
              <a:t> </a:t>
            </a:r>
            <a:r>
              <a:rPr lang="en-US" sz="2800" dirty="0" err="1">
                <a:latin typeface="Arial" charset="0"/>
              </a:rPr>
              <a:t>tinh</a:t>
            </a:r>
            <a:r>
              <a:rPr lang="en-US" sz="2800" dirty="0">
                <a:latin typeface="Arial" charset="0"/>
              </a:rPr>
              <a:t> </a:t>
            </a:r>
            <a:r>
              <a:rPr lang="en-US" sz="2800" dirty="0" err="1">
                <a:latin typeface="Arial" charset="0"/>
              </a:rPr>
              <a:t>thần</a:t>
            </a:r>
            <a:endParaRPr lang="en-US" sz="2800" b="1" dirty="0">
              <a:latin typeface="Arial" charset="0"/>
            </a:endParaRPr>
          </a:p>
        </p:txBody>
      </p:sp>
      <p:sp>
        <p:nvSpPr>
          <p:cNvPr id="27" name="AutoShape 13">
            <a:extLst>
              <a:ext uri="{FF2B5EF4-FFF2-40B4-BE49-F238E27FC236}">
                <a16:creationId xmlns:a16="http://schemas.microsoft.com/office/drawing/2014/main" id="{EAB68598-995C-480C-B08B-68F84ECCC99A}"/>
              </a:ext>
            </a:extLst>
          </p:cNvPr>
          <p:cNvSpPr>
            <a:spLocks noChangeArrowheads="1"/>
          </p:cNvSpPr>
          <p:nvPr/>
        </p:nvSpPr>
        <p:spPr bwMode="auto">
          <a:xfrm>
            <a:off x="266700" y="41910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800" dirty="0">
                <a:latin typeface="Arial" charset="0"/>
              </a:rPr>
              <a:t> C. </a:t>
            </a:r>
            <a:r>
              <a:rPr lang="en-US" sz="2800" dirty="0" err="1">
                <a:latin typeface="Arial" charset="0"/>
              </a:rPr>
              <a:t>Chủ</a:t>
            </a:r>
            <a:r>
              <a:rPr lang="en-US" sz="2800" dirty="0">
                <a:latin typeface="Arial" charset="0"/>
              </a:rPr>
              <a:t> </a:t>
            </a:r>
            <a:r>
              <a:rPr lang="en-US" sz="2800" dirty="0" err="1">
                <a:latin typeface="Arial" charset="0"/>
              </a:rPr>
              <a:t>yếu</a:t>
            </a:r>
            <a:r>
              <a:rPr lang="en-US" sz="2800" dirty="0">
                <a:latin typeface="Arial" charset="0"/>
              </a:rPr>
              <a:t> </a:t>
            </a:r>
            <a:r>
              <a:rPr lang="en-US" sz="2800" dirty="0" err="1">
                <a:latin typeface="Arial" charset="0"/>
              </a:rPr>
              <a:t>để</a:t>
            </a:r>
            <a:r>
              <a:rPr lang="en-US" sz="2800" dirty="0">
                <a:latin typeface="Arial" charset="0"/>
              </a:rPr>
              <a:t> </a:t>
            </a:r>
            <a:r>
              <a:rPr lang="en-US" sz="2800" dirty="0" err="1">
                <a:latin typeface="Arial" charset="0"/>
              </a:rPr>
              <a:t>vận</a:t>
            </a:r>
            <a:r>
              <a:rPr lang="en-US" sz="2800" dirty="0">
                <a:latin typeface="Arial" charset="0"/>
              </a:rPr>
              <a:t> </a:t>
            </a:r>
            <a:r>
              <a:rPr lang="en-US" sz="2800" dirty="0" err="1">
                <a:latin typeface="Arial" charset="0"/>
              </a:rPr>
              <a:t>động</a:t>
            </a:r>
            <a:endParaRPr lang="en-US" sz="2800" dirty="0">
              <a:latin typeface="Arial" charset="0"/>
            </a:endParaRPr>
          </a:p>
          <a:p>
            <a:pPr algn="ctr" eaLnBrk="1" hangingPunct="1">
              <a:defRPr/>
            </a:pPr>
            <a:r>
              <a:rPr lang="en-US" sz="2800" dirty="0">
                <a:latin typeface="Arial" charset="0"/>
              </a:rPr>
              <a:t> </a:t>
            </a:r>
            <a:r>
              <a:rPr lang="en-US" sz="2800" dirty="0" err="1">
                <a:latin typeface="Arial" charset="0"/>
              </a:rPr>
              <a:t>làm</a:t>
            </a:r>
            <a:r>
              <a:rPr lang="en-US" sz="2800" dirty="0">
                <a:latin typeface="Arial" charset="0"/>
              </a:rPr>
              <a:t> tan </a:t>
            </a:r>
            <a:r>
              <a:rPr lang="en-US" sz="2800" dirty="0" err="1">
                <a:latin typeface="Arial" charset="0"/>
              </a:rPr>
              <a:t>rã</a:t>
            </a:r>
            <a:r>
              <a:rPr lang="en-US" sz="2800" dirty="0">
                <a:latin typeface="Arial" charset="0"/>
              </a:rPr>
              <a:t> </a:t>
            </a:r>
            <a:r>
              <a:rPr lang="en-US" sz="2800" dirty="0" err="1">
                <a:latin typeface="Arial" charset="0"/>
              </a:rPr>
              <a:t>hàng</a:t>
            </a:r>
            <a:r>
              <a:rPr lang="en-US" sz="2800" dirty="0">
                <a:latin typeface="Arial" charset="0"/>
              </a:rPr>
              <a:t> </a:t>
            </a:r>
            <a:r>
              <a:rPr lang="en-US" sz="2800" dirty="0" err="1">
                <a:latin typeface="Arial" charset="0"/>
              </a:rPr>
              <a:t>ngũ</a:t>
            </a:r>
            <a:r>
              <a:rPr lang="en-US" sz="2800" dirty="0">
                <a:latin typeface="Arial" charset="0"/>
              </a:rPr>
              <a:t> </a:t>
            </a:r>
            <a:r>
              <a:rPr lang="en-US" sz="2800" dirty="0" err="1">
                <a:latin typeface="Arial" charset="0"/>
              </a:rPr>
              <a:t>địch</a:t>
            </a:r>
            <a:endParaRPr lang="en-US" sz="2800" b="1" dirty="0">
              <a:latin typeface="Arial" charset="0"/>
            </a:endParaRPr>
          </a:p>
        </p:txBody>
      </p:sp>
      <p:sp>
        <p:nvSpPr>
          <p:cNvPr id="28" name="AutoShape 13">
            <a:extLst>
              <a:ext uri="{FF2B5EF4-FFF2-40B4-BE49-F238E27FC236}">
                <a16:creationId xmlns:a16="http://schemas.microsoft.com/office/drawing/2014/main" id="{136139FB-6A98-4A12-9483-7F070C6F4B81}"/>
              </a:ext>
            </a:extLst>
          </p:cNvPr>
          <p:cNvSpPr>
            <a:spLocks noChangeArrowheads="1"/>
          </p:cNvSpPr>
          <p:nvPr/>
        </p:nvSpPr>
        <p:spPr bwMode="auto">
          <a:xfrm>
            <a:off x="228600" y="23622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a:defRPr/>
            </a:pPr>
            <a:r>
              <a:rPr lang="en-US" sz="2800" dirty="0">
                <a:latin typeface="Arial" charset="0"/>
              </a:rPr>
              <a:t> A. </a:t>
            </a:r>
            <a:r>
              <a:rPr lang="en-US" sz="2800" dirty="0" err="1">
                <a:latin typeface="Arial" charset="0"/>
              </a:rPr>
              <a:t>Chủ</a:t>
            </a:r>
            <a:r>
              <a:rPr lang="en-US" sz="2800" dirty="0">
                <a:latin typeface="Arial" charset="0"/>
              </a:rPr>
              <a:t> </a:t>
            </a:r>
            <a:r>
              <a:rPr lang="en-US" sz="2800" dirty="0" err="1">
                <a:latin typeface="Arial" charset="0"/>
              </a:rPr>
              <a:t>yếu</a:t>
            </a:r>
            <a:r>
              <a:rPr lang="en-US" sz="2800" dirty="0">
                <a:latin typeface="Arial" charset="0"/>
              </a:rPr>
              <a:t> </a:t>
            </a:r>
            <a:r>
              <a:rPr lang="en-US" sz="2800" dirty="0" err="1">
                <a:latin typeface="Arial" charset="0"/>
              </a:rPr>
              <a:t>để</a:t>
            </a:r>
            <a:r>
              <a:rPr lang="en-US" sz="2800" dirty="0">
                <a:latin typeface="Arial" charset="0"/>
              </a:rPr>
              <a:t> </a:t>
            </a:r>
            <a:r>
              <a:rPr lang="en-US" sz="2800" dirty="0" err="1">
                <a:latin typeface="Arial" charset="0"/>
              </a:rPr>
              <a:t>phân</a:t>
            </a:r>
            <a:r>
              <a:rPr lang="en-US" sz="2800" dirty="0">
                <a:latin typeface="Arial" charset="0"/>
              </a:rPr>
              <a:t> </a:t>
            </a:r>
            <a:r>
              <a:rPr lang="en-US" sz="2800" dirty="0" err="1">
                <a:latin typeface="Arial" charset="0"/>
              </a:rPr>
              <a:t>hóa</a:t>
            </a:r>
            <a:r>
              <a:rPr lang="en-US" sz="2800" dirty="0">
                <a:latin typeface="Arial" charset="0"/>
              </a:rPr>
              <a:t>,</a:t>
            </a:r>
          </a:p>
          <a:p>
            <a:pPr algn="ctr">
              <a:defRPr/>
            </a:pPr>
            <a:r>
              <a:rPr lang="en-US" sz="2800" dirty="0">
                <a:latin typeface="Arial" charset="0"/>
              </a:rPr>
              <a:t> </a:t>
            </a:r>
            <a:r>
              <a:rPr lang="en-US" sz="2800" dirty="0" err="1">
                <a:latin typeface="Arial" charset="0"/>
              </a:rPr>
              <a:t>cô</a:t>
            </a:r>
            <a:r>
              <a:rPr lang="en-US" sz="2800" dirty="0">
                <a:latin typeface="Arial" charset="0"/>
              </a:rPr>
              <a:t> </a:t>
            </a:r>
            <a:r>
              <a:rPr lang="en-US" sz="2800" dirty="0" err="1">
                <a:latin typeface="Arial" charset="0"/>
              </a:rPr>
              <a:t>lập</a:t>
            </a:r>
            <a:r>
              <a:rPr lang="en-US" sz="2800" dirty="0">
                <a:latin typeface="Arial" charset="0"/>
              </a:rPr>
              <a:t> </a:t>
            </a:r>
            <a:r>
              <a:rPr lang="en-US" sz="2800" dirty="0" err="1">
                <a:latin typeface="Arial" charset="0"/>
              </a:rPr>
              <a:t>kẻ</a:t>
            </a:r>
            <a:r>
              <a:rPr lang="en-US" sz="2800" dirty="0">
                <a:latin typeface="Arial" charset="0"/>
              </a:rPr>
              <a:t> </a:t>
            </a:r>
            <a:r>
              <a:rPr lang="en-US" sz="2800" dirty="0" err="1">
                <a:latin typeface="Arial" charset="0"/>
              </a:rPr>
              <a:t>thù</a:t>
            </a:r>
            <a:endParaRPr lang="en-US" sz="2800" b="1" dirty="0">
              <a:latin typeface="Arial" charset="0"/>
            </a:endParaRPr>
          </a:p>
        </p:txBody>
      </p:sp>
      <p:sp>
        <p:nvSpPr>
          <p:cNvPr id="70663" name="Text Box 16">
            <a:extLst>
              <a:ext uri="{FF2B5EF4-FFF2-40B4-BE49-F238E27FC236}">
                <a16:creationId xmlns:a16="http://schemas.microsoft.com/office/drawing/2014/main" id="{74C27B09-A9A4-4FA1-9CCD-7467CF373959}"/>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34</a:t>
            </a:r>
          </a:p>
        </p:txBody>
      </p:sp>
    </p:spTree>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Oval 2">
            <a:extLst>
              <a:ext uri="{FF2B5EF4-FFF2-40B4-BE49-F238E27FC236}">
                <a16:creationId xmlns:a16="http://schemas.microsoft.com/office/drawing/2014/main" id="{FEC2AD23-8CD9-439E-B1EA-F307B6F411F1}"/>
              </a:ext>
            </a:extLst>
          </p:cNvPr>
          <p:cNvSpPr>
            <a:spLocks noChangeArrowheads="1"/>
          </p:cNvSpPr>
          <p:nvPr/>
        </p:nvSpPr>
        <p:spPr bwMode="auto">
          <a:xfrm>
            <a:off x="4838700"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94213" name="Picture 15" descr="people008">
            <a:extLst>
              <a:ext uri="{FF2B5EF4-FFF2-40B4-BE49-F238E27FC236}">
                <a16:creationId xmlns:a16="http://schemas.microsoft.com/office/drawing/2014/main" id="{FC0CAC28-7338-45FA-A40D-8613198B9054}"/>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C98B6804-65B0-48D8-9F20-14E619D40CE9}"/>
              </a:ext>
            </a:extLst>
          </p:cNvPr>
          <p:cNvSpPr txBox="1">
            <a:spLocks noChangeArrowheads="1"/>
          </p:cNvSpPr>
          <p:nvPr/>
        </p:nvSpPr>
        <p:spPr bwMode="auto">
          <a:xfrm>
            <a:off x="1676400" y="1227138"/>
            <a:ext cx="70104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i="1"/>
              <a:t>Nội dung chủ yếu của chiến lược quân sự</a:t>
            </a:r>
          </a:p>
          <a:p>
            <a:pPr algn="ctr">
              <a:spcBef>
                <a:spcPct val="20000"/>
              </a:spcBef>
            </a:pPr>
            <a:r>
              <a:rPr lang="en-US" altLang="en-US" sz="2400" i="1"/>
              <a:t>Việt Nam trước tiên phải:</a:t>
            </a:r>
          </a:p>
        </p:txBody>
      </p:sp>
      <p:sp>
        <p:nvSpPr>
          <p:cNvPr id="65541" name="AutoShape 5">
            <a:extLst>
              <a:ext uri="{FF2B5EF4-FFF2-40B4-BE49-F238E27FC236}">
                <a16:creationId xmlns:a16="http://schemas.microsoft.com/office/drawing/2014/main" id="{F7FC827C-CECA-411C-B721-9E9957848578}"/>
              </a:ext>
            </a:extLst>
          </p:cNvPr>
          <p:cNvSpPr>
            <a:spLocks noChangeArrowheads="1"/>
          </p:cNvSpPr>
          <p:nvPr/>
        </p:nvSpPr>
        <p:spPr bwMode="auto">
          <a:xfrm>
            <a:off x="228600" y="2362200"/>
            <a:ext cx="42164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A. </a:t>
            </a:r>
            <a:r>
              <a:rPr lang="en-US" sz="2400" dirty="0" err="1">
                <a:latin typeface="Arial" charset="0"/>
              </a:rPr>
              <a:t>Xác</a:t>
            </a:r>
            <a:r>
              <a:rPr lang="en-US" sz="2400" dirty="0">
                <a:latin typeface="Arial" charset="0"/>
              </a:rPr>
              <a:t> </a:t>
            </a:r>
            <a:r>
              <a:rPr lang="en-US" sz="2400" dirty="0" err="1">
                <a:latin typeface="Arial" charset="0"/>
              </a:rPr>
              <a:t>định</a:t>
            </a:r>
            <a:r>
              <a:rPr lang="en-US" sz="2400" dirty="0">
                <a:latin typeface="Arial" charset="0"/>
              </a:rPr>
              <a:t> </a:t>
            </a:r>
            <a:r>
              <a:rPr lang="en-US" sz="2400" dirty="0" err="1">
                <a:latin typeface="Arial" charset="0"/>
              </a:rPr>
              <a:t>đúng</a:t>
            </a:r>
            <a:r>
              <a:rPr lang="en-US" sz="2400" dirty="0">
                <a:latin typeface="Arial" charset="0"/>
              </a:rPr>
              <a:t> </a:t>
            </a:r>
            <a:r>
              <a:rPr lang="en-US" sz="2400" dirty="0" err="1">
                <a:latin typeface="Arial" charset="0"/>
              </a:rPr>
              <a:t>kẻ</a:t>
            </a:r>
            <a:endParaRPr lang="en-US" sz="2400" dirty="0">
              <a:latin typeface="Arial" charset="0"/>
            </a:endParaRPr>
          </a:p>
          <a:p>
            <a:pPr algn="ctr">
              <a:defRPr/>
            </a:pPr>
            <a:r>
              <a:rPr lang="en-US" sz="2400" dirty="0">
                <a:latin typeface="Arial" charset="0"/>
              </a:rPr>
              <a:t> </a:t>
            </a:r>
            <a:r>
              <a:rPr lang="en-US" sz="2400" dirty="0" err="1">
                <a:latin typeface="Arial" charset="0"/>
              </a:rPr>
              <a:t>thù</a:t>
            </a:r>
            <a:r>
              <a:rPr lang="en-US" sz="2400" dirty="0">
                <a:latin typeface="Arial" charset="0"/>
              </a:rPr>
              <a:t>, </a:t>
            </a:r>
            <a:r>
              <a:rPr lang="en-US" sz="2400" dirty="0" err="1">
                <a:latin typeface="Arial" charset="0"/>
              </a:rPr>
              <a:t>đúng</a:t>
            </a:r>
            <a:r>
              <a:rPr lang="en-US" sz="2400" dirty="0">
                <a:latin typeface="Arial" charset="0"/>
              </a:rPr>
              <a:t> </a:t>
            </a:r>
            <a:r>
              <a:rPr lang="en-US" sz="2400" dirty="0" err="1">
                <a:latin typeface="Arial" charset="0"/>
              </a:rPr>
              <a:t>đối</a:t>
            </a:r>
            <a:r>
              <a:rPr lang="en-US" sz="2400" dirty="0">
                <a:latin typeface="Arial" charset="0"/>
              </a:rPr>
              <a:t> </a:t>
            </a:r>
            <a:r>
              <a:rPr lang="en-US" sz="2400" dirty="0" err="1">
                <a:latin typeface="Arial" charset="0"/>
              </a:rPr>
              <a:t>tượng</a:t>
            </a:r>
            <a:r>
              <a:rPr lang="en-US" sz="2400" dirty="0">
                <a:latin typeface="Arial" charset="0"/>
              </a:rPr>
              <a:t> </a:t>
            </a:r>
          </a:p>
          <a:p>
            <a:pPr algn="ctr">
              <a:defRPr/>
            </a:pPr>
            <a:r>
              <a:rPr lang="en-US" sz="2400" dirty="0" err="1">
                <a:latin typeface="Arial" charset="0"/>
              </a:rPr>
              <a:t>tác</a:t>
            </a:r>
            <a:r>
              <a:rPr lang="en-US" sz="2400" dirty="0">
                <a:latin typeface="Arial" charset="0"/>
              </a:rPr>
              <a:t> </a:t>
            </a:r>
            <a:r>
              <a:rPr lang="en-US" sz="2400" dirty="0" err="1">
                <a:latin typeface="Arial" charset="0"/>
              </a:rPr>
              <a:t>chiến</a:t>
            </a:r>
            <a:r>
              <a:rPr lang="en-US" sz="2400" dirty="0">
                <a:latin typeface="Arial" charset="0"/>
              </a:rPr>
              <a:t> </a:t>
            </a:r>
          </a:p>
        </p:txBody>
      </p:sp>
      <p:sp>
        <p:nvSpPr>
          <p:cNvPr id="65549" name="AutoShape 13">
            <a:extLst>
              <a:ext uri="{FF2B5EF4-FFF2-40B4-BE49-F238E27FC236}">
                <a16:creationId xmlns:a16="http://schemas.microsoft.com/office/drawing/2014/main" id="{A36C418D-87FC-4502-B428-0846FE0DAFBF}"/>
              </a:ext>
            </a:extLst>
          </p:cNvPr>
          <p:cNvSpPr>
            <a:spLocks noChangeArrowheads="1"/>
          </p:cNvSpPr>
          <p:nvPr/>
        </p:nvSpPr>
        <p:spPr bwMode="auto">
          <a:xfrm>
            <a:off x="228600" y="4191000"/>
            <a:ext cx="42672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C. </a:t>
            </a:r>
            <a:r>
              <a:rPr lang="en-US" sz="2400" dirty="0" err="1">
                <a:latin typeface="Arial" charset="0"/>
              </a:rPr>
              <a:t>Xác</a:t>
            </a:r>
            <a:r>
              <a:rPr lang="en-US" sz="2400" dirty="0">
                <a:latin typeface="Arial" charset="0"/>
              </a:rPr>
              <a:t> </a:t>
            </a:r>
            <a:r>
              <a:rPr lang="en-US" sz="2400" dirty="0" err="1">
                <a:latin typeface="Arial" charset="0"/>
              </a:rPr>
              <a:t>định</a:t>
            </a:r>
            <a:r>
              <a:rPr lang="en-US" sz="2400" dirty="0">
                <a:latin typeface="Arial" charset="0"/>
              </a:rPr>
              <a:t> </a:t>
            </a:r>
            <a:r>
              <a:rPr lang="en-US" sz="2400" dirty="0" err="1">
                <a:latin typeface="Arial" charset="0"/>
              </a:rPr>
              <a:t>đúng</a:t>
            </a:r>
            <a:r>
              <a:rPr lang="en-US" sz="2400" dirty="0">
                <a:latin typeface="Arial" charset="0"/>
              </a:rPr>
              <a:t> </a:t>
            </a:r>
            <a:r>
              <a:rPr lang="en-US" sz="2400" dirty="0" err="1">
                <a:latin typeface="Arial" charset="0"/>
              </a:rPr>
              <a:t>kẻ</a:t>
            </a:r>
            <a:endParaRPr lang="en-US" sz="2400" dirty="0">
              <a:latin typeface="Arial" charset="0"/>
            </a:endParaRPr>
          </a:p>
          <a:p>
            <a:pPr algn="ctr" eaLnBrk="1" hangingPunct="1">
              <a:defRPr/>
            </a:pPr>
            <a:r>
              <a:rPr lang="en-US" sz="2400" dirty="0">
                <a:latin typeface="Arial" charset="0"/>
              </a:rPr>
              <a:t> </a:t>
            </a:r>
            <a:r>
              <a:rPr lang="en-US" sz="2400" dirty="0" err="1">
                <a:latin typeface="Arial" charset="0"/>
              </a:rPr>
              <a:t>thù</a:t>
            </a:r>
            <a:r>
              <a:rPr lang="en-US" sz="2400" dirty="0">
                <a:latin typeface="Arial" charset="0"/>
              </a:rPr>
              <a:t>, </a:t>
            </a:r>
            <a:r>
              <a:rPr lang="en-US" sz="2400" dirty="0" err="1">
                <a:latin typeface="Arial" charset="0"/>
              </a:rPr>
              <a:t>đúng</a:t>
            </a:r>
            <a:r>
              <a:rPr lang="en-US" sz="2400" dirty="0">
                <a:latin typeface="Arial" charset="0"/>
              </a:rPr>
              <a:t> </a:t>
            </a:r>
            <a:r>
              <a:rPr lang="en-US" sz="2400" dirty="0" err="1">
                <a:latin typeface="Arial" charset="0"/>
              </a:rPr>
              <a:t>âm</a:t>
            </a:r>
            <a:r>
              <a:rPr lang="en-US" sz="2400" dirty="0">
                <a:latin typeface="Arial" charset="0"/>
              </a:rPr>
              <a:t> </a:t>
            </a:r>
            <a:r>
              <a:rPr lang="en-US" sz="2400" dirty="0" err="1">
                <a:latin typeface="Arial" charset="0"/>
              </a:rPr>
              <a:t>mưu</a:t>
            </a:r>
            <a:r>
              <a:rPr lang="en-US" sz="2400" dirty="0">
                <a:latin typeface="Arial" charset="0"/>
              </a:rPr>
              <a:t> </a:t>
            </a:r>
          </a:p>
          <a:p>
            <a:pPr algn="ctr" eaLnBrk="1" hangingPunct="1">
              <a:defRPr/>
            </a:pPr>
            <a:r>
              <a:rPr lang="en-US" sz="2400" dirty="0" err="1">
                <a:latin typeface="Arial" charset="0"/>
              </a:rPr>
              <a:t>thủ</a:t>
            </a:r>
            <a:r>
              <a:rPr lang="en-US" sz="2400" dirty="0">
                <a:latin typeface="Arial" charset="0"/>
              </a:rPr>
              <a:t> </a:t>
            </a:r>
            <a:r>
              <a:rPr lang="en-US" sz="2400" dirty="0" err="1">
                <a:latin typeface="Arial" charset="0"/>
              </a:rPr>
              <a:t>đoạn</a:t>
            </a:r>
            <a:endParaRPr lang="en-US" sz="2400" b="1" dirty="0">
              <a:latin typeface="Arial" charset="0"/>
            </a:endParaRPr>
          </a:p>
        </p:txBody>
      </p:sp>
      <p:sp>
        <p:nvSpPr>
          <p:cNvPr id="94227" name="Oval 19">
            <a:extLst>
              <a:ext uri="{FF2B5EF4-FFF2-40B4-BE49-F238E27FC236}">
                <a16:creationId xmlns:a16="http://schemas.microsoft.com/office/drawing/2014/main" id="{3ADCD098-588D-4197-B90E-D01378EFA5C2}"/>
              </a:ext>
            </a:extLst>
          </p:cNvPr>
          <p:cNvSpPr>
            <a:spLocks noChangeArrowheads="1"/>
          </p:cNvSpPr>
          <p:nvPr/>
        </p:nvSpPr>
        <p:spPr bwMode="auto">
          <a:xfrm>
            <a:off x="4838700"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72712" name="Picture 20" descr="ani32">
            <a:hlinkClick r:id="rId7" action="ppaction://hlinksldjump"/>
            <a:extLst>
              <a:ext uri="{FF2B5EF4-FFF2-40B4-BE49-F238E27FC236}">
                <a16:creationId xmlns:a16="http://schemas.microsoft.com/office/drawing/2014/main" id="{CD516A94-38D5-4FA2-AAA9-52BA5FC067C0}"/>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7886700" y="604361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29" name="Oval 21">
            <a:extLst>
              <a:ext uri="{FF2B5EF4-FFF2-40B4-BE49-F238E27FC236}">
                <a16:creationId xmlns:a16="http://schemas.microsoft.com/office/drawing/2014/main" id="{64594A7B-42E6-4307-8968-1D8E9AAC65E2}"/>
              </a:ext>
            </a:extLst>
          </p:cNvPr>
          <p:cNvSpPr>
            <a:spLocks noChangeArrowheads="1"/>
          </p:cNvSpPr>
          <p:nvPr/>
        </p:nvSpPr>
        <p:spPr bwMode="auto">
          <a:xfrm>
            <a:off x="4838700"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94230" name="Oval 22">
            <a:extLst>
              <a:ext uri="{FF2B5EF4-FFF2-40B4-BE49-F238E27FC236}">
                <a16:creationId xmlns:a16="http://schemas.microsoft.com/office/drawing/2014/main" id="{B55CDD3C-153C-4F85-A457-964966959004}"/>
              </a:ext>
            </a:extLst>
          </p:cNvPr>
          <p:cNvSpPr>
            <a:spLocks noChangeArrowheads="1"/>
          </p:cNvSpPr>
          <p:nvPr/>
        </p:nvSpPr>
        <p:spPr bwMode="auto">
          <a:xfrm>
            <a:off x="4838700"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94231" name="Oval 23">
            <a:extLst>
              <a:ext uri="{FF2B5EF4-FFF2-40B4-BE49-F238E27FC236}">
                <a16:creationId xmlns:a16="http://schemas.microsoft.com/office/drawing/2014/main" id="{5C934CD5-9F86-4992-8C6F-25E1860687C4}"/>
              </a:ext>
            </a:extLst>
          </p:cNvPr>
          <p:cNvSpPr>
            <a:spLocks noChangeArrowheads="1"/>
          </p:cNvSpPr>
          <p:nvPr/>
        </p:nvSpPr>
        <p:spPr bwMode="auto">
          <a:xfrm>
            <a:off x="4838700"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94232" name="Oval 24">
            <a:extLst>
              <a:ext uri="{FF2B5EF4-FFF2-40B4-BE49-F238E27FC236}">
                <a16:creationId xmlns:a16="http://schemas.microsoft.com/office/drawing/2014/main" id="{DC9B1BBC-DED2-46EF-B9EF-CA6D3C0D8B65}"/>
              </a:ext>
            </a:extLst>
          </p:cNvPr>
          <p:cNvSpPr>
            <a:spLocks noChangeArrowheads="1"/>
          </p:cNvSpPr>
          <p:nvPr/>
        </p:nvSpPr>
        <p:spPr bwMode="auto">
          <a:xfrm>
            <a:off x="4840288" y="6084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94233" name="Oval 25">
            <a:extLst>
              <a:ext uri="{FF2B5EF4-FFF2-40B4-BE49-F238E27FC236}">
                <a16:creationId xmlns:a16="http://schemas.microsoft.com/office/drawing/2014/main" id="{1E49CDD5-E1F7-4533-BF1E-51204C0D2577}"/>
              </a:ext>
            </a:extLst>
          </p:cNvPr>
          <p:cNvSpPr>
            <a:spLocks noChangeArrowheads="1"/>
          </p:cNvSpPr>
          <p:nvPr/>
        </p:nvSpPr>
        <p:spPr bwMode="auto">
          <a:xfrm>
            <a:off x="4838700" y="61007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94234" name="Oval 26">
            <a:extLst>
              <a:ext uri="{FF2B5EF4-FFF2-40B4-BE49-F238E27FC236}">
                <a16:creationId xmlns:a16="http://schemas.microsoft.com/office/drawing/2014/main" id="{8BD62327-131E-4844-B8FB-DD24DE2FD5FB}"/>
              </a:ext>
            </a:extLst>
          </p:cNvPr>
          <p:cNvSpPr>
            <a:spLocks noChangeArrowheads="1"/>
          </p:cNvSpPr>
          <p:nvPr/>
        </p:nvSpPr>
        <p:spPr bwMode="auto">
          <a:xfrm>
            <a:off x="4840288" y="61007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94235" name="Text Box 27">
            <a:extLst>
              <a:ext uri="{FF2B5EF4-FFF2-40B4-BE49-F238E27FC236}">
                <a16:creationId xmlns:a16="http://schemas.microsoft.com/office/drawing/2014/main" id="{6C0175CD-84EC-4E1F-9EF0-9235D65B6EA4}"/>
              </a:ext>
            </a:extLst>
          </p:cNvPr>
          <p:cNvSpPr txBox="1">
            <a:spLocks noChangeArrowheads="1"/>
          </p:cNvSpPr>
          <p:nvPr/>
        </p:nvSpPr>
        <p:spPr bwMode="auto">
          <a:xfrm>
            <a:off x="3429000" y="6172200"/>
            <a:ext cx="101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94236" name="Text Box 28">
            <a:extLst>
              <a:ext uri="{FF2B5EF4-FFF2-40B4-BE49-F238E27FC236}">
                <a16:creationId xmlns:a16="http://schemas.microsoft.com/office/drawing/2014/main" id="{A36F10D8-8DBE-4538-B3DD-E72C45857E79}"/>
              </a:ext>
            </a:extLst>
          </p:cNvPr>
          <p:cNvSpPr txBox="1">
            <a:spLocks noChangeArrowheads="1"/>
          </p:cNvSpPr>
          <p:nvPr/>
        </p:nvSpPr>
        <p:spPr bwMode="auto">
          <a:xfrm>
            <a:off x="45720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8" name="AutoShape 13">
            <a:extLst>
              <a:ext uri="{FF2B5EF4-FFF2-40B4-BE49-F238E27FC236}">
                <a16:creationId xmlns:a16="http://schemas.microsoft.com/office/drawing/2014/main" id="{0A7DAC19-7F85-467A-ADA6-9E0F6108B1A2}"/>
              </a:ext>
            </a:extLst>
          </p:cNvPr>
          <p:cNvSpPr>
            <a:spLocks noChangeArrowheads="1"/>
          </p:cNvSpPr>
          <p:nvPr/>
        </p:nvSpPr>
        <p:spPr bwMode="auto">
          <a:xfrm>
            <a:off x="4724400" y="4191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D. </a:t>
            </a:r>
            <a:r>
              <a:rPr lang="en-US" sz="2400" dirty="0" err="1">
                <a:latin typeface="Arial" charset="0"/>
              </a:rPr>
              <a:t>Xác</a:t>
            </a:r>
            <a:r>
              <a:rPr lang="en-US" sz="2400" dirty="0">
                <a:latin typeface="Arial" charset="0"/>
              </a:rPr>
              <a:t> </a:t>
            </a:r>
            <a:r>
              <a:rPr lang="en-US" sz="2400" dirty="0" err="1">
                <a:latin typeface="Arial" charset="0"/>
              </a:rPr>
              <a:t>định</a:t>
            </a:r>
            <a:r>
              <a:rPr lang="en-US" sz="2400" dirty="0">
                <a:latin typeface="Arial" charset="0"/>
              </a:rPr>
              <a:t> </a:t>
            </a:r>
            <a:r>
              <a:rPr lang="en-US" sz="2400" dirty="0" err="1">
                <a:latin typeface="Arial" charset="0"/>
              </a:rPr>
              <a:t>đúng</a:t>
            </a:r>
            <a:r>
              <a:rPr lang="en-US" sz="2400" dirty="0">
                <a:latin typeface="Arial" charset="0"/>
              </a:rPr>
              <a:t> </a:t>
            </a:r>
          </a:p>
          <a:p>
            <a:pPr algn="ctr" eaLnBrk="1" hangingPunct="1">
              <a:defRPr/>
            </a:pPr>
            <a:r>
              <a:rPr lang="en-US" sz="2400" dirty="0" err="1">
                <a:latin typeface="Arial" charset="0"/>
              </a:rPr>
              <a:t>lực</a:t>
            </a:r>
            <a:r>
              <a:rPr lang="en-US" sz="2400" dirty="0">
                <a:latin typeface="Arial" charset="0"/>
              </a:rPr>
              <a:t> </a:t>
            </a:r>
            <a:r>
              <a:rPr lang="en-US" sz="2400" dirty="0" err="1">
                <a:latin typeface="Arial" charset="0"/>
              </a:rPr>
              <a:t>lượng</a:t>
            </a:r>
            <a:r>
              <a:rPr lang="en-US" sz="2400" dirty="0">
                <a:latin typeface="Arial" charset="0"/>
              </a:rPr>
              <a:t>, </a:t>
            </a:r>
            <a:r>
              <a:rPr lang="en-US" sz="2400" dirty="0" err="1">
                <a:latin typeface="Arial" charset="0"/>
              </a:rPr>
              <a:t>đúng</a:t>
            </a:r>
            <a:r>
              <a:rPr lang="en-US" sz="2400" dirty="0">
                <a:latin typeface="Arial" charset="0"/>
              </a:rPr>
              <a:t> </a:t>
            </a:r>
            <a:r>
              <a:rPr lang="en-US" sz="2400" dirty="0" err="1">
                <a:latin typeface="Arial" charset="0"/>
              </a:rPr>
              <a:t>vũ</a:t>
            </a:r>
            <a:r>
              <a:rPr lang="en-US" sz="2400" dirty="0">
                <a:latin typeface="Arial" charset="0"/>
              </a:rPr>
              <a:t> </a:t>
            </a:r>
            <a:r>
              <a:rPr lang="en-US" sz="2400" dirty="0" err="1">
                <a:latin typeface="Arial" charset="0"/>
              </a:rPr>
              <a:t>khí</a:t>
            </a:r>
            <a:r>
              <a:rPr lang="en-US" sz="2400" dirty="0">
                <a:latin typeface="Arial" charset="0"/>
              </a:rPr>
              <a:t> </a:t>
            </a:r>
          </a:p>
          <a:p>
            <a:pPr algn="ctr" eaLnBrk="1" hangingPunct="1">
              <a:defRPr/>
            </a:pPr>
            <a:r>
              <a:rPr lang="en-US" sz="2400" dirty="0" err="1">
                <a:latin typeface="Arial" charset="0"/>
              </a:rPr>
              <a:t>phương</a:t>
            </a:r>
            <a:r>
              <a:rPr lang="en-US" sz="2400" dirty="0">
                <a:latin typeface="Arial" charset="0"/>
              </a:rPr>
              <a:t> </a:t>
            </a:r>
            <a:r>
              <a:rPr lang="en-US" sz="2400" dirty="0" err="1">
                <a:latin typeface="Arial" charset="0"/>
              </a:rPr>
              <a:t>tiện</a:t>
            </a:r>
            <a:endParaRPr lang="en-US" sz="2400" b="1" dirty="0">
              <a:latin typeface="Arial" charset="0"/>
            </a:endParaRPr>
          </a:p>
        </p:txBody>
      </p:sp>
      <p:sp>
        <p:nvSpPr>
          <p:cNvPr id="29" name="AutoShape 13">
            <a:extLst>
              <a:ext uri="{FF2B5EF4-FFF2-40B4-BE49-F238E27FC236}">
                <a16:creationId xmlns:a16="http://schemas.microsoft.com/office/drawing/2014/main" id="{B379029E-B85D-4953-95B3-609A2A4D7C8C}"/>
              </a:ext>
            </a:extLst>
          </p:cNvPr>
          <p:cNvSpPr>
            <a:spLocks noChangeArrowheads="1"/>
          </p:cNvSpPr>
          <p:nvPr/>
        </p:nvSpPr>
        <p:spPr bwMode="auto">
          <a:xfrm>
            <a:off x="4724400" y="23622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Xác</a:t>
            </a:r>
            <a:r>
              <a:rPr lang="en-US" sz="2400" dirty="0">
                <a:latin typeface="Arial" charset="0"/>
              </a:rPr>
              <a:t> </a:t>
            </a:r>
            <a:r>
              <a:rPr lang="en-US" sz="2400" dirty="0" err="1">
                <a:latin typeface="Arial" charset="0"/>
              </a:rPr>
              <a:t>định</a:t>
            </a:r>
            <a:r>
              <a:rPr lang="en-US" sz="2400" dirty="0">
                <a:latin typeface="Arial" charset="0"/>
              </a:rPr>
              <a:t> </a:t>
            </a:r>
            <a:r>
              <a:rPr lang="en-US" sz="2400" dirty="0" err="1">
                <a:latin typeface="Arial" charset="0"/>
              </a:rPr>
              <a:t>đúng</a:t>
            </a:r>
            <a:endParaRPr lang="en-US" sz="2400" dirty="0">
              <a:latin typeface="Arial" charset="0"/>
            </a:endParaRPr>
          </a:p>
          <a:p>
            <a:pPr algn="ctr">
              <a:defRPr/>
            </a:pPr>
            <a:r>
              <a:rPr lang="en-US" sz="2400" dirty="0">
                <a:latin typeface="Arial" charset="0"/>
              </a:rPr>
              <a:t> </a:t>
            </a:r>
            <a:r>
              <a:rPr lang="en-US" sz="2400" dirty="0" err="1">
                <a:latin typeface="Arial" charset="0"/>
              </a:rPr>
              <a:t>bạn</a:t>
            </a:r>
            <a:r>
              <a:rPr lang="en-US" sz="2400" dirty="0">
                <a:latin typeface="Arial" charset="0"/>
              </a:rPr>
              <a:t> </a:t>
            </a:r>
            <a:r>
              <a:rPr lang="en-US" sz="2400" dirty="0" err="1">
                <a:latin typeface="Arial" charset="0"/>
              </a:rPr>
              <a:t>bè</a:t>
            </a:r>
            <a:r>
              <a:rPr lang="en-US" sz="2400" dirty="0">
                <a:latin typeface="Arial" charset="0"/>
              </a:rPr>
              <a:t>, </a:t>
            </a:r>
            <a:r>
              <a:rPr lang="en-US" sz="2400" dirty="0" err="1">
                <a:latin typeface="Arial" charset="0"/>
              </a:rPr>
              <a:t>đúng</a:t>
            </a:r>
            <a:r>
              <a:rPr lang="en-US" sz="2400" dirty="0">
                <a:latin typeface="Arial" charset="0"/>
              </a:rPr>
              <a:t> </a:t>
            </a:r>
            <a:r>
              <a:rPr lang="en-US" sz="2400" dirty="0" err="1">
                <a:latin typeface="Arial" charset="0"/>
              </a:rPr>
              <a:t>đối</a:t>
            </a:r>
            <a:r>
              <a:rPr lang="en-US" sz="2400" dirty="0">
                <a:latin typeface="Arial" charset="0"/>
              </a:rPr>
              <a:t> </a:t>
            </a:r>
            <a:r>
              <a:rPr lang="en-US" sz="2400" dirty="0" err="1">
                <a:latin typeface="Arial" charset="0"/>
              </a:rPr>
              <a:t>tác</a:t>
            </a:r>
            <a:endParaRPr lang="en-US" sz="2400" dirty="0">
              <a:latin typeface="Arial" charset="0"/>
            </a:endParaRPr>
          </a:p>
          <a:p>
            <a:pPr algn="ctr">
              <a:defRPr/>
            </a:pPr>
            <a:r>
              <a:rPr lang="en-US" sz="2400" dirty="0">
                <a:latin typeface="Arial" charset="0"/>
              </a:rPr>
              <a:t> </a:t>
            </a:r>
            <a:r>
              <a:rPr lang="en-US" sz="2400" dirty="0" err="1">
                <a:latin typeface="Arial" charset="0"/>
              </a:rPr>
              <a:t>chiến</a:t>
            </a:r>
            <a:r>
              <a:rPr lang="en-US" sz="2400" dirty="0">
                <a:latin typeface="Arial" charset="0"/>
              </a:rPr>
              <a:t> </a:t>
            </a:r>
            <a:r>
              <a:rPr lang="en-US" sz="2400" dirty="0" err="1">
                <a:latin typeface="Arial" charset="0"/>
              </a:rPr>
              <a:t>lược</a:t>
            </a:r>
            <a:endParaRPr lang="vi-VN" sz="2400" b="1" dirty="0">
              <a:latin typeface="Arial" charset="0"/>
            </a:endParaRPr>
          </a:p>
        </p:txBody>
      </p:sp>
      <p:sp>
        <p:nvSpPr>
          <p:cNvPr id="72723" name="Text Box 16">
            <a:extLst>
              <a:ext uri="{FF2B5EF4-FFF2-40B4-BE49-F238E27FC236}">
                <a16:creationId xmlns:a16="http://schemas.microsoft.com/office/drawing/2014/main" id="{E3213B7D-D111-4D65-8503-BDB3F830CB16}"/>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35</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1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1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120"/>
                            </p:stCondLst>
                            <p:childTnLst>
                              <p:par>
                                <p:cTn id="19" presetID="4" presetClass="entr" presetSubtype="32"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box(out)">
                                      <p:cBhvr>
                                        <p:cTn id="21" dur="1000"/>
                                        <p:tgtEl>
                                          <p:spTgt spid="28"/>
                                        </p:tgtEl>
                                      </p:cBhvr>
                                    </p:animEffect>
                                  </p:childTnLst>
                                </p:cTn>
                              </p:par>
                            </p:childTnLst>
                          </p:cTn>
                        </p:par>
                        <p:par>
                          <p:cTn id="22" fill="hold" nodeType="afterGroup">
                            <p:stCondLst>
                              <p:cond delay="5120"/>
                            </p:stCondLst>
                            <p:childTnLst>
                              <p:par>
                                <p:cTn id="23" presetID="4" presetClass="entr" presetSubtype="32"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box(out)">
                                      <p:cBhvr>
                                        <p:cTn id="25"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421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4213"/>
                  </p:tgtEl>
                </p:cond>
              </p:nextCondLst>
            </p:seq>
            <p:seq concurrent="1" nextAc="seek">
              <p:cTn id="34" restart="whenNotActive" fill="hold" evtFilter="cancelBubble" nodeType="interactiveSeq">
                <p:stCondLst>
                  <p:cond evt="onClick" delay="0">
                    <p:tgtEl>
                      <p:spTgt spid="9423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9423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94234"/>
                                        </p:tgtEl>
                                      </p:cBhvr>
                                    </p:animEffect>
                                    <p:set>
                                      <p:cBhvr>
                                        <p:cTn id="42" dur="1" fill="hold">
                                          <p:stCondLst>
                                            <p:cond delay="499"/>
                                          </p:stCondLst>
                                        </p:cTn>
                                        <p:tgtEl>
                                          <p:spTgt spid="9423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94233"/>
                                        </p:tgtEl>
                                      </p:cBhvr>
                                    </p:animEffect>
                                    <p:set>
                                      <p:cBhvr>
                                        <p:cTn id="46" dur="1" fill="hold">
                                          <p:stCondLst>
                                            <p:cond delay="499"/>
                                          </p:stCondLst>
                                        </p:cTn>
                                        <p:tgtEl>
                                          <p:spTgt spid="9423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94232"/>
                                        </p:tgtEl>
                                      </p:cBhvr>
                                    </p:animEffect>
                                    <p:set>
                                      <p:cBhvr>
                                        <p:cTn id="50" dur="1" fill="hold">
                                          <p:stCondLst>
                                            <p:cond delay="499"/>
                                          </p:stCondLst>
                                        </p:cTn>
                                        <p:tgtEl>
                                          <p:spTgt spid="9423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94231"/>
                                        </p:tgtEl>
                                      </p:cBhvr>
                                    </p:animEffect>
                                    <p:set>
                                      <p:cBhvr>
                                        <p:cTn id="54" dur="1" fill="hold">
                                          <p:stCondLst>
                                            <p:cond delay="499"/>
                                          </p:stCondLst>
                                        </p:cTn>
                                        <p:tgtEl>
                                          <p:spTgt spid="9423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94230"/>
                                        </p:tgtEl>
                                      </p:cBhvr>
                                    </p:animEffect>
                                    <p:set>
                                      <p:cBhvr>
                                        <p:cTn id="58" dur="1" fill="hold">
                                          <p:stCondLst>
                                            <p:cond delay="499"/>
                                          </p:stCondLst>
                                        </p:cTn>
                                        <p:tgtEl>
                                          <p:spTgt spid="9423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94229"/>
                                        </p:tgtEl>
                                      </p:cBhvr>
                                    </p:animEffect>
                                    <p:set>
                                      <p:cBhvr>
                                        <p:cTn id="62" dur="1" fill="hold">
                                          <p:stCondLst>
                                            <p:cond delay="499"/>
                                          </p:stCondLst>
                                        </p:cTn>
                                        <p:tgtEl>
                                          <p:spTgt spid="9422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94227"/>
                                        </p:tgtEl>
                                      </p:cBhvr>
                                    </p:animEffect>
                                    <p:set>
                                      <p:cBhvr>
                                        <p:cTn id="66" dur="1" fill="hold">
                                          <p:stCondLst>
                                            <p:cond delay="499"/>
                                          </p:stCondLst>
                                        </p:cTn>
                                        <p:tgtEl>
                                          <p:spTgt spid="9422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94210"/>
                                        </p:tgtEl>
                                      </p:cBhvr>
                                    </p:animEffect>
                                    <p:set>
                                      <p:cBhvr>
                                        <p:cTn id="70" dur="1" fill="hold">
                                          <p:stCondLst>
                                            <p:cond delay="499"/>
                                          </p:stCondLst>
                                        </p:cTn>
                                        <p:tgtEl>
                                          <p:spTgt spid="9421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4235"/>
                  </p:tgtEl>
                </p:cond>
              </p:nextCondLst>
            </p:seq>
          </p:childTnLst>
        </p:cTn>
      </p:par>
    </p:tnLst>
    <p:bldLst>
      <p:bldP spid="94210" grpId="0" animBg="1"/>
      <p:bldP spid="65540" grpId="0"/>
      <p:bldP spid="65541" grpId="0" animBg="1"/>
      <p:bldP spid="65541" grpId="1" animBg="1"/>
      <p:bldP spid="65549" grpId="0" animBg="1"/>
      <p:bldP spid="94227" grpId="0" animBg="1"/>
      <p:bldP spid="94229" grpId="0" animBg="1"/>
      <p:bldP spid="94230" grpId="0" animBg="1"/>
      <p:bldP spid="94231" grpId="0" animBg="1"/>
      <p:bldP spid="94232" grpId="0" animBg="1"/>
      <p:bldP spid="94233" grpId="0" animBg="1"/>
      <p:bldP spid="94234" grpId="0" animBg="1"/>
      <p:bldP spid="94236" grpId="0" animBg="1"/>
      <p:bldP spid="28" grpId="0" animBg="1"/>
      <p:bldP spid="29"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Oval 2">
            <a:extLst>
              <a:ext uri="{FF2B5EF4-FFF2-40B4-BE49-F238E27FC236}">
                <a16:creationId xmlns:a16="http://schemas.microsoft.com/office/drawing/2014/main" id="{389DE840-BA0B-456F-A714-063F3164DD3F}"/>
              </a:ext>
            </a:extLst>
          </p:cNvPr>
          <p:cNvSpPr>
            <a:spLocks noChangeArrowheads="1"/>
          </p:cNvSpPr>
          <p:nvPr/>
        </p:nvSpPr>
        <p:spPr bwMode="auto">
          <a:xfrm>
            <a:off x="49149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94213" name="Picture 15" descr="people008">
            <a:extLst>
              <a:ext uri="{FF2B5EF4-FFF2-40B4-BE49-F238E27FC236}">
                <a16:creationId xmlns:a16="http://schemas.microsoft.com/office/drawing/2014/main" id="{89BABAF6-0F6A-4F94-9D40-E89C921B3E52}"/>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B24D7A14-22FF-4DF0-83A6-880FAF3A42BD}"/>
              </a:ext>
            </a:extLst>
          </p:cNvPr>
          <p:cNvSpPr txBox="1">
            <a:spLocks noChangeArrowheads="1"/>
          </p:cNvSpPr>
          <p:nvPr/>
        </p:nvSpPr>
        <p:spPr bwMode="auto">
          <a:xfrm>
            <a:off x="1390650" y="1101725"/>
            <a:ext cx="75660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i="1"/>
              <a:t>Quy luật của chiến tranh là mạnh được, yếu thua, nhưng ông cha ta đã sớm xác định đúng về sức mạnh chiến tranh, đó là:</a:t>
            </a:r>
          </a:p>
        </p:txBody>
      </p:sp>
      <p:sp>
        <p:nvSpPr>
          <p:cNvPr id="65541" name="AutoShape 5">
            <a:extLst>
              <a:ext uri="{FF2B5EF4-FFF2-40B4-BE49-F238E27FC236}">
                <a16:creationId xmlns:a16="http://schemas.microsoft.com/office/drawing/2014/main" id="{F05E0F52-06EE-4A99-A370-AB69B241D75A}"/>
              </a:ext>
            </a:extLst>
          </p:cNvPr>
          <p:cNvSpPr>
            <a:spLocks noChangeArrowheads="1"/>
          </p:cNvSpPr>
          <p:nvPr/>
        </p:nvSpPr>
        <p:spPr bwMode="auto">
          <a:xfrm>
            <a:off x="228600" y="4191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C. </a:t>
            </a:r>
            <a:r>
              <a:rPr lang="en-US" sz="2400" dirty="0" err="1">
                <a:latin typeface="Arial" charset="0"/>
              </a:rPr>
              <a:t>Sức</a:t>
            </a:r>
            <a:r>
              <a:rPr lang="en-US" sz="2400" dirty="0">
                <a:latin typeface="Arial" charset="0"/>
              </a:rPr>
              <a:t> </a:t>
            </a:r>
            <a:r>
              <a:rPr lang="en-US" sz="2400" dirty="0" err="1">
                <a:latin typeface="Arial" charset="0"/>
              </a:rPr>
              <a:t>mạnh</a:t>
            </a:r>
            <a:r>
              <a:rPr lang="en-US" sz="2400" dirty="0">
                <a:latin typeface="Arial" charset="0"/>
              </a:rPr>
              <a:t> </a:t>
            </a:r>
            <a:r>
              <a:rPr lang="en-US" sz="2400" dirty="0" err="1">
                <a:latin typeface="Arial" charset="0"/>
              </a:rPr>
              <a:t>tổng</a:t>
            </a:r>
            <a:r>
              <a:rPr lang="en-US" sz="2400" dirty="0">
                <a:latin typeface="Arial" charset="0"/>
              </a:rPr>
              <a:t> </a:t>
            </a:r>
            <a:r>
              <a:rPr lang="en-US" sz="2400" dirty="0" err="1">
                <a:latin typeface="Arial" charset="0"/>
              </a:rPr>
              <a:t>hợp</a:t>
            </a:r>
            <a:endParaRPr lang="en-US" sz="2400" dirty="0">
              <a:latin typeface="Arial" charset="0"/>
            </a:endParaRPr>
          </a:p>
          <a:p>
            <a:pPr algn="ctr">
              <a:defRPr/>
            </a:pPr>
            <a:r>
              <a:rPr lang="en-US" sz="2400" dirty="0">
                <a:latin typeface="Arial" charset="0"/>
              </a:rPr>
              <a:t> </a:t>
            </a:r>
            <a:r>
              <a:rPr lang="en-US" sz="2400" dirty="0" err="1">
                <a:latin typeface="Arial" charset="0"/>
              </a:rPr>
              <a:t>của</a:t>
            </a:r>
            <a:r>
              <a:rPr lang="en-US" sz="2400" dirty="0">
                <a:latin typeface="Arial" charset="0"/>
              </a:rPr>
              <a:t> </a:t>
            </a:r>
            <a:r>
              <a:rPr lang="en-US" sz="2400" dirty="0" err="1">
                <a:latin typeface="Arial" charset="0"/>
              </a:rPr>
              <a:t>nhiều</a:t>
            </a:r>
            <a:r>
              <a:rPr lang="en-US" sz="2400" dirty="0">
                <a:latin typeface="Arial" charset="0"/>
              </a:rPr>
              <a:t> </a:t>
            </a:r>
            <a:r>
              <a:rPr lang="en-US" sz="2400" dirty="0" err="1">
                <a:latin typeface="Arial" charset="0"/>
              </a:rPr>
              <a:t>yếu</a:t>
            </a:r>
            <a:r>
              <a:rPr lang="en-US" sz="2400" dirty="0">
                <a:latin typeface="Arial" charset="0"/>
              </a:rPr>
              <a:t> </a:t>
            </a:r>
            <a:r>
              <a:rPr lang="en-US" sz="2400" dirty="0" err="1">
                <a:latin typeface="Arial" charset="0"/>
              </a:rPr>
              <a:t>tố</a:t>
            </a:r>
            <a:endParaRPr lang="en-US" sz="2400" dirty="0">
              <a:latin typeface="Arial" charset="0"/>
            </a:endParaRPr>
          </a:p>
        </p:txBody>
      </p:sp>
      <p:sp>
        <p:nvSpPr>
          <p:cNvPr id="65549" name="AutoShape 13">
            <a:extLst>
              <a:ext uri="{FF2B5EF4-FFF2-40B4-BE49-F238E27FC236}">
                <a16:creationId xmlns:a16="http://schemas.microsoft.com/office/drawing/2014/main" id="{AEC5CAFE-1379-4E8E-8C64-489116CAABD5}"/>
              </a:ext>
            </a:extLst>
          </p:cNvPr>
          <p:cNvSpPr>
            <a:spLocks noChangeArrowheads="1"/>
          </p:cNvSpPr>
          <p:nvPr/>
        </p:nvSpPr>
        <p:spPr bwMode="auto">
          <a:xfrm>
            <a:off x="228600" y="2362200"/>
            <a:ext cx="4191000" cy="13525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A. </a:t>
            </a:r>
            <a:r>
              <a:rPr lang="en-US" sz="2400" dirty="0" err="1">
                <a:latin typeface="Arial" charset="0"/>
              </a:rPr>
              <a:t>Vũ</a:t>
            </a:r>
            <a:r>
              <a:rPr lang="en-US" sz="2400" dirty="0">
                <a:latin typeface="Arial" charset="0"/>
              </a:rPr>
              <a:t> </a:t>
            </a:r>
            <a:r>
              <a:rPr lang="en-US" sz="2400" dirty="0" err="1">
                <a:latin typeface="Arial" charset="0"/>
              </a:rPr>
              <a:t>khí</a:t>
            </a:r>
            <a:r>
              <a:rPr lang="en-US" sz="2400" dirty="0">
                <a:latin typeface="Arial" charset="0"/>
              </a:rPr>
              <a:t> </a:t>
            </a:r>
            <a:r>
              <a:rPr lang="en-US" sz="2400" dirty="0" err="1">
                <a:latin typeface="Arial" charset="0"/>
              </a:rPr>
              <a:t>hiện</a:t>
            </a:r>
            <a:r>
              <a:rPr lang="en-US" sz="2400" dirty="0">
                <a:latin typeface="Arial" charset="0"/>
              </a:rPr>
              <a:t> </a:t>
            </a:r>
            <a:r>
              <a:rPr lang="en-US" sz="2400" dirty="0" err="1">
                <a:latin typeface="Arial" charset="0"/>
              </a:rPr>
              <a:t>đại</a:t>
            </a:r>
            <a:r>
              <a:rPr lang="en-US" sz="2400" dirty="0">
                <a:latin typeface="Arial" charset="0"/>
              </a:rPr>
              <a:t> </a:t>
            </a:r>
            <a:r>
              <a:rPr lang="en-US" sz="2400" dirty="0" err="1">
                <a:latin typeface="Arial" charset="0"/>
              </a:rPr>
              <a:t>thì</a:t>
            </a:r>
            <a:r>
              <a:rPr lang="en-US" sz="2400" dirty="0">
                <a:latin typeface="Arial" charset="0"/>
              </a:rPr>
              <a:t> </a:t>
            </a:r>
          </a:p>
          <a:p>
            <a:pPr algn="ctr" eaLnBrk="1" hangingPunct="1">
              <a:defRPr/>
            </a:pPr>
            <a:r>
              <a:rPr lang="en-US" sz="2400" dirty="0" err="1">
                <a:latin typeface="Arial" charset="0"/>
              </a:rPr>
              <a:t>thắng</a:t>
            </a:r>
            <a:r>
              <a:rPr lang="en-US" sz="2400" dirty="0">
                <a:latin typeface="Arial" charset="0"/>
              </a:rPr>
              <a:t>, </a:t>
            </a:r>
            <a:r>
              <a:rPr lang="en-US" sz="2400" dirty="0" err="1">
                <a:latin typeface="Arial" charset="0"/>
              </a:rPr>
              <a:t>thô</a:t>
            </a:r>
            <a:r>
              <a:rPr lang="en-US" sz="2400" dirty="0">
                <a:latin typeface="Arial" charset="0"/>
              </a:rPr>
              <a:t> </a:t>
            </a:r>
            <a:r>
              <a:rPr lang="en-US" sz="2400" dirty="0" err="1">
                <a:latin typeface="Arial" charset="0"/>
              </a:rPr>
              <a:t>sơ</a:t>
            </a:r>
            <a:r>
              <a:rPr lang="en-US" sz="2400" dirty="0">
                <a:latin typeface="Arial" charset="0"/>
              </a:rPr>
              <a:t> </a:t>
            </a:r>
            <a:r>
              <a:rPr lang="en-US" sz="2400" dirty="0" err="1">
                <a:latin typeface="Arial" charset="0"/>
              </a:rPr>
              <a:t>thì</a:t>
            </a:r>
            <a:r>
              <a:rPr lang="en-US" sz="2400" dirty="0">
                <a:latin typeface="Arial" charset="0"/>
              </a:rPr>
              <a:t> </a:t>
            </a:r>
            <a:r>
              <a:rPr lang="en-US" sz="2400" dirty="0" err="1">
                <a:latin typeface="Arial" charset="0"/>
              </a:rPr>
              <a:t>thua</a:t>
            </a:r>
            <a:endParaRPr lang="en-US" sz="2400" b="1" dirty="0">
              <a:solidFill>
                <a:schemeClr val="tx2"/>
              </a:solidFill>
              <a:latin typeface="Arial" charset="0"/>
            </a:endParaRPr>
          </a:p>
        </p:txBody>
      </p:sp>
      <p:sp>
        <p:nvSpPr>
          <p:cNvPr id="94227" name="Oval 19">
            <a:extLst>
              <a:ext uri="{FF2B5EF4-FFF2-40B4-BE49-F238E27FC236}">
                <a16:creationId xmlns:a16="http://schemas.microsoft.com/office/drawing/2014/main" id="{97C4C486-D8F0-4B6C-B5AA-ACAC20331FA3}"/>
              </a:ext>
            </a:extLst>
          </p:cNvPr>
          <p:cNvSpPr>
            <a:spLocks noChangeArrowheads="1"/>
          </p:cNvSpPr>
          <p:nvPr/>
        </p:nvSpPr>
        <p:spPr bwMode="auto">
          <a:xfrm>
            <a:off x="49149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74760" name="Picture 20" descr="ani32">
            <a:hlinkClick r:id="rId7" action="ppaction://hlinksldjump"/>
            <a:extLst>
              <a:ext uri="{FF2B5EF4-FFF2-40B4-BE49-F238E27FC236}">
                <a16:creationId xmlns:a16="http://schemas.microsoft.com/office/drawing/2014/main" id="{7382694E-5B09-4774-9AC7-27AB555D25C1}"/>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77200" y="61214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29" name="Oval 21">
            <a:extLst>
              <a:ext uri="{FF2B5EF4-FFF2-40B4-BE49-F238E27FC236}">
                <a16:creationId xmlns:a16="http://schemas.microsoft.com/office/drawing/2014/main" id="{9DE11B78-D997-4250-AD28-6B981E91DEEF}"/>
              </a:ext>
            </a:extLst>
          </p:cNvPr>
          <p:cNvSpPr>
            <a:spLocks noChangeArrowheads="1"/>
          </p:cNvSpPr>
          <p:nvPr/>
        </p:nvSpPr>
        <p:spPr bwMode="auto">
          <a:xfrm>
            <a:off x="49149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94230" name="Oval 22">
            <a:extLst>
              <a:ext uri="{FF2B5EF4-FFF2-40B4-BE49-F238E27FC236}">
                <a16:creationId xmlns:a16="http://schemas.microsoft.com/office/drawing/2014/main" id="{45F7DBF9-F847-4627-B81A-7097A9DD9A99}"/>
              </a:ext>
            </a:extLst>
          </p:cNvPr>
          <p:cNvSpPr>
            <a:spLocks noChangeArrowheads="1"/>
          </p:cNvSpPr>
          <p:nvPr/>
        </p:nvSpPr>
        <p:spPr bwMode="auto">
          <a:xfrm>
            <a:off x="49149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94231" name="Oval 23">
            <a:extLst>
              <a:ext uri="{FF2B5EF4-FFF2-40B4-BE49-F238E27FC236}">
                <a16:creationId xmlns:a16="http://schemas.microsoft.com/office/drawing/2014/main" id="{34E180E6-F4CA-480B-BD9C-FCFAFBBD9DCF}"/>
              </a:ext>
            </a:extLst>
          </p:cNvPr>
          <p:cNvSpPr>
            <a:spLocks noChangeArrowheads="1"/>
          </p:cNvSpPr>
          <p:nvPr/>
        </p:nvSpPr>
        <p:spPr bwMode="auto">
          <a:xfrm>
            <a:off x="49149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94232" name="Oval 24">
            <a:extLst>
              <a:ext uri="{FF2B5EF4-FFF2-40B4-BE49-F238E27FC236}">
                <a16:creationId xmlns:a16="http://schemas.microsoft.com/office/drawing/2014/main" id="{082F0F16-23EE-4358-B37C-63B8B2C56DB1}"/>
              </a:ext>
            </a:extLst>
          </p:cNvPr>
          <p:cNvSpPr>
            <a:spLocks noChangeArrowheads="1"/>
          </p:cNvSpPr>
          <p:nvPr/>
        </p:nvSpPr>
        <p:spPr bwMode="auto">
          <a:xfrm>
            <a:off x="49149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94233" name="Oval 25">
            <a:extLst>
              <a:ext uri="{FF2B5EF4-FFF2-40B4-BE49-F238E27FC236}">
                <a16:creationId xmlns:a16="http://schemas.microsoft.com/office/drawing/2014/main" id="{BA8A22CD-ADF6-47AA-9182-8BB6DEF4587C}"/>
              </a:ext>
            </a:extLst>
          </p:cNvPr>
          <p:cNvSpPr>
            <a:spLocks noChangeArrowheads="1"/>
          </p:cNvSpPr>
          <p:nvPr/>
        </p:nvSpPr>
        <p:spPr bwMode="auto">
          <a:xfrm>
            <a:off x="49149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94234" name="Oval 26">
            <a:extLst>
              <a:ext uri="{FF2B5EF4-FFF2-40B4-BE49-F238E27FC236}">
                <a16:creationId xmlns:a16="http://schemas.microsoft.com/office/drawing/2014/main" id="{F07B4AC2-35AB-4C91-8950-B1103695890B}"/>
              </a:ext>
            </a:extLst>
          </p:cNvPr>
          <p:cNvSpPr>
            <a:spLocks noChangeArrowheads="1"/>
          </p:cNvSpPr>
          <p:nvPr/>
        </p:nvSpPr>
        <p:spPr bwMode="auto">
          <a:xfrm>
            <a:off x="49149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94235" name="Text Box 27">
            <a:extLst>
              <a:ext uri="{FF2B5EF4-FFF2-40B4-BE49-F238E27FC236}">
                <a16:creationId xmlns:a16="http://schemas.microsoft.com/office/drawing/2014/main" id="{D2926EB8-C6A5-4DF1-9382-9438B210CB16}"/>
              </a:ext>
            </a:extLst>
          </p:cNvPr>
          <p:cNvSpPr txBox="1">
            <a:spLocks noChangeArrowheads="1"/>
          </p:cNvSpPr>
          <p:nvPr/>
        </p:nvSpPr>
        <p:spPr bwMode="auto">
          <a:xfrm>
            <a:off x="3429000" y="61864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94236" name="Text Box 28">
            <a:extLst>
              <a:ext uri="{FF2B5EF4-FFF2-40B4-BE49-F238E27FC236}">
                <a16:creationId xmlns:a16="http://schemas.microsoft.com/office/drawing/2014/main" id="{AFFA0F9A-278F-415E-8A66-26567ECF90C0}"/>
              </a:ext>
            </a:extLst>
          </p:cNvPr>
          <p:cNvSpPr txBox="1">
            <a:spLocks noChangeArrowheads="1"/>
          </p:cNvSpPr>
          <p:nvPr/>
        </p:nvSpPr>
        <p:spPr bwMode="auto">
          <a:xfrm>
            <a:off x="4648200" y="59261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6" name="AutoShape 13">
            <a:extLst>
              <a:ext uri="{FF2B5EF4-FFF2-40B4-BE49-F238E27FC236}">
                <a16:creationId xmlns:a16="http://schemas.microsoft.com/office/drawing/2014/main" id="{EE33F6DD-9C09-41D3-9E5E-44C14A6E6675}"/>
              </a:ext>
            </a:extLst>
          </p:cNvPr>
          <p:cNvSpPr>
            <a:spLocks noChangeArrowheads="1"/>
          </p:cNvSpPr>
          <p:nvPr/>
        </p:nvSpPr>
        <p:spPr bwMode="auto">
          <a:xfrm>
            <a:off x="4724400" y="234315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B. </a:t>
            </a:r>
            <a:r>
              <a:rPr lang="en-US" sz="2400" dirty="0" err="1">
                <a:latin typeface="Arial" charset="0"/>
              </a:rPr>
              <a:t>Đông</a:t>
            </a:r>
            <a:r>
              <a:rPr lang="en-US" sz="2400" dirty="0">
                <a:latin typeface="Arial" charset="0"/>
              </a:rPr>
              <a:t> </a:t>
            </a:r>
            <a:r>
              <a:rPr lang="en-US" sz="2400" dirty="0" err="1">
                <a:latin typeface="Arial" charset="0"/>
              </a:rPr>
              <a:t>quân</a:t>
            </a:r>
            <a:r>
              <a:rPr lang="en-US" sz="2400" dirty="0">
                <a:latin typeface="Arial" charset="0"/>
              </a:rPr>
              <a:t> </a:t>
            </a:r>
            <a:r>
              <a:rPr lang="en-US" sz="2400" dirty="0" err="1">
                <a:latin typeface="Arial" charset="0"/>
              </a:rPr>
              <a:t>thì</a:t>
            </a:r>
            <a:r>
              <a:rPr lang="en-US" sz="2400" dirty="0">
                <a:latin typeface="Arial" charset="0"/>
              </a:rPr>
              <a:t> </a:t>
            </a:r>
            <a:r>
              <a:rPr lang="en-US" sz="2400" dirty="0" err="1">
                <a:latin typeface="Arial" charset="0"/>
              </a:rPr>
              <a:t>thắng</a:t>
            </a:r>
            <a:r>
              <a:rPr lang="en-US" sz="2400" dirty="0">
                <a:latin typeface="Arial" charset="0"/>
              </a:rPr>
              <a:t>,</a:t>
            </a:r>
          </a:p>
          <a:p>
            <a:pPr algn="ctr" eaLnBrk="1" hangingPunct="1">
              <a:defRPr/>
            </a:pPr>
            <a:r>
              <a:rPr lang="en-US" sz="2400" dirty="0">
                <a:latin typeface="Arial" charset="0"/>
              </a:rPr>
              <a:t> </a:t>
            </a:r>
            <a:r>
              <a:rPr lang="en-US" sz="2400" dirty="0" err="1">
                <a:latin typeface="Arial" charset="0"/>
              </a:rPr>
              <a:t>ít</a:t>
            </a:r>
            <a:r>
              <a:rPr lang="en-US" sz="2400" dirty="0">
                <a:latin typeface="Arial" charset="0"/>
              </a:rPr>
              <a:t> </a:t>
            </a:r>
            <a:r>
              <a:rPr lang="en-US" sz="2400" dirty="0" err="1">
                <a:latin typeface="Arial" charset="0"/>
              </a:rPr>
              <a:t>quân</a:t>
            </a:r>
            <a:r>
              <a:rPr lang="en-US" sz="2400" dirty="0">
                <a:latin typeface="Arial" charset="0"/>
              </a:rPr>
              <a:t> </a:t>
            </a:r>
            <a:r>
              <a:rPr lang="en-US" sz="2400" dirty="0" err="1">
                <a:latin typeface="Arial" charset="0"/>
              </a:rPr>
              <a:t>thì</a:t>
            </a:r>
            <a:r>
              <a:rPr lang="en-US" sz="2400" dirty="0">
                <a:latin typeface="Arial" charset="0"/>
              </a:rPr>
              <a:t> </a:t>
            </a:r>
            <a:r>
              <a:rPr lang="en-US" sz="2400" dirty="0" err="1">
                <a:latin typeface="Arial" charset="0"/>
              </a:rPr>
              <a:t>thua</a:t>
            </a:r>
            <a:endParaRPr lang="en-US" sz="2400" b="1" dirty="0">
              <a:solidFill>
                <a:schemeClr val="tx2"/>
              </a:solidFill>
              <a:latin typeface="Arial" charset="0"/>
            </a:endParaRPr>
          </a:p>
        </p:txBody>
      </p:sp>
      <p:sp>
        <p:nvSpPr>
          <p:cNvPr id="27" name="AutoShape 13">
            <a:extLst>
              <a:ext uri="{FF2B5EF4-FFF2-40B4-BE49-F238E27FC236}">
                <a16:creationId xmlns:a16="http://schemas.microsoft.com/office/drawing/2014/main" id="{B9C85CBB-164A-43C6-B5EF-420696D8EEE4}"/>
              </a:ext>
            </a:extLst>
          </p:cNvPr>
          <p:cNvSpPr>
            <a:spLocks noChangeArrowheads="1"/>
          </p:cNvSpPr>
          <p:nvPr/>
        </p:nvSpPr>
        <p:spPr bwMode="auto">
          <a:xfrm>
            <a:off x="4724400" y="4191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D. </a:t>
            </a:r>
            <a:r>
              <a:rPr lang="en-US" sz="2400" dirty="0" err="1">
                <a:latin typeface="Arial" charset="0"/>
              </a:rPr>
              <a:t>Đoàn</a:t>
            </a:r>
            <a:r>
              <a:rPr lang="en-US" sz="2400" dirty="0">
                <a:latin typeface="Arial" charset="0"/>
              </a:rPr>
              <a:t> </a:t>
            </a:r>
            <a:r>
              <a:rPr lang="en-US" sz="2400" dirty="0" err="1">
                <a:latin typeface="Arial" charset="0"/>
              </a:rPr>
              <a:t>kết</a:t>
            </a:r>
            <a:r>
              <a:rPr lang="en-US" sz="2400" dirty="0">
                <a:latin typeface="Arial" charset="0"/>
              </a:rPr>
              <a:t> </a:t>
            </a:r>
            <a:r>
              <a:rPr lang="en-US" sz="2400" dirty="0" err="1">
                <a:latin typeface="Arial" charset="0"/>
              </a:rPr>
              <a:t>thì</a:t>
            </a:r>
            <a:r>
              <a:rPr lang="en-US" sz="2400" dirty="0">
                <a:latin typeface="Arial" charset="0"/>
              </a:rPr>
              <a:t> </a:t>
            </a:r>
            <a:r>
              <a:rPr lang="en-US" sz="2400" dirty="0" err="1">
                <a:latin typeface="Arial" charset="0"/>
              </a:rPr>
              <a:t>thắng</a:t>
            </a:r>
            <a:r>
              <a:rPr lang="en-US" sz="2400" dirty="0">
                <a:latin typeface="Arial" charset="0"/>
              </a:rPr>
              <a:t>,</a:t>
            </a:r>
          </a:p>
          <a:p>
            <a:pPr algn="ctr" eaLnBrk="1" hangingPunct="1">
              <a:defRPr/>
            </a:pPr>
            <a:r>
              <a:rPr lang="en-US" sz="2400" dirty="0">
                <a:latin typeface="Arial" charset="0"/>
              </a:rPr>
              <a:t> </a:t>
            </a:r>
            <a:r>
              <a:rPr lang="en-US" sz="2400" dirty="0" err="1">
                <a:latin typeface="Arial" charset="0"/>
              </a:rPr>
              <a:t>không</a:t>
            </a:r>
            <a:r>
              <a:rPr lang="en-US" sz="2400" dirty="0">
                <a:latin typeface="Arial" charset="0"/>
              </a:rPr>
              <a:t> </a:t>
            </a:r>
            <a:r>
              <a:rPr lang="en-US" sz="2400" dirty="0" err="1">
                <a:latin typeface="Arial" charset="0"/>
              </a:rPr>
              <a:t>đoàn</a:t>
            </a:r>
            <a:r>
              <a:rPr lang="en-US" sz="2400" dirty="0">
                <a:latin typeface="Arial" charset="0"/>
              </a:rPr>
              <a:t> </a:t>
            </a:r>
            <a:r>
              <a:rPr lang="en-US" sz="2400" dirty="0" err="1">
                <a:latin typeface="Arial" charset="0"/>
              </a:rPr>
              <a:t>kết</a:t>
            </a:r>
            <a:r>
              <a:rPr lang="en-US" sz="2400" dirty="0">
                <a:latin typeface="Arial" charset="0"/>
              </a:rPr>
              <a:t> </a:t>
            </a:r>
            <a:r>
              <a:rPr lang="en-US" sz="2400" dirty="0" err="1">
                <a:latin typeface="Arial" charset="0"/>
              </a:rPr>
              <a:t>thì</a:t>
            </a:r>
            <a:r>
              <a:rPr lang="en-US" sz="2400" dirty="0">
                <a:latin typeface="Arial" charset="0"/>
              </a:rPr>
              <a:t> </a:t>
            </a:r>
            <a:r>
              <a:rPr lang="en-US" sz="2400" dirty="0" err="1">
                <a:latin typeface="Arial" charset="0"/>
              </a:rPr>
              <a:t>thua</a:t>
            </a:r>
            <a:endParaRPr lang="en-US" sz="2400" b="1" dirty="0">
              <a:solidFill>
                <a:schemeClr val="tx2"/>
              </a:solidFill>
              <a:latin typeface="Arial" charset="0"/>
            </a:endParaRPr>
          </a:p>
        </p:txBody>
      </p:sp>
      <p:sp>
        <p:nvSpPr>
          <p:cNvPr id="74771" name="Text Box 16">
            <a:extLst>
              <a:ext uri="{FF2B5EF4-FFF2-40B4-BE49-F238E27FC236}">
                <a16:creationId xmlns:a16="http://schemas.microsoft.com/office/drawing/2014/main" id="{2F1BB478-94CC-4DAE-BF7E-0011C31F26DA}"/>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36</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7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7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76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676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421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4213"/>
                  </p:tgtEl>
                </p:cond>
              </p:nextCondLst>
            </p:seq>
            <p:seq concurrent="1" nextAc="seek">
              <p:cTn id="34" restart="whenNotActive" fill="hold" evtFilter="cancelBubble" nodeType="interactiveSeq">
                <p:stCondLst>
                  <p:cond evt="onClick" delay="0">
                    <p:tgtEl>
                      <p:spTgt spid="9423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9423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94234"/>
                                        </p:tgtEl>
                                      </p:cBhvr>
                                    </p:animEffect>
                                    <p:set>
                                      <p:cBhvr>
                                        <p:cTn id="42" dur="1" fill="hold">
                                          <p:stCondLst>
                                            <p:cond delay="499"/>
                                          </p:stCondLst>
                                        </p:cTn>
                                        <p:tgtEl>
                                          <p:spTgt spid="9423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94233"/>
                                        </p:tgtEl>
                                      </p:cBhvr>
                                    </p:animEffect>
                                    <p:set>
                                      <p:cBhvr>
                                        <p:cTn id="46" dur="1" fill="hold">
                                          <p:stCondLst>
                                            <p:cond delay="499"/>
                                          </p:stCondLst>
                                        </p:cTn>
                                        <p:tgtEl>
                                          <p:spTgt spid="9423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94232"/>
                                        </p:tgtEl>
                                      </p:cBhvr>
                                    </p:animEffect>
                                    <p:set>
                                      <p:cBhvr>
                                        <p:cTn id="50" dur="1" fill="hold">
                                          <p:stCondLst>
                                            <p:cond delay="499"/>
                                          </p:stCondLst>
                                        </p:cTn>
                                        <p:tgtEl>
                                          <p:spTgt spid="9423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94231"/>
                                        </p:tgtEl>
                                      </p:cBhvr>
                                    </p:animEffect>
                                    <p:set>
                                      <p:cBhvr>
                                        <p:cTn id="54" dur="1" fill="hold">
                                          <p:stCondLst>
                                            <p:cond delay="499"/>
                                          </p:stCondLst>
                                        </p:cTn>
                                        <p:tgtEl>
                                          <p:spTgt spid="9423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94230"/>
                                        </p:tgtEl>
                                      </p:cBhvr>
                                    </p:animEffect>
                                    <p:set>
                                      <p:cBhvr>
                                        <p:cTn id="58" dur="1" fill="hold">
                                          <p:stCondLst>
                                            <p:cond delay="499"/>
                                          </p:stCondLst>
                                        </p:cTn>
                                        <p:tgtEl>
                                          <p:spTgt spid="9423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94229"/>
                                        </p:tgtEl>
                                      </p:cBhvr>
                                    </p:animEffect>
                                    <p:set>
                                      <p:cBhvr>
                                        <p:cTn id="62" dur="1" fill="hold">
                                          <p:stCondLst>
                                            <p:cond delay="499"/>
                                          </p:stCondLst>
                                        </p:cTn>
                                        <p:tgtEl>
                                          <p:spTgt spid="9422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94227"/>
                                        </p:tgtEl>
                                      </p:cBhvr>
                                    </p:animEffect>
                                    <p:set>
                                      <p:cBhvr>
                                        <p:cTn id="66" dur="1" fill="hold">
                                          <p:stCondLst>
                                            <p:cond delay="499"/>
                                          </p:stCondLst>
                                        </p:cTn>
                                        <p:tgtEl>
                                          <p:spTgt spid="9422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94210"/>
                                        </p:tgtEl>
                                      </p:cBhvr>
                                    </p:animEffect>
                                    <p:set>
                                      <p:cBhvr>
                                        <p:cTn id="70" dur="1" fill="hold">
                                          <p:stCondLst>
                                            <p:cond delay="499"/>
                                          </p:stCondLst>
                                        </p:cTn>
                                        <p:tgtEl>
                                          <p:spTgt spid="9421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4235"/>
                  </p:tgtEl>
                </p:cond>
              </p:nextCondLst>
            </p:seq>
          </p:childTnLst>
        </p:cTn>
      </p:par>
    </p:tnLst>
    <p:bldLst>
      <p:bldP spid="94210" grpId="0" animBg="1"/>
      <p:bldP spid="65540" grpId="0"/>
      <p:bldP spid="65541" grpId="0" animBg="1"/>
      <p:bldP spid="65541" grpId="1" animBg="1"/>
      <p:bldP spid="65549" grpId="0" animBg="1"/>
      <p:bldP spid="94227" grpId="0" animBg="1"/>
      <p:bldP spid="94229" grpId="0" animBg="1"/>
      <p:bldP spid="94230" grpId="0" animBg="1"/>
      <p:bldP spid="94231" grpId="0" animBg="1"/>
      <p:bldP spid="94232" grpId="0" animBg="1"/>
      <p:bldP spid="94233" grpId="0" animBg="1"/>
      <p:bldP spid="94234" grpId="0" animBg="1"/>
      <p:bldP spid="94236" grpId="0" animBg="1"/>
      <p:bldP spid="26" grpId="0" animBg="1"/>
      <p:bldP spid="27"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Oval 2">
            <a:extLst>
              <a:ext uri="{FF2B5EF4-FFF2-40B4-BE49-F238E27FC236}">
                <a16:creationId xmlns:a16="http://schemas.microsoft.com/office/drawing/2014/main" id="{120084B1-94F2-46F8-A047-ACBE80F61B43}"/>
              </a:ext>
            </a:extLst>
          </p:cNvPr>
          <p:cNvSpPr>
            <a:spLocks noChangeArrowheads="1"/>
          </p:cNvSpPr>
          <p:nvPr/>
        </p:nvSpPr>
        <p:spPr bwMode="auto">
          <a:xfrm>
            <a:off x="472598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95237" name="Picture 15" descr="people008">
            <a:extLst>
              <a:ext uri="{FF2B5EF4-FFF2-40B4-BE49-F238E27FC236}">
                <a16:creationId xmlns:a16="http://schemas.microsoft.com/office/drawing/2014/main" id="{5ED3E456-7397-454A-954B-731CEBE3F3B6}"/>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420CF34D-1966-45E8-923B-EBA15ABD86D3}"/>
              </a:ext>
            </a:extLst>
          </p:cNvPr>
          <p:cNvSpPr txBox="1">
            <a:spLocks noChangeArrowheads="1"/>
          </p:cNvSpPr>
          <p:nvPr/>
        </p:nvSpPr>
        <p:spPr bwMode="auto">
          <a:xfrm>
            <a:off x="1419225" y="1143000"/>
            <a:ext cx="74961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i="1"/>
              <a:t>Tổng thể phương châm, chính sách và mưu lược được hoạch định để ngăn ngừa và sẵn sàng tiến hành chiến tranh thắng lợi là:</a:t>
            </a:r>
          </a:p>
        </p:txBody>
      </p:sp>
      <p:sp>
        <p:nvSpPr>
          <p:cNvPr id="65541" name="AutoShape 5">
            <a:extLst>
              <a:ext uri="{FF2B5EF4-FFF2-40B4-BE49-F238E27FC236}">
                <a16:creationId xmlns:a16="http://schemas.microsoft.com/office/drawing/2014/main" id="{970AFE7C-4135-4458-AF01-3944245BC05B}"/>
              </a:ext>
            </a:extLst>
          </p:cNvPr>
          <p:cNvSpPr>
            <a:spLocks noChangeArrowheads="1"/>
          </p:cNvSpPr>
          <p:nvPr/>
        </p:nvSpPr>
        <p:spPr bwMode="auto">
          <a:xfrm>
            <a:off x="4735513" y="2366963"/>
            <a:ext cx="4179887" cy="136683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B. </a:t>
            </a:r>
            <a:r>
              <a:rPr lang="en-US" sz="2400" dirty="0" err="1">
                <a:latin typeface="Arial" charset="0"/>
              </a:rPr>
              <a:t>Chiến</a:t>
            </a:r>
            <a:r>
              <a:rPr lang="en-US" sz="2400" dirty="0">
                <a:latin typeface="Arial" charset="0"/>
              </a:rPr>
              <a:t> </a:t>
            </a:r>
            <a:r>
              <a:rPr lang="en-US" sz="2400" dirty="0" err="1">
                <a:latin typeface="Arial" charset="0"/>
              </a:rPr>
              <a:t>lược</a:t>
            </a:r>
            <a:r>
              <a:rPr lang="en-US" sz="2400" dirty="0">
                <a:latin typeface="Arial" charset="0"/>
              </a:rPr>
              <a:t> </a:t>
            </a:r>
            <a:r>
              <a:rPr lang="en-US" sz="2400" dirty="0" err="1">
                <a:latin typeface="Arial" charset="0"/>
              </a:rPr>
              <a:t>quân</a:t>
            </a:r>
            <a:r>
              <a:rPr lang="en-US" sz="2400" dirty="0">
                <a:latin typeface="Arial" charset="0"/>
              </a:rPr>
              <a:t> </a:t>
            </a:r>
            <a:r>
              <a:rPr lang="en-US" sz="2400" dirty="0" err="1">
                <a:latin typeface="Arial" charset="0"/>
              </a:rPr>
              <a:t>sự</a:t>
            </a:r>
            <a:endParaRPr lang="en-US" sz="2400" dirty="0">
              <a:latin typeface="Arial" charset="0"/>
            </a:endParaRPr>
          </a:p>
        </p:txBody>
      </p:sp>
      <p:sp>
        <p:nvSpPr>
          <p:cNvPr id="65546" name="AutoShape 10">
            <a:extLst>
              <a:ext uri="{FF2B5EF4-FFF2-40B4-BE49-F238E27FC236}">
                <a16:creationId xmlns:a16="http://schemas.microsoft.com/office/drawing/2014/main" id="{ACA34D94-A1AE-491E-ADC5-ECEFA59FBCE4}"/>
              </a:ext>
            </a:extLst>
          </p:cNvPr>
          <p:cNvSpPr>
            <a:spLocks noChangeArrowheads="1"/>
          </p:cNvSpPr>
          <p:nvPr/>
        </p:nvSpPr>
        <p:spPr bwMode="auto">
          <a:xfrm>
            <a:off x="4735513" y="4191000"/>
            <a:ext cx="4179887" cy="13906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Chiến</a:t>
            </a:r>
            <a:r>
              <a:rPr lang="en-US" sz="2400" dirty="0">
                <a:latin typeface="Arial" charset="0"/>
              </a:rPr>
              <a:t> </a:t>
            </a:r>
            <a:r>
              <a:rPr lang="en-US" sz="2400" err="1">
                <a:latin typeface="Arial" charset="0"/>
              </a:rPr>
              <a:t>lược</a:t>
            </a:r>
            <a:r>
              <a:rPr lang="en-US" sz="2400">
                <a:latin typeface="Arial" charset="0"/>
              </a:rPr>
              <a:t> BVTQ</a:t>
            </a:r>
            <a:endParaRPr lang="vi-VN" sz="2400" b="1" dirty="0">
              <a:latin typeface="Arial" charset="0"/>
            </a:endParaRPr>
          </a:p>
        </p:txBody>
      </p:sp>
      <p:sp>
        <p:nvSpPr>
          <p:cNvPr id="95251" name="Oval 19">
            <a:extLst>
              <a:ext uri="{FF2B5EF4-FFF2-40B4-BE49-F238E27FC236}">
                <a16:creationId xmlns:a16="http://schemas.microsoft.com/office/drawing/2014/main" id="{62836986-2713-4DA4-BE46-8C0D67DAAB39}"/>
              </a:ext>
            </a:extLst>
          </p:cNvPr>
          <p:cNvSpPr>
            <a:spLocks noChangeArrowheads="1"/>
          </p:cNvSpPr>
          <p:nvPr/>
        </p:nvSpPr>
        <p:spPr bwMode="auto">
          <a:xfrm>
            <a:off x="4735513"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76808" name="Picture 20" descr="ani32">
            <a:hlinkClick r:id="rId7" action="ppaction://hlinksldjump"/>
            <a:extLst>
              <a:ext uri="{FF2B5EF4-FFF2-40B4-BE49-F238E27FC236}">
                <a16:creationId xmlns:a16="http://schemas.microsoft.com/office/drawing/2014/main" id="{85455C25-52AD-4D56-B9C4-867B4A67F52C}"/>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77200" y="61102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53" name="Oval 21">
            <a:extLst>
              <a:ext uri="{FF2B5EF4-FFF2-40B4-BE49-F238E27FC236}">
                <a16:creationId xmlns:a16="http://schemas.microsoft.com/office/drawing/2014/main" id="{1256206C-EB57-41A2-BBD9-54B1D65B5D42}"/>
              </a:ext>
            </a:extLst>
          </p:cNvPr>
          <p:cNvSpPr>
            <a:spLocks noChangeArrowheads="1"/>
          </p:cNvSpPr>
          <p:nvPr/>
        </p:nvSpPr>
        <p:spPr bwMode="auto">
          <a:xfrm>
            <a:off x="47244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95254" name="Oval 22">
            <a:extLst>
              <a:ext uri="{FF2B5EF4-FFF2-40B4-BE49-F238E27FC236}">
                <a16:creationId xmlns:a16="http://schemas.microsoft.com/office/drawing/2014/main" id="{BE55C09F-46DA-45DD-90B9-8FCF7B85EABC}"/>
              </a:ext>
            </a:extLst>
          </p:cNvPr>
          <p:cNvSpPr>
            <a:spLocks noChangeArrowheads="1"/>
          </p:cNvSpPr>
          <p:nvPr/>
        </p:nvSpPr>
        <p:spPr bwMode="auto">
          <a:xfrm>
            <a:off x="4735513"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95255" name="Oval 23">
            <a:extLst>
              <a:ext uri="{FF2B5EF4-FFF2-40B4-BE49-F238E27FC236}">
                <a16:creationId xmlns:a16="http://schemas.microsoft.com/office/drawing/2014/main" id="{7411285A-77AC-4566-8916-9C3B9402728D}"/>
              </a:ext>
            </a:extLst>
          </p:cNvPr>
          <p:cNvSpPr>
            <a:spLocks noChangeArrowheads="1"/>
          </p:cNvSpPr>
          <p:nvPr/>
        </p:nvSpPr>
        <p:spPr bwMode="auto">
          <a:xfrm>
            <a:off x="47244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95256" name="Oval 24">
            <a:extLst>
              <a:ext uri="{FF2B5EF4-FFF2-40B4-BE49-F238E27FC236}">
                <a16:creationId xmlns:a16="http://schemas.microsoft.com/office/drawing/2014/main" id="{06BB5821-81FF-4E10-A465-F40172D28440}"/>
              </a:ext>
            </a:extLst>
          </p:cNvPr>
          <p:cNvSpPr>
            <a:spLocks noChangeArrowheads="1"/>
          </p:cNvSpPr>
          <p:nvPr/>
        </p:nvSpPr>
        <p:spPr bwMode="auto">
          <a:xfrm>
            <a:off x="472598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95257" name="Oval 25">
            <a:extLst>
              <a:ext uri="{FF2B5EF4-FFF2-40B4-BE49-F238E27FC236}">
                <a16:creationId xmlns:a16="http://schemas.microsoft.com/office/drawing/2014/main" id="{BAAB6636-CA23-4179-92EE-0C3198F192AE}"/>
              </a:ext>
            </a:extLst>
          </p:cNvPr>
          <p:cNvSpPr>
            <a:spLocks noChangeArrowheads="1"/>
          </p:cNvSpPr>
          <p:nvPr/>
        </p:nvSpPr>
        <p:spPr bwMode="auto">
          <a:xfrm>
            <a:off x="4735513"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95258" name="Oval 26">
            <a:extLst>
              <a:ext uri="{FF2B5EF4-FFF2-40B4-BE49-F238E27FC236}">
                <a16:creationId xmlns:a16="http://schemas.microsoft.com/office/drawing/2014/main" id="{ACA12094-237E-4E12-BC5B-EB51E208BADA}"/>
              </a:ext>
            </a:extLst>
          </p:cNvPr>
          <p:cNvSpPr>
            <a:spLocks noChangeArrowheads="1"/>
          </p:cNvSpPr>
          <p:nvPr/>
        </p:nvSpPr>
        <p:spPr bwMode="auto">
          <a:xfrm>
            <a:off x="4735513"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95259" name="Text Box 27">
            <a:extLst>
              <a:ext uri="{FF2B5EF4-FFF2-40B4-BE49-F238E27FC236}">
                <a16:creationId xmlns:a16="http://schemas.microsoft.com/office/drawing/2014/main" id="{F3820958-C502-48B3-906D-301143A0645B}"/>
              </a:ext>
            </a:extLst>
          </p:cNvPr>
          <p:cNvSpPr txBox="1">
            <a:spLocks noChangeArrowheads="1"/>
          </p:cNvSpPr>
          <p:nvPr/>
        </p:nvSpPr>
        <p:spPr bwMode="auto">
          <a:xfrm>
            <a:off x="3352800" y="61102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95260" name="Text Box 28">
            <a:extLst>
              <a:ext uri="{FF2B5EF4-FFF2-40B4-BE49-F238E27FC236}">
                <a16:creationId xmlns:a16="http://schemas.microsoft.com/office/drawing/2014/main" id="{91DA07A4-C8A0-4BCD-BE42-7D5B1AC0E965}"/>
              </a:ext>
            </a:extLst>
          </p:cNvPr>
          <p:cNvSpPr txBox="1">
            <a:spLocks noChangeArrowheads="1"/>
          </p:cNvSpPr>
          <p:nvPr/>
        </p:nvSpPr>
        <p:spPr bwMode="auto">
          <a:xfrm>
            <a:off x="44958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6" name="AutoShape 10">
            <a:extLst>
              <a:ext uri="{FF2B5EF4-FFF2-40B4-BE49-F238E27FC236}">
                <a16:creationId xmlns:a16="http://schemas.microsoft.com/office/drawing/2014/main" id="{62A36D53-CECD-4E36-A2B2-37D0D2BC4671}"/>
              </a:ext>
            </a:extLst>
          </p:cNvPr>
          <p:cNvSpPr>
            <a:spLocks noChangeArrowheads="1"/>
          </p:cNvSpPr>
          <p:nvPr/>
        </p:nvSpPr>
        <p:spPr bwMode="auto">
          <a:xfrm>
            <a:off x="228600" y="2366963"/>
            <a:ext cx="4191000" cy="136683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marL="457200" indent="-457200" algn="ctr" eaLnBrk="1" hangingPunct="1">
              <a:defRPr/>
            </a:pPr>
            <a:r>
              <a:rPr lang="en-US" sz="2400" dirty="0">
                <a:latin typeface="Arial" charset="0"/>
              </a:rPr>
              <a:t> A. </a:t>
            </a:r>
            <a:r>
              <a:rPr lang="en-US" sz="2400" dirty="0" err="1">
                <a:latin typeface="Arial" charset="0"/>
              </a:rPr>
              <a:t>Nghệ</a:t>
            </a:r>
            <a:r>
              <a:rPr lang="en-US" sz="2400" dirty="0">
                <a:latin typeface="Arial" charset="0"/>
              </a:rPr>
              <a:t> </a:t>
            </a:r>
            <a:r>
              <a:rPr lang="en-US" sz="2400" err="1">
                <a:latin typeface="Arial" charset="0"/>
              </a:rPr>
              <a:t>thuật</a:t>
            </a:r>
            <a:r>
              <a:rPr lang="en-US" sz="2400">
                <a:latin typeface="Arial" charset="0"/>
              </a:rPr>
              <a:t> BVTQ</a:t>
            </a:r>
            <a:endParaRPr lang="en-US" sz="2400" b="1" dirty="0">
              <a:latin typeface="Arial" charset="0"/>
            </a:endParaRPr>
          </a:p>
        </p:txBody>
      </p:sp>
      <p:sp>
        <p:nvSpPr>
          <p:cNvPr id="27" name="AutoShape 10">
            <a:extLst>
              <a:ext uri="{FF2B5EF4-FFF2-40B4-BE49-F238E27FC236}">
                <a16:creationId xmlns:a16="http://schemas.microsoft.com/office/drawing/2014/main" id="{77DAA1C7-2BED-4022-B75E-7491324F93C3}"/>
              </a:ext>
            </a:extLst>
          </p:cNvPr>
          <p:cNvSpPr>
            <a:spLocks noChangeArrowheads="1"/>
          </p:cNvSpPr>
          <p:nvPr/>
        </p:nvSpPr>
        <p:spPr bwMode="auto">
          <a:xfrm>
            <a:off x="241300" y="4171950"/>
            <a:ext cx="4191000" cy="13906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marL="457200" indent="-457200" algn="ctr" eaLnBrk="1" hangingPunct="1">
              <a:defRPr/>
            </a:pPr>
            <a:r>
              <a:rPr lang="en-US" sz="2400" dirty="0">
                <a:latin typeface="Arial" charset="0"/>
              </a:rPr>
              <a:t> C. </a:t>
            </a:r>
            <a:r>
              <a:rPr lang="en-US" sz="2400" dirty="0" err="1">
                <a:latin typeface="Arial" charset="0"/>
              </a:rPr>
              <a:t>Nghệ</a:t>
            </a:r>
            <a:r>
              <a:rPr lang="en-US" sz="2400" dirty="0">
                <a:latin typeface="Arial" charset="0"/>
              </a:rPr>
              <a:t> </a:t>
            </a:r>
            <a:r>
              <a:rPr lang="en-US" sz="2400" dirty="0" err="1">
                <a:latin typeface="Arial" charset="0"/>
              </a:rPr>
              <a:t>thuật</a:t>
            </a:r>
            <a:r>
              <a:rPr lang="en-US" sz="2400" dirty="0">
                <a:latin typeface="Arial" charset="0"/>
              </a:rPr>
              <a:t> </a:t>
            </a:r>
            <a:r>
              <a:rPr lang="en-US" sz="2400" dirty="0" err="1">
                <a:latin typeface="Arial" charset="0"/>
              </a:rPr>
              <a:t>quân</a:t>
            </a:r>
            <a:r>
              <a:rPr lang="en-US" sz="2400" dirty="0">
                <a:latin typeface="Arial" charset="0"/>
              </a:rPr>
              <a:t> </a:t>
            </a:r>
            <a:r>
              <a:rPr lang="en-US" sz="2400" dirty="0" err="1">
                <a:latin typeface="Arial" charset="0"/>
              </a:rPr>
              <a:t>sự</a:t>
            </a:r>
            <a:endParaRPr lang="en-US" sz="2400" b="1" dirty="0">
              <a:latin typeface="Arial" charset="0"/>
            </a:endParaRPr>
          </a:p>
        </p:txBody>
      </p:sp>
      <p:sp>
        <p:nvSpPr>
          <p:cNvPr id="76819" name="Text Box 16">
            <a:extLst>
              <a:ext uri="{FF2B5EF4-FFF2-40B4-BE49-F238E27FC236}">
                <a16:creationId xmlns:a16="http://schemas.microsoft.com/office/drawing/2014/main" id="{A9859ED7-15CC-41E5-9AC9-FDAED5B0B1E5}"/>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37</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9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92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592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692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523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5237"/>
                  </p:tgtEl>
                </p:cond>
              </p:nextCondLst>
            </p:seq>
            <p:seq concurrent="1" nextAc="seek">
              <p:cTn id="34" restart="whenNotActive" fill="hold" evtFilter="cancelBubble" nodeType="interactiveSeq">
                <p:stCondLst>
                  <p:cond evt="onClick" delay="0">
                    <p:tgtEl>
                      <p:spTgt spid="95259"/>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95260"/>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95258"/>
                                        </p:tgtEl>
                                      </p:cBhvr>
                                    </p:animEffect>
                                    <p:set>
                                      <p:cBhvr>
                                        <p:cTn id="42" dur="1" fill="hold">
                                          <p:stCondLst>
                                            <p:cond delay="499"/>
                                          </p:stCondLst>
                                        </p:cTn>
                                        <p:tgtEl>
                                          <p:spTgt spid="95258"/>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95257"/>
                                        </p:tgtEl>
                                      </p:cBhvr>
                                    </p:animEffect>
                                    <p:set>
                                      <p:cBhvr>
                                        <p:cTn id="46" dur="1" fill="hold">
                                          <p:stCondLst>
                                            <p:cond delay="499"/>
                                          </p:stCondLst>
                                        </p:cTn>
                                        <p:tgtEl>
                                          <p:spTgt spid="95257"/>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95256"/>
                                        </p:tgtEl>
                                      </p:cBhvr>
                                    </p:animEffect>
                                    <p:set>
                                      <p:cBhvr>
                                        <p:cTn id="50" dur="1" fill="hold">
                                          <p:stCondLst>
                                            <p:cond delay="499"/>
                                          </p:stCondLst>
                                        </p:cTn>
                                        <p:tgtEl>
                                          <p:spTgt spid="95256"/>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95255"/>
                                        </p:tgtEl>
                                      </p:cBhvr>
                                    </p:animEffect>
                                    <p:set>
                                      <p:cBhvr>
                                        <p:cTn id="54" dur="1" fill="hold">
                                          <p:stCondLst>
                                            <p:cond delay="499"/>
                                          </p:stCondLst>
                                        </p:cTn>
                                        <p:tgtEl>
                                          <p:spTgt spid="95255"/>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95254"/>
                                        </p:tgtEl>
                                      </p:cBhvr>
                                    </p:animEffect>
                                    <p:set>
                                      <p:cBhvr>
                                        <p:cTn id="58" dur="1" fill="hold">
                                          <p:stCondLst>
                                            <p:cond delay="499"/>
                                          </p:stCondLst>
                                        </p:cTn>
                                        <p:tgtEl>
                                          <p:spTgt spid="95254"/>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95253"/>
                                        </p:tgtEl>
                                      </p:cBhvr>
                                    </p:animEffect>
                                    <p:set>
                                      <p:cBhvr>
                                        <p:cTn id="62" dur="1" fill="hold">
                                          <p:stCondLst>
                                            <p:cond delay="499"/>
                                          </p:stCondLst>
                                        </p:cTn>
                                        <p:tgtEl>
                                          <p:spTgt spid="95253"/>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95251"/>
                                        </p:tgtEl>
                                      </p:cBhvr>
                                    </p:animEffect>
                                    <p:set>
                                      <p:cBhvr>
                                        <p:cTn id="66" dur="1" fill="hold">
                                          <p:stCondLst>
                                            <p:cond delay="499"/>
                                          </p:stCondLst>
                                        </p:cTn>
                                        <p:tgtEl>
                                          <p:spTgt spid="9525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95234"/>
                                        </p:tgtEl>
                                      </p:cBhvr>
                                    </p:animEffect>
                                    <p:set>
                                      <p:cBhvr>
                                        <p:cTn id="70" dur="1" fill="hold">
                                          <p:stCondLst>
                                            <p:cond delay="499"/>
                                          </p:stCondLst>
                                        </p:cTn>
                                        <p:tgtEl>
                                          <p:spTgt spid="95234"/>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5259"/>
                  </p:tgtEl>
                </p:cond>
              </p:nextCondLst>
            </p:seq>
          </p:childTnLst>
        </p:cTn>
      </p:par>
    </p:tnLst>
    <p:bldLst>
      <p:bldP spid="95234" grpId="0" animBg="1"/>
      <p:bldP spid="65540" grpId="0"/>
      <p:bldP spid="65541" grpId="0" animBg="1"/>
      <p:bldP spid="65541" grpId="1" animBg="1"/>
      <p:bldP spid="65546" grpId="0" animBg="1"/>
      <p:bldP spid="95251" grpId="0" animBg="1"/>
      <p:bldP spid="95253" grpId="0" animBg="1"/>
      <p:bldP spid="95254" grpId="0" animBg="1"/>
      <p:bldP spid="95255" grpId="0" animBg="1"/>
      <p:bldP spid="95256" grpId="0" animBg="1"/>
      <p:bldP spid="95257" grpId="0" animBg="1"/>
      <p:bldP spid="95258" grpId="0" animBg="1"/>
      <p:bldP spid="95260" grpId="0" animBg="1"/>
      <p:bldP spid="26" grpId="0" animBg="1"/>
      <p:bldP spid="27"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Oval 2">
            <a:extLst>
              <a:ext uri="{FF2B5EF4-FFF2-40B4-BE49-F238E27FC236}">
                <a16:creationId xmlns:a16="http://schemas.microsoft.com/office/drawing/2014/main" id="{05508F2C-C80F-4705-9B90-105943B90641}"/>
              </a:ext>
            </a:extLst>
          </p:cNvPr>
          <p:cNvSpPr>
            <a:spLocks noChangeArrowheads="1"/>
          </p:cNvSpPr>
          <p:nvPr/>
        </p:nvSpPr>
        <p:spPr bwMode="auto">
          <a:xfrm>
            <a:off x="4643438"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96261" name="Picture 15" descr="people008">
            <a:extLst>
              <a:ext uri="{FF2B5EF4-FFF2-40B4-BE49-F238E27FC236}">
                <a16:creationId xmlns:a16="http://schemas.microsoft.com/office/drawing/2014/main" id="{FF0FDEE9-6056-4B65-A441-9987F9411FD0}"/>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FC63D2BA-C9D7-478E-B304-D86BCFDCD9E9}"/>
              </a:ext>
            </a:extLst>
          </p:cNvPr>
          <p:cNvSpPr txBox="1">
            <a:spLocks noChangeArrowheads="1"/>
          </p:cNvSpPr>
          <p:nvPr/>
        </p:nvSpPr>
        <p:spPr bwMode="auto">
          <a:xfrm>
            <a:off x="1524000" y="1250950"/>
            <a:ext cx="73025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i="1"/>
              <a:t>Nước ta rơi vào thảm họa nghìn năm Bắc thuộc</a:t>
            </a:r>
          </a:p>
          <a:p>
            <a:pPr algn="ctr">
              <a:spcBef>
                <a:spcPct val="20000"/>
              </a:spcBef>
            </a:pPr>
            <a:r>
              <a:rPr lang="en-US" altLang="en-US" sz="2400" i="1"/>
              <a:t>sau cuộc kháng chiến chống xâm lược thất bại của:</a:t>
            </a:r>
          </a:p>
        </p:txBody>
      </p:sp>
      <p:sp>
        <p:nvSpPr>
          <p:cNvPr id="65541" name="AutoShape 5">
            <a:extLst>
              <a:ext uri="{FF2B5EF4-FFF2-40B4-BE49-F238E27FC236}">
                <a16:creationId xmlns:a16="http://schemas.microsoft.com/office/drawing/2014/main" id="{0BC044BA-1420-4466-89D2-E1301F1EEB8E}"/>
              </a:ext>
            </a:extLst>
          </p:cNvPr>
          <p:cNvSpPr>
            <a:spLocks noChangeArrowheads="1"/>
          </p:cNvSpPr>
          <p:nvPr/>
        </p:nvSpPr>
        <p:spPr bwMode="auto">
          <a:xfrm>
            <a:off x="4737100" y="4191000"/>
            <a:ext cx="41783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D. An </a:t>
            </a:r>
            <a:r>
              <a:rPr lang="en-US" sz="2400" dirty="0" err="1">
                <a:latin typeface="Arial" charset="0"/>
              </a:rPr>
              <a:t>Dương</a:t>
            </a:r>
            <a:r>
              <a:rPr lang="en-US" sz="2400" dirty="0">
                <a:latin typeface="Arial" charset="0"/>
              </a:rPr>
              <a:t> </a:t>
            </a:r>
            <a:r>
              <a:rPr lang="en-US" sz="2400" dirty="0" err="1">
                <a:latin typeface="Arial" charset="0"/>
              </a:rPr>
              <a:t>Vương</a:t>
            </a:r>
            <a:r>
              <a:rPr lang="en-US" sz="2400" dirty="0">
                <a:latin typeface="Arial" charset="0"/>
              </a:rPr>
              <a:t> </a:t>
            </a:r>
          </a:p>
          <a:p>
            <a:pPr algn="ctr">
              <a:defRPr/>
            </a:pPr>
            <a:r>
              <a:rPr lang="en-US" sz="2400" dirty="0" err="1">
                <a:latin typeface="Arial" charset="0"/>
              </a:rPr>
              <a:t>chống</a:t>
            </a:r>
            <a:r>
              <a:rPr lang="en-US" sz="2400" dirty="0">
                <a:latin typeface="Arial" charset="0"/>
              </a:rPr>
              <a:t> </a:t>
            </a:r>
            <a:r>
              <a:rPr lang="en-US" sz="2400" dirty="0" err="1">
                <a:latin typeface="Arial" charset="0"/>
              </a:rPr>
              <a:t>Triệu</a:t>
            </a:r>
            <a:r>
              <a:rPr lang="en-US" sz="2400" dirty="0">
                <a:latin typeface="Arial" charset="0"/>
              </a:rPr>
              <a:t> </a:t>
            </a:r>
            <a:r>
              <a:rPr lang="en-US" sz="2400" dirty="0" err="1">
                <a:latin typeface="Arial" charset="0"/>
              </a:rPr>
              <a:t>Đà</a:t>
            </a:r>
            <a:r>
              <a:rPr lang="en-US" sz="2400" dirty="0">
                <a:latin typeface="Arial" charset="0"/>
              </a:rPr>
              <a:t> </a:t>
            </a:r>
          </a:p>
        </p:txBody>
      </p:sp>
      <p:sp>
        <p:nvSpPr>
          <p:cNvPr id="65545" name="AutoShape 9">
            <a:extLst>
              <a:ext uri="{FF2B5EF4-FFF2-40B4-BE49-F238E27FC236}">
                <a16:creationId xmlns:a16="http://schemas.microsoft.com/office/drawing/2014/main" id="{8140B66E-B85A-41B0-9538-975B4B525855}"/>
              </a:ext>
            </a:extLst>
          </p:cNvPr>
          <p:cNvSpPr>
            <a:spLocks noChangeArrowheads="1"/>
          </p:cNvSpPr>
          <p:nvPr/>
        </p:nvSpPr>
        <p:spPr bwMode="auto">
          <a:xfrm>
            <a:off x="228600" y="2384425"/>
            <a:ext cx="4178300" cy="13589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A. Hai </a:t>
            </a:r>
            <a:r>
              <a:rPr lang="en-US" sz="2400" dirty="0" err="1">
                <a:latin typeface="Arial" charset="0"/>
              </a:rPr>
              <a:t>Bà</a:t>
            </a:r>
            <a:r>
              <a:rPr lang="en-US" sz="2400" dirty="0">
                <a:latin typeface="Arial" charset="0"/>
              </a:rPr>
              <a:t> </a:t>
            </a:r>
            <a:r>
              <a:rPr lang="en-US" sz="2400" dirty="0" err="1">
                <a:latin typeface="Arial" charset="0"/>
              </a:rPr>
              <a:t>Trưng</a:t>
            </a:r>
            <a:r>
              <a:rPr lang="en-US" sz="2400" dirty="0">
                <a:latin typeface="Arial" charset="0"/>
              </a:rPr>
              <a:t> </a:t>
            </a:r>
            <a:r>
              <a:rPr lang="en-US" sz="2400" dirty="0" err="1">
                <a:latin typeface="Arial" charset="0"/>
              </a:rPr>
              <a:t>chống</a:t>
            </a:r>
            <a:endParaRPr lang="en-US" sz="2400" dirty="0">
              <a:latin typeface="Arial" charset="0"/>
            </a:endParaRPr>
          </a:p>
          <a:p>
            <a:pPr algn="ctr" eaLnBrk="1" hangingPunct="1">
              <a:defRPr/>
            </a:pPr>
            <a:r>
              <a:rPr lang="en-US" sz="2400" dirty="0">
                <a:latin typeface="Arial" charset="0"/>
              </a:rPr>
              <a:t> </a:t>
            </a:r>
            <a:r>
              <a:rPr lang="en-US" sz="2400" dirty="0" err="1">
                <a:latin typeface="Arial" charset="0"/>
              </a:rPr>
              <a:t>quân</a:t>
            </a:r>
            <a:r>
              <a:rPr lang="en-US" sz="2400" dirty="0">
                <a:latin typeface="Arial" charset="0"/>
              </a:rPr>
              <a:t> </a:t>
            </a:r>
            <a:r>
              <a:rPr lang="en-US" sz="2400" dirty="0" err="1">
                <a:latin typeface="Arial" charset="0"/>
              </a:rPr>
              <a:t>Đông</a:t>
            </a:r>
            <a:r>
              <a:rPr lang="en-US" sz="2400" dirty="0">
                <a:latin typeface="Arial" charset="0"/>
              </a:rPr>
              <a:t> </a:t>
            </a:r>
            <a:r>
              <a:rPr lang="en-US" sz="2400" dirty="0" err="1">
                <a:latin typeface="Arial" charset="0"/>
              </a:rPr>
              <a:t>Hán</a:t>
            </a:r>
            <a:endParaRPr lang="en-US" sz="2400" b="1" dirty="0">
              <a:latin typeface="Arial" charset="0"/>
            </a:endParaRPr>
          </a:p>
        </p:txBody>
      </p:sp>
      <p:sp>
        <p:nvSpPr>
          <p:cNvPr id="96275" name="Oval 19">
            <a:extLst>
              <a:ext uri="{FF2B5EF4-FFF2-40B4-BE49-F238E27FC236}">
                <a16:creationId xmlns:a16="http://schemas.microsoft.com/office/drawing/2014/main" id="{6B0B308F-2967-40F8-AC3F-E9ED2BCCDB9B}"/>
              </a:ext>
            </a:extLst>
          </p:cNvPr>
          <p:cNvSpPr>
            <a:spLocks noChangeArrowheads="1"/>
          </p:cNvSpPr>
          <p:nvPr/>
        </p:nvSpPr>
        <p:spPr bwMode="auto">
          <a:xfrm>
            <a:off x="4643438"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78856" name="Picture 20" descr="ani32">
            <a:hlinkClick r:id="rId7" action="ppaction://hlinksldjump"/>
            <a:extLst>
              <a:ext uri="{FF2B5EF4-FFF2-40B4-BE49-F238E27FC236}">
                <a16:creationId xmlns:a16="http://schemas.microsoft.com/office/drawing/2014/main" id="{45E9EEFE-7FAE-4EF3-9474-A09E36BA8C97}"/>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37525" y="607536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77" name="Oval 21">
            <a:extLst>
              <a:ext uri="{FF2B5EF4-FFF2-40B4-BE49-F238E27FC236}">
                <a16:creationId xmlns:a16="http://schemas.microsoft.com/office/drawing/2014/main" id="{FA516B4E-B2B9-49C1-8059-99CB7582FDF9}"/>
              </a:ext>
            </a:extLst>
          </p:cNvPr>
          <p:cNvSpPr>
            <a:spLocks noChangeArrowheads="1"/>
          </p:cNvSpPr>
          <p:nvPr/>
        </p:nvSpPr>
        <p:spPr bwMode="auto">
          <a:xfrm>
            <a:off x="4643438" y="60753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96278" name="Oval 22">
            <a:extLst>
              <a:ext uri="{FF2B5EF4-FFF2-40B4-BE49-F238E27FC236}">
                <a16:creationId xmlns:a16="http://schemas.microsoft.com/office/drawing/2014/main" id="{9A017CFE-635F-45FC-87FF-3103C0866E1A}"/>
              </a:ext>
            </a:extLst>
          </p:cNvPr>
          <p:cNvSpPr>
            <a:spLocks noChangeArrowheads="1"/>
          </p:cNvSpPr>
          <p:nvPr/>
        </p:nvSpPr>
        <p:spPr bwMode="auto">
          <a:xfrm>
            <a:off x="4643438"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96279" name="Oval 23">
            <a:extLst>
              <a:ext uri="{FF2B5EF4-FFF2-40B4-BE49-F238E27FC236}">
                <a16:creationId xmlns:a16="http://schemas.microsoft.com/office/drawing/2014/main" id="{BFC4D639-AE9F-4327-9DAF-66A91EF8D1DE}"/>
              </a:ext>
            </a:extLst>
          </p:cNvPr>
          <p:cNvSpPr>
            <a:spLocks noChangeArrowheads="1"/>
          </p:cNvSpPr>
          <p:nvPr/>
        </p:nvSpPr>
        <p:spPr bwMode="auto">
          <a:xfrm>
            <a:off x="4643438" y="60753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96280" name="Oval 24">
            <a:extLst>
              <a:ext uri="{FF2B5EF4-FFF2-40B4-BE49-F238E27FC236}">
                <a16:creationId xmlns:a16="http://schemas.microsoft.com/office/drawing/2014/main" id="{0FD52B36-79BF-49D1-B3A9-2F31E4C947EA}"/>
              </a:ext>
            </a:extLst>
          </p:cNvPr>
          <p:cNvSpPr>
            <a:spLocks noChangeArrowheads="1"/>
          </p:cNvSpPr>
          <p:nvPr/>
        </p:nvSpPr>
        <p:spPr bwMode="auto">
          <a:xfrm>
            <a:off x="4643438"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96281" name="Oval 25">
            <a:extLst>
              <a:ext uri="{FF2B5EF4-FFF2-40B4-BE49-F238E27FC236}">
                <a16:creationId xmlns:a16="http://schemas.microsoft.com/office/drawing/2014/main" id="{FFE72983-8ABD-435B-BBA6-402B1FA05C29}"/>
              </a:ext>
            </a:extLst>
          </p:cNvPr>
          <p:cNvSpPr>
            <a:spLocks noChangeArrowheads="1"/>
          </p:cNvSpPr>
          <p:nvPr/>
        </p:nvSpPr>
        <p:spPr bwMode="auto">
          <a:xfrm>
            <a:off x="4643438" y="60753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96282" name="Oval 26">
            <a:extLst>
              <a:ext uri="{FF2B5EF4-FFF2-40B4-BE49-F238E27FC236}">
                <a16:creationId xmlns:a16="http://schemas.microsoft.com/office/drawing/2014/main" id="{48285793-935D-43D7-BFBE-D20156712499}"/>
              </a:ext>
            </a:extLst>
          </p:cNvPr>
          <p:cNvSpPr>
            <a:spLocks noChangeArrowheads="1"/>
          </p:cNvSpPr>
          <p:nvPr/>
        </p:nvSpPr>
        <p:spPr bwMode="auto">
          <a:xfrm>
            <a:off x="4643438" y="60753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96283" name="Text Box 27">
            <a:extLst>
              <a:ext uri="{FF2B5EF4-FFF2-40B4-BE49-F238E27FC236}">
                <a16:creationId xmlns:a16="http://schemas.microsoft.com/office/drawing/2014/main" id="{DEDFAC08-9A30-4F9D-871F-2AE98180F46B}"/>
              </a:ext>
            </a:extLst>
          </p:cNvPr>
          <p:cNvSpPr txBox="1">
            <a:spLocks noChangeArrowheads="1"/>
          </p:cNvSpPr>
          <p:nvPr/>
        </p:nvSpPr>
        <p:spPr bwMode="auto">
          <a:xfrm>
            <a:off x="3276600" y="6172200"/>
            <a:ext cx="1130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96284" name="Text Box 28">
            <a:extLst>
              <a:ext uri="{FF2B5EF4-FFF2-40B4-BE49-F238E27FC236}">
                <a16:creationId xmlns:a16="http://schemas.microsoft.com/office/drawing/2014/main" id="{E9EF1749-C683-4FDF-9462-DF79BD075E2A}"/>
              </a:ext>
            </a:extLst>
          </p:cNvPr>
          <p:cNvSpPr txBox="1">
            <a:spLocks noChangeArrowheads="1"/>
          </p:cNvSpPr>
          <p:nvPr/>
        </p:nvSpPr>
        <p:spPr bwMode="auto">
          <a:xfrm>
            <a:off x="4343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9">
            <a:extLst>
              <a:ext uri="{FF2B5EF4-FFF2-40B4-BE49-F238E27FC236}">
                <a16:creationId xmlns:a16="http://schemas.microsoft.com/office/drawing/2014/main" id="{6EF04FF7-E89B-4046-8C4F-C68ACBE0BFB4}"/>
              </a:ext>
            </a:extLst>
          </p:cNvPr>
          <p:cNvSpPr>
            <a:spLocks noChangeArrowheads="1"/>
          </p:cNvSpPr>
          <p:nvPr/>
        </p:nvSpPr>
        <p:spPr bwMode="auto">
          <a:xfrm>
            <a:off x="228600" y="4191000"/>
            <a:ext cx="41783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C. </a:t>
            </a:r>
            <a:r>
              <a:rPr lang="en-US" sz="2400" dirty="0" err="1">
                <a:latin typeface="Arial" charset="0"/>
              </a:rPr>
              <a:t>Nhà</a:t>
            </a:r>
            <a:r>
              <a:rPr lang="en-US" sz="2400" dirty="0">
                <a:latin typeface="Arial" charset="0"/>
              </a:rPr>
              <a:t> </a:t>
            </a:r>
            <a:r>
              <a:rPr lang="en-US" sz="2400" dirty="0" err="1">
                <a:latin typeface="Arial" charset="0"/>
              </a:rPr>
              <a:t>Tiền</a:t>
            </a:r>
            <a:r>
              <a:rPr lang="en-US" sz="2400" dirty="0">
                <a:latin typeface="Arial" charset="0"/>
              </a:rPr>
              <a:t> </a:t>
            </a:r>
            <a:r>
              <a:rPr lang="en-US" sz="2400" dirty="0" err="1">
                <a:latin typeface="Arial" charset="0"/>
              </a:rPr>
              <a:t>Lê</a:t>
            </a:r>
            <a:r>
              <a:rPr lang="en-US" sz="2400" dirty="0">
                <a:latin typeface="Arial" charset="0"/>
              </a:rPr>
              <a:t> </a:t>
            </a:r>
            <a:r>
              <a:rPr lang="en-US" sz="2400" dirty="0" err="1">
                <a:latin typeface="Arial" charset="0"/>
              </a:rPr>
              <a:t>chống</a:t>
            </a:r>
            <a:r>
              <a:rPr lang="en-US" sz="2400" dirty="0">
                <a:latin typeface="Arial" charset="0"/>
              </a:rPr>
              <a:t> </a:t>
            </a:r>
          </a:p>
          <a:p>
            <a:pPr algn="ctr" eaLnBrk="1" hangingPunct="1">
              <a:defRPr/>
            </a:pPr>
            <a:r>
              <a:rPr lang="en-US" sz="2400" dirty="0" err="1">
                <a:latin typeface="Arial" charset="0"/>
              </a:rPr>
              <a:t>quân</a:t>
            </a:r>
            <a:r>
              <a:rPr lang="en-US" sz="2400" dirty="0">
                <a:latin typeface="Arial" charset="0"/>
              </a:rPr>
              <a:t> </a:t>
            </a:r>
            <a:r>
              <a:rPr lang="en-US" sz="2400" dirty="0" err="1">
                <a:latin typeface="Arial" charset="0"/>
              </a:rPr>
              <a:t>Tống</a:t>
            </a:r>
            <a:r>
              <a:rPr lang="en-US" sz="2400" dirty="0">
                <a:latin typeface="Arial" charset="0"/>
              </a:rPr>
              <a:t> </a:t>
            </a:r>
            <a:r>
              <a:rPr lang="en-US" sz="2400" dirty="0" err="1">
                <a:latin typeface="Arial" charset="0"/>
              </a:rPr>
              <a:t>lần</a:t>
            </a:r>
            <a:r>
              <a:rPr lang="en-US" sz="2400" dirty="0">
                <a:latin typeface="Arial" charset="0"/>
              </a:rPr>
              <a:t> </a:t>
            </a:r>
            <a:r>
              <a:rPr lang="en-US" sz="2400" dirty="0" err="1">
                <a:latin typeface="Arial" charset="0"/>
              </a:rPr>
              <a:t>thứ</a:t>
            </a:r>
            <a:r>
              <a:rPr lang="en-US" sz="2400" dirty="0">
                <a:latin typeface="Arial" charset="0"/>
              </a:rPr>
              <a:t> </a:t>
            </a:r>
            <a:r>
              <a:rPr lang="en-US" sz="2400" dirty="0" err="1">
                <a:latin typeface="Arial" charset="0"/>
              </a:rPr>
              <a:t>nhất</a:t>
            </a:r>
            <a:r>
              <a:rPr lang="en-US" sz="2400" dirty="0">
                <a:latin typeface="Arial" charset="0"/>
              </a:rPr>
              <a:t> </a:t>
            </a:r>
            <a:endParaRPr lang="en-US" sz="2400" b="1" dirty="0">
              <a:latin typeface="Arial" charset="0"/>
            </a:endParaRPr>
          </a:p>
        </p:txBody>
      </p:sp>
      <p:sp>
        <p:nvSpPr>
          <p:cNvPr id="28" name="AutoShape 9">
            <a:extLst>
              <a:ext uri="{FF2B5EF4-FFF2-40B4-BE49-F238E27FC236}">
                <a16:creationId xmlns:a16="http://schemas.microsoft.com/office/drawing/2014/main" id="{5F43FB36-6CB2-4357-B286-222D5A295217}"/>
              </a:ext>
            </a:extLst>
          </p:cNvPr>
          <p:cNvSpPr>
            <a:spLocks noChangeArrowheads="1"/>
          </p:cNvSpPr>
          <p:nvPr/>
        </p:nvSpPr>
        <p:spPr bwMode="auto">
          <a:xfrm>
            <a:off x="4737100" y="2384425"/>
            <a:ext cx="4178300" cy="13589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B. </a:t>
            </a:r>
            <a:r>
              <a:rPr lang="en-US" sz="2400" dirty="0" err="1">
                <a:latin typeface="Arial" charset="0"/>
              </a:rPr>
              <a:t>Vua</a:t>
            </a:r>
            <a:r>
              <a:rPr lang="en-US" sz="2400" dirty="0">
                <a:latin typeface="Arial" charset="0"/>
              </a:rPr>
              <a:t> </a:t>
            </a:r>
            <a:r>
              <a:rPr lang="en-US" sz="2400" dirty="0" err="1">
                <a:latin typeface="Arial" charset="0"/>
              </a:rPr>
              <a:t>Hùng</a:t>
            </a:r>
            <a:r>
              <a:rPr lang="en-US" sz="2400" dirty="0">
                <a:latin typeface="Arial" charset="0"/>
              </a:rPr>
              <a:t> </a:t>
            </a:r>
            <a:r>
              <a:rPr lang="en-US" sz="2400" dirty="0" err="1">
                <a:latin typeface="Arial" charset="0"/>
              </a:rPr>
              <a:t>và</a:t>
            </a:r>
            <a:r>
              <a:rPr lang="en-US" sz="2400" dirty="0">
                <a:latin typeface="Arial" charset="0"/>
              </a:rPr>
              <a:t> </a:t>
            </a:r>
            <a:r>
              <a:rPr lang="en-US" sz="2400" dirty="0" err="1">
                <a:latin typeface="Arial" charset="0"/>
              </a:rPr>
              <a:t>vua</a:t>
            </a:r>
            <a:r>
              <a:rPr lang="en-US" sz="2400" dirty="0">
                <a:latin typeface="Arial" charset="0"/>
              </a:rPr>
              <a:t> </a:t>
            </a:r>
            <a:r>
              <a:rPr lang="en-US" sz="2400" dirty="0" err="1">
                <a:latin typeface="Arial" charset="0"/>
              </a:rPr>
              <a:t>Thục</a:t>
            </a:r>
            <a:endParaRPr lang="en-US" sz="2400" dirty="0">
              <a:latin typeface="Arial" charset="0"/>
            </a:endParaRPr>
          </a:p>
          <a:p>
            <a:pPr algn="ctr" eaLnBrk="1" hangingPunct="1">
              <a:defRPr/>
            </a:pPr>
            <a:r>
              <a:rPr lang="en-US" sz="2400" dirty="0">
                <a:latin typeface="Arial" charset="0"/>
              </a:rPr>
              <a:t> </a:t>
            </a:r>
            <a:r>
              <a:rPr lang="en-US" sz="2400" dirty="0" err="1">
                <a:latin typeface="Arial" charset="0"/>
              </a:rPr>
              <a:t>Phán</a:t>
            </a:r>
            <a:r>
              <a:rPr lang="en-US" sz="2400" dirty="0">
                <a:latin typeface="Arial" charset="0"/>
              </a:rPr>
              <a:t> </a:t>
            </a:r>
            <a:r>
              <a:rPr lang="en-US" sz="2400" dirty="0" err="1">
                <a:latin typeface="Arial" charset="0"/>
              </a:rPr>
              <a:t>chống</a:t>
            </a:r>
            <a:r>
              <a:rPr lang="en-US" sz="2400" dirty="0">
                <a:latin typeface="Arial" charset="0"/>
              </a:rPr>
              <a:t> </a:t>
            </a:r>
            <a:r>
              <a:rPr lang="en-US" sz="2400" dirty="0" err="1">
                <a:latin typeface="Arial" charset="0"/>
              </a:rPr>
              <a:t>quân</a:t>
            </a:r>
            <a:r>
              <a:rPr lang="en-US" sz="2400" dirty="0">
                <a:latin typeface="Arial" charset="0"/>
              </a:rPr>
              <a:t> </a:t>
            </a:r>
            <a:r>
              <a:rPr lang="en-US" sz="2400" dirty="0" err="1">
                <a:latin typeface="Arial" charset="0"/>
              </a:rPr>
              <a:t>Tần</a:t>
            </a:r>
            <a:endParaRPr lang="en-US" sz="2400" b="1" dirty="0">
              <a:latin typeface="Arial" charset="0"/>
            </a:endParaRPr>
          </a:p>
        </p:txBody>
      </p:sp>
      <p:sp>
        <p:nvSpPr>
          <p:cNvPr id="78867" name="Text Box 16">
            <a:extLst>
              <a:ext uri="{FF2B5EF4-FFF2-40B4-BE49-F238E27FC236}">
                <a16:creationId xmlns:a16="http://schemas.microsoft.com/office/drawing/2014/main" id="{9B43DDC8-AAEA-42EA-AE51-E72D5D13CA82}"/>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38</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0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040"/>
                            </p:stCondLst>
                            <p:childTnLst>
                              <p:par>
                                <p:cTn id="15" presetID="4" presetClass="entr" presetSubtype="32" fill="hold" grpId="0" nodeType="afterEffect">
                                  <p:stCondLst>
                                    <p:cond delay="0"/>
                                  </p:stCondLst>
                                  <p:childTnLst>
                                    <p:set>
                                      <p:cBhvr>
                                        <p:cTn id="16" dur="1" fill="hold">
                                          <p:stCondLst>
                                            <p:cond delay="0"/>
                                          </p:stCondLst>
                                        </p:cTn>
                                        <p:tgtEl>
                                          <p:spTgt spid="65545"/>
                                        </p:tgtEl>
                                        <p:attrNameLst>
                                          <p:attrName>style.visibility</p:attrName>
                                        </p:attrNameLst>
                                      </p:cBhvr>
                                      <p:to>
                                        <p:strVal val="visible"/>
                                      </p:to>
                                    </p:set>
                                    <p:animEffect transition="in" filter="box(out)">
                                      <p:cBhvr>
                                        <p:cTn id="17" dur="1000"/>
                                        <p:tgtEl>
                                          <p:spTgt spid="65545"/>
                                        </p:tgtEl>
                                      </p:cBhvr>
                                    </p:animEffect>
                                  </p:childTnLst>
                                </p:cTn>
                              </p:par>
                            </p:childTnLst>
                          </p:cTn>
                        </p:par>
                        <p:par>
                          <p:cTn id="18" fill="hold" nodeType="afterGroup">
                            <p:stCondLst>
                              <p:cond delay="504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604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626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6261"/>
                  </p:tgtEl>
                </p:cond>
              </p:nextCondLst>
            </p:seq>
            <p:seq concurrent="1" nextAc="seek">
              <p:cTn id="34" restart="whenNotActive" fill="hold" evtFilter="cancelBubble" nodeType="interactiveSeq">
                <p:stCondLst>
                  <p:cond evt="onClick" delay="0">
                    <p:tgtEl>
                      <p:spTgt spid="96283"/>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96284"/>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96282"/>
                                        </p:tgtEl>
                                      </p:cBhvr>
                                    </p:animEffect>
                                    <p:set>
                                      <p:cBhvr>
                                        <p:cTn id="42" dur="1" fill="hold">
                                          <p:stCondLst>
                                            <p:cond delay="499"/>
                                          </p:stCondLst>
                                        </p:cTn>
                                        <p:tgtEl>
                                          <p:spTgt spid="96282"/>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96281"/>
                                        </p:tgtEl>
                                      </p:cBhvr>
                                    </p:animEffect>
                                    <p:set>
                                      <p:cBhvr>
                                        <p:cTn id="46" dur="1" fill="hold">
                                          <p:stCondLst>
                                            <p:cond delay="499"/>
                                          </p:stCondLst>
                                        </p:cTn>
                                        <p:tgtEl>
                                          <p:spTgt spid="96281"/>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96280"/>
                                        </p:tgtEl>
                                      </p:cBhvr>
                                    </p:animEffect>
                                    <p:set>
                                      <p:cBhvr>
                                        <p:cTn id="50" dur="1" fill="hold">
                                          <p:stCondLst>
                                            <p:cond delay="499"/>
                                          </p:stCondLst>
                                        </p:cTn>
                                        <p:tgtEl>
                                          <p:spTgt spid="96280"/>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96279"/>
                                        </p:tgtEl>
                                      </p:cBhvr>
                                    </p:animEffect>
                                    <p:set>
                                      <p:cBhvr>
                                        <p:cTn id="54" dur="1" fill="hold">
                                          <p:stCondLst>
                                            <p:cond delay="499"/>
                                          </p:stCondLst>
                                        </p:cTn>
                                        <p:tgtEl>
                                          <p:spTgt spid="96279"/>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96278"/>
                                        </p:tgtEl>
                                      </p:cBhvr>
                                    </p:animEffect>
                                    <p:set>
                                      <p:cBhvr>
                                        <p:cTn id="58" dur="1" fill="hold">
                                          <p:stCondLst>
                                            <p:cond delay="499"/>
                                          </p:stCondLst>
                                        </p:cTn>
                                        <p:tgtEl>
                                          <p:spTgt spid="96278"/>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96277"/>
                                        </p:tgtEl>
                                      </p:cBhvr>
                                    </p:animEffect>
                                    <p:set>
                                      <p:cBhvr>
                                        <p:cTn id="62" dur="1" fill="hold">
                                          <p:stCondLst>
                                            <p:cond delay="499"/>
                                          </p:stCondLst>
                                        </p:cTn>
                                        <p:tgtEl>
                                          <p:spTgt spid="96277"/>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96275"/>
                                        </p:tgtEl>
                                      </p:cBhvr>
                                    </p:animEffect>
                                    <p:set>
                                      <p:cBhvr>
                                        <p:cTn id="66" dur="1" fill="hold">
                                          <p:stCondLst>
                                            <p:cond delay="499"/>
                                          </p:stCondLst>
                                        </p:cTn>
                                        <p:tgtEl>
                                          <p:spTgt spid="9627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96258"/>
                                        </p:tgtEl>
                                      </p:cBhvr>
                                    </p:animEffect>
                                    <p:set>
                                      <p:cBhvr>
                                        <p:cTn id="70" dur="1" fill="hold">
                                          <p:stCondLst>
                                            <p:cond delay="499"/>
                                          </p:stCondLst>
                                        </p:cTn>
                                        <p:tgtEl>
                                          <p:spTgt spid="96258"/>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6283"/>
                  </p:tgtEl>
                </p:cond>
              </p:nextCondLst>
            </p:seq>
          </p:childTnLst>
        </p:cTn>
      </p:par>
    </p:tnLst>
    <p:bldLst>
      <p:bldP spid="96258" grpId="0" animBg="1"/>
      <p:bldP spid="65540" grpId="0"/>
      <p:bldP spid="65541" grpId="0" animBg="1"/>
      <p:bldP spid="65541" grpId="1" animBg="1"/>
      <p:bldP spid="65545" grpId="0" animBg="1"/>
      <p:bldP spid="96275" grpId="0" animBg="1"/>
      <p:bldP spid="96277" grpId="0" animBg="1"/>
      <p:bldP spid="96278" grpId="0" animBg="1"/>
      <p:bldP spid="96279" grpId="0" animBg="1"/>
      <p:bldP spid="96280" grpId="0" animBg="1"/>
      <p:bldP spid="96281" grpId="0" animBg="1"/>
      <p:bldP spid="96282" grpId="0" animBg="1"/>
      <p:bldP spid="96284" grpId="0" animBg="1"/>
      <p:bldP spid="27" grpId="0" animBg="1"/>
      <p:bldP spid="28"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Oval 2">
            <a:extLst>
              <a:ext uri="{FF2B5EF4-FFF2-40B4-BE49-F238E27FC236}">
                <a16:creationId xmlns:a16="http://schemas.microsoft.com/office/drawing/2014/main" id="{6C1F2B58-7238-4790-B1B2-645202BA6642}"/>
              </a:ext>
            </a:extLst>
          </p:cNvPr>
          <p:cNvSpPr>
            <a:spLocks noChangeArrowheads="1"/>
          </p:cNvSpPr>
          <p:nvPr/>
        </p:nvSpPr>
        <p:spPr bwMode="auto">
          <a:xfrm>
            <a:off x="45847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97285" name="Picture 15" descr="people008">
            <a:extLst>
              <a:ext uri="{FF2B5EF4-FFF2-40B4-BE49-F238E27FC236}">
                <a16:creationId xmlns:a16="http://schemas.microsoft.com/office/drawing/2014/main" id="{EB9396A0-DA48-4C8B-BA72-75BF7D9325D4}"/>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65BD1526-F8BC-4182-86A6-F9418C28BB1B}"/>
              </a:ext>
            </a:extLst>
          </p:cNvPr>
          <p:cNvSpPr txBox="1">
            <a:spLocks noChangeArrowheads="1"/>
          </p:cNvSpPr>
          <p:nvPr/>
        </p:nvSpPr>
        <p:spPr bwMode="auto">
          <a:xfrm>
            <a:off x="1600200" y="1331913"/>
            <a:ext cx="7239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i="1"/>
              <a:t>Lý luận và thực tiễn về tổ chức và thực hành chiến đấu của phân đội, binh đội, binh đoàn LLVT là:</a:t>
            </a:r>
          </a:p>
        </p:txBody>
      </p:sp>
      <p:sp>
        <p:nvSpPr>
          <p:cNvPr id="65541" name="AutoShape 5">
            <a:extLst>
              <a:ext uri="{FF2B5EF4-FFF2-40B4-BE49-F238E27FC236}">
                <a16:creationId xmlns:a16="http://schemas.microsoft.com/office/drawing/2014/main" id="{97335E51-3A72-428E-BEEA-96F3109AD047}"/>
              </a:ext>
            </a:extLst>
          </p:cNvPr>
          <p:cNvSpPr>
            <a:spLocks noChangeArrowheads="1"/>
          </p:cNvSpPr>
          <p:nvPr/>
        </p:nvSpPr>
        <p:spPr bwMode="auto">
          <a:xfrm>
            <a:off x="228600" y="4191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C. </a:t>
            </a:r>
            <a:r>
              <a:rPr lang="en-US" sz="2400" dirty="0" err="1">
                <a:latin typeface="Arial" charset="0"/>
              </a:rPr>
              <a:t>Chiến</a:t>
            </a:r>
            <a:r>
              <a:rPr lang="en-US" sz="2400" dirty="0">
                <a:latin typeface="Arial" charset="0"/>
              </a:rPr>
              <a:t> </a:t>
            </a:r>
            <a:r>
              <a:rPr lang="en-US" sz="2400" dirty="0" err="1">
                <a:latin typeface="Arial" charset="0"/>
              </a:rPr>
              <a:t>thuật</a:t>
            </a:r>
            <a:endParaRPr lang="en-US" sz="2400" dirty="0">
              <a:latin typeface="Arial" charset="0"/>
            </a:endParaRPr>
          </a:p>
        </p:txBody>
      </p:sp>
      <p:sp>
        <p:nvSpPr>
          <p:cNvPr id="65545" name="AutoShape 9">
            <a:extLst>
              <a:ext uri="{FF2B5EF4-FFF2-40B4-BE49-F238E27FC236}">
                <a16:creationId xmlns:a16="http://schemas.microsoft.com/office/drawing/2014/main" id="{33209B9E-4BCF-49A7-B8BF-F0DEC144CAD4}"/>
              </a:ext>
            </a:extLst>
          </p:cNvPr>
          <p:cNvSpPr>
            <a:spLocks noChangeArrowheads="1"/>
          </p:cNvSpPr>
          <p:nvPr/>
        </p:nvSpPr>
        <p:spPr bwMode="auto">
          <a:xfrm>
            <a:off x="228600" y="23622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A. </a:t>
            </a:r>
            <a:r>
              <a:rPr lang="en-US" sz="2400" dirty="0" err="1">
                <a:latin typeface="Arial" charset="0"/>
              </a:rPr>
              <a:t>Chiến</a:t>
            </a:r>
            <a:r>
              <a:rPr lang="en-US" sz="2400" dirty="0">
                <a:latin typeface="Arial" charset="0"/>
              </a:rPr>
              <a:t> </a:t>
            </a:r>
            <a:r>
              <a:rPr lang="en-US" sz="2400" dirty="0" err="1">
                <a:latin typeface="Arial" charset="0"/>
              </a:rPr>
              <a:t>dịch</a:t>
            </a:r>
            <a:endParaRPr lang="en-US" sz="2400" b="1" dirty="0">
              <a:latin typeface="Arial" charset="0"/>
            </a:endParaRPr>
          </a:p>
        </p:txBody>
      </p:sp>
      <p:sp>
        <p:nvSpPr>
          <p:cNvPr id="97299" name="Oval 19">
            <a:extLst>
              <a:ext uri="{FF2B5EF4-FFF2-40B4-BE49-F238E27FC236}">
                <a16:creationId xmlns:a16="http://schemas.microsoft.com/office/drawing/2014/main" id="{9F787550-388C-4AA0-BE48-F3F9FE1E4B9E}"/>
              </a:ext>
            </a:extLst>
          </p:cNvPr>
          <p:cNvSpPr>
            <a:spLocks noChangeArrowheads="1"/>
          </p:cNvSpPr>
          <p:nvPr/>
        </p:nvSpPr>
        <p:spPr bwMode="auto">
          <a:xfrm>
            <a:off x="45847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80904" name="Picture 20" descr="ani32">
            <a:hlinkClick r:id="rId7" action="ppaction://hlinksldjump"/>
            <a:extLst>
              <a:ext uri="{FF2B5EF4-FFF2-40B4-BE49-F238E27FC236}">
                <a16:creationId xmlns:a16="http://schemas.microsoft.com/office/drawing/2014/main" id="{DCC1064A-BB48-4C30-BFA8-7104D821DA7B}"/>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58150" y="60896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01" name="Oval 21">
            <a:extLst>
              <a:ext uri="{FF2B5EF4-FFF2-40B4-BE49-F238E27FC236}">
                <a16:creationId xmlns:a16="http://schemas.microsoft.com/office/drawing/2014/main" id="{C6123C7F-AED6-48B5-B399-3716E329B1FF}"/>
              </a:ext>
            </a:extLst>
          </p:cNvPr>
          <p:cNvSpPr>
            <a:spLocks noChangeArrowheads="1"/>
          </p:cNvSpPr>
          <p:nvPr/>
        </p:nvSpPr>
        <p:spPr bwMode="auto">
          <a:xfrm>
            <a:off x="45847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97302" name="Oval 22">
            <a:extLst>
              <a:ext uri="{FF2B5EF4-FFF2-40B4-BE49-F238E27FC236}">
                <a16:creationId xmlns:a16="http://schemas.microsoft.com/office/drawing/2014/main" id="{32892B4B-43F5-498C-A433-FCD7BD4A1582}"/>
              </a:ext>
            </a:extLst>
          </p:cNvPr>
          <p:cNvSpPr>
            <a:spLocks noChangeArrowheads="1"/>
          </p:cNvSpPr>
          <p:nvPr/>
        </p:nvSpPr>
        <p:spPr bwMode="auto">
          <a:xfrm>
            <a:off x="45847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97303" name="Oval 23">
            <a:extLst>
              <a:ext uri="{FF2B5EF4-FFF2-40B4-BE49-F238E27FC236}">
                <a16:creationId xmlns:a16="http://schemas.microsoft.com/office/drawing/2014/main" id="{2253E64D-7154-44B0-AB16-58EEBA2072C2}"/>
              </a:ext>
            </a:extLst>
          </p:cNvPr>
          <p:cNvSpPr>
            <a:spLocks noChangeArrowheads="1"/>
          </p:cNvSpPr>
          <p:nvPr/>
        </p:nvSpPr>
        <p:spPr bwMode="auto">
          <a:xfrm>
            <a:off x="45847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97304" name="Oval 24">
            <a:extLst>
              <a:ext uri="{FF2B5EF4-FFF2-40B4-BE49-F238E27FC236}">
                <a16:creationId xmlns:a16="http://schemas.microsoft.com/office/drawing/2014/main" id="{6BDF0B4D-8CEE-4898-82BC-A4E5E29BC7BA}"/>
              </a:ext>
            </a:extLst>
          </p:cNvPr>
          <p:cNvSpPr>
            <a:spLocks noChangeArrowheads="1"/>
          </p:cNvSpPr>
          <p:nvPr/>
        </p:nvSpPr>
        <p:spPr bwMode="auto">
          <a:xfrm>
            <a:off x="45847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97305" name="Oval 25">
            <a:extLst>
              <a:ext uri="{FF2B5EF4-FFF2-40B4-BE49-F238E27FC236}">
                <a16:creationId xmlns:a16="http://schemas.microsoft.com/office/drawing/2014/main" id="{BA56B725-AD71-4180-B2EE-21B55FD33199}"/>
              </a:ext>
            </a:extLst>
          </p:cNvPr>
          <p:cNvSpPr>
            <a:spLocks noChangeArrowheads="1"/>
          </p:cNvSpPr>
          <p:nvPr/>
        </p:nvSpPr>
        <p:spPr bwMode="auto">
          <a:xfrm>
            <a:off x="45847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97306" name="Oval 26">
            <a:extLst>
              <a:ext uri="{FF2B5EF4-FFF2-40B4-BE49-F238E27FC236}">
                <a16:creationId xmlns:a16="http://schemas.microsoft.com/office/drawing/2014/main" id="{D5745585-E56A-4AC6-B56F-CC0579B9B34E}"/>
              </a:ext>
            </a:extLst>
          </p:cNvPr>
          <p:cNvSpPr>
            <a:spLocks noChangeArrowheads="1"/>
          </p:cNvSpPr>
          <p:nvPr/>
        </p:nvSpPr>
        <p:spPr bwMode="auto">
          <a:xfrm>
            <a:off x="4584700" y="60896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97307" name="Text Box 27">
            <a:extLst>
              <a:ext uri="{FF2B5EF4-FFF2-40B4-BE49-F238E27FC236}">
                <a16:creationId xmlns:a16="http://schemas.microsoft.com/office/drawing/2014/main" id="{5D5CA772-0B09-42D9-A144-C81411641D42}"/>
              </a:ext>
            </a:extLst>
          </p:cNvPr>
          <p:cNvSpPr txBox="1">
            <a:spLocks noChangeArrowheads="1"/>
          </p:cNvSpPr>
          <p:nvPr/>
        </p:nvSpPr>
        <p:spPr bwMode="auto">
          <a:xfrm>
            <a:off x="3276600" y="6186488"/>
            <a:ext cx="9794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97308" name="Text Box 28">
            <a:extLst>
              <a:ext uri="{FF2B5EF4-FFF2-40B4-BE49-F238E27FC236}">
                <a16:creationId xmlns:a16="http://schemas.microsoft.com/office/drawing/2014/main" id="{68B5218A-BE0A-4738-81B8-69ECA4F4A988}"/>
              </a:ext>
            </a:extLst>
          </p:cNvPr>
          <p:cNvSpPr txBox="1">
            <a:spLocks noChangeArrowheads="1"/>
          </p:cNvSpPr>
          <p:nvPr/>
        </p:nvSpPr>
        <p:spPr bwMode="auto">
          <a:xfrm>
            <a:off x="4343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9">
            <a:extLst>
              <a:ext uri="{FF2B5EF4-FFF2-40B4-BE49-F238E27FC236}">
                <a16:creationId xmlns:a16="http://schemas.microsoft.com/office/drawing/2014/main" id="{05663F74-864A-498B-94E3-B4CCC8860470}"/>
              </a:ext>
            </a:extLst>
          </p:cNvPr>
          <p:cNvSpPr>
            <a:spLocks noChangeArrowheads="1"/>
          </p:cNvSpPr>
          <p:nvPr/>
        </p:nvSpPr>
        <p:spPr bwMode="auto">
          <a:xfrm>
            <a:off x="4724400" y="23622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B. </a:t>
            </a:r>
            <a:r>
              <a:rPr lang="en-US" sz="2400" dirty="0" err="1">
                <a:latin typeface="Arial" charset="0"/>
              </a:rPr>
              <a:t>Chiến</a:t>
            </a:r>
            <a:r>
              <a:rPr lang="en-US" sz="2400" dirty="0">
                <a:latin typeface="Arial" charset="0"/>
              </a:rPr>
              <a:t> </a:t>
            </a:r>
            <a:r>
              <a:rPr lang="en-US" sz="2400" dirty="0" err="1">
                <a:latin typeface="Arial" charset="0"/>
              </a:rPr>
              <a:t>đấu</a:t>
            </a:r>
            <a:endParaRPr lang="en-US" sz="2400" b="1" dirty="0">
              <a:latin typeface="Arial" charset="0"/>
            </a:endParaRPr>
          </a:p>
        </p:txBody>
      </p:sp>
      <p:sp>
        <p:nvSpPr>
          <p:cNvPr id="28" name="AutoShape 9">
            <a:extLst>
              <a:ext uri="{FF2B5EF4-FFF2-40B4-BE49-F238E27FC236}">
                <a16:creationId xmlns:a16="http://schemas.microsoft.com/office/drawing/2014/main" id="{E758E0CD-7177-488F-A43E-8EEA0D3D47D2}"/>
              </a:ext>
            </a:extLst>
          </p:cNvPr>
          <p:cNvSpPr>
            <a:spLocks noChangeArrowheads="1"/>
          </p:cNvSpPr>
          <p:nvPr/>
        </p:nvSpPr>
        <p:spPr bwMode="auto">
          <a:xfrm>
            <a:off x="4724400" y="4191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D. </a:t>
            </a:r>
            <a:r>
              <a:rPr lang="en-US" sz="2400" dirty="0" err="1">
                <a:latin typeface="Arial" charset="0"/>
              </a:rPr>
              <a:t>Chiến</a:t>
            </a:r>
            <a:r>
              <a:rPr lang="en-US" sz="2400" dirty="0">
                <a:latin typeface="Arial" charset="0"/>
              </a:rPr>
              <a:t> </a:t>
            </a:r>
            <a:r>
              <a:rPr lang="en-US" sz="2400" dirty="0" err="1">
                <a:latin typeface="Arial" charset="0"/>
              </a:rPr>
              <a:t>tranh</a:t>
            </a:r>
            <a:endParaRPr lang="en-US" sz="2400" b="1" dirty="0">
              <a:latin typeface="Arial" charset="0"/>
            </a:endParaRPr>
          </a:p>
        </p:txBody>
      </p:sp>
      <p:sp>
        <p:nvSpPr>
          <p:cNvPr id="80915" name="Text Box 16">
            <a:extLst>
              <a:ext uri="{FF2B5EF4-FFF2-40B4-BE49-F238E27FC236}">
                <a16:creationId xmlns:a16="http://schemas.microsoft.com/office/drawing/2014/main" id="{16E75DB6-27F6-4294-8FD6-B39701152226}"/>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39</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080"/>
                            </p:stCondLst>
                            <p:childTnLst>
                              <p:par>
                                <p:cTn id="11" presetID="4" presetClass="entr" presetSubtype="32" fill="hold" grpId="0" nodeType="afterEffect">
                                  <p:stCondLst>
                                    <p:cond delay="0"/>
                                  </p:stCondLst>
                                  <p:childTnLst>
                                    <p:set>
                                      <p:cBhvr>
                                        <p:cTn id="12" dur="1" fill="hold">
                                          <p:stCondLst>
                                            <p:cond delay="0"/>
                                          </p:stCondLst>
                                        </p:cTn>
                                        <p:tgtEl>
                                          <p:spTgt spid="65545"/>
                                        </p:tgtEl>
                                        <p:attrNameLst>
                                          <p:attrName>style.visibility</p:attrName>
                                        </p:attrNameLst>
                                      </p:cBhvr>
                                      <p:to>
                                        <p:strVal val="visible"/>
                                      </p:to>
                                    </p:set>
                                    <p:animEffect transition="in" filter="box(out)">
                                      <p:cBhvr>
                                        <p:cTn id="13" dur="1000"/>
                                        <p:tgtEl>
                                          <p:spTgt spid="65545"/>
                                        </p:tgtEl>
                                      </p:cBhvr>
                                    </p:animEffect>
                                  </p:childTnLst>
                                </p:cTn>
                              </p:par>
                            </p:childTnLst>
                          </p:cTn>
                        </p:par>
                        <p:par>
                          <p:cTn id="14" fill="hold" nodeType="afterGroup">
                            <p:stCondLst>
                              <p:cond delay="40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08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608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7285"/>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7285"/>
                  </p:tgtEl>
                </p:cond>
              </p:nextCondLst>
            </p:seq>
            <p:seq concurrent="1" nextAc="seek">
              <p:cTn id="34" restart="whenNotActive" fill="hold" evtFilter="cancelBubble" nodeType="interactiveSeq">
                <p:stCondLst>
                  <p:cond evt="onClick" delay="0">
                    <p:tgtEl>
                      <p:spTgt spid="97307"/>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97308"/>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97306"/>
                                        </p:tgtEl>
                                      </p:cBhvr>
                                    </p:animEffect>
                                    <p:set>
                                      <p:cBhvr>
                                        <p:cTn id="42" dur="1" fill="hold">
                                          <p:stCondLst>
                                            <p:cond delay="499"/>
                                          </p:stCondLst>
                                        </p:cTn>
                                        <p:tgtEl>
                                          <p:spTgt spid="97306"/>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97305"/>
                                        </p:tgtEl>
                                      </p:cBhvr>
                                    </p:animEffect>
                                    <p:set>
                                      <p:cBhvr>
                                        <p:cTn id="46" dur="1" fill="hold">
                                          <p:stCondLst>
                                            <p:cond delay="499"/>
                                          </p:stCondLst>
                                        </p:cTn>
                                        <p:tgtEl>
                                          <p:spTgt spid="97305"/>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97304"/>
                                        </p:tgtEl>
                                      </p:cBhvr>
                                    </p:animEffect>
                                    <p:set>
                                      <p:cBhvr>
                                        <p:cTn id="50" dur="1" fill="hold">
                                          <p:stCondLst>
                                            <p:cond delay="499"/>
                                          </p:stCondLst>
                                        </p:cTn>
                                        <p:tgtEl>
                                          <p:spTgt spid="97304"/>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97303"/>
                                        </p:tgtEl>
                                      </p:cBhvr>
                                    </p:animEffect>
                                    <p:set>
                                      <p:cBhvr>
                                        <p:cTn id="54" dur="1" fill="hold">
                                          <p:stCondLst>
                                            <p:cond delay="499"/>
                                          </p:stCondLst>
                                        </p:cTn>
                                        <p:tgtEl>
                                          <p:spTgt spid="97303"/>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97302"/>
                                        </p:tgtEl>
                                      </p:cBhvr>
                                    </p:animEffect>
                                    <p:set>
                                      <p:cBhvr>
                                        <p:cTn id="58" dur="1" fill="hold">
                                          <p:stCondLst>
                                            <p:cond delay="499"/>
                                          </p:stCondLst>
                                        </p:cTn>
                                        <p:tgtEl>
                                          <p:spTgt spid="97302"/>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97301"/>
                                        </p:tgtEl>
                                      </p:cBhvr>
                                    </p:animEffect>
                                    <p:set>
                                      <p:cBhvr>
                                        <p:cTn id="62" dur="1" fill="hold">
                                          <p:stCondLst>
                                            <p:cond delay="499"/>
                                          </p:stCondLst>
                                        </p:cTn>
                                        <p:tgtEl>
                                          <p:spTgt spid="97301"/>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97299"/>
                                        </p:tgtEl>
                                      </p:cBhvr>
                                    </p:animEffect>
                                    <p:set>
                                      <p:cBhvr>
                                        <p:cTn id="66" dur="1" fill="hold">
                                          <p:stCondLst>
                                            <p:cond delay="499"/>
                                          </p:stCondLst>
                                        </p:cTn>
                                        <p:tgtEl>
                                          <p:spTgt spid="9729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97282"/>
                                        </p:tgtEl>
                                      </p:cBhvr>
                                    </p:animEffect>
                                    <p:set>
                                      <p:cBhvr>
                                        <p:cTn id="70" dur="1" fill="hold">
                                          <p:stCondLst>
                                            <p:cond delay="499"/>
                                          </p:stCondLst>
                                        </p:cTn>
                                        <p:tgtEl>
                                          <p:spTgt spid="97282"/>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7307"/>
                  </p:tgtEl>
                </p:cond>
              </p:nextCondLst>
            </p:seq>
          </p:childTnLst>
        </p:cTn>
      </p:par>
    </p:tnLst>
    <p:bldLst>
      <p:bldP spid="97282" grpId="0" animBg="1"/>
      <p:bldP spid="65540" grpId="0"/>
      <p:bldP spid="65541" grpId="0" animBg="1"/>
      <p:bldP spid="65541" grpId="1" animBg="1"/>
      <p:bldP spid="65545" grpId="0" animBg="1"/>
      <p:bldP spid="97299" grpId="0" animBg="1"/>
      <p:bldP spid="97301" grpId="0" animBg="1"/>
      <p:bldP spid="97302" grpId="0" animBg="1"/>
      <p:bldP spid="97303" grpId="0" animBg="1"/>
      <p:bldP spid="97304" grpId="0" animBg="1"/>
      <p:bldP spid="97305" grpId="0" animBg="1"/>
      <p:bldP spid="97306" grpId="0" animBg="1"/>
      <p:bldP spid="97308" grpId="0" animBg="1"/>
      <p:bldP spid="27" grpId="0"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Text Box 4">
            <a:extLst>
              <a:ext uri="{FF2B5EF4-FFF2-40B4-BE49-F238E27FC236}">
                <a16:creationId xmlns:a16="http://schemas.microsoft.com/office/drawing/2014/main" id="{EFAD52FD-0EDC-4540-8A2E-6114025DA3C8}"/>
              </a:ext>
            </a:extLst>
          </p:cNvPr>
          <p:cNvSpPr txBox="1">
            <a:spLocks noChangeArrowheads="1"/>
          </p:cNvSpPr>
          <p:nvPr/>
        </p:nvSpPr>
        <p:spPr bwMode="auto">
          <a:xfrm>
            <a:off x="2028825" y="1173163"/>
            <a:ext cx="60769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000"/>
              <a:t>Chiến dịch nào sau đây</a:t>
            </a:r>
          </a:p>
          <a:p>
            <a:pPr algn="ctr" eaLnBrk="1" hangingPunct="1"/>
            <a:r>
              <a:rPr lang="en-US" altLang="en-US" sz="3000"/>
              <a:t>là chiến dịch phản công?</a:t>
            </a:r>
          </a:p>
        </p:txBody>
      </p:sp>
      <p:sp>
        <p:nvSpPr>
          <p:cNvPr id="65541" name="AutoShape 5">
            <a:extLst>
              <a:ext uri="{FF2B5EF4-FFF2-40B4-BE49-F238E27FC236}">
                <a16:creationId xmlns:a16="http://schemas.microsoft.com/office/drawing/2014/main" id="{41E88969-EC70-44D9-B7A5-473CDCCFF6AB}"/>
              </a:ext>
            </a:extLst>
          </p:cNvPr>
          <p:cNvSpPr>
            <a:spLocks noChangeArrowheads="1"/>
          </p:cNvSpPr>
          <p:nvPr/>
        </p:nvSpPr>
        <p:spPr bwMode="auto">
          <a:xfrm>
            <a:off x="4724400" y="41910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800" dirty="0">
                <a:latin typeface="Arial" charset="0"/>
              </a:rPr>
              <a:t>D. </a:t>
            </a:r>
            <a:r>
              <a:rPr lang="en-US" sz="2800" dirty="0" err="1">
                <a:latin typeface="Arial" charset="0"/>
              </a:rPr>
              <a:t>Chiến</a:t>
            </a:r>
            <a:r>
              <a:rPr lang="en-US" sz="2800" dirty="0">
                <a:latin typeface="Arial" charset="0"/>
              </a:rPr>
              <a:t> </a:t>
            </a:r>
            <a:r>
              <a:rPr lang="en-US" sz="2800" dirty="0" err="1">
                <a:latin typeface="Arial" charset="0"/>
              </a:rPr>
              <a:t>dịch</a:t>
            </a:r>
            <a:r>
              <a:rPr lang="en-US" sz="2800" dirty="0">
                <a:latin typeface="Arial" charset="0"/>
              </a:rPr>
              <a:t> </a:t>
            </a:r>
            <a:r>
              <a:rPr lang="en-US" sz="2800" err="1">
                <a:latin typeface="Arial" charset="0"/>
              </a:rPr>
              <a:t>Việt</a:t>
            </a:r>
            <a:r>
              <a:rPr lang="en-US" sz="2800">
                <a:latin typeface="Arial" charset="0"/>
              </a:rPr>
              <a:t> Bắc</a:t>
            </a:r>
            <a:endParaRPr lang="en-US" sz="2800" dirty="0">
              <a:latin typeface="Arial" charset="0"/>
            </a:endParaRPr>
          </a:p>
          <a:p>
            <a:pPr algn="ctr" eaLnBrk="1" hangingPunct="1">
              <a:defRPr/>
            </a:pPr>
            <a:r>
              <a:rPr lang="en-US" sz="2800">
                <a:latin typeface="Arial" charset="0"/>
              </a:rPr>
              <a:t>- Thu </a:t>
            </a:r>
            <a:r>
              <a:rPr lang="en-US" sz="2800" dirty="0" err="1">
                <a:latin typeface="Arial" charset="0"/>
              </a:rPr>
              <a:t>Đông</a:t>
            </a:r>
            <a:r>
              <a:rPr lang="en-US" sz="2800" dirty="0">
                <a:latin typeface="Arial" charset="0"/>
              </a:rPr>
              <a:t> 1947</a:t>
            </a:r>
          </a:p>
        </p:txBody>
      </p:sp>
      <p:sp>
        <p:nvSpPr>
          <p:cNvPr id="65545" name="AutoShape 9">
            <a:extLst>
              <a:ext uri="{FF2B5EF4-FFF2-40B4-BE49-F238E27FC236}">
                <a16:creationId xmlns:a16="http://schemas.microsoft.com/office/drawing/2014/main" id="{942C6E82-A94A-4C84-94CA-757F5543811A}"/>
              </a:ext>
            </a:extLst>
          </p:cNvPr>
          <p:cNvSpPr>
            <a:spLocks noChangeArrowheads="1"/>
          </p:cNvSpPr>
          <p:nvPr/>
        </p:nvSpPr>
        <p:spPr bwMode="auto">
          <a:xfrm>
            <a:off x="228600" y="23622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marL="457200" indent="-457200" algn="ctr" eaLnBrk="1" hangingPunct="1">
              <a:buFontTx/>
              <a:buAutoNum type="alphaUcPeriod"/>
              <a:defRPr/>
            </a:pPr>
            <a:r>
              <a:rPr lang="en-US" sz="2800" dirty="0" err="1">
                <a:latin typeface="Arial" charset="0"/>
              </a:rPr>
              <a:t>Chiến</a:t>
            </a:r>
            <a:r>
              <a:rPr lang="en-US" sz="2800" dirty="0">
                <a:latin typeface="Arial" charset="0"/>
              </a:rPr>
              <a:t> </a:t>
            </a:r>
            <a:r>
              <a:rPr lang="en-US" sz="2800" dirty="0" err="1">
                <a:latin typeface="Arial" charset="0"/>
              </a:rPr>
              <a:t>dịch</a:t>
            </a:r>
            <a:r>
              <a:rPr lang="en-US" sz="2800" dirty="0">
                <a:latin typeface="Arial" charset="0"/>
              </a:rPr>
              <a:t> </a:t>
            </a:r>
          </a:p>
          <a:p>
            <a:pPr algn="ctr" eaLnBrk="1" hangingPunct="1">
              <a:defRPr/>
            </a:pPr>
            <a:r>
              <a:rPr lang="en-US" sz="2800" dirty="0" err="1">
                <a:latin typeface="Arial" charset="0"/>
              </a:rPr>
              <a:t>Quảng</a:t>
            </a:r>
            <a:r>
              <a:rPr lang="en-US" sz="2800" dirty="0">
                <a:latin typeface="Arial" charset="0"/>
              </a:rPr>
              <a:t> </a:t>
            </a:r>
            <a:r>
              <a:rPr lang="en-US" sz="2800" dirty="0" err="1">
                <a:latin typeface="Arial" charset="0"/>
              </a:rPr>
              <a:t>Trị</a:t>
            </a:r>
            <a:r>
              <a:rPr lang="en-US" sz="2800" dirty="0">
                <a:latin typeface="Arial" charset="0"/>
              </a:rPr>
              <a:t> 1972</a:t>
            </a:r>
          </a:p>
        </p:txBody>
      </p:sp>
      <p:sp>
        <p:nvSpPr>
          <p:cNvPr id="27" name="AutoShape 9">
            <a:extLst>
              <a:ext uri="{FF2B5EF4-FFF2-40B4-BE49-F238E27FC236}">
                <a16:creationId xmlns:a16="http://schemas.microsoft.com/office/drawing/2014/main" id="{96B1DC88-508D-4EAC-A68C-6E011494EC0B}"/>
              </a:ext>
            </a:extLst>
          </p:cNvPr>
          <p:cNvSpPr>
            <a:spLocks noChangeArrowheads="1"/>
          </p:cNvSpPr>
          <p:nvPr/>
        </p:nvSpPr>
        <p:spPr bwMode="auto">
          <a:xfrm>
            <a:off x="228600" y="41910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800" dirty="0">
                <a:latin typeface="Arial" charset="0"/>
              </a:rPr>
              <a:t>C. </a:t>
            </a:r>
            <a:r>
              <a:rPr lang="en-US" sz="2800" dirty="0" err="1">
                <a:latin typeface="Arial" charset="0"/>
              </a:rPr>
              <a:t>Chiến</a:t>
            </a:r>
            <a:r>
              <a:rPr lang="en-US" sz="2800" dirty="0">
                <a:latin typeface="Arial" charset="0"/>
              </a:rPr>
              <a:t> </a:t>
            </a:r>
            <a:r>
              <a:rPr lang="en-US" sz="2800" dirty="0" err="1">
                <a:latin typeface="Arial" charset="0"/>
              </a:rPr>
              <a:t>dịch</a:t>
            </a:r>
            <a:r>
              <a:rPr lang="en-US" sz="2800" dirty="0">
                <a:latin typeface="Arial" charset="0"/>
              </a:rPr>
              <a:t> </a:t>
            </a:r>
            <a:r>
              <a:rPr lang="en-US" sz="2800" dirty="0" err="1">
                <a:latin typeface="Arial" charset="0"/>
              </a:rPr>
              <a:t>Điện</a:t>
            </a:r>
            <a:endParaRPr lang="en-US" sz="2800" dirty="0">
              <a:latin typeface="Arial" charset="0"/>
            </a:endParaRPr>
          </a:p>
          <a:p>
            <a:pPr algn="ctr" eaLnBrk="1" hangingPunct="1">
              <a:defRPr/>
            </a:pPr>
            <a:r>
              <a:rPr lang="en-US" sz="2800" dirty="0">
                <a:latin typeface="Arial" charset="0"/>
              </a:rPr>
              <a:t> </a:t>
            </a:r>
            <a:r>
              <a:rPr lang="en-US" sz="2800" dirty="0" err="1">
                <a:latin typeface="Arial" charset="0"/>
              </a:rPr>
              <a:t>Biên</a:t>
            </a:r>
            <a:r>
              <a:rPr lang="en-US" sz="2800" dirty="0">
                <a:latin typeface="Arial" charset="0"/>
              </a:rPr>
              <a:t> </a:t>
            </a:r>
            <a:r>
              <a:rPr lang="en-US" sz="2800" dirty="0" err="1">
                <a:latin typeface="Arial" charset="0"/>
              </a:rPr>
              <a:t>Phủ</a:t>
            </a:r>
            <a:r>
              <a:rPr lang="en-US" sz="2800" dirty="0">
                <a:latin typeface="Arial" charset="0"/>
              </a:rPr>
              <a:t> 1954</a:t>
            </a:r>
          </a:p>
        </p:txBody>
      </p:sp>
      <p:sp>
        <p:nvSpPr>
          <p:cNvPr id="28" name="AutoShape 9">
            <a:extLst>
              <a:ext uri="{FF2B5EF4-FFF2-40B4-BE49-F238E27FC236}">
                <a16:creationId xmlns:a16="http://schemas.microsoft.com/office/drawing/2014/main" id="{2BD13FF6-A873-4C2D-ADF1-BD04EA8D70A8}"/>
              </a:ext>
            </a:extLst>
          </p:cNvPr>
          <p:cNvSpPr>
            <a:spLocks noChangeArrowheads="1"/>
          </p:cNvSpPr>
          <p:nvPr/>
        </p:nvSpPr>
        <p:spPr bwMode="auto">
          <a:xfrm>
            <a:off x="4724400" y="2362200"/>
            <a:ext cx="4191000"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800" dirty="0">
                <a:latin typeface="Arial" charset="0"/>
              </a:rPr>
              <a:t>B. </a:t>
            </a:r>
            <a:r>
              <a:rPr lang="en-US" sz="2800" dirty="0" err="1">
                <a:latin typeface="Arial" charset="0"/>
              </a:rPr>
              <a:t>Chiến</a:t>
            </a:r>
            <a:r>
              <a:rPr lang="en-US" sz="2800" dirty="0">
                <a:latin typeface="Arial" charset="0"/>
              </a:rPr>
              <a:t> </a:t>
            </a:r>
            <a:r>
              <a:rPr lang="en-US" sz="2800" dirty="0" err="1">
                <a:latin typeface="Arial" charset="0"/>
              </a:rPr>
              <a:t>dịch</a:t>
            </a:r>
            <a:r>
              <a:rPr lang="en-US" sz="2800" dirty="0">
                <a:latin typeface="Arial" charset="0"/>
              </a:rPr>
              <a:t>  </a:t>
            </a:r>
          </a:p>
          <a:p>
            <a:pPr algn="ctr" eaLnBrk="1" hangingPunct="1">
              <a:defRPr/>
            </a:pPr>
            <a:r>
              <a:rPr lang="en-US" sz="2800" dirty="0">
                <a:latin typeface="Arial" charset="0"/>
              </a:rPr>
              <a:t> </a:t>
            </a:r>
            <a:r>
              <a:rPr lang="en-US" sz="2800" dirty="0" err="1">
                <a:latin typeface="Arial" charset="0"/>
              </a:rPr>
              <a:t>Tây</a:t>
            </a:r>
            <a:r>
              <a:rPr lang="en-US" sz="2800" dirty="0">
                <a:latin typeface="Arial" charset="0"/>
              </a:rPr>
              <a:t> </a:t>
            </a:r>
            <a:r>
              <a:rPr lang="en-US" sz="2800" dirty="0" err="1">
                <a:latin typeface="Arial" charset="0"/>
              </a:rPr>
              <a:t>Nguyên</a:t>
            </a:r>
            <a:r>
              <a:rPr lang="en-US" sz="2800" dirty="0">
                <a:latin typeface="Arial" charset="0"/>
              </a:rPr>
              <a:t> 1975</a:t>
            </a:r>
          </a:p>
        </p:txBody>
      </p:sp>
      <p:sp>
        <p:nvSpPr>
          <p:cNvPr id="9223" name="Text Box 16">
            <a:extLst>
              <a:ext uri="{FF2B5EF4-FFF2-40B4-BE49-F238E27FC236}">
                <a16:creationId xmlns:a16="http://schemas.microsoft.com/office/drawing/2014/main" id="{BCA270B8-8396-466B-9D3D-019EEF5F1B97}"/>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04</a:t>
            </a:r>
          </a:p>
        </p:txBody>
      </p:sp>
    </p:spTree>
  </p:cSld>
  <p:clrMapOvr>
    <a:masterClrMapping/>
  </p:clrMapOvr>
  <p:transition advClick="0"/>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Oval 2">
            <a:extLst>
              <a:ext uri="{FF2B5EF4-FFF2-40B4-BE49-F238E27FC236}">
                <a16:creationId xmlns:a16="http://schemas.microsoft.com/office/drawing/2014/main" id="{D403E760-71ED-4B54-8B46-8E2F0E628CB7}"/>
              </a:ext>
            </a:extLst>
          </p:cNvPr>
          <p:cNvSpPr>
            <a:spLocks noChangeArrowheads="1"/>
          </p:cNvSpPr>
          <p:nvPr/>
        </p:nvSpPr>
        <p:spPr bwMode="auto">
          <a:xfrm>
            <a:off x="464185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98309" name="Picture 15" descr="people008">
            <a:extLst>
              <a:ext uri="{FF2B5EF4-FFF2-40B4-BE49-F238E27FC236}">
                <a16:creationId xmlns:a16="http://schemas.microsoft.com/office/drawing/2014/main" id="{D9CE2B1C-279A-41D1-A924-8C6D7D125E5E}"/>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791200"/>
            <a:ext cx="9239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533D3CDA-A69F-4262-87CE-B23EDF1B2975}"/>
              </a:ext>
            </a:extLst>
          </p:cNvPr>
          <p:cNvSpPr txBox="1">
            <a:spLocks noChangeArrowheads="1"/>
          </p:cNvSpPr>
          <p:nvPr/>
        </p:nvSpPr>
        <p:spPr bwMode="auto">
          <a:xfrm>
            <a:off x="1308100" y="1143000"/>
            <a:ext cx="77597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200" i="1"/>
              <a:t>“CTND kết hợp giữa địa phương với các binh đoàn chủ lực, kết hợp chặt chẽ tiến công địch bằng hai lực lượng, bằng ba mũi giáp công, trên cả ba vùng chiến lược”</a:t>
            </a:r>
            <a:r>
              <a:rPr lang="en-US" altLang="en-US" sz="2200"/>
              <a:t> là nội dung của:</a:t>
            </a:r>
          </a:p>
        </p:txBody>
      </p:sp>
      <p:sp>
        <p:nvSpPr>
          <p:cNvPr id="65541" name="AutoShape 5">
            <a:extLst>
              <a:ext uri="{FF2B5EF4-FFF2-40B4-BE49-F238E27FC236}">
                <a16:creationId xmlns:a16="http://schemas.microsoft.com/office/drawing/2014/main" id="{C895F150-E944-4FDC-8500-9EA83DCF613F}"/>
              </a:ext>
            </a:extLst>
          </p:cNvPr>
          <p:cNvSpPr>
            <a:spLocks noChangeArrowheads="1"/>
          </p:cNvSpPr>
          <p:nvPr/>
        </p:nvSpPr>
        <p:spPr bwMode="auto">
          <a:xfrm>
            <a:off x="4724400" y="4217988"/>
            <a:ext cx="4191000" cy="1344612"/>
          </a:xfrm>
          <a:prstGeom prst="flowChartTerminator">
            <a:avLst/>
          </a:prstGeom>
          <a:solidFill>
            <a:schemeClr val="accent2">
              <a:lumMod val="40000"/>
              <a:lumOff val="60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D. </a:t>
            </a:r>
            <a:r>
              <a:rPr lang="en-US" sz="2400" dirty="0" err="1">
                <a:solidFill>
                  <a:schemeClr val="tx1"/>
                </a:solidFill>
              </a:rPr>
              <a:t>Phương</a:t>
            </a:r>
            <a:r>
              <a:rPr lang="en-US" sz="2400" dirty="0">
                <a:solidFill>
                  <a:schemeClr val="tx1"/>
                </a:solidFill>
              </a:rPr>
              <a:t> </a:t>
            </a:r>
            <a:r>
              <a:rPr lang="en-US" sz="2400" dirty="0" err="1">
                <a:solidFill>
                  <a:schemeClr val="tx1"/>
                </a:solidFill>
              </a:rPr>
              <a:t>thức</a:t>
            </a:r>
            <a:r>
              <a:rPr lang="en-US" sz="2400" dirty="0">
                <a:solidFill>
                  <a:schemeClr val="tx1"/>
                </a:solidFill>
              </a:rPr>
              <a:t> </a:t>
            </a:r>
            <a:r>
              <a:rPr lang="en-US" sz="2400" dirty="0" err="1">
                <a:solidFill>
                  <a:schemeClr val="tx1"/>
                </a:solidFill>
              </a:rPr>
              <a:t>tiến</a:t>
            </a:r>
            <a:r>
              <a:rPr lang="en-US" sz="2400" dirty="0">
                <a:solidFill>
                  <a:schemeClr val="tx1"/>
                </a:solidFill>
              </a:rPr>
              <a:t> </a:t>
            </a:r>
            <a:r>
              <a:rPr lang="en-US" sz="2400" dirty="0" err="1">
                <a:solidFill>
                  <a:schemeClr val="tx1"/>
                </a:solidFill>
              </a:rPr>
              <a:t>hành</a:t>
            </a:r>
            <a:endParaRPr lang="en-US" sz="2400" dirty="0">
              <a:solidFill>
                <a:schemeClr val="tx1"/>
              </a:solidFill>
            </a:endParaRPr>
          </a:p>
          <a:p>
            <a:pPr algn="ctr">
              <a:defRPr/>
            </a:pPr>
            <a:r>
              <a:rPr lang="en-US" sz="2400" dirty="0">
                <a:solidFill>
                  <a:schemeClr val="tx1"/>
                </a:solidFill>
              </a:rPr>
              <a:t> </a:t>
            </a:r>
            <a:r>
              <a:rPr lang="en-US" sz="2400" dirty="0" err="1">
                <a:solidFill>
                  <a:schemeClr val="tx1"/>
                </a:solidFill>
              </a:rPr>
              <a:t>chiến</a:t>
            </a:r>
            <a:r>
              <a:rPr lang="en-US" sz="2400" dirty="0">
                <a:solidFill>
                  <a:schemeClr val="tx1"/>
                </a:solidFill>
              </a:rPr>
              <a:t> </a:t>
            </a:r>
            <a:r>
              <a:rPr lang="en-US" sz="2400" dirty="0" err="1">
                <a:solidFill>
                  <a:schemeClr val="tx1"/>
                </a:solidFill>
              </a:rPr>
              <a:t>tranh</a:t>
            </a:r>
            <a:endParaRPr lang="en-US" sz="2400" dirty="0">
              <a:solidFill>
                <a:schemeClr val="tx1"/>
              </a:solidFill>
            </a:endParaRPr>
          </a:p>
        </p:txBody>
      </p:sp>
      <p:sp>
        <p:nvSpPr>
          <p:cNvPr id="65546" name="AutoShape 10">
            <a:extLst>
              <a:ext uri="{FF2B5EF4-FFF2-40B4-BE49-F238E27FC236}">
                <a16:creationId xmlns:a16="http://schemas.microsoft.com/office/drawing/2014/main" id="{6747536C-7748-4A61-B57E-B64D43D795BF}"/>
              </a:ext>
            </a:extLst>
          </p:cNvPr>
          <p:cNvSpPr>
            <a:spLocks noChangeArrowheads="1"/>
          </p:cNvSpPr>
          <p:nvPr/>
        </p:nvSpPr>
        <p:spPr bwMode="auto">
          <a:xfrm>
            <a:off x="4724400" y="2368550"/>
            <a:ext cx="4191000" cy="1365250"/>
          </a:xfrm>
          <a:prstGeom prst="flowChartTerminator">
            <a:avLst/>
          </a:prstGeom>
          <a:solidFill>
            <a:schemeClr val="accent2">
              <a:lumMod val="40000"/>
              <a:lumOff val="60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 B. </a:t>
            </a:r>
            <a:r>
              <a:rPr lang="en-US" sz="2400" dirty="0" err="1">
                <a:solidFill>
                  <a:schemeClr val="tx1"/>
                </a:solidFill>
              </a:rPr>
              <a:t>Phương</a:t>
            </a:r>
            <a:r>
              <a:rPr lang="en-US" sz="2400" dirty="0">
                <a:solidFill>
                  <a:schemeClr val="tx1"/>
                </a:solidFill>
              </a:rPr>
              <a:t> </a:t>
            </a:r>
            <a:r>
              <a:rPr lang="en-US" sz="2400" dirty="0" err="1">
                <a:solidFill>
                  <a:schemeClr val="tx1"/>
                </a:solidFill>
              </a:rPr>
              <a:t>pháp</a:t>
            </a:r>
            <a:r>
              <a:rPr lang="en-US" sz="2400" dirty="0">
                <a:solidFill>
                  <a:schemeClr val="tx1"/>
                </a:solidFill>
              </a:rPr>
              <a:t> </a:t>
            </a:r>
            <a:r>
              <a:rPr lang="en-US" sz="2400" dirty="0" err="1">
                <a:solidFill>
                  <a:schemeClr val="tx1"/>
                </a:solidFill>
              </a:rPr>
              <a:t>tác</a:t>
            </a:r>
            <a:r>
              <a:rPr lang="en-US" sz="2400" dirty="0">
                <a:solidFill>
                  <a:schemeClr val="tx1"/>
                </a:solidFill>
              </a:rPr>
              <a:t> </a:t>
            </a:r>
            <a:r>
              <a:rPr lang="en-US" sz="2400" dirty="0" err="1">
                <a:solidFill>
                  <a:schemeClr val="tx1"/>
                </a:solidFill>
              </a:rPr>
              <a:t>chiến</a:t>
            </a:r>
            <a:endParaRPr lang="en-US" sz="2400" dirty="0">
              <a:solidFill>
                <a:schemeClr val="tx1"/>
              </a:solidFill>
            </a:endParaRPr>
          </a:p>
          <a:p>
            <a:pPr algn="ctr">
              <a:defRPr/>
            </a:pPr>
            <a:r>
              <a:rPr lang="en-US" sz="2400" dirty="0">
                <a:solidFill>
                  <a:schemeClr val="tx1"/>
                </a:solidFill>
              </a:rPr>
              <a:t> </a:t>
            </a:r>
            <a:r>
              <a:rPr lang="en-US" sz="2400" dirty="0" err="1">
                <a:solidFill>
                  <a:schemeClr val="tx1"/>
                </a:solidFill>
              </a:rPr>
              <a:t>chiến</a:t>
            </a:r>
            <a:r>
              <a:rPr lang="en-US" sz="2400" dirty="0">
                <a:solidFill>
                  <a:schemeClr val="tx1"/>
                </a:solidFill>
              </a:rPr>
              <a:t> </a:t>
            </a:r>
            <a:r>
              <a:rPr lang="en-US" sz="2400" dirty="0" err="1">
                <a:solidFill>
                  <a:schemeClr val="tx1"/>
                </a:solidFill>
              </a:rPr>
              <a:t>lược</a:t>
            </a:r>
            <a:endParaRPr lang="vi-VN" sz="2400" b="1" dirty="0">
              <a:solidFill>
                <a:schemeClr val="tx1"/>
              </a:solidFill>
            </a:endParaRPr>
          </a:p>
        </p:txBody>
      </p:sp>
      <p:sp>
        <p:nvSpPr>
          <p:cNvPr id="98323" name="Oval 19">
            <a:extLst>
              <a:ext uri="{FF2B5EF4-FFF2-40B4-BE49-F238E27FC236}">
                <a16:creationId xmlns:a16="http://schemas.microsoft.com/office/drawing/2014/main" id="{6E9A34E7-1BED-4DEF-B2D2-38EFCB666E47}"/>
              </a:ext>
            </a:extLst>
          </p:cNvPr>
          <p:cNvSpPr>
            <a:spLocks noChangeArrowheads="1"/>
          </p:cNvSpPr>
          <p:nvPr/>
        </p:nvSpPr>
        <p:spPr bwMode="auto">
          <a:xfrm>
            <a:off x="464185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82952" name="Picture 20" descr="ani32">
            <a:hlinkClick r:id="rId7" action="ppaction://hlinksldjump"/>
            <a:extLst>
              <a:ext uri="{FF2B5EF4-FFF2-40B4-BE49-F238E27FC236}">
                <a16:creationId xmlns:a16="http://schemas.microsoft.com/office/drawing/2014/main" id="{4BE9714B-3EB1-49FA-8F91-79FC2E26551E}"/>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7900988" y="60960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25" name="Oval 21">
            <a:extLst>
              <a:ext uri="{FF2B5EF4-FFF2-40B4-BE49-F238E27FC236}">
                <a16:creationId xmlns:a16="http://schemas.microsoft.com/office/drawing/2014/main" id="{AC5AEE2F-FDA9-47A4-BF60-3C4C9A4732E5}"/>
              </a:ext>
            </a:extLst>
          </p:cNvPr>
          <p:cNvSpPr>
            <a:spLocks noChangeArrowheads="1"/>
          </p:cNvSpPr>
          <p:nvPr/>
        </p:nvSpPr>
        <p:spPr bwMode="auto">
          <a:xfrm>
            <a:off x="464185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98326" name="Oval 22">
            <a:extLst>
              <a:ext uri="{FF2B5EF4-FFF2-40B4-BE49-F238E27FC236}">
                <a16:creationId xmlns:a16="http://schemas.microsoft.com/office/drawing/2014/main" id="{72A7E9AC-3227-4D90-AD79-6912603F0FAC}"/>
              </a:ext>
            </a:extLst>
          </p:cNvPr>
          <p:cNvSpPr>
            <a:spLocks noChangeArrowheads="1"/>
          </p:cNvSpPr>
          <p:nvPr/>
        </p:nvSpPr>
        <p:spPr bwMode="auto">
          <a:xfrm>
            <a:off x="464185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98327" name="Oval 23">
            <a:extLst>
              <a:ext uri="{FF2B5EF4-FFF2-40B4-BE49-F238E27FC236}">
                <a16:creationId xmlns:a16="http://schemas.microsoft.com/office/drawing/2014/main" id="{7D7463A5-EF50-46F6-91AB-FF2971E82FB6}"/>
              </a:ext>
            </a:extLst>
          </p:cNvPr>
          <p:cNvSpPr>
            <a:spLocks noChangeArrowheads="1"/>
          </p:cNvSpPr>
          <p:nvPr/>
        </p:nvSpPr>
        <p:spPr bwMode="auto">
          <a:xfrm>
            <a:off x="4641850"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98328" name="Oval 24">
            <a:extLst>
              <a:ext uri="{FF2B5EF4-FFF2-40B4-BE49-F238E27FC236}">
                <a16:creationId xmlns:a16="http://schemas.microsoft.com/office/drawing/2014/main" id="{6F7A9B04-24EE-4719-8A87-2CC7CB493A91}"/>
              </a:ext>
            </a:extLst>
          </p:cNvPr>
          <p:cNvSpPr>
            <a:spLocks noChangeArrowheads="1"/>
          </p:cNvSpPr>
          <p:nvPr/>
        </p:nvSpPr>
        <p:spPr bwMode="auto">
          <a:xfrm>
            <a:off x="4648200" y="61087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98329" name="Oval 25">
            <a:extLst>
              <a:ext uri="{FF2B5EF4-FFF2-40B4-BE49-F238E27FC236}">
                <a16:creationId xmlns:a16="http://schemas.microsoft.com/office/drawing/2014/main" id="{BA5DAF9D-E9B8-416F-ADC9-965D11699F9F}"/>
              </a:ext>
            </a:extLst>
          </p:cNvPr>
          <p:cNvSpPr>
            <a:spLocks noChangeArrowheads="1"/>
          </p:cNvSpPr>
          <p:nvPr/>
        </p:nvSpPr>
        <p:spPr bwMode="auto">
          <a:xfrm>
            <a:off x="464185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98330" name="Oval 26">
            <a:extLst>
              <a:ext uri="{FF2B5EF4-FFF2-40B4-BE49-F238E27FC236}">
                <a16:creationId xmlns:a16="http://schemas.microsoft.com/office/drawing/2014/main" id="{7B40BEA6-503B-4AD2-BF03-395DBA6A13BB}"/>
              </a:ext>
            </a:extLst>
          </p:cNvPr>
          <p:cNvSpPr>
            <a:spLocks noChangeArrowheads="1"/>
          </p:cNvSpPr>
          <p:nvPr/>
        </p:nvSpPr>
        <p:spPr bwMode="auto">
          <a:xfrm>
            <a:off x="4654550"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98331" name="Text Box 27">
            <a:extLst>
              <a:ext uri="{FF2B5EF4-FFF2-40B4-BE49-F238E27FC236}">
                <a16:creationId xmlns:a16="http://schemas.microsoft.com/office/drawing/2014/main" id="{66B52AF8-245B-409F-9DB0-FF91818F1E42}"/>
              </a:ext>
            </a:extLst>
          </p:cNvPr>
          <p:cNvSpPr txBox="1">
            <a:spLocks noChangeArrowheads="1"/>
          </p:cNvSpPr>
          <p:nvPr/>
        </p:nvSpPr>
        <p:spPr bwMode="auto">
          <a:xfrm>
            <a:off x="32766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98332" name="Text Box 28">
            <a:extLst>
              <a:ext uri="{FF2B5EF4-FFF2-40B4-BE49-F238E27FC236}">
                <a16:creationId xmlns:a16="http://schemas.microsoft.com/office/drawing/2014/main" id="{A66913C0-5614-405B-AE16-2D185B0E62E9}"/>
              </a:ext>
            </a:extLst>
          </p:cNvPr>
          <p:cNvSpPr txBox="1">
            <a:spLocks noChangeArrowheads="1"/>
          </p:cNvSpPr>
          <p:nvPr/>
        </p:nvSpPr>
        <p:spPr bwMode="auto">
          <a:xfrm>
            <a:off x="4343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0">
            <a:extLst>
              <a:ext uri="{FF2B5EF4-FFF2-40B4-BE49-F238E27FC236}">
                <a16:creationId xmlns:a16="http://schemas.microsoft.com/office/drawing/2014/main" id="{CDB6C746-1A04-45AB-A055-684A23C370AF}"/>
              </a:ext>
            </a:extLst>
          </p:cNvPr>
          <p:cNvSpPr>
            <a:spLocks noChangeArrowheads="1"/>
          </p:cNvSpPr>
          <p:nvPr/>
        </p:nvSpPr>
        <p:spPr bwMode="auto">
          <a:xfrm>
            <a:off x="228600" y="4217988"/>
            <a:ext cx="4191000" cy="1344612"/>
          </a:xfrm>
          <a:prstGeom prst="flowChartTerminator">
            <a:avLst/>
          </a:prstGeom>
          <a:solidFill>
            <a:schemeClr val="accent2">
              <a:lumMod val="40000"/>
              <a:lumOff val="60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400" dirty="0">
                <a:solidFill>
                  <a:schemeClr val="tx1"/>
                </a:solidFill>
              </a:rPr>
              <a:t> C. </a:t>
            </a:r>
            <a:r>
              <a:rPr lang="en-US" sz="2400" dirty="0" err="1">
                <a:solidFill>
                  <a:schemeClr val="tx1"/>
                </a:solidFill>
              </a:rPr>
              <a:t>Phương</a:t>
            </a:r>
            <a:r>
              <a:rPr lang="en-US" sz="2400" dirty="0">
                <a:solidFill>
                  <a:schemeClr val="tx1"/>
                </a:solidFill>
              </a:rPr>
              <a:t> </a:t>
            </a:r>
            <a:r>
              <a:rPr lang="en-US" sz="2400" dirty="0" err="1">
                <a:solidFill>
                  <a:schemeClr val="tx1"/>
                </a:solidFill>
              </a:rPr>
              <a:t>thức</a:t>
            </a:r>
            <a:r>
              <a:rPr lang="en-US" sz="2400" dirty="0">
                <a:solidFill>
                  <a:schemeClr val="tx1"/>
                </a:solidFill>
              </a:rPr>
              <a:t> </a:t>
            </a:r>
            <a:r>
              <a:rPr lang="en-US" sz="2400" dirty="0" err="1">
                <a:solidFill>
                  <a:schemeClr val="tx1"/>
                </a:solidFill>
              </a:rPr>
              <a:t>tác</a:t>
            </a:r>
            <a:r>
              <a:rPr lang="en-US" sz="2400" dirty="0">
                <a:solidFill>
                  <a:schemeClr val="tx1"/>
                </a:solidFill>
              </a:rPr>
              <a:t> </a:t>
            </a:r>
          </a:p>
          <a:p>
            <a:pPr algn="ctr" eaLnBrk="1" hangingPunct="1">
              <a:defRPr/>
            </a:pPr>
            <a:r>
              <a:rPr lang="en-US" sz="2400" dirty="0" err="1">
                <a:solidFill>
                  <a:schemeClr val="tx1"/>
                </a:solidFill>
              </a:rPr>
              <a:t>chiến</a:t>
            </a:r>
            <a:r>
              <a:rPr lang="en-US" sz="2400" dirty="0">
                <a:solidFill>
                  <a:schemeClr val="tx1"/>
                </a:solidFill>
              </a:rPr>
              <a:t> </a:t>
            </a:r>
            <a:r>
              <a:rPr lang="en-US" sz="2400" dirty="0" err="1">
                <a:solidFill>
                  <a:schemeClr val="tx1"/>
                </a:solidFill>
              </a:rPr>
              <a:t>chiến</a:t>
            </a:r>
            <a:r>
              <a:rPr lang="en-US" sz="2400" dirty="0">
                <a:solidFill>
                  <a:schemeClr val="tx1"/>
                </a:solidFill>
              </a:rPr>
              <a:t> </a:t>
            </a:r>
            <a:r>
              <a:rPr lang="en-US" sz="2400" dirty="0" err="1">
                <a:solidFill>
                  <a:schemeClr val="tx1"/>
                </a:solidFill>
              </a:rPr>
              <a:t>dịch</a:t>
            </a:r>
            <a:endParaRPr lang="en-US" sz="2400" b="1" dirty="0">
              <a:solidFill>
                <a:schemeClr val="tx1"/>
              </a:solidFill>
            </a:endParaRPr>
          </a:p>
        </p:txBody>
      </p:sp>
      <p:sp>
        <p:nvSpPr>
          <p:cNvPr id="28" name="AutoShape 10">
            <a:extLst>
              <a:ext uri="{FF2B5EF4-FFF2-40B4-BE49-F238E27FC236}">
                <a16:creationId xmlns:a16="http://schemas.microsoft.com/office/drawing/2014/main" id="{675E55DC-C7E1-47E6-B97C-FB41BB52AF51}"/>
              </a:ext>
            </a:extLst>
          </p:cNvPr>
          <p:cNvSpPr>
            <a:spLocks noChangeArrowheads="1"/>
          </p:cNvSpPr>
          <p:nvPr/>
        </p:nvSpPr>
        <p:spPr bwMode="auto">
          <a:xfrm>
            <a:off x="228600" y="2368550"/>
            <a:ext cx="4191000" cy="1365250"/>
          </a:xfrm>
          <a:prstGeom prst="flowChartTerminator">
            <a:avLst/>
          </a:prstGeom>
          <a:solidFill>
            <a:schemeClr val="accent2">
              <a:lumMod val="40000"/>
              <a:lumOff val="60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400" dirty="0">
                <a:solidFill>
                  <a:schemeClr val="tx1"/>
                </a:solidFill>
              </a:rPr>
              <a:t> A. </a:t>
            </a:r>
            <a:r>
              <a:rPr lang="en-US" sz="2400" dirty="0" err="1">
                <a:solidFill>
                  <a:schemeClr val="tx1"/>
                </a:solidFill>
              </a:rPr>
              <a:t>Phương</a:t>
            </a:r>
            <a:r>
              <a:rPr lang="en-US" sz="2400" dirty="0">
                <a:solidFill>
                  <a:schemeClr val="tx1"/>
                </a:solidFill>
              </a:rPr>
              <a:t> </a:t>
            </a:r>
            <a:r>
              <a:rPr lang="en-US" sz="2400" dirty="0" err="1">
                <a:solidFill>
                  <a:schemeClr val="tx1"/>
                </a:solidFill>
              </a:rPr>
              <a:t>pháp</a:t>
            </a:r>
            <a:r>
              <a:rPr lang="en-US" sz="2400" dirty="0">
                <a:solidFill>
                  <a:schemeClr val="tx1"/>
                </a:solidFill>
              </a:rPr>
              <a:t> </a:t>
            </a:r>
            <a:r>
              <a:rPr lang="en-US" sz="2400" dirty="0" err="1">
                <a:solidFill>
                  <a:schemeClr val="tx1"/>
                </a:solidFill>
              </a:rPr>
              <a:t>tiến</a:t>
            </a:r>
            <a:r>
              <a:rPr lang="en-US" sz="2400" dirty="0">
                <a:solidFill>
                  <a:schemeClr val="tx1"/>
                </a:solidFill>
              </a:rPr>
              <a:t> </a:t>
            </a:r>
            <a:r>
              <a:rPr lang="en-US" sz="2400" dirty="0" err="1">
                <a:solidFill>
                  <a:schemeClr val="tx1"/>
                </a:solidFill>
              </a:rPr>
              <a:t>hành</a:t>
            </a:r>
            <a:endParaRPr lang="en-US" sz="2400" dirty="0">
              <a:solidFill>
                <a:schemeClr val="tx1"/>
              </a:solidFill>
            </a:endParaRPr>
          </a:p>
          <a:p>
            <a:pPr algn="ctr" eaLnBrk="1" hangingPunct="1">
              <a:defRPr/>
            </a:pPr>
            <a:r>
              <a:rPr lang="en-US" sz="2400" dirty="0">
                <a:solidFill>
                  <a:schemeClr val="tx1"/>
                </a:solidFill>
              </a:rPr>
              <a:t> </a:t>
            </a:r>
            <a:r>
              <a:rPr lang="en-US" sz="2400" dirty="0" err="1">
                <a:solidFill>
                  <a:schemeClr val="tx1"/>
                </a:solidFill>
              </a:rPr>
              <a:t>chiến</a:t>
            </a:r>
            <a:r>
              <a:rPr lang="en-US" sz="2400" dirty="0">
                <a:solidFill>
                  <a:schemeClr val="tx1"/>
                </a:solidFill>
              </a:rPr>
              <a:t> </a:t>
            </a:r>
            <a:r>
              <a:rPr lang="en-US" sz="2400" dirty="0" err="1">
                <a:solidFill>
                  <a:schemeClr val="tx1"/>
                </a:solidFill>
              </a:rPr>
              <a:t>đấu</a:t>
            </a:r>
            <a:r>
              <a:rPr lang="en-US" sz="2400" dirty="0">
                <a:solidFill>
                  <a:schemeClr val="tx1"/>
                </a:solidFill>
              </a:rPr>
              <a:t> </a:t>
            </a:r>
            <a:endParaRPr lang="en-US" sz="2400" b="1" dirty="0">
              <a:solidFill>
                <a:schemeClr val="tx1"/>
              </a:solidFill>
            </a:endParaRPr>
          </a:p>
        </p:txBody>
      </p:sp>
      <p:sp>
        <p:nvSpPr>
          <p:cNvPr id="82963" name="Text Box 16">
            <a:extLst>
              <a:ext uri="{FF2B5EF4-FFF2-40B4-BE49-F238E27FC236}">
                <a16:creationId xmlns:a16="http://schemas.microsoft.com/office/drawing/2014/main" id="{58836A92-D6C9-4515-A06D-9D8B6024B030}"/>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40</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56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660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760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860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8309"/>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8309"/>
                  </p:tgtEl>
                </p:cond>
              </p:nextCondLst>
            </p:seq>
            <p:seq concurrent="1" nextAc="seek">
              <p:cTn id="34" restart="whenNotActive" fill="hold" evtFilter="cancelBubble" nodeType="interactiveSeq">
                <p:stCondLst>
                  <p:cond evt="onClick" delay="0">
                    <p:tgtEl>
                      <p:spTgt spid="98331"/>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98332"/>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98330"/>
                                        </p:tgtEl>
                                      </p:cBhvr>
                                    </p:animEffect>
                                    <p:set>
                                      <p:cBhvr>
                                        <p:cTn id="42" dur="1" fill="hold">
                                          <p:stCondLst>
                                            <p:cond delay="499"/>
                                          </p:stCondLst>
                                        </p:cTn>
                                        <p:tgtEl>
                                          <p:spTgt spid="98330"/>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98329"/>
                                        </p:tgtEl>
                                      </p:cBhvr>
                                    </p:animEffect>
                                    <p:set>
                                      <p:cBhvr>
                                        <p:cTn id="46" dur="1" fill="hold">
                                          <p:stCondLst>
                                            <p:cond delay="499"/>
                                          </p:stCondLst>
                                        </p:cTn>
                                        <p:tgtEl>
                                          <p:spTgt spid="98329"/>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98328"/>
                                        </p:tgtEl>
                                      </p:cBhvr>
                                    </p:animEffect>
                                    <p:set>
                                      <p:cBhvr>
                                        <p:cTn id="50" dur="1" fill="hold">
                                          <p:stCondLst>
                                            <p:cond delay="499"/>
                                          </p:stCondLst>
                                        </p:cTn>
                                        <p:tgtEl>
                                          <p:spTgt spid="98328"/>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98327"/>
                                        </p:tgtEl>
                                      </p:cBhvr>
                                    </p:animEffect>
                                    <p:set>
                                      <p:cBhvr>
                                        <p:cTn id="54" dur="1" fill="hold">
                                          <p:stCondLst>
                                            <p:cond delay="499"/>
                                          </p:stCondLst>
                                        </p:cTn>
                                        <p:tgtEl>
                                          <p:spTgt spid="98327"/>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98326"/>
                                        </p:tgtEl>
                                      </p:cBhvr>
                                    </p:animEffect>
                                    <p:set>
                                      <p:cBhvr>
                                        <p:cTn id="58" dur="1" fill="hold">
                                          <p:stCondLst>
                                            <p:cond delay="499"/>
                                          </p:stCondLst>
                                        </p:cTn>
                                        <p:tgtEl>
                                          <p:spTgt spid="98326"/>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98325"/>
                                        </p:tgtEl>
                                      </p:cBhvr>
                                    </p:animEffect>
                                    <p:set>
                                      <p:cBhvr>
                                        <p:cTn id="62" dur="1" fill="hold">
                                          <p:stCondLst>
                                            <p:cond delay="499"/>
                                          </p:stCondLst>
                                        </p:cTn>
                                        <p:tgtEl>
                                          <p:spTgt spid="98325"/>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98323"/>
                                        </p:tgtEl>
                                      </p:cBhvr>
                                    </p:animEffect>
                                    <p:set>
                                      <p:cBhvr>
                                        <p:cTn id="66" dur="1" fill="hold">
                                          <p:stCondLst>
                                            <p:cond delay="499"/>
                                          </p:stCondLst>
                                        </p:cTn>
                                        <p:tgtEl>
                                          <p:spTgt spid="9832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98306"/>
                                        </p:tgtEl>
                                      </p:cBhvr>
                                    </p:animEffect>
                                    <p:set>
                                      <p:cBhvr>
                                        <p:cTn id="70" dur="1" fill="hold">
                                          <p:stCondLst>
                                            <p:cond delay="499"/>
                                          </p:stCondLst>
                                        </p:cTn>
                                        <p:tgtEl>
                                          <p:spTgt spid="98306"/>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8331"/>
                  </p:tgtEl>
                </p:cond>
              </p:nextCondLst>
            </p:seq>
          </p:childTnLst>
        </p:cTn>
      </p:par>
    </p:tnLst>
    <p:bldLst>
      <p:bldP spid="98306" grpId="0" animBg="1"/>
      <p:bldP spid="65540" grpId="0"/>
      <p:bldP spid="65541" grpId="0" animBg="1"/>
      <p:bldP spid="65541" grpId="1" animBg="1"/>
      <p:bldP spid="65546" grpId="0" animBg="1"/>
      <p:bldP spid="98323" grpId="0" animBg="1"/>
      <p:bldP spid="98325" grpId="0" animBg="1"/>
      <p:bldP spid="98326" grpId="0" animBg="1"/>
      <p:bldP spid="98327" grpId="0" animBg="1"/>
      <p:bldP spid="98328" grpId="0" animBg="1"/>
      <p:bldP spid="98329" grpId="0" animBg="1"/>
      <p:bldP spid="98330" grpId="0" animBg="1"/>
      <p:bldP spid="98332" grpId="0" animBg="1"/>
      <p:bldP spid="27" grpId="0" animBg="1"/>
      <p:bldP spid="28"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Oval 2">
            <a:extLst>
              <a:ext uri="{FF2B5EF4-FFF2-40B4-BE49-F238E27FC236}">
                <a16:creationId xmlns:a16="http://schemas.microsoft.com/office/drawing/2014/main" id="{5DDE2940-BE45-4E4C-B848-6FDCDF71CE40}"/>
              </a:ext>
            </a:extLst>
          </p:cNvPr>
          <p:cNvSpPr>
            <a:spLocks noChangeArrowheads="1"/>
          </p:cNvSpPr>
          <p:nvPr/>
        </p:nvSpPr>
        <p:spPr bwMode="auto">
          <a:xfrm>
            <a:off x="460375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99333" name="Picture 15" descr="people008">
            <a:extLst>
              <a:ext uri="{FF2B5EF4-FFF2-40B4-BE49-F238E27FC236}">
                <a16:creationId xmlns:a16="http://schemas.microsoft.com/office/drawing/2014/main" id="{2309AAF1-C5CA-46D6-A4DE-4E1B17680412}"/>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986D22F7-964E-4474-B3A8-3E957D89F6E0}"/>
              </a:ext>
            </a:extLst>
          </p:cNvPr>
          <p:cNvSpPr txBox="1">
            <a:spLocks noChangeArrowheads="1"/>
          </p:cNvSpPr>
          <p:nvPr/>
        </p:nvSpPr>
        <p:spPr bwMode="auto">
          <a:xfrm>
            <a:off x="1438275" y="1193800"/>
            <a:ext cx="7578725"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100" i="1"/>
              <a:t>“Tiến hành CTND, thực hiện toàn dân đánh giặc, đánh giặc toàn diện trên tất cả các mặt trận quân sự, chính trị, kinh tế, văn hóa, ngoại giao…”</a:t>
            </a:r>
            <a:r>
              <a:rPr lang="en-US" altLang="en-US" sz="2100"/>
              <a:t>, đó là nội dung chỉ đạo của Đảng ta về:</a:t>
            </a:r>
          </a:p>
        </p:txBody>
      </p:sp>
      <p:sp>
        <p:nvSpPr>
          <p:cNvPr id="65541" name="AutoShape 5">
            <a:extLst>
              <a:ext uri="{FF2B5EF4-FFF2-40B4-BE49-F238E27FC236}">
                <a16:creationId xmlns:a16="http://schemas.microsoft.com/office/drawing/2014/main" id="{74C95238-4C37-4F9D-B5C9-25670C5826E8}"/>
              </a:ext>
            </a:extLst>
          </p:cNvPr>
          <p:cNvSpPr>
            <a:spLocks noChangeArrowheads="1"/>
          </p:cNvSpPr>
          <p:nvPr/>
        </p:nvSpPr>
        <p:spPr bwMode="auto">
          <a:xfrm>
            <a:off x="4724400" y="23622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B. </a:t>
            </a:r>
            <a:r>
              <a:rPr lang="en-US" sz="2400" dirty="0" err="1">
                <a:latin typeface="Arial" charset="0"/>
              </a:rPr>
              <a:t>Phương</a:t>
            </a:r>
            <a:r>
              <a:rPr lang="en-US" sz="2400" dirty="0">
                <a:latin typeface="Arial" charset="0"/>
              </a:rPr>
              <a:t> </a:t>
            </a:r>
            <a:r>
              <a:rPr lang="en-US" sz="2400" dirty="0" err="1">
                <a:latin typeface="Arial" charset="0"/>
              </a:rPr>
              <a:t>châm</a:t>
            </a:r>
            <a:r>
              <a:rPr lang="en-US" sz="2400" dirty="0">
                <a:latin typeface="Arial" charset="0"/>
              </a:rPr>
              <a:t> </a:t>
            </a:r>
          </a:p>
          <a:p>
            <a:pPr algn="ctr">
              <a:defRPr/>
            </a:pPr>
            <a:r>
              <a:rPr lang="en-US" sz="2400" dirty="0" err="1">
                <a:latin typeface="Arial" charset="0"/>
              </a:rPr>
              <a:t>tiến</a:t>
            </a:r>
            <a:r>
              <a:rPr lang="en-US" sz="2400" dirty="0">
                <a:latin typeface="Arial" charset="0"/>
              </a:rPr>
              <a:t> </a:t>
            </a:r>
            <a:r>
              <a:rPr lang="en-US" sz="2400" dirty="0" err="1">
                <a:latin typeface="Arial" charset="0"/>
              </a:rPr>
              <a:t>hành</a:t>
            </a:r>
            <a:r>
              <a:rPr lang="en-US" sz="2400" dirty="0">
                <a:latin typeface="Arial" charset="0"/>
              </a:rPr>
              <a:t> </a:t>
            </a:r>
            <a:r>
              <a:rPr lang="en-US" sz="2400" dirty="0" err="1">
                <a:latin typeface="Arial" charset="0"/>
              </a:rPr>
              <a:t>chiến</a:t>
            </a:r>
            <a:r>
              <a:rPr lang="en-US" sz="2400" dirty="0">
                <a:latin typeface="Arial" charset="0"/>
              </a:rPr>
              <a:t> </a:t>
            </a:r>
            <a:r>
              <a:rPr lang="en-US" sz="2400" dirty="0" err="1">
                <a:latin typeface="Arial" charset="0"/>
              </a:rPr>
              <a:t>tranh</a:t>
            </a:r>
            <a:endParaRPr lang="en-US" sz="2400" dirty="0">
              <a:latin typeface="Arial" charset="0"/>
            </a:endParaRPr>
          </a:p>
        </p:txBody>
      </p:sp>
      <p:sp>
        <p:nvSpPr>
          <p:cNvPr id="65549" name="AutoShape 13">
            <a:extLst>
              <a:ext uri="{FF2B5EF4-FFF2-40B4-BE49-F238E27FC236}">
                <a16:creationId xmlns:a16="http://schemas.microsoft.com/office/drawing/2014/main" id="{9AF97930-E8E7-46A1-AA08-64B44435E1B3}"/>
              </a:ext>
            </a:extLst>
          </p:cNvPr>
          <p:cNvSpPr>
            <a:spLocks noChangeArrowheads="1"/>
          </p:cNvSpPr>
          <p:nvPr/>
        </p:nvSpPr>
        <p:spPr bwMode="auto">
          <a:xfrm>
            <a:off x="228600" y="23622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A. </a:t>
            </a:r>
            <a:r>
              <a:rPr lang="en-US" sz="2400" dirty="0" err="1">
                <a:latin typeface="Arial" charset="0"/>
              </a:rPr>
              <a:t>Phương</a:t>
            </a:r>
            <a:r>
              <a:rPr lang="en-US" sz="2400" dirty="0">
                <a:latin typeface="Arial" charset="0"/>
              </a:rPr>
              <a:t> </a:t>
            </a:r>
            <a:r>
              <a:rPr lang="en-US" sz="2400" dirty="0" err="1">
                <a:latin typeface="Arial" charset="0"/>
              </a:rPr>
              <a:t>pháp</a:t>
            </a:r>
            <a:r>
              <a:rPr lang="en-US" sz="2400" dirty="0">
                <a:latin typeface="Arial" charset="0"/>
              </a:rPr>
              <a:t> </a:t>
            </a:r>
          </a:p>
          <a:p>
            <a:pPr algn="ctr" eaLnBrk="1" hangingPunct="1">
              <a:defRPr/>
            </a:pPr>
            <a:r>
              <a:rPr lang="en-US" sz="2400" dirty="0" err="1">
                <a:latin typeface="Arial" charset="0"/>
              </a:rPr>
              <a:t>tiến</a:t>
            </a:r>
            <a:r>
              <a:rPr lang="en-US" sz="2400" dirty="0">
                <a:latin typeface="Arial" charset="0"/>
              </a:rPr>
              <a:t> </a:t>
            </a:r>
            <a:r>
              <a:rPr lang="en-US" sz="2400" dirty="0" err="1">
                <a:latin typeface="Arial" charset="0"/>
              </a:rPr>
              <a:t>hành</a:t>
            </a:r>
            <a:r>
              <a:rPr lang="en-US" sz="2400" dirty="0">
                <a:latin typeface="Arial" charset="0"/>
              </a:rPr>
              <a:t> </a:t>
            </a:r>
            <a:r>
              <a:rPr lang="en-US" sz="2400" dirty="0" err="1">
                <a:latin typeface="Arial" charset="0"/>
              </a:rPr>
              <a:t>chiến</a:t>
            </a:r>
            <a:r>
              <a:rPr lang="en-US" sz="2400" dirty="0">
                <a:latin typeface="Arial" charset="0"/>
              </a:rPr>
              <a:t> </a:t>
            </a:r>
            <a:r>
              <a:rPr lang="en-US" sz="2400" dirty="0" err="1">
                <a:latin typeface="Arial" charset="0"/>
              </a:rPr>
              <a:t>tranh</a:t>
            </a:r>
            <a:endParaRPr lang="en-US" sz="2800" b="1" dirty="0">
              <a:latin typeface="Times New Roman" pitchFamily="18" charset="0"/>
              <a:cs typeface="Times New Roman" pitchFamily="18" charset="0"/>
            </a:endParaRPr>
          </a:p>
        </p:txBody>
      </p:sp>
      <p:sp>
        <p:nvSpPr>
          <p:cNvPr id="99347" name="Oval 19">
            <a:extLst>
              <a:ext uri="{FF2B5EF4-FFF2-40B4-BE49-F238E27FC236}">
                <a16:creationId xmlns:a16="http://schemas.microsoft.com/office/drawing/2014/main" id="{8786C66A-747D-4841-AE7D-8F6F629E08FD}"/>
              </a:ext>
            </a:extLst>
          </p:cNvPr>
          <p:cNvSpPr>
            <a:spLocks noChangeArrowheads="1"/>
          </p:cNvSpPr>
          <p:nvPr/>
        </p:nvSpPr>
        <p:spPr bwMode="auto">
          <a:xfrm>
            <a:off x="460375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85000" name="Picture 20" descr="ani32">
            <a:hlinkClick r:id="rId7" action="ppaction://hlinksldjump"/>
            <a:extLst>
              <a:ext uri="{FF2B5EF4-FFF2-40B4-BE49-F238E27FC236}">
                <a16:creationId xmlns:a16="http://schemas.microsoft.com/office/drawing/2014/main" id="{458EE674-279F-435E-BABA-A54619245A39}"/>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01000" y="60769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9" name="Oval 21">
            <a:extLst>
              <a:ext uri="{FF2B5EF4-FFF2-40B4-BE49-F238E27FC236}">
                <a16:creationId xmlns:a16="http://schemas.microsoft.com/office/drawing/2014/main" id="{3FFF3574-343E-4C01-899A-791F763EAC24}"/>
              </a:ext>
            </a:extLst>
          </p:cNvPr>
          <p:cNvSpPr>
            <a:spLocks noChangeArrowheads="1"/>
          </p:cNvSpPr>
          <p:nvPr/>
        </p:nvSpPr>
        <p:spPr bwMode="auto">
          <a:xfrm>
            <a:off x="460375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99350" name="Oval 22">
            <a:extLst>
              <a:ext uri="{FF2B5EF4-FFF2-40B4-BE49-F238E27FC236}">
                <a16:creationId xmlns:a16="http://schemas.microsoft.com/office/drawing/2014/main" id="{486ABD26-A847-4076-8E1F-E1FEC40BD9AC}"/>
              </a:ext>
            </a:extLst>
          </p:cNvPr>
          <p:cNvSpPr>
            <a:spLocks noChangeArrowheads="1"/>
          </p:cNvSpPr>
          <p:nvPr/>
        </p:nvSpPr>
        <p:spPr bwMode="auto">
          <a:xfrm>
            <a:off x="460375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99351" name="Oval 23">
            <a:extLst>
              <a:ext uri="{FF2B5EF4-FFF2-40B4-BE49-F238E27FC236}">
                <a16:creationId xmlns:a16="http://schemas.microsoft.com/office/drawing/2014/main" id="{14E64D39-D2AD-466F-88A2-4EF85301677E}"/>
              </a:ext>
            </a:extLst>
          </p:cNvPr>
          <p:cNvSpPr>
            <a:spLocks noChangeArrowheads="1"/>
          </p:cNvSpPr>
          <p:nvPr/>
        </p:nvSpPr>
        <p:spPr bwMode="auto">
          <a:xfrm>
            <a:off x="460375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99352" name="Oval 24">
            <a:extLst>
              <a:ext uri="{FF2B5EF4-FFF2-40B4-BE49-F238E27FC236}">
                <a16:creationId xmlns:a16="http://schemas.microsoft.com/office/drawing/2014/main" id="{4B274BB3-1278-4EB8-B1E9-4587880F81B7}"/>
              </a:ext>
            </a:extLst>
          </p:cNvPr>
          <p:cNvSpPr>
            <a:spLocks noChangeArrowheads="1"/>
          </p:cNvSpPr>
          <p:nvPr/>
        </p:nvSpPr>
        <p:spPr bwMode="auto">
          <a:xfrm>
            <a:off x="460375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99353" name="Oval 25">
            <a:extLst>
              <a:ext uri="{FF2B5EF4-FFF2-40B4-BE49-F238E27FC236}">
                <a16:creationId xmlns:a16="http://schemas.microsoft.com/office/drawing/2014/main" id="{AA0BB201-44C9-4DD2-84EE-066762936881}"/>
              </a:ext>
            </a:extLst>
          </p:cNvPr>
          <p:cNvSpPr>
            <a:spLocks noChangeArrowheads="1"/>
          </p:cNvSpPr>
          <p:nvPr/>
        </p:nvSpPr>
        <p:spPr bwMode="auto">
          <a:xfrm>
            <a:off x="46101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99354" name="Oval 26">
            <a:extLst>
              <a:ext uri="{FF2B5EF4-FFF2-40B4-BE49-F238E27FC236}">
                <a16:creationId xmlns:a16="http://schemas.microsoft.com/office/drawing/2014/main" id="{5E3C483D-003F-40B5-A84E-F89D875507FD}"/>
              </a:ext>
            </a:extLst>
          </p:cNvPr>
          <p:cNvSpPr>
            <a:spLocks noChangeArrowheads="1"/>
          </p:cNvSpPr>
          <p:nvPr/>
        </p:nvSpPr>
        <p:spPr bwMode="auto">
          <a:xfrm>
            <a:off x="460375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99355" name="Text Box 27">
            <a:extLst>
              <a:ext uri="{FF2B5EF4-FFF2-40B4-BE49-F238E27FC236}">
                <a16:creationId xmlns:a16="http://schemas.microsoft.com/office/drawing/2014/main" id="{07018D51-8CDB-46A3-B047-F1DEB9E1A959}"/>
              </a:ext>
            </a:extLst>
          </p:cNvPr>
          <p:cNvSpPr txBox="1">
            <a:spLocks noChangeArrowheads="1"/>
          </p:cNvSpPr>
          <p:nvPr/>
        </p:nvSpPr>
        <p:spPr bwMode="auto">
          <a:xfrm>
            <a:off x="3327400" y="61864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99356" name="Text Box 28">
            <a:extLst>
              <a:ext uri="{FF2B5EF4-FFF2-40B4-BE49-F238E27FC236}">
                <a16:creationId xmlns:a16="http://schemas.microsoft.com/office/drawing/2014/main" id="{E4EC8F42-6F8B-4C61-8E77-4DC530E81A01}"/>
              </a:ext>
            </a:extLst>
          </p:cNvPr>
          <p:cNvSpPr txBox="1">
            <a:spLocks noChangeArrowheads="1"/>
          </p:cNvSpPr>
          <p:nvPr/>
        </p:nvSpPr>
        <p:spPr bwMode="auto">
          <a:xfrm>
            <a:off x="4343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6" name="AutoShape 13">
            <a:extLst>
              <a:ext uri="{FF2B5EF4-FFF2-40B4-BE49-F238E27FC236}">
                <a16:creationId xmlns:a16="http://schemas.microsoft.com/office/drawing/2014/main" id="{0D409C0E-9C08-4418-8DED-53E295F75C21}"/>
              </a:ext>
            </a:extLst>
          </p:cNvPr>
          <p:cNvSpPr>
            <a:spLocks noChangeArrowheads="1"/>
          </p:cNvSpPr>
          <p:nvPr/>
        </p:nvSpPr>
        <p:spPr bwMode="auto">
          <a:xfrm>
            <a:off x="4724400" y="4191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Phương</a:t>
            </a:r>
            <a:r>
              <a:rPr lang="en-US" sz="2400" dirty="0">
                <a:latin typeface="Arial" charset="0"/>
              </a:rPr>
              <a:t> </a:t>
            </a:r>
            <a:r>
              <a:rPr lang="en-US" sz="2400" dirty="0" err="1">
                <a:latin typeface="Arial" charset="0"/>
              </a:rPr>
              <a:t>án</a:t>
            </a:r>
            <a:r>
              <a:rPr lang="en-US" sz="2400" dirty="0">
                <a:latin typeface="Arial" charset="0"/>
              </a:rPr>
              <a:t> </a:t>
            </a:r>
          </a:p>
          <a:p>
            <a:pPr algn="ctr">
              <a:defRPr/>
            </a:pPr>
            <a:r>
              <a:rPr lang="en-US" sz="2400" dirty="0" err="1">
                <a:latin typeface="Arial" charset="0"/>
              </a:rPr>
              <a:t>tiến</a:t>
            </a:r>
            <a:r>
              <a:rPr lang="en-US" sz="2400" dirty="0">
                <a:latin typeface="Arial" charset="0"/>
              </a:rPr>
              <a:t> </a:t>
            </a:r>
            <a:r>
              <a:rPr lang="en-US" sz="2400" dirty="0" err="1">
                <a:latin typeface="Arial" charset="0"/>
              </a:rPr>
              <a:t>hành</a:t>
            </a:r>
            <a:r>
              <a:rPr lang="en-US" sz="2400" dirty="0">
                <a:latin typeface="Arial" charset="0"/>
              </a:rPr>
              <a:t> </a:t>
            </a:r>
            <a:r>
              <a:rPr lang="en-US" sz="2400" dirty="0" err="1">
                <a:latin typeface="Arial" charset="0"/>
              </a:rPr>
              <a:t>chiến</a:t>
            </a:r>
            <a:r>
              <a:rPr lang="en-US" sz="2400" dirty="0">
                <a:latin typeface="Arial" charset="0"/>
              </a:rPr>
              <a:t> </a:t>
            </a:r>
            <a:r>
              <a:rPr lang="en-US" sz="2400" dirty="0" err="1">
                <a:latin typeface="Arial" charset="0"/>
              </a:rPr>
              <a:t>tranh</a:t>
            </a:r>
            <a:endParaRPr lang="vi-VN" sz="2400" b="1" dirty="0">
              <a:latin typeface="Arial" charset="0"/>
            </a:endParaRPr>
          </a:p>
        </p:txBody>
      </p:sp>
      <p:sp>
        <p:nvSpPr>
          <p:cNvPr id="27" name="AutoShape 13">
            <a:extLst>
              <a:ext uri="{FF2B5EF4-FFF2-40B4-BE49-F238E27FC236}">
                <a16:creationId xmlns:a16="http://schemas.microsoft.com/office/drawing/2014/main" id="{D6AA641C-2F39-4A67-BE04-EE5D2E2F4D75}"/>
              </a:ext>
            </a:extLst>
          </p:cNvPr>
          <p:cNvSpPr>
            <a:spLocks noChangeArrowheads="1"/>
          </p:cNvSpPr>
          <p:nvPr/>
        </p:nvSpPr>
        <p:spPr bwMode="auto">
          <a:xfrm>
            <a:off x="228600" y="4191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C. </a:t>
            </a:r>
            <a:r>
              <a:rPr lang="en-US" sz="2400" dirty="0" err="1">
                <a:latin typeface="Arial" charset="0"/>
              </a:rPr>
              <a:t>Phương</a:t>
            </a:r>
            <a:r>
              <a:rPr lang="en-US" sz="2400" dirty="0">
                <a:latin typeface="Arial" charset="0"/>
              </a:rPr>
              <a:t> </a:t>
            </a:r>
            <a:r>
              <a:rPr lang="en-US" sz="2400" dirty="0" err="1">
                <a:latin typeface="Arial" charset="0"/>
              </a:rPr>
              <a:t>thức</a:t>
            </a:r>
            <a:r>
              <a:rPr lang="en-US" sz="2400" dirty="0">
                <a:latin typeface="Arial" charset="0"/>
              </a:rPr>
              <a:t> </a:t>
            </a:r>
          </a:p>
          <a:p>
            <a:pPr algn="ctr" eaLnBrk="1" hangingPunct="1">
              <a:defRPr/>
            </a:pPr>
            <a:r>
              <a:rPr lang="en-US" sz="2400" dirty="0" err="1">
                <a:latin typeface="Arial" charset="0"/>
              </a:rPr>
              <a:t>tiến</a:t>
            </a:r>
            <a:r>
              <a:rPr lang="en-US" sz="2400" dirty="0">
                <a:latin typeface="Arial" charset="0"/>
              </a:rPr>
              <a:t> </a:t>
            </a:r>
            <a:r>
              <a:rPr lang="en-US" sz="2400" dirty="0" err="1">
                <a:latin typeface="Arial" charset="0"/>
              </a:rPr>
              <a:t>hành</a:t>
            </a:r>
            <a:r>
              <a:rPr lang="en-US" sz="2400" dirty="0">
                <a:latin typeface="Arial" charset="0"/>
              </a:rPr>
              <a:t> </a:t>
            </a:r>
            <a:r>
              <a:rPr lang="en-US" sz="2400" dirty="0" err="1">
                <a:latin typeface="Arial" charset="0"/>
              </a:rPr>
              <a:t>chiến</a:t>
            </a:r>
            <a:r>
              <a:rPr lang="en-US" sz="2400" dirty="0">
                <a:latin typeface="Arial" charset="0"/>
              </a:rPr>
              <a:t> </a:t>
            </a:r>
            <a:r>
              <a:rPr lang="en-US" sz="2400" dirty="0" err="1">
                <a:latin typeface="Arial" charset="0"/>
              </a:rPr>
              <a:t>tranh</a:t>
            </a:r>
            <a:endParaRPr lang="en-US" sz="2800" b="1" dirty="0">
              <a:latin typeface="Times New Roman" pitchFamily="18" charset="0"/>
              <a:cs typeface="Times New Roman" pitchFamily="18" charset="0"/>
            </a:endParaRPr>
          </a:p>
        </p:txBody>
      </p:sp>
      <p:sp>
        <p:nvSpPr>
          <p:cNvPr id="85011" name="Text Box 16">
            <a:extLst>
              <a:ext uri="{FF2B5EF4-FFF2-40B4-BE49-F238E27FC236}">
                <a16:creationId xmlns:a16="http://schemas.microsoft.com/office/drawing/2014/main" id="{6819EF0A-495B-4A41-B890-998576723917}"/>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41</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58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680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780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880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933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9333"/>
                  </p:tgtEl>
                </p:cond>
              </p:nextCondLst>
            </p:seq>
            <p:seq concurrent="1" nextAc="seek">
              <p:cTn id="34" restart="whenNotActive" fill="hold" evtFilter="cancelBubble" nodeType="interactiveSeq">
                <p:stCondLst>
                  <p:cond evt="onClick" delay="0">
                    <p:tgtEl>
                      <p:spTgt spid="9935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9935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99354"/>
                                        </p:tgtEl>
                                      </p:cBhvr>
                                    </p:animEffect>
                                    <p:set>
                                      <p:cBhvr>
                                        <p:cTn id="42" dur="1" fill="hold">
                                          <p:stCondLst>
                                            <p:cond delay="499"/>
                                          </p:stCondLst>
                                        </p:cTn>
                                        <p:tgtEl>
                                          <p:spTgt spid="9935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99353"/>
                                        </p:tgtEl>
                                      </p:cBhvr>
                                    </p:animEffect>
                                    <p:set>
                                      <p:cBhvr>
                                        <p:cTn id="46" dur="1" fill="hold">
                                          <p:stCondLst>
                                            <p:cond delay="499"/>
                                          </p:stCondLst>
                                        </p:cTn>
                                        <p:tgtEl>
                                          <p:spTgt spid="9935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99352"/>
                                        </p:tgtEl>
                                      </p:cBhvr>
                                    </p:animEffect>
                                    <p:set>
                                      <p:cBhvr>
                                        <p:cTn id="50" dur="1" fill="hold">
                                          <p:stCondLst>
                                            <p:cond delay="499"/>
                                          </p:stCondLst>
                                        </p:cTn>
                                        <p:tgtEl>
                                          <p:spTgt spid="9935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99351"/>
                                        </p:tgtEl>
                                      </p:cBhvr>
                                    </p:animEffect>
                                    <p:set>
                                      <p:cBhvr>
                                        <p:cTn id="54" dur="1" fill="hold">
                                          <p:stCondLst>
                                            <p:cond delay="499"/>
                                          </p:stCondLst>
                                        </p:cTn>
                                        <p:tgtEl>
                                          <p:spTgt spid="9935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99350"/>
                                        </p:tgtEl>
                                      </p:cBhvr>
                                    </p:animEffect>
                                    <p:set>
                                      <p:cBhvr>
                                        <p:cTn id="58" dur="1" fill="hold">
                                          <p:stCondLst>
                                            <p:cond delay="499"/>
                                          </p:stCondLst>
                                        </p:cTn>
                                        <p:tgtEl>
                                          <p:spTgt spid="9935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99349"/>
                                        </p:tgtEl>
                                      </p:cBhvr>
                                    </p:animEffect>
                                    <p:set>
                                      <p:cBhvr>
                                        <p:cTn id="62" dur="1" fill="hold">
                                          <p:stCondLst>
                                            <p:cond delay="499"/>
                                          </p:stCondLst>
                                        </p:cTn>
                                        <p:tgtEl>
                                          <p:spTgt spid="9934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99347"/>
                                        </p:tgtEl>
                                      </p:cBhvr>
                                    </p:animEffect>
                                    <p:set>
                                      <p:cBhvr>
                                        <p:cTn id="66" dur="1" fill="hold">
                                          <p:stCondLst>
                                            <p:cond delay="499"/>
                                          </p:stCondLst>
                                        </p:cTn>
                                        <p:tgtEl>
                                          <p:spTgt spid="9934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99330"/>
                                        </p:tgtEl>
                                      </p:cBhvr>
                                    </p:animEffect>
                                    <p:set>
                                      <p:cBhvr>
                                        <p:cTn id="70" dur="1" fill="hold">
                                          <p:stCondLst>
                                            <p:cond delay="499"/>
                                          </p:stCondLst>
                                        </p:cTn>
                                        <p:tgtEl>
                                          <p:spTgt spid="9933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9355"/>
                  </p:tgtEl>
                </p:cond>
              </p:nextCondLst>
            </p:seq>
          </p:childTnLst>
        </p:cTn>
      </p:par>
    </p:tnLst>
    <p:bldLst>
      <p:bldP spid="99330" grpId="0" animBg="1"/>
      <p:bldP spid="65540" grpId="0"/>
      <p:bldP spid="65541" grpId="0" animBg="1"/>
      <p:bldP spid="65541" grpId="1" animBg="1"/>
      <p:bldP spid="65549" grpId="0" animBg="1"/>
      <p:bldP spid="99347" grpId="0" animBg="1"/>
      <p:bldP spid="99349" grpId="0" animBg="1"/>
      <p:bldP spid="99350" grpId="0" animBg="1"/>
      <p:bldP spid="99351" grpId="0" animBg="1"/>
      <p:bldP spid="99352" grpId="0" animBg="1"/>
      <p:bldP spid="99353" grpId="0" animBg="1"/>
      <p:bldP spid="99354" grpId="0" animBg="1"/>
      <p:bldP spid="99356" grpId="0" animBg="1"/>
      <p:bldP spid="26" grpId="0" animBg="1"/>
      <p:bldP spid="27"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Oval 2">
            <a:extLst>
              <a:ext uri="{FF2B5EF4-FFF2-40B4-BE49-F238E27FC236}">
                <a16:creationId xmlns:a16="http://schemas.microsoft.com/office/drawing/2014/main" id="{BDE61BF8-BB73-450E-9854-1A1520A36ACD}"/>
              </a:ext>
            </a:extLst>
          </p:cNvPr>
          <p:cNvSpPr>
            <a:spLocks noChangeArrowheads="1"/>
          </p:cNvSpPr>
          <p:nvPr/>
        </p:nvSpPr>
        <p:spPr bwMode="auto">
          <a:xfrm>
            <a:off x="49863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0357" name="Picture 15" descr="people008">
            <a:extLst>
              <a:ext uri="{FF2B5EF4-FFF2-40B4-BE49-F238E27FC236}">
                <a16:creationId xmlns:a16="http://schemas.microsoft.com/office/drawing/2014/main" id="{DD18EF1E-B16A-4011-9E40-EC3EB7D7E59D}"/>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5CD06A51-9361-4C4A-B53C-6E3CB17E106B}"/>
              </a:ext>
            </a:extLst>
          </p:cNvPr>
          <p:cNvSpPr txBox="1">
            <a:spLocks noChangeArrowheads="1"/>
          </p:cNvSpPr>
          <p:nvPr/>
        </p:nvSpPr>
        <p:spPr bwMode="auto">
          <a:xfrm>
            <a:off x="1524000" y="1333500"/>
            <a:ext cx="7239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a:t>
            </a:r>
            <a:r>
              <a:rPr lang="en-US" altLang="en-US" sz="2400" i="1"/>
              <a:t>Xác định đúng kẻ thù, đúng đối tượng tác chiến”</a:t>
            </a:r>
          </a:p>
          <a:p>
            <a:pPr algn="ctr" eaLnBrk="1" hangingPunct="1"/>
            <a:r>
              <a:rPr lang="en-US" altLang="en-US" sz="2400"/>
              <a:t>là nội dung của:</a:t>
            </a:r>
            <a:endParaRPr lang="en-US" altLang="en-US" sz="2400" b="1" i="1"/>
          </a:p>
        </p:txBody>
      </p:sp>
      <p:sp>
        <p:nvSpPr>
          <p:cNvPr id="65541" name="AutoShape 5">
            <a:extLst>
              <a:ext uri="{FF2B5EF4-FFF2-40B4-BE49-F238E27FC236}">
                <a16:creationId xmlns:a16="http://schemas.microsoft.com/office/drawing/2014/main" id="{080C7338-8BA5-4C8F-A472-29132B5EF093}"/>
              </a:ext>
            </a:extLst>
          </p:cNvPr>
          <p:cNvSpPr>
            <a:spLocks noChangeArrowheads="1"/>
          </p:cNvSpPr>
          <p:nvPr/>
        </p:nvSpPr>
        <p:spPr bwMode="auto">
          <a:xfrm>
            <a:off x="4724400" y="2430463"/>
            <a:ext cx="4191000" cy="1295400"/>
          </a:xfrm>
          <a:prstGeom prst="flowChartTerminator">
            <a:avLst/>
          </a:prstGeom>
          <a:solidFill>
            <a:schemeClr val="accent2">
              <a:lumMod val="40000"/>
              <a:lumOff val="60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B. </a:t>
            </a:r>
            <a:r>
              <a:rPr lang="en-US" sz="2400" dirty="0" err="1">
                <a:solidFill>
                  <a:schemeClr val="tx1"/>
                </a:solidFill>
              </a:rPr>
              <a:t>Chiến</a:t>
            </a:r>
            <a:r>
              <a:rPr lang="en-US" sz="2400" dirty="0">
                <a:solidFill>
                  <a:schemeClr val="tx1"/>
                </a:solidFill>
              </a:rPr>
              <a:t> </a:t>
            </a:r>
            <a:r>
              <a:rPr lang="en-US" sz="2400" dirty="0" err="1">
                <a:solidFill>
                  <a:schemeClr val="tx1"/>
                </a:solidFill>
              </a:rPr>
              <a:t>lược</a:t>
            </a:r>
            <a:r>
              <a:rPr lang="en-US" sz="2400" dirty="0">
                <a:solidFill>
                  <a:schemeClr val="tx1"/>
                </a:solidFill>
              </a:rPr>
              <a:t> </a:t>
            </a:r>
            <a:r>
              <a:rPr lang="en-US" sz="2400" dirty="0" err="1">
                <a:solidFill>
                  <a:schemeClr val="tx1"/>
                </a:solidFill>
              </a:rPr>
              <a:t>quân</a:t>
            </a:r>
            <a:r>
              <a:rPr lang="en-US" sz="2400" dirty="0">
                <a:solidFill>
                  <a:schemeClr val="tx1"/>
                </a:solidFill>
              </a:rPr>
              <a:t> </a:t>
            </a:r>
            <a:r>
              <a:rPr lang="en-US" sz="2400" dirty="0" err="1">
                <a:solidFill>
                  <a:schemeClr val="tx1"/>
                </a:solidFill>
              </a:rPr>
              <a:t>sự</a:t>
            </a:r>
            <a:endParaRPr lang="en-US" sz="2400" dirty="0">
              <a:solidFill>
                <a:schemeClr val="tx1"/>
              </a:solidFill>
            </a:endParaRPr>
          </a:p>
        </p:txBody>
      </p:sp>
      <p:sp>
        <p:nvSpPr>
          <p:cNvPr id="65546" name="AutoShape 10">
            <a:extLst>
              <a:ext uri="{FF2B5EF4-FFF2-40B4-BE49-F238E27FC236}">
                <a16:creationId xmlns:a16="http://schemas.microsoft.com/office/drawing/2014/main" id="{7D42F87E-9F20-4F36-9D7C-D03AF06FF822}"/>
              </a:ext>
            </a:extLst>
          </p:cNvPr>
          <p:cNvSpPr>
            <a:spLocks noChangeArrowheads="1"/>
          </p:cNvSpPr>
          <p:nvPr/>
        </p:nvSpPr>
        <p:spPr bwMode="auto">
          <a:xfrm>
            <a:off x="228600" y="2362200"/>
            <a:ext cx="4191000" cy="1371600"/>
          </a:xfrm>
          <a:prstGeom prst="flowChartTerminator">
            <a:avLst/>
          </a:prstGeom>
          <a:solidFill>
            <a:schemeClr val="accent2">
              <a:lumMod val="40000"/>
              <a:lumOff val="60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400" dirty="0">
                <a:solidFill>
                  <a:schemeClr val="tx1"/>
                </a:solidFill>
              </a:rPr>
              <a:t> A. </a:t>
            </a:r>
            <a:r>
              <a:rPr lang="en-US" sz="2400" dirty="0" err="1">
                <a:solidFill>
                  <a:schemeClr val="tx1"/>
                </a:solidFill>
              </a:rPr>
              <a:t>Yêu</a:t>
            </a:r>
            <a:r>
              <a:rPr lang="en-US" sz="2400" dirty="0">
                <a:solidFill>
                  <a:schemeClr val="tx1"/>
                </a:solidFill>
              </a:rPr>
              <a:t> </a:t>
            </a:r>
            <a:r>
              <a:rPr lang="en-US" sz="2400" dirty="0" err="1">
                <a:solidFill>
                  <a:schemeClr val="tx1"/>
                </a:solidFill>
              </a:rPr>
              <a:t>cầu</a:t>
            </a:r>
            <a:r>
              <a:rPr lang="en-US" sz="2400" dirty="0">
                <a:solidFill>
                  <a:schemeClr val="tx1"/>
                </a:solidFill>
              </a:rPr>
              <a:t> </a:t>
            </a:r>
            <a:r>
              <a:rPr lang="en-US" sz="2400" dirty="0" err="1">
                <a:solidFill>
                  <a:schemeClr val="tx1"/>
                </a:solidFill>
              </a:rPr>
              <a:t>của</a:t>
            </a:r>
            <a:r>
              <a:rPr lang="en-US" sz="2400" dirty="0">
                <a:solidFill>
                  <a:schemeClr val="tx1"/>
                </a:solidFill>
              </a:rPr>
              <a:t> </a:t>
            </a:r>
          </a:p>
          <a:p>
            <a:pPr algn="ctr" eaLnBrk="1" hangingPunct="1">
              <a:defRPr/>
            </a:pPr>
            <a:r>
              <a:rPr lang="en-US" sz="2400" dirty="0" err="1">
                <a:solidFill>
                  <a:schemeClr val="tx1"/>
                </a:solidFill>
              </a:rPr>
              <a:t>chiến</a:t>
            </a:r>
            <a:r>
              <a:rPr lang="en-US" sz="2400" dirty="0">
                <a:solidFill>
                  <a:schemeClr val="tx1"/>
                </a:solidFill>
              </a:rPr>
              <a:t> </a:t>
            </a:r>
            <a:r>
              <a:rPr lang="en-US" sz="2400" dirty="0" err="1">
                <a:solidFill>
                  <a:schemeClr val="tx1"/>
                </a:solidFill>
              </a:rPr>
              <a:t>tranh</a:t>
            </a:r>
            <a:endParaRPr lang="en-US" sz="2400" b="1" dirty="0">
              <a:solidFill>
                <a:schemeClr val="tx1"/>
              </a:solidFill>
            </a:endParaRPr>
          </a:p>
        </p:txBody>
      </p:sp>
      <p:sp>
        <p:nvSpPr>
          <p:cNvPr id="100371" name="Oval 19">
            <a:extLst>
              <a:ext uri="{FF2B5EF4-FFF2-40B4-BE49-F238E27FC236}">
                <a16:creationId xmlns:a16="http://schemas.microsoft.com/office/drawing/2014/main" id="{E3484A09-BA38-4004-8710-1A486B543D90}"/>
              </a:ext>
            </a:extLst>
          </p:cNvPr>
          <p:cNvSpPr>
            <a:spLocks noChangeArrowheads="1"/>
          </p:cNvSpPr>
          <p:nvPr/>
        </p:nvSpPr>
        <p:spPr bwMode="auto">
          <a:xfrm>
            <a:off x="4983163"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87048" name="Picture 20" descr="ani32">
            <a:hlinkClick r:id="rId7" action="ppaction://hlinksldjump"/>
            <a:extLst>
              <a:ext uri="{FF2B5EF4-FFF2-40B4-BE49-F238E27FC236}">
                <a16:creationId xmlns:a16="http://schemas.microsoft.com/office/drawing/2014/main" id="{27421400-DF72-4EFA-83DD-1D12DB83ACBE}"/>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39100" y="60198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73" name="Oval 21">
            <a:extLst>
              <a:ext uri="{FF2B5EF4-FFF2-40B4-BE49-F238E27FC236}">
                <a16:creationId xmlns:a16="http://schemas.microsoft.com/office/drawing/2014/main" id="{B618C059-E04C-413A-BD5B-D2466C94DC5F}"/>
              </a:ext>
            </a:extLst>
          </p:cNvPr>
          <p:cNvSpPr>
            <a:spLocks noChangeArrowheads="1"/>
          </p:cNvSpPr>
          <p:nvPr/>
        </p:nvSpPr>
        <p:spPr bwMode="auto">
          <a:xfrm>
            <a:off x="49863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0374" name="Oval 22">
            <a:extLst>
              <a:ext uri="{FF2B5EF4-FFF2-40B4-BE49-F238E27FC236}">
                <a16:creationId xmlns:a16="http://schemas.microsoft.com/office/drawing/2014/main" id="{D0216518-9C52-4BDE-A6C6-AAAC917BBE6A}"/>
              </a:ext>
            </a:extLst>
          </p:cNvPr>
          <p:cNvSpPr>
            <a:spLocks noChangeArrowheads="1"/>
          </p:cNvSpPr>
          <p:nvPr/>
        </p:nvSpPr>
        <p:spPr bwMode="auto">
          <a:xfrm>
            <a:off x="49863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0375" name="Oval 23">
            <a:extLst>
              <a:ext uri="{FF2B5EF4-FFF2-40B4-BE49-F238E27FC236}">
                <a16:creationId xmlns:a16="http://schemas.microsoft.com/office/drawing/2014/main" id="{9B1E3EF0-01E6-43D6-A73F-C327D2D4AC10}"/>
              </a:ext>
            </a:extLst>
          </p:cNvPr>
          <p:cNvSpPr>
            <a:spLocks noChangeArrowheads="1"/>
          </p:cNvSpPr>
          <p:nvPr/>
        </p:nvSpPr>
        <p:spPr bwMode="auto">
          <a:xfrm>
            <a:off x="497998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0376" name="Oval 24">
            <a:extLst>
              <a:ext uri="{FF2B5EF4-FFF2-40B4-BE49-F238E27FC236}">
                <a16:creationId xmlns:a16="http://schemas.microsoft.com/office/drawing/2014/main" id="{04F7FED9-29B9-4B9A-A008-2DFDFF0BF377}"/>
              </a:ext>
            </a:extLst>
          </p:cNvPr>
          <p:cNvSpPr>
            <a:spLocks noChangeArrowheads="1"/>
          </p:cNvSpPr>
          <p:nvPr/>
        </p:nvSpPr>
        <p:spPr bwMode="auto">
          <a:xfrm>
            <a:off x="4976813"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0377" name="Oval 25">
            <a:extLst>
              <a:ext uri="{FF2B5EF4-FFF2-40B4-BE49-F238E27FC236}">
                <a16:creationId xmlns:a16="http://schemas.microsoft.com/office/drawing/2014/main" id="{DCE6E7B2-EEF4-4F8A-B489-A80F359D8506}"/>
              </a:ext>
            </a:extLst>
          </p:cNvPr>
          <p:cNvSpPr>
            <a:spLocks noChangeArrowheads="1"/>
          </p:cNvSpPr>
          <p:nvPr/>
        </p:nvSpPr>
        <p:spPr bwMode="auto">
          <a:xfrm>
            <a:off x="4976813"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0378" name="Oval 26">
            <a:extLst>
              <a:ext uri="{FF2B5EF4-FFF2-40B4-BE49-F238E27FC236}">
                <a16:creationId xmlns:a16="http://schemas.microsoft.com/office/drawing/2014/main" id="{1E3C7E1C-E751-41A4-8186-0AD0F15A1D81}"/>
              </a:ext>
            </a:extLst>
          </p:cNvPr>
          <p:cNvSpPr>
            <a:spLocks noChangeArrowheads="1"/>
          </p:cNvSpPr>
          <p:nvPr/>
        </p:nvSpPr>
        <p:spPr bwMode="auto">
          <a:xfrm>
            <a:off x="49863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0379" name="Text Box 27">
            <a:extLst>
              <a:ext uri="{FF2B5EF4-FFF2-40B4-BE49-F238E27FC236}">
                <a16:creationId xmlns:a16="http://schemas.microsoft.com/office/drawing/2014/main" id="{DEF05985-1F20-4673-A56B-CB4905A08771}"/>
              </a:ext>
            </a:extLst>
          </p:cNvPr>
          <p:cNvSpPr txBox="1">
            <a:spLocks noChangeArrowheads="1"/>
          </p:cNvSpPr>
          <p:nvPr/>
        </p:nvSpPr>
        <p:spPr bwMode="auto">
          <a:xfrm>
            <a:off x="35052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0380" name="Text Box 28">
            <a:extLst>
              <a:ext uri="{FF2B5EF4-FFF2-40B4-BE49-F238E27FC236}">
                <a16:creationId xmlns:a16="http://schemas.microsoft.com/office/drawing/2014/main" id="{2F6B8253-E92F-4B0E-94D1-AB62BB903AC5}"/>
              </a:ext>
            </a:extLst>
          </p:cNvPr>
          <p:cNvSpPr txBox="1">
            <a:spLocks noChangeArrowheads="1"/>
          </p:cNvSpPr>
          <p:nvPr/>
        </p:nvSpPr>
        <p:spPr bwMode="auto">
          <a:xfrm>
            <a:off x="4724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0">
            <a:extLst>
              <a:ext uri="{FF2B5EF4-FFF2-40B4-BE49-F238E27FC236}">
                <a16:creationId xmlns:a16="http://schemas.microsoft.com/office/drawing/2014/main" id="{72412299-5FB8-4F72-910A-3B313EAFF6B3}"/>
              </a:ext>
            </a:extLst>
          </p:cNvPr>
          <p:cNvSpPr>
            <a:spLocks noChangeArrowheads="1"/>
          </p:cNvSpPr>
          <p:nvPr/>
        </p:nvSpPr>
        <p:spPr bwMode="auto">
          <a:xfrm>
            <a:off x="228600" y="4183063"/>
            <a:ext cx="4191000" cy="1371600"/>
          </a:xfrm>
          <a:prstGeom prst="flowChartTerminator">
            <a:avLst/>
          </a:prstGeom>
          <a:solidFill>
            <a:schemeClr val="accent2">
              <a:lumMod val="40000"/>
              <a:lumOff val="60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400" dirty="0">
                <a:solidFill>
                  <a:schemeClr val="tx1"/>
                </a:solidFill>
              </a:rPr>
              <a:t> C. </a:t>
            </a:r>
            <a:r>
              <a:rPr lang="en-US" sz="2400" dirty="0" err="1">
                <a:solidFill>
                  <a:schemeClr val="tx1"/>
                </a:solidFill>
              </a:rPr>
              <a:t>Chiến</a:t>
            </a:r>
            <a:r>
              <a:rPr lang="en-US" sz="2400" dirty="0">
                <a:solidFill>
                  <a:schemeClr val="tx1"/>
                </a:solidFill>
              </a:rPr>
              <a:t> dich </a:t>
            </a:r>
            <a:r>
              <a:rPr lang="en-US" sz="2400" dirty="0" err="1">
                <a:solidFill>
                  <a:schemeClr val="tx1"/>
                </a:solidFill>
              </a:rPr>
              <a:t>quân</a:t>
            </a:r>
            <a:r>
              <a:rPr lang="en-US" sz="2400" dirty="0">
                <a:solidFill>
                  <a:schemeClr val="tx1"/>
                </a:solidFill>
              </a:rPr>
              <a:t> </a:t>
            </a:r>
            <a:r>
              <a:rPr lang="en-US" sz="2400" dirty="0" err="1">
                <a:solidFill>
                  <a:schemeClr val="tx1"/>
                </a:solidFill>
              </a:rPr>
              <a:t>sự</a:t>
            </a:r>
            <a:endParaRPr lang="en-US" sz="2400" b="1" dirty="0">
              <a:solidFill>
                <a:schemeClr val="tx1"/>
              </a:solidFill>
            </a:endParaRPr>
          </a:p>
        </p:txBody>
      </p:sp>
      <p:sp>
        <p:nvSpPr>
          <p:cNvPr id="28" name="AutoShape 10">
            <a:extLst>
              <a:ext uri="{FF2B5EF4-FFF2-40B4-BE49-F238E27FC236}">
                <a16:creationId xmlns:a16="http://schemas.microsoft.com/office/drawing/2014/main" id="{504DDA19-27D7-4AC4-8004-111BC3D1C407}"/>
              </a:ext>
            </a:extLst>
          </p:cNvPr>
          <p:cNvSpPr>
            <a:spLocks noChangeArrowheads="1"/>
          </p:cNvSpPr>
          <p:nvPr/>
        </p:nvSpPr>
        <p:spPr bwMode="auto">
          <a:xfrm>
            <a:off x="4724400" y="4183063"/>
            <a:ext cx="4191000" cy="1379537"/>
          </a:xfrm>
          <a:prstGeom prst="flowChartTerminator">
            <a:avLst/>
          </a:prstGeom>
          <a:solidFill>
            <a:schemeClr val="accent2">
              <a:lumMod val="40000"/>
              <a:lumOff val="60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400" dirty="0">
                <a:solidFill>
                  <a:schemeClr val="tx1"/>
                </a:solidFill>
              </a:rPr>
              <a:t> D. </a:t>
            </a:r>
            <a:r>
              <a:rPr lang="en-US" sz="2400" dirty="0" err="1">
                <a:solidFill>
                  <a:schemeClr val="tx1"/>
                </a:solidFill>
              </a:rPr>
              <a:t>Chỉ</a:t>
            </a:r>
            <a:r>
              <a:rPr lang="en-US" sz="2400" dirty="0">
                <a:solidFill>
                  <a:schemeClr val="tx1"/>
                </a:solidFill>
              </a:rPr>
              <a:t> </a:t>
            </a:r>
            <a:r>
              <a:rPr lang="en-US" sz="2400" dirty="0" err="1">
                <a:solidFill>
                  <a:schemeClr val="tx1"/>
                </a:solidFill>
              </a:rPr>
              <a:t>đạo</a:t>
            </a:r>
            <a:r>
              <a:rPr lang="en-US" sz="2400" dirty="0">
                <a:solidFill>
                  <a:schemeClr val="tx1"/>
                </a:solidFill>
              </a:rPr>
              <a:t> </a:t>
            </a:r>
            <a:r>
              <a:rPr lang="en-US" sz="2400" dirty="0" err="1">
                <a:solidFill>
                  <a:schemeClr val="tx1"/>
                </a:solidFill>
              </a:rPr>
              <a:t>chiến</a:t>
            </a:r>
            <a:r>
              <a:rPr lang="en-US" sz="2400" dirty="0">
                <a:solidFill>
                  <a:schemeClr val="tx1"/>
                </a:solidFill>
              </a:rPr>
              <a:t> </a:t>
            </a:r>
            <a:r>
              <a:rPr lang="en-US" sz="2400" dirty="0" err="1">
                <a:solidFill>
                  <a:schemeClr val="tx1"/>
                </a:solidFill>
              </a:rPr>
              <a:t>tranh</a:t>
            </a:r>
            <a:endParaRPr lang="en-US" sz="2400" b="1" dirty="0">
              <a:solidFill>
                <a:schemeClr val="tx1"/>
              </a:solidFill>
            </a:endParaRPr>
          </a:p>
        </p:txBody>
      </p:sp>
      <p:sp>
        <p:nvSpPr>
          <p:cNvPr id="87059" name="Text Box 16">
            <a:extLst>
              <a:ext uri="{FF2B5EF4-FFF2-40B4-BE49-F238E27FC236}">
                <a16:creationId xmlns:a16="http://schemas.microsoft.com/office/drawing/2014/main" id="{8A973413-7AF5-4985-93DA-D88D2F187677}"/>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42</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1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12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12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12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035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0357"/>
                  </p:tgtEl>
                </p:cond>
              </p:nextCondLst>
            </p:seq>
            <p:seq concurrent="1" nextAc="seek">
              <p:cTn id="34" restart="whenNotActive" fill="hold" evtFilter="cancelBubble" nodeType="interactiveSeq">
                <p:stCondLst>
                  <p:cond evt="onClick" delay="0">
                    <p:tgtEl>
                      <p:spTgt spid="100379"/>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0380"/>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0378"/>
                                        </p:tgtEl>
                                      </p:cBhvr>
                                    </p:animEffect>
                                    <p:set>
                                      <p:cBhvr>
                                        <p:cTn id="42" dur="1" fill="hold">
                                          <p:stCondLst>
                                            <p:cond delay="499"/>
                                          </p:stCondLst>
                                        </p:cTn>
                                        <p:tgtEl>
                                          <p:spTgt spid="100378"/>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0377"/>
                                        </p:tgtEl>
                                      </p:cBhvr>
                                    </p:animEffect>
                                    <p:set>
                                      <p:cBhvr>
                                        <p:cTn id="46" dur="1" fill="hold">
                                          <p:stCondLst>
                                            <p:cond delay="499"/>
                                          </p:stCondLst>
                                        </p:cTn>
                                        <p:tgtEl>
                                          <p:spTgt spid="100377"/>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0376"/>
                                        </p:tgtEl>
                                      </p:cBhvr>
                                    </p:animEffect>
                                    <p:set>
                                      <p:cBhvr>
                                        <p:cTn id="50" dur="1" fill="hold">
                                          <p:stCondLst>
                                            <p:cond delay="499"/>
                                          </p:stCondLst>
                                        </p:cTn>
                                        <p:tgtEl>
                                          <p:spTgt spid="100376"/>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0375"/>
                                        </p:tgtEl>
                                      </p:cBhvr>
                                    </p:animEffect>
                                    <p:set>
                                      <p:cBhvr>
                                        <p:cTn id="54" dur="1" fill="hold">
                                          <p:stCondLst>
                                            <p:cond delay="499"/>
                                          </p:stCondLst>
                                        </p:cTn>
                                        <p:tgtEl>
                                          <p:spTgt spid="100375"/>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0374"/>
                                        </p:tgtEl>
                                      </p:cBhvr>
                                    </p:animEffect>
                                    <p:set>
                                      <p:cBhvr>
                                        <p:cTn id="58" dur="1" fill="hold">
                                          <p:stCondLst>
                                            <p:cond delay="499"/>
                                          </p:stCondLst>
                                        </p:cTn>
                                        <p:tgtEl>
                                          <p:spTgt spid="100374"/>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0373"/>
                                        </p:tgtEl>
                                      </p:cBhvr>
                                    </p:animEffect>
                                    <p:set>
                                      <p:cBhvr>
                                        <p:cTn id="62" dur="1" fill="hold">
                                          <p:stCondLst>
                                            <p:cond delay="499"/>
                                          </p:stCondLst>
                                        </p:cTn>
                                        <p:tgtEl>
                                          <p:spTgt spid="100373"/>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0371"/>
                                        </p:tgtEl>
                                      </p:cBhvr>
                                    </p:animEffect>
                                    <p:set>
                                      <p:cBhvr>
                                        <p:cTn id="66" dur="1" fill="hold">
                                          <p:stCondLst>
                                            <p:cond delay="499"/>
                                          </p:stCondLst>
                                        </p:cTn>
                                        <p:tgtEl>
                                          <p:spTgt spid="10037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0354"/>
                                        </p:tgtEl>
                                      </p:cBhvr>
                                    </p:animEffect>
                                    <p:set>
                                      <p:cBhvr>
                                        <p:cTn id="70" dur="1" fill="hold">
                                          <p:stCondLst>
                                            <p:cond delay="499"/>
                                          </p:stCondLst>
                                        </p:cTn>
                                        <p:tgtEl>
                                          <p:spTgt spid="100354"/>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0379"/>
                  </p:tgtEl>
                </p:cond>
              </p:nextCondLst>
            </p:seq>
          </p:childTnLst>
        </p:cTn>
      </p:par>
    </p:tnLst>
    <p:bldLst>
      <p:bldP spid="100354" grpId="0" animBg="1"/>
      <p:bldP spid="65540" grpId="0"/>
      <p:bldP spid="65541" grpId="0" animBg="1"/>
      <p:bldP spid="65541" grpId="1" animBg="1"/>
      <p:bldP spid="65546" grpId="0" animBg="1"/>
      <p:bldP spid="100371" grpId="0" animBg="1"/>
      <p:bldP spid="100373" grpId="0" animBg="1"/>
      <p:bldP spid="100374" grpId="0" animBg="1"/>
      <p:bldP spid="100375" grpId="0" animBg="1"/>
      <p:bldP spid="100376" grpId="0" animBg="1"/>
      <p:bldP spid="100377" grpId="0" animBg="1"/>
      <p:bldP spid="100378" grpId="0" animBg="1"/>
      <p:bldP spid="100380" grpId="0" animBg="1"/>
      <p:bldP spid="27" grpId="0" animBg="1"/>
      <p:bldP spid="28"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Oval 2">
            <a:extLst>
              <a:ext uri="{FF2B5EF4-FFF2-40B4-BE49-F238E27FC236}">
                <a16:creationId xmlns:a16="http://schemas.microsoft.com/office/drawing/2014/main" id="{DCA9459E-89B9-41B7-A662-DC30CB87EE57}"/>
              </a:ext>
            </a:extLst>
          </p:cNvPr>
          <p:cNvSpPr>
            <a:spLocks noChangeArrowheads="1"/>
          </p:cNvSpPr>
          <p:nvPr/>
        </p:nvSpPr>
        <p:spPr bwMode="auto">
          <a:xfrm>
            <a:off x="4729163"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1381" name="Picture 15" descr="people008">
            <a:extLst>
              <a:ext uri="{FF2B5EF4-FFF2-40B4-BE49-F238E27FC236}">
                <a16:creationId xmlns:a16="http://schemas.microsoft.com/office/drawing/2014/main" id="{5FCA857E-AAC4-400E-944A-AECD2A9A6936}"/>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299B7E49-7874-4366-A0FD-4D1C0E585680}"/>
              </a:ext>
            </a:extLst>
          </p:cNvPr>
          <p:cNvSpPr txBox="1">
            <a:spLocks noChangeArrowheads="1"/>
          </p:cNvSpPr>
          <p:nvPr/>
        </p:nvSpPr>
        <p:spPr bwMode="auto">
          <a:xfrm>
            <a:off x="1625600" y="1344613"/>
            <a:ext cx="7086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i="1"/>
              <a:t>“Nghệ thuật tạo sức mạnh tổng hợp bằng lực, thế, thời và mưu kế”</a:t>
            </a:r>
            <a:r>
              <a:rPr lang="en-US" altLang="en-US" sz="2400"/>
              <a:t> là một trong những nội dung của:</a:t>
            </a:r>
          </a:p>
        </p:txBody>
      </p:sp>
      <p:sp>
        <p:nvSpPr>
          <p:cNvPr id="65541" name="AutoShape 5">
            <a:extLst>
              <a:ext uri="{FF2B5EF4-FFF2-40B4-BE49-F238E27FC236}">
                <a16:creationId xmlns:a16="http://schemas.microsoft.com/office/drawing/2014/main" id="{70191F7F-BC61-48C8-99A4-F8382FC4F570}"/>
              </a:ext>
            </a:extLst>
          </p:cNvPr>
          <p:cNvSpPr>
            <a:spLocks noChangeArrowheads="1"/>
          </p:cNvSpPr>
          <p:nvPr/>
        </p:nvSpPr>
        <p:spPr bwMode="auto">
          <a:xfrm>
            <a:off x="228600" y="4195763"/>
            <a:ext cx="4229100" cy="136683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C. </a:t>
            </a:r>
            <a:r>
              <a:rPr lang="en-US" sz="2400" dirty="0" err="1">
                <a:latin typeface="Arial" charset="0"/>
              </a:rPr>
              <a:t>Bài</a:t>
            </a:r>
            <a:r>
              <a:rPr lang="en-US" sz="2400" dirty="0">
                <a:latin typeface="Arial" charset="0"/>
              </a:rPr>
              <a:t> </a:t>
            </a:r>
            <a:r>
              <a:rPr lang="en-US" sz="2400" dirty="0" err="1">
                <a:latin typeface="Arial" charset="0"/>
              </a:rPr>
              <a:t>học</a:t>
            </a:r>
            <a:r>
              <a:rPr lang="en-US" sz="2400" dirty="0">
                <a:latin typeface="Arial" charset="0"/>
              </a:rPr>
              <a:t> </a:t>
            </a:r>
            <a:r>
              <a:rPr lang="en-US" sz="2400" dirty="0" err="1">
                <a:latin typeface="Arial" charset="0"/>
              </a:rPr>
              <a:t>kinh</a:t>
            </a:r>
            <a:r>
              <a:rPr lang="en-US" sz="2400" dirty="0">
                <a:latin typeface="Arial" charset="0"/>
              </a:rPr>
              <a:t> </a:t>
            </a:r>
            <a:r>
              <a:rPr lang="en-US" sz="2400" dirty="0" err="1">
                <a:latin typeface="Arial" charset="0"/>
              </a:rPr>
              <a:t>nghiệm</a:t>
            </a:r>
            <a:endParaRPr lang="en-US" sz="2400" dirty="0">
              <a:latin typeface="Arial" charset="0"/>
            </a:endParaRPr>
          </a:p>
          <a:p>
            <a:pPr algn="ctr">
              <a:defRPr/>
            </a:pPr>
            <a:r>
              <a:rPr lang="en-US" sz="2400" dirty="0">
                <a:latin typeface="Arial" charset="0"/>
              </a:rPr>
              <a:t> </a:t>
            </a:r>
            <a:r>
              <a:rPr lang="en-US" sz="2400" dirty="0" err="1">
                <a:latin typeface="Arial" charset="0"/>
              </a:rPr>
              <a:t>về</a:t>
            </a:r>
            <a:r>
              <a:rPr lang="en-US" sz="2400" dirty="0">
                <a:latin typeface="Arial" charset="0"/>
              </a:rPr>
              <a:t> </a:t>
            </a:r>
            <a:r>
              <a:rPr lang="en-US" sz="2400" dirty="0" err="1">
                <a:latin typeface="Arial" charset="0"/>
              </a:rPr>
              <a:t>nghệ</a:t>
            </a:r>
            <a:r>
              <a:rPr lang="en-US" sz="2400" dirty="0">
                <a:latin typeface="Arial" charset="0"/>
              </a:rPr>
              <a:t> </a:t>
            </a:r>
            <a:r>
              <a:rPr lang="en-US" sz="2400" dirty="0" err="1">
                <a:latin typeface="Arial" charset="0"/>
              </a:rPr>
              <a:t>thuật</a:t>
            </a:r>
            <a:r>
              <a:rPr lang="en-US" sz="2400" dirty="0">
                <a:latin typeface="Arial" charset="0"/>
              </a:rPr>
              <a:t> </a:t>
            </a:r>
            <a:r>
              <a:rPr lang="en-US" sz="2400" dirty="0" err="1">
                <a:latin typeface="Arial" charset="0"/>
              </a:rPr>
              <a:t>quân</a:t>
            </a:r>
            <a:r>
              <a:rPr lang="en-US" sz="2400" dirty="0">
                <a:latin typeface="Arial" charset="0"/>
              </a:rPr>
              <a:t> </a:t>
            </a:r>
            <a:r>
              <a:rPr lang="en-US" sz="2400" dirty="0" err="1">
                <a:latin typeface="Arial" charset="0"/>
              </a:rPr>
              <a:t>sự</a:t>
            </a:r>
            <a:endParaRPr lang="en-US" sz="2400" dirty="0">
              <a:latin typeface="Arial" charset="0"/>
            </a:endParaRPr>
          </a:p>
        </p:txBody>
      </p:sp>
      <p:sp>
        <p:nvSpPr>
          <p:cNvPr id="65549" name="AutoShape 13">
            <a:extLst>
              <a:ext uri="{FF2B5EF4-FFF2-40B4-BE49-F238E27FC236}">
                <a16:creationId xmlns:a16="http://schemas.microsoft.com/office/drawing/2014/main" id="{F9D95E7D-0F7B-4AF2-B562-E72359AE495F}"/>
              </a:ext>
            </a:extLst>
          </p:cNvPr>
          <p:cNvSpPr>
            <a:spLocks noChangeArrowheads="1"/>
          </p:cNvSpPr>
          <p:nvPr/>
        </p:nvSpPr>
        <p:spPr bwMode="auto">
          <a:xfrm>
            <a:off x="4686300" y="2370138"/>
            <a:ext cx="4229100" cy="136366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B. </a:t>
            </a:r>
            <a:r>
              <a:rPr lang="en-US" sz="2400" dirty="0" err="1">
                <a:latin typeface="Arial" charset="0"/>
              </a:rPr>
              <a:t>Bài</a:t>
            </a:r>
            <a:r>
              <a:rPr lang="en-US" sz="2400" dirty="0">
                <a:latin typeface="Arial" charset="0"/>
              </a:rPr>
              <a:t> </a:t>
            </a:r>
            <a:r>
              <a:rPr lang="en-US" sz="2400" dirty="0" err="1">
                <a:latin typeface="Arial" charset="0"/>
              </a:rPr>
              <a:t>học</a:t>
            </a:r>
            <a:r>
              <a:rPr lang="en-US" sz="2400" dirty="0">
                <a:latin typeface="Arial" charset="0"/>
              </a:rPr>
              <a:t> </a:t>
            </a:r>
            <a:r>
              <a:rPr lang="en-US" sz="2400" dirty="0" err="1">
                <a:latin typeface="Arial" charset="0"/>
              </a:rPr>
              <a:t>kinh</a:t>
            </a:r>
            <a:r>
              <a:rPr lang="en-US" sz="2400" dirty="0">
                <a:latin typeface="Arial" charset="0"/>
              </a:rPr>
              <a:t> </a:t>
            </a:r>
            <a:r>
              <a:rPr lang="en-US" sz="2400" dirty="0" err="1">
                <a:latin typeface="Arial" charset="0"/>
              </a:rPr>
              <a:t>nghiệm</a:t>
            </a:r>
            <a:endParaRPr lang="en-US" sz="2400" dirty="0">
              <a:latin typeface="Arial" charset="0"/>
            </a:endParaRPr>
          </a:p>
          <a:p>
            <a:pPr algn="ctr" eaLnBrk="1" hangingPunct="1">
              <a:defRPr/>
            </a:pPr>
            <a:r>
              <a:rPr lang="en-US" sz="2400" dirty="0">
                <a:latin typeface="Arial" charset="0"/>
              </a:rPr>
              <a:t> </a:t>
            </a:r>
            <a:r>
              <a:rPr lang="en-US" sz="2400" dirty="0" err="1">
                <a:latin typeface="Arial" charset="0"/>
              </a:rPr>
              <a:t>tiến</a:t>
            </a:r>
            <a:r>
              <a:rPr lang="en-US" sz="2400" dirty="0">
                <a:latin typeface="Arial" charset="0"/>
              </a:rPr>
              <a:t> </a:t>
            </a:r>
            <a:r>
              <a:rPr lang="en-US" sz="2400" dirty="0" err="1">
                <a:latin typeface="Arial" charset="0"/>
              </a:rPr>
              <a:t>hành</a:t>
            </a:r>
            <a:r>
              <a:rPr lang="en-US" sz="2400" dirty="0">
                <a:latin typeface="Arial" charset="0"/>
              </a:rPr>
              <a:t> </a:t>
            </a:r>
            <a:r>
              <a:rPr lang="en-US" sz="2400" dirty="0" err="1">
                <a:latin typeface="Arial" charset="0"/>
              </a:rPr>
              <a:t>chiến</a:t>
            </a:r>
            <a:r>
              <a:rPr lang="en-US" sz="2400" dirty="0">
                <a:latin typeface="Arial" charset="0"/>
              </a:rPr>
              <a:t> </a:t>
            </a:r>
            <a:r>
              <a:rPr lang="en-US" sz="2400" dirty="0" err="1">
                <a:latin typeface="Arial" charset="0"/>
              </a:rPr>
              <a:t>tranh</a:t>
            </a:r>
            <a:endParaRPr lang="en-US" sz="2800" b="1" dirty="0">
              <a:latin typeface="Times New Roman" pitchFamily="18" charset="0"/>
              <a:cs typeface="Times New Roman" pitchFamily="18" charset="0"/>
            </a:endParaRPr>
          </a:p>
        </p:txBody>
      </p:sp>
      <p:sp>
        <p:nvSpPr>
          <p:cNvPr id="101395" name="Oval 19">
            <a:extLst>
              <a:ext uri="{FF2B5EF4-FFF2-40B4-BE49-F238E27FC236}">
                <a16:creationId xmlns:a16="http://schemas.microsoft.com/office/drawing/2014/main" id="{615A4267-9229-4D4B-96DC-8AF3AE460649}"/>
              </a:ext>
            </a:extLst>
          </p:cNvPr>
          <p:cNvSpPr>
            <a:spLocks noChangeArrowheads="1"/>
          </p:cNvSpPr>
          <p:nvPr/>
        </p:nvSpPr>
        <p:spPr bwMode="auto">
          <a:xfrm>
            <a:off x="4729163"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89096" name="Picture 20" descr="ani32">
            <a:hlinkClick r:id="rId7" action="ppaction://hlinksldjump"/>
            <a:extLst>
              <a:ext uri="{FF2B5EF4-FFF2-40B4-BE49-F238E27FC236}">
                <a16:creationId xmlns:a16="http://schemas.microsoft.com/office/drawing/2014/main" id="{EC0EE703-F06B-4365-AA99-136563C0CA69}"/>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20050" y="60261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97" name="Oval 21">
            <a:extLst>
              <a:ext uri="{FF2B5EF4-FFF2-40B4-BE49-F238E27FC236}">
                <a16:creationId xmlns:a16="http://schemas.microsoft.com/office/drawing/2014/main" id="{86A0FBB3-806B-441C-B6ED-BECD362EB8AD}"/>
              </a:ext>
            </a:extLst>
          </p:cNvPr>
          <p:cNvSpPr>
            <a:spLocks noChangeArrowheads="1"/>
          </p:cNvSpPr>
          <p:nvPr/>
        </p:nvSpPr>
        <p:spPr bwMode="auto">
          <a:xfrm>
            <a:off x="4729163"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1398" name="Oval 22">
            <a:extLst>
              <a:ext uri="{FF2B5EF4-FFF2-40B4-BE49-F238E27FC236}">
                <a16:creationId xmlns:a16="http://schemas.microsoft.com/office/drawing/2014/main" id="{0AF67BB3-77E7-4AF6-B376-B6AD1D893CDB}"/>
              </a:ext>
            </a:extLst>
          </p:cNvPr>
          <p:cNvSpPr>
            <a:spLocks noChangeArrowheads="1"/>
          </p:cNvSpPr>
          <p:nvPr/>
        </p:nvSpPr>
        <p:spPr bwMode="auto">
          <a:xfrm>
            <a:off x="47625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1399" name="Oval 23">
            <a:extLst>
              <a:ext uri="{FF2B5EF4-FFF2-40B4-BE49-F238E27FC236}">
                <a16:creationId xmlns:a16="http://schemas.microsoft.com/office/drawing/2014/main" id="{26D8A149-D817-4448-B3E4-DAEEE4E7E271}"/>
              </a:ext>
            </a:extLst>
          </p:cNvPr>
          <p:cNvSpPr>
            <a:spLocks noChangeArrowheads="1"/>
          </p:cNvSpPr>
          <p:nvPr/>
        </p:nvSpPr>
        <p:spPr bwMode="auto">
          <a:xfrm>
            <a:off x="47625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1400" name="Oval 24">
            <a:extLst>
              <a:ext uri="{FF2B5EF4-FFF2-40B4-BE49-F238E27FC236}">
                <a16:creationId xmlns:a16="http://schemas.microsoft.com/office/drawing/2014/main" id="{F89D9EF0-48AA-4B4F-9742-E9FFAD906AB4}"/>
              </a:ext>
            </a:extLst>
          </p:cNvPr>
          <p:cNvSpPr>
            <a:spLocks noChangeArrowheads="1"/>
          </p:cNvSpPr>
          <p:nvPr/>
        </p:nvSpPr>
        <p:spPr bwMode="auto">
          <a:xfrm>
            <a:off x="47625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1401" name="Oval 25">
            <a:extLst>
              <a:ext uri="{FF2B5EF4-FFF2-40B4-BE49-F238E27FC236}">
                <a16:creationId xmlns:a16="http://schemas.microsoft.com/office/drawing/2014/main" id="{31393F61-A263-4EF1-AE45-DD589B8EF371}"/>
              </a:ext>
            </a:extLst>
          </p:cNvPr>
          <p:cNvSpPr>
            <a:spLocks noChangeArrowheads="1"/>
          </p:cNvSpPr>
          <p:nvPr/>
        </p:nvSpPr>
        <p:spPr bwMode="auto">
          <a:xfrm>
            <a:off x="47625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1402" name="Oval 26">
            <a:extLst>
              <a:ext uri="{FF2B5EF4-FFF2-40B4-BE49-F238E27FC236}">
                <a16:creationId xmlns:a16="http://schemas.microsoft.com/office/drawing/2014/main" id="{0A6EE628-739B-4C3F-B5E4-31CA5BDC1805}"/>
              </a:ext>
            </a:extLst>
          </p:cNvPr>
          <p:cNvSpPr>
            <a:spLocks noChangeArrowheads="1"/>
          </p:cNvSpPr>
          <p:nvPr/>
        </p:nvSpPr>
        <p:spPr bwMode="auto">
          <a:xfrm>
            <a:off x="47625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1403" name="Text Box 27">
            <a:extLst>
              <a:ext uri="{FF2B5EF4-FFF2-40B4-BE49-F238E27FC236}">
                <a16:creationId xmlns:a16="http://schemas.microsoft.com/office/drawing/2014/main" id="{BDAFA791-D23D-4C79-AD20-0522F665B5CB}"/>
              </a:ext>
            </a:extLst>
          </p:cNvPr>
          <p:cNvSpPr txBox="1">
            <a:spLocks noChangeArrowheads="1"/>
          </p:cNvSpPr>
          <p:nvPr/>
        </p:nvSpPr>
        <p:spPr bwMode="auto">
          <a:xfrm>
            <a:off x="34290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1404" name="Text Box 28">
            <a:extLst>
              <a:ext uri="{FF2B5EF4-FFF2-40B4-BE49-F238E27FC236}">
                <a16:creationId xmlns:a16="http://schemas.microsoft.com/office/drawing/2014/main" id="{CD6EF38E-82AF-4F33-B186-15A73C7C28AB}"/>
              </a:ext>
            </a:extLst>
          </p:cNvPr>
          <p:cNvSpPr txBox="1">
            <a:spLocks noChangeArrowheads="1"/>
          </p:cNvSpPr>
          <p:nvPr/>
        </p:nvSpPr>
        <p:spPr bwMode="auto">
          <a:xfrm>
            <a:off x="44958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B2BF3E50-23A9-4672-BBDF-A20A8FFFB30F}"/>
              </a:ext>
            </a:extLst>
          </p:cNvPr>
          <p:cNvSpPr>
            <a:spLocks noChangeArrowheads="1"/>
          </p:cNvSpPr>
          <p:nvPr/>
        </p:nvSpPr>
        <p:spPr bwMode="auto">
          <a:xfrm>
            <a:off x="228600" y="2370138"/>
            <a:ext cx="4191000" cy="136366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A. </a:t>
            </a:r>
            <a:r>
              <a:rPr lang="en-US" sz="2400" dirty="0" err="1">
                <a:latin typeface="Arial" charset="0"/>
              </a:rPr>
              <a:t>Bài</a:t>
            </a:r>
            <a:r>
              <a:rPr lang="en-US" sz="2400" dirty="0">
                <a:latin typeface="Arial" charset="0"/>
              </a:rPr>
              <a:t> </a:t>
            </a:r>
            <a:r>
              <a:rPr lang="en-US" sz="2400" dirty="0" err="1">
                <a:latin typeface="Arial" charset="0"/>
              </a:rPr>
              <a:t>học</a:t>
            </a:r>
            <a:r>
              <a:rPr lang="en-US" sz="2400" dirty="0">
                <a:latin typeface="Arial" charset="0"/>
              </a:rPr>
              <a:t> </a:t>
            </a:r>
            <a:r>
              <a:rPr lang="en-US" sz="2400" dirty="0" err="1">
                <a:latin typeface="Arial" charset="0"/>
              </a:rPr>
              <a:t>kinh</a:t>
            </a:r>
            <a:r>
              <a:rPr lang="en-US" sz="2400" dirty="0">
                <a:latin typeface="Arial" charset="0"/>
              </a:rPr>
              <a:t> </a:t>
            </a:r>
            <a:r>
              <a:rPr lang="en-US" sz="2400" dirty="0" err="1">
                <a:latin typeface="Arial" charset="0"/>
              </a:rPr>
              <a:t>nghiệm</a:t>
            </a:r>
            <a:endParaRPr lang="en-US" sz="2400" dirty="0">
              <a:latin typeface="Arial" charset="0"/>
            </a:endParaRPr>
          </a:p>
          <a:p>
            <a:pPr algn="ctr" eaLnBrk="1" hangingPunct="1">
              <a:defRPr/>
            </a:pPr>
            <a:r>
              <a:rPr lang="en-US" sz="2400" dirty="0">
                <a:latin typeface="Arial" charset="0"/>
              </a:rPr>
              <a:t> </a:t>
            </a:r>
            <a:r>
              <a:rPr lang="en-US" sz="2400" dirty="0" err="1">
                <a:latin typeface="Arial" charset="0"/>
              </a:rPr>
              <a:t>giải</a:t>
            </a:r>
            <a:r>
              <a:rPr lang="en-US" sz="2400" dirty="0">
                <a:latin typeface="Arial" charset="0"/>
              </a:rPr>
              <a:t> </a:t>
            </a:r>
            <a:r>
              <a:rPr lang="en-US" sz="2400" dirty="0" err="1">
                <a:latin typeface="Arial" charset="0"/>
              </a:rPr>
              <a:t>phóng</a:t>
            </a:r>
            <a:r>
              <a:rPr lang="en-US" sz="2400" dirty="0">
                <a:latin typeface="Arial" charset="0"/>
              </a:rPr>
              <a:t> </a:t>
            </a:r>
            <a:r>
              <a:rPr lang="en-US" sz="2400" dirty="0" err="1">
                <a:latin typeface="Arial" charset="0"/>
              </a:rPr>
              <a:t>dân</a:t>
            </a:r>
            <a:r>
              <a:rPr lang="en-US" sz="2400" dirty="0">
                <a:latin typeface="Arial" charset="0"/>
              </a:rPr>
              <a:t> </a:t>
            </a:r>
            <a:r>
              <a:rPr lang="en-US" sz="2400" dirty="0" err="1">
                <a:latin typeface="Arial" charset="0"/>
              </a:rPr>
              <a:t>tộc</a:t>
            </a:r>
            <a:endParaRPr lang="en-US" sz="2800" b="1" dirty="0">
              <a:latin typeface="Times New Roman" pitchFamily="18" charset="0"/>
              <a:cs typeface="Times New Roman" pitchFamily="18" charset="0"/>
            </a:endParaRPr>
          </a:p>
        </p:txBody>
      </p:sp>
      <p:sp>
        <p:nvSpPr>
          <p:cNvPr id="28" name="AutoShape 13">
            <a:extLst>
              <a:ext uri="{FF2B5EF4-FFF2-40B4-BE49-F238E27FC236}">
                <a16:creationId xmlns:a16="http://schemas.microsoft.com/office/drawing/2014/main" id="{0BA39524-2505-4C38-B767-D06DC80C5C30}"/>
              </a:ext>
            </a:extLst>
          </p:cNvPr>
          <p:cNvSpPr>
            <a:spLocks noChangeArrowheads="1"/>
          </p:cNvSpPr>
          <p:nvPr/>
        </p:nvSpPr>
        <p:spPr bwMode="auto">
          <a:xfrm>
            <a:off x="4724400" y="4206875"/>
            <a:ext cx="4229100" cy="1366838"/>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Bài</a:t>
            </a:r>
            <a:r>
              <a:rPr lang="en-US" sz="2400" dirty="0">
                <a:latin typeface="Arial" charset="0"/>
              </a:rPr>
              <a:t> </a:t>
            </a:r>
            <a:r>
              <a:rPr lang="en-US" sz="2400" dirty="0" err="1">
                <a:latin typeface="Arial" charset="0"/>
              </a:rPr>
              <a:t>học</a:t>
            </a:r>
            <a:r>
              <a:rPr lang="en-US" sz="2400" dirty="0">
                <a:latin typeface="Arial" charset="0"/>
              </a:rPr>
              <a:t> </a:t>
            </a:r>
            <a:r>
              <a:rPr lang="en-US" sz="2400" dirty="0" err="1">
                <a:latin typeface="Arial" charset="0"/>
              </a:rPr>
              <a:t>kinh</a:t>
            </a:r>
            <a:r>
              <a:rPr lang="en-US" sz="2400" dirty="0">
                <a:latin typeface="Arial" charset="0"/>
              </a:rPr>
              <a:t> </a:t>
            </a:r>
            <a:r>
              <a:rPr lang="en-US" sz="2400" dirty="0" err="1">
                <a:latin typeface="Arial" charset="0"/>
              </a:rPr>
              <a:t>nghiệm</a:t>
            </a:r>
            <a:endParaRPr lang="en-US" sz="2400" dirty="0">
              <a:latin typeface="Arial" charset="0"/>
            </a:endParaRPr>
          </a:p>
          <a:p>
            <a:pPr algn="ctr">
              <a:defRPr/>
            </a:pPr>
            <a:r>
              <a:rPr lang="en-US" sz="2400" dirty="0">
                <a:latin typeface="Arial" charset="0"/>
              </a:rPr>
              <a:t> </a:t>
            </a:r>
            <a:r>
              <a:rPr lang="en-US" sz="2400" dirty="0" err="1">
                <a:latin typeface="Arial" charset="0"/>
              </a:rPr>
              <a:t>tạo</a:t>
            </a:r>
            <a:r>
              <a:rPr lang="en-US" sz="2400" dirty="0">
                <a:latin typeface="Arial" charset="0"/>
              </a:rPr>
              <a:t> </a:t>
            </a:r>
            <a:r>
              <a:rPr lang="en-US" sz="2400" dirty="0" err="1">
                <a:latin typeface="Arial" charset="0"/>
              </a:rPr>
              <a:t>sức</a:t>
            </a:r>
            <a:r>
              <a:rPr lang="en-US" sz="2400" dirty="0">
                <a:latin typeface="Arial" charset="0"/>
              </a:rPr>
              <a:t> </a:t>
            </a:r>
            <a:r>
              <a:rPr lang="en-US" sz="2400" dirty="0" err="1">
                <a:latin typeface="Arial" charset="0"/>
              </a:rPr>
              <a:t>mạnh</a:t>
            </a:r>
            <a:r>
              <a:rPr lang="en-US" sz="2400" dirty="0">
                <a:latin typeface="Arial" charset="0"/>
              </a:rPr>
              <a:t> </a:t>
            </a:r>
            <a:r>
              <a:rPr lang="en-US" sz="2400" dirty="0" err="1">
                <a:latin typeface="Arial" charset="0"/>
              </a:rPr>
              <a:t>quân</a:t>
            </a:r>
            <a:r>
              <a:rPr lang="en-US" sz="2400" dirty="0">
                <a:latin typeface="Arial" charset="0"/>
              </a:rPr>
              <a:t> </a:t>
            </a:r>
            <a:r>
              <a:rPr lang="en-US" sz="2400" dirty="0" err="1">
                <a:latin typeface="Arial" charset="0"/>
              </a:rPr>
              <a:t>sự</a:t>
            </a:r>
            <a:endParaRPr lang="vi-VN" sz="2400" b="1" dirty="0">
              <a:latin typeface="Arial" charset="0"/>
            </a:endParaRPr>
          </a:p>
        </p:txBody>
      </p:sp>
      <p:sp>
        <p:nvSpPr>
          <p:cNvPr id="89107" name="Text Box 16">
            <a:extLst>
              <a:ext uri="{FF2B5EF4-FFF2-40B4-BE49-F238E27FC236}">
                <a16:creationId xmlns:a16="http://schemas.microsoft.com/office/drawing/2014/main" id="{23406D8C-82F9-48F3-9A02-CE845E726C2F}"/>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43</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1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1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12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612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138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1381"/>
                  </p:tgtEl>
                </p:cond>
              </p:nextCondLst>
            </p:seq>
            <p:seq concurrent="1" nextAc="seek">
              <p:cTn id="34" restart="whenNotActive" fill="hold" evtFilter="cancelBubble" nodeType="interactiveSeq">
                <p:stCondLst>
                  <p:cond evt="onClick" delay="0">
                    <p:tgtEl>
                      <p:spTgt spid="101403"/>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1404"/>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1402"/>
                                        </p:tgtEl>
                                      </p:cBhvr>
                                    </p:animEffect>
                                    <p:set>
                                      <p:cBhvr>
                                        <p:cTn id="42" dur="1" fill="hold">
                                          <p:stCondLst>
                                            <p:cond delay="499"/>
                                          </p:stCondLst>
                                        </p:cTn>
                                        <p:tgtEl>
                                          <p:spTgt spid="101402"/>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1401"/>
                                        </p:tgtEl>
                                      </p:cBhvr>
                                    </p:animEffect>
                                    <p:set>
                                      <p:cBhvr>
                                        <p:cTn id="46" dur="1" fill="hold">
                                          <p:stCondLst>
                                            <p:cond delay="499"/>
                                          </p:stCondLst>
                                        </p:cTn>
                                        <p:tgtEl>
                                          <p:spTgt spid="101401"/>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1400"/>
                                        </p:tgtEl>
                                      </p:cBhvr>
                                    </p:animEffect>
                                    <p:set>
                                      <p:cBhvr>
                                        <p:cTn id="50" dur="1" fill="hold">
                                          <p:stCondLst>
                                            <p:cond delay="499"/>
                                          </p:stCondLst>
                                        </p:cTn>
                                        <p:tgtEl>
                                          <p:spTgt spid="101400"/>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1399"/>
                                        </p:tgtEl>
                                      </p:cBhvr>
                                    </p:animEffect>
                                    <p:set>
                                      <p:cBhvr>
                                        <p:cTn id="54" dur="1" fill="hold">
                                          <p:stCondLst>
                                            <p:cond delay="499"/>
                                          </p:stCondLst>
                                        </p:cTn>
                                        <p:tgtEl>
                                          <p:spTgt spid="101399"/>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1398"/>
                                        </p:tgtEl>
                                      </p:cBhvr>
                                    </p:animEffect>
                                    <p:set>
                                      <p:cBhvr>
                                        <p:cTn id="58" dur="1" fill="hold">
                                          <p:stCondLst>
                                            <p:cond delay="499"/>
                                          </p:stCondLst>
                                        </p:cTn>
                                        <p:tgtEl>
                                          <p:spTgt spid="101398"/>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1397"/>
                                        </p:tgtEl>
                                      </p:cBhvr>
                                    </p:animEffect>
                                    <p:set>
                                      <p:cBhvr>
                                        <p:cTn id="62" dur="1" fill="hold">
                                          <p:stCondLst>
                                            <p:cond delay="499"/>
                                          </p:stCondLst>
                                        </p:cTn>
                                        <p:tgtEl>
                                          <p:spTgt spid="101397"/>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1395"/>
                                        </p:tgtEl>
                                      </p:cBhvr>
                                    </p:animEffect>
                                    <p:set>
                                      <p:cBhvr>
                                        <p:cTn id="66" dur="1" fill="hold">
                                          <p:stCondLst>
                                            <p:cond delay="499"/>
                                          </p:stCondLst>
                                        </p:cTn>
                                        <p:tgtEl>
                                          <p:spTgt spid="10139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1378"/>
                                        </p:tgtEl>
                                      </p:cBhvr>
                                    </p:animEffect>
                                    <p:set>
                                      <p:cBhvr>
                                        <p:cTn id="70" dur="1" fill="hold">
                                          <p:stCondLst>
                                            <p:cond delay="499"/>
                                          </p:stCondLst>
                                        </p:cTn>
                                        <p:tgtEl>
                                          <p:spTgt spid="101378"/>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1403"/>
                  </p:tgtEl>
                </p:cond>
              </p:nextCondLst>
            </p:seq>
          </p:childTnLst>
        </p:cTn>
      </p:par>
    </p:tnLst>
    <p:bldLst>
      <p:bldP spid="101378" grpId="0" animBg="1"/>
      <p:bldP spid="65540" grpId="0"/>
      <p:bldP spid="65541" grpId="0" animBg="1"/>
      <p:bldP spid="65541" grpId="1" animBg="1"/>
      <p:bldP spid="65549" grpId="0" animBg="1"/>
      <p:bldP spid="101395" grpId="0" animBg="1"/>
      <p:bldP spid="101397" grpId="0" animBg="1"/>
      <p:bldP spid="101398" grpId="0" animBg="1"/>
      <p:bldP spid="101399" grpId="0" animBg="1"/>
      <p:bldP spid="101400" grpId="0" animBg="1"/>
      <p:bldP spid="101401" grpId="0" animBg="1"/>
      <p:bldP spid="101402" grpId="0" animBg="1"/>
      <p:bldP spid="101404" grpId="0" animBg="1"/>
      <p:bldP spid="27" grpId="0" animBg="1"/>
      <p:bldP spid="28"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Oval 2">
            <a:extLst>
              <a:ext uri="{FF2B5EF4-FFF2-40B4-BE49-F238E27FC236}">
                <a16:creationId xmlns:a16="http://schemas.microsoft.com/office/drawing/2014/main" id="{3F1A21E1-C66B-4874-9D36-98E2DC56930E}"/>
              </a:ext>
            </a:extLst>
          </p:cNvPr>
          <p:cNvSpPr>
            <a:spLocks noChangeArrowheads="1"/>
          </p:cNvSpPr>
          <p:nvPr/>
        </p:nvSpPr>
        <p:spPr bwMode="auto">
          <a:xfrm>
            <a:off x="482123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2405" name="Picture 15" descr="people008">
            <a:extLst>
              <a:ext uri="{FF2B5EF4-FFF2-40B4-BE49-F238E27FC236}">
                <a16:creationId xmlns:a16="http://schemas.microsoft.com/office/drawing/2014/main" id="{CE30650A-D267-46AF-A72C-79332FCE3C61}"/>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843C115D-A6F1-4760-8494-F9D144E7CF14}"/>
              </a:ext>
            </a:extLst>
          </p:cNvPr>
          <p:cNvSpPr txBox="1">
            <a:spLocks noChangeArrowheads="1"/>
          </p:cNvSpPr>
          <p:nvPr/>
        </p:nvSpPr>
        <p:spPr bwMode="auto">
          <a:xfrm>
            <a:off x="1524000" y="1293813"/>
            <a:ext cx="7239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i="1"/>
              <a:t>Mưu kế đánh giặc của ông cha ta đã biến</a:t>
            </a:r>
          </a:p>
          <a:p>
            <a:pPr algn="ctr">
              <a:spcBef>
                <a:spcPct val="20000"/>
              </a:spcBef>
            </a:pPr>
            <a:r>
              <a:rPr lang="en-US" altLang="en-US" sz="2400" i="1"/>
              <a:t>cả nước thành một chiến trường, tạo ra:</a:t>
            </a:r>
          </a:p>
        </p:txBody>
      </p:sp>
      <p:sp>
        <p:nvSpPr>
          <p:cNvPr id="65541" name="AutoShape 5">
            <a:extLst>
              <a:ext uri="{FF2B5EF4-FFF2-40B4-BE49-F238E27FC236}">
                <a16:creationId xmlns:a16="http://schemas.microsoft.com/office/drawing/2014/main" id="{097373BA-850C-4318-8245-F038CD1F7098}"/>
              </a:ext>
            </a:extLst>
          </p:cNvPr>
          <p:cNvSpPr>
            <a:spLocks noChangeArrowheads="1"/>
          </p:cNvSpPr>
          <p:nvPr/>
        </p:nvSpPr>
        <p:spPr bwMode="auto">
          <a:xfrm>
            <a:off x="4724400" y="4191000"/>
            <a:ext cx="4191000" cy="1371600"/>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D. </a:t>
            </a:r>
            <a:r>
              <a:rPr lang="en-US" sz="2400" dirty="0" err="1">
                <a:solidFill>
                  <a:schemeClr val="tx1"/>
                </a:solidFill>
              </a:rPr>
              <a:t>Một</a:t>
            </a:r>
            <a:r>
              <a:rPr lang="en-US" sz="2400" dirty="0">
                <a:solidFill>
                  <a:schemeClr val="tx1"/>
                </a:solidFill>
              </a:rPr>
              <a:t> </a:t>
            </a:r>
            <a:r>
              <a:rPr lang="en-US" sz="2400" dirty="0" err="1">
                <a:solidFill>
                  <a:schemeClr val="tx1"/>
                </a:solidFill>
              </a:rPr>
              <a:t>thiên</a:t>
            </a:r>
            <a:r>
              <a:rPr lang="en-US" sz="2400" dirty="0">
                <a:solidFill>
                  <a:schemeClr val="tx1"/>
                </a:solidFill>
              </a:rPr>
              <a:t> la, </a:t>
            </a:r>
            <a:r>
              <a:rPr lang="en-US" sz="2400" dirty="0" err="1">
                <a:solidFill>
                  <a:schemeClr val="tx1"/>
                </a:solidFill>
              </a:rPr>
              <a:t>địa</a:t>
            </a:r>
            <a:r>
              <a:rPr lang="en-US" sz="2400" dirty="0">
                <a:solidFill>
                  <a:schemeClr val="tx1"/>
                </a:solidFill>
              </a:rPr>
              <a:t> </a:t>
            </a:r>
            <a:r>
              <a:rPr lang="en-US" sz="2400" dirty="0" err="1">
                <a:solidFill>
                  <a:schemeClr val="tx1"/>
                </a:solidFill>
              </a:rPr>
              <a:t>võng</a:t>
            </a:r>
            <a:r>
              <a:rPr lang="en-US" sz="2400" dirty="0">
                <a:solidFill>
                  <a:schemeClr val="tx1"/>
                </a:solidFill>
              </a:rPr>
              <a:t> </a:t>
            </a:r>
          </a:p>
          <a:p>
            <a:pPr algn="ctr">
              <a:defRPr/>
            </a:pPr>
            <a:r>
              <a:rPr lang="en-US" sz="2400" dirty="0" err="1">
                <a:solidFill>
                  <a:schemeClr val="tx1"/>
                </a:solidFill>
              </a:rPr>
              <a:t>để</a:t>
            </a:r>
            <a:r>
              <a:rPr lang="en-US" sz="2400" dirty="0">
                <a:solidFill>
                  <a:schemeClr val="tx1"/>
                </a:solidFill>
              </a:rPr>
              <a:t> </a:t>
            </a:r>
            <a:r>
              <a:rPr lang="en-US" sz="2400" dirty="0" err="1">
                <a:solidFill>
                  <a:schemeClr val="tx1"/>
                </a:solidFill>
              </a:rPr>
              <a:t>diệt</a:t>
            </a:r>
            <a:r>
              <a:rPr lang="en-US" sz="2400" dirty="0">
                <a:solidFill>
                  <a:schemeClr val="tx1"/>
                </a:solidFill>
              </a:rPr>
              <a:t> </a:t>
            </a:r>
            <a:r>
              <a:rPr lang="en-US" sz="2400" dirty="0" err="1">
                <a:solidFill>
                  <a:schemeClr val="tx1"/>
                </a:solidFill>
              </a:rPr>
              <a:t>địch</a:t>
            </a:r>
            <a:endParaRPr lang="en-US" sz="2400" dirty="0">
              <a:solidFill>
                <a:schemeClr val="tx1"/>
              </a:solidFill>
            </a:endParaRPr>
          </a:p>
        </p:txBody>
      </p:sp>
      <p:sp>
        <p:nvSpPr>
          <p:cNvPr id="65549" name="AutoShape 13">
            <a:extLst>
              <a:ext uri="{FF2B5EF4-FFF2-40B4-BE49-F238E27FC236}">
                <a16:creationId xmlns:a16="http://schemas.microsoft.com/office/drawing/2014/main" id="{1A545BFF-CF8F-4068-B2A5-A98ECE6C3A7A}"/>
              </a:ext>
            </a:extLst>
          </p:cNvPr>
          <p:cNvSpPr>
            <a:spLocks noChangeArrowheads="1"/>
          </p:cNvSpPr>
          <p:nvPr/>
        </p:nvSpPr>
        <p:spPr bwMode="auto">
          <a:xfrm>
            <a:off x="228600" y="2324100"/>
            <a:ext cx="4191000" cy="1409700"/>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solidFill>
                  <a:schemeClr val="tx1"/>
                </a:solidFill>
              </a:rPr>
              <a:t>A. </a:t>
            </a:r>
            <a:r>
              <a:rPr lang="en-US" sz="2400" dirty="0" err="1">
                <a:solidFill>
                  <a:schemeClr val="tx1"/>
                </a:solidFill>
              </a:rPr>
              <a:t>Những</a:t>
            </a:r>
            <a:r>
              <a:rPr lang="en-US" sz="2400" dirty="0">
                <a:solidFill>
                  <a:schemeClr val="tx1"/>
                </a:solidFill>
              </a:rPr>
              <a:t> </a:t>
            </a:r>
            <a:r>
              <a:rPr lang="en-US" sz="2400" dirty="0" err="1">
                <a:solidFill>
                  <a:schemeClr val="tx1"/>
                </a:solidFill>
              </a:rPr>
              <a:t>khu</a:t>
            </a:r>
            <a:r>
              <a:rPr lang="en-US" sz="2400" dirty="0">
                <a:solidFill>
                  <a:schemeClr val="tx1"/>
                </a:solidFill>
              </a:rPr>
              <a:t> </a:t>
            </a:r>
            <a:r>
              <a:rPr lang="en-US" sz="2400" dirty="0" err="1">
                <a:solidFill>
                  <a:schemeClr val="tx1"/>
                </a:solidFill>
              </a:rPr>
              <a:t>vực</a:t>
            </a:r>
            <a:r>
              <a:rPr lang="en-US" sz="2400" dirty="0">
                <a:solidFill>
                  <a:schemeClr val="tx1"/>
                </a:solidFill>
              </a:rPr>
              <a:t> </a:t>
            </a:r>
            <a:r>
              <a:rPr lang="en-US" sz="2400" dirty="0" err="1">
                <a:solidFill>
                  <a:schemeClr val="tx1"/>
                </a:solidFill>
              </a:rPr>
              <a:t>diệt</a:t>
            </a:r>
            <a:r>
              <a:rPr lang="en-US" sz="2400" dirty="0">
                <a:solidFill>
                  <a:schemeClr val="tx1"/>
                </a:solidFill>
              </a:rPr>
              <a:t> </a:t>
            </a:r>
          </a:p>
          <a:p>
            <a:pPr algn="ctr" eaLnBrk="1" hangingPunct="1">
              <a:defRPr/>
            </a:pPr>
            <a:r>
              <a:rPr lang="en-US" sz="2400" dirty="0" err="1">
                <a:solidFill>
                  <a:schemeClr val="tx1"/>
                </a:solidFill>
              </a:rPr>
              <a:t>địch</a:t>
            </a:r>
            <a:r>
              <a:rPr lang="en-US" sz="2400" dirty="0">
                <a:solidFill>
                  <a:schemeClr val="tx1"/>
                </a:solidFill>
              </a:rPr>
              <a:t> </a:t>
            </a:r>
            <a:r>
              <a:rPr lang="en-US" sz="2400" dirty="0" err="1">
                <a:solidFill>
                  <a:schemeClr val="tx1"/>
                </a:solidFill>
              </a:rPr>
              <a:t>hiệu</a:t>
            </a:r>
            <a:r>
              <a:rPr lang="en-US" sz="2400" dirty="0">
                <a:solidFill>
                  <a:schemeClr val="tx1"/>
                </a:solidFill>
              </a:rPr>
              <a:t> </a:t>
            </a:r>
            <a:r>
              <a:rPr lang="en-US" sz="2400" dirty="0" err="1">
                <a:solidFill>
                  <a:schemeClr val="tx1"/>
                </a:solidFill>
              </a:rPr>
              <a:t>quả</a:t>
            </a:r>
            <a:endParaRPr lang="en-US" sz="2400" b="1" dirty="0">
              <a:solidFill>
                <a:schemeClr val="tx1"/>
              </a:solidFill>
            </a:endParaRPr>
          </a:p>
        </p:txBody>
      </p:sp>
      <p:sp>
        <p:nvSpPr>
          <p:cNvPr id="102419" name="Oval 19">
            <a:extLst>
              <a:ext uri="{FF2B5EF4-FFF2-40B4-BE49-F238E27FC236}">
                <a16:creationId xmlns:a16="http://schemas.microsoft.com/office/drawing/2014/main" id="{D6289391-1C92-4340-9484-354CA2C806A2}"/>
              </a:ext>
            </a:extLst>
          </p:cNvPr>
          <p:cNvSpPr>
            <a:spLocks noChangeArrowheads="1"/>
          </p:cNvSpPr>
          <p:nvPr/>
        </p:nvSpPr>
        <p:spPr bwMode="auto">
          <a:xfrm>
            <a:off x="4821238" y="60928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91144" name="Picture 20" descr="ani32">
            <a:hlinkClick r:id="rId7" action="ppaction://hlinksldjump"/>
            <a:extLst>
              <a:ext uri="{FF2B5EF4-FFF2-40B4-BE49-F238E27FC236}">
                <a16:creationId xmlns:a16="http://schemas.microsoft.com/office/drawing/2014/main" id="{81048742-291E-4DCB-9934-0A545B8B868D}"/>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01000" y="6045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1" name="Oval 21">
            <a:extLst>
              <a:ext uri="{FF2B5EF4-FFF2-40B4-BE49-F238E27FC236}">
                <a16:creationId xmlns:a16="http://schemas.microsoft.com/office/drawing/2014/main" id="{BF45D3DD-06B0-4278-A46E-A13BA9E0CCBB}"/>
              </a:ext>
            </a:extLst>
          </p:cNvPr>
          <p:cNvSpPr>
            <a:spLocks noChangeArrowheads="1"/>
          </p:cNvSpPr>
          <p:nvPr/>
        </p:nvSpPr>
        <p:spPr bwMode="auto">
          <a:xfrm>
            <a:off x="4821238" y="60928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2422" name="Oval 22">
            <a:extLst>
              <a:ext uri="{FF2B5EF4-FFF2-40B4-BE49-F238E27FC236}">
                <a16:creationId xmlns:a16="http://schemas.microsoft.com/office/drawing/2014/main" id="{B0FCFC1B-53A8-4C9F-AA79-CCFD3EB47AC1}"/>
              </a:ext>
            </a:extLst>
          </p:cNvPr>
          <p:cNvSpPr>
            <a:spLocks noChangeArrowheads="1"/>
          </p:cNvSpPr>
          <p:nvPr/>
        </p:nvSpPr>
        <p:spPr bwMode="auto">
          <a:xfrm>
            <a:off x="4816475" y="60864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2423" name="Oval 23">
            <a:extLst>
              <a:ext uri="{FF2B5EF4-FFF2-40B4-BE49-F238E27FC236}">
                <a16:creationId xmlns:a16="http://schemas.microsoft.com/office/drawing/2014/main" id="{0140F8C5-4E8C-4ECF-8078-0EA0A18EB663}"/>
              </a:ext>
            </a:extLst>
          </p:cNvPr>
          <p:cNvSpPr>
            <a:spLocks noChangeArrowheads="1"/>
          </p:cNvSpPr>
          <p:nvPr/>
        </p:nvSpPr>
        <p:spPr bwMode="auto">
          <a:xfrm>
            <a:off x="4816475" y="6083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2424" name="Oval 24">
            <a:extLst>
              <a:ext uri="{FF2B5EF4-FFF2-40B4-BE49-F238E27FC236}">
                <a16:creationId xmlns:a16="http://schemas.microsoft.com/office/drawing/2014/main" id="{0BE06F16-9935-4577-92C7-F5EEE957E468}"/>
              </a:ext>
            </a:extLst>
          </p:cNvPr>
          <p:cNvSpPr>
            <a:spLocks noChangeArrowheads="1"/>
          </p:cNvSpPr>
          <p:nvPr/>
        </p:nvSpPr>
        <p:spPr bwMode="auto">
          <a:xfrm>
            <a:off x="4813300" y="60896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2425" name="Oval 25">
            <a:extLst>
              <a:ext uri="{FF2B5EF4-FFF2-40B4-BE49-F238E27FC236}">
                <a16:creationId xmlns:a16="http://schemas.microsoft.com/office/drawing/2014/main" id="{CF497C82-0D7D-47C2-A706-71044D179161}"/>
              </a:ext>
            </a:extLst>
          </p:cNvPr>
          <p:cNvSpPr>
            <a:spLocks noChangeArrowheads="1"/>
          </p:cNvSpPr>
          <p:nvPr/>
        </p:nvSpPr>
        <p:spPr bwMode="auto">
          <a:xfrm>
            <a:off x="482123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2426" name="Oval 26">
            <a:extLst>
              <a:ext uri="{FF2B5EF4-FFF2-40B4-BE49-F238E27FC236}">
                <a16:creationId xmlns:a16="http://schemas.microsoft.com/office/drawing/2014/main" id="{A2315F32-81E4-45DA-8B5B-0CF1BD61C84F}"/>
              </a:ext>
            </a:extLst>
          </p:cNvPr>
          <p:cNvSpPr>
            <a:spLocks noChangeArrowheads="1"/>
          </p:cNvSpPr>
          <p:nvPr/>
        </p:nvSpPr>
        <p:spPr bwMode="auto">
          <a:xfrm>
            <a:off x="482123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2427" name="Text Box 27">
            <a:extLst>
              <a:ext uri="{FF2B5EF4-FFF2-40B4-BE49-F238E27FC236}">
                <a16:creationId xmlns:a16="http://schemas.microsoft.com/office/drawing/2014/main" id="{F79B5F81-50E7-4E15-B1A0-C3787A02EF96}"/>
              </a:ext>
            </a:extLst>
          </p:cNvPr>
          <p:cNvSpPr txBox="1">
            <a:spLocks noChangeArrowheads="1"/>
          </p:cNvSpPr>
          <p:nvPr/>
        </p:nvSpPr>
        <p:spPr bwMode="auto">
          <a:xfrm>
            <a:off x="3581400" y="6186488"/>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2428" name="Text Box 28">
            <a:extLst>
              <a:ext uri="{FF2B5EF4-FFF2-40B4-BE49-F238E27FC236}">
                <a16:creationId xmlns:a16="http://schemas.microsoft.com/office/drawing/2014/main" id="{C9F6B7E6-3532-4254-999F-3F4F82C09FB6}"/>
              </a:ext>
            </a:extLst>
          </p:cNvPr>
          <p:cNvSpPr txBox="1">
            <a:spLocks noChangeArrowheads="1"/>
          </p:cNvSpPr>
          <p:nvPr/>
        </p:nvSpPr>
        <p:spPr bwMode="auto">
          <a:xfrm>
            <a:off x="44958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ECA73044-E374-4312-9236-CC4C2160EEA8}"/>
              </a:ext>
            </a:extLst>
          </p:cNvPr>
          <p:cNvSpPr>
            <a:spLocks noChangeArrowheads="1"/>
          </p:cNvSpPr>
          <p:nvPr/>
        </p:nvSpPr>
        <p:spPr bwMode="auto">
          <a:xfrm>
            <a:off x="4724400" y="2362200"/>
            <a:ext cx="4191000" cy="1371600"/>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solidFill>
                  <a:schemeClr val="tx1"/>
                </a:solidFill>
              </a:rPr>
              <a:t> B. </a:t>
            </a:r>
            <a:r>
              <a:rPr lang="en-US" sz="2400" dirty="0" err="1">
                <a:solidFill>
                  <a:schemeClr val="tx1"/>
                </a:solidFill>
              </a:rPr>
              <a:t>Những</a:t>
            </a:r>
            <a:r>
              <a:rPr lang="en-US" sz="2400" dirty="0">
                <a:solidFill>
                  <a:schemeClr val="tx1"/>
                </a:solidFill>
              </a:rPr>
              <a:t> </a:t>
            </a:r>
            <a:r>
              <a:rPr lang="en-US" sz="2400" dirty="0" err="1">
                <a:solidFill>
                  <a:schemeClr val="tx1"/>
                </a:solidFill>
              </a:rPr>
              <a:t>thế</a:t>
            </a:r>
            <a:r>
              <a:rPr lang="en-US" sz="2400" dirty="0">
                <a:solidFill>
                  <a:schemeClr val="tx1"/>
                </a:solidFill>
              </a:rPr>
              <a:t> </a:t>
            </a:r>
            <a:r>
              <a:rPr lang="en-US" sz="2400" dirty="0" err="1">
                <a:solidFill>
                  <a:schemeClr val="tx1"/>
                </a:solidFill>
              </a:rPr>
              <a:t>trận</a:t>
            </a:r>
            <a:r>
              <a:rPr lang="en-US" sz="2400" dirty="0">
                <a:solidFill>
                  <a:schemeClr val="tx1"/>
                </a:solidFill>
              </a:rPr>
              <a:t> </a:t>
            </a:r>
            <a:r>
              <a:rPr lang="en-US" sz="2400" dirty="0" err="1">
                <a:solidFill>
                  <a:schemeClr val="tx1"/>
                </a:solidFill>
              </a:rPr>
              <a:t>để</a:t>
            </a:r>
            <a:endParaRPr lang="en-US" sz="2400" dirty="0">
              <a:solidFill>
                <a:schemeClr val="tx1"/>
              </a:solidFill>
            </a:endParaRPr>
          </a:p>
          <a:p>
            <a:pPr algn="ctr" eaLnBrk="1" hangingPunct="1">
              <a:defRPr/>
            </a:pPr>
            <a:r>
              <a:rPr lang="en-US" sz="2400" dirty="0">
                <a:solidFill>
                  <a:schemeClr val="tx1"/>
                </a:solidFill>
              </a:rPr>
              <a:t> </a:t>
            </a:r>
            <a:r>
              <a:rPr lang="en-US" sz="2400" dirty="0" err="1">
                <a:solidFill>
                  <a:schemeClr val="tx1"/>
                </a:solidFill>
              </a:rPr>
              <a:t>đánh</a:t>
            </a:r>
            <a:r>
              <a:rPr lang="en-US" sz="2400" dirty="0">
                <a:solidFill>
                  <a:schemeClr val="tx1"/>
                </a:solidFill>
              </a:rPr>
              <a:t> </a:t>
            </a:r>
            <a:r>
              <a:rPr lang="en-US" sz="2400" dirty="0" err="1">
                <a:solidFill>
                  <a:schemeClr val="tx1"/>
                </a:solidFill>
              </a:rPr>
              <a:t>bại</a:t>
            </a:r>
            <a:r>
              <a:rPr lang="en-US" sz="2400" dirty="0">
                <a:solidFill>
                  <a:schemeClr val="tx1"/>
                </a:solidFill>
              </a:rPr>
              <a:t> </a:t>
            </a:r>
            <a:r>
              <a:rPr lang="en-US" sz="2400" dirty="0" err="1">
                <a:solidFill>
                  <a:schemeClr val="tx1"/>
                </a:solidFill>
              </a:rPr>
              <a:t>quân</a:t>
            </a:r>
            <a:r>
              <a:rPr lang="en-US" sz="2400" dirty="0">
                <a:solidFill>
                  <a:schemeClr val="tx1"/>
                </a:solidFill>
              </a:rPr>
              <a:t> </a:t>
            </a:r>
            <a:r>
              <a:rPr lang="en-US" sz="2400" dirty="0" err="1">
                <a:solidFill>
                  <a:schemeClr val="tx1"/>
                </a:solidFill>
              </a:rPr>
              <a:t>địch</a:t>
            </a:r>
            <a:r>
              <a:rPr lang="en-US" sz="2400" dirty="0">
                <a:solidFill>
                  <a:schemeClr val="tx1"/>
                </a:solidFill>
              </a:rPr>
              <a:t> </a:t>
            </a:r>
            <a:endParaRPr lang="en-US" sz="2800" b="1" dirty="0">
              <a:solidFill>
                <a:schemeClr val="tx1"/>
              </a:solidFill>
              <a:latin typeface="Times New Roman" pitchFamily="18" charset="0"/>
              <a:cs typeface="Times New Roman" pitchFamily="18" charset="0"/>
            </a:endParaRPr>
          </a:p>
        </p:txBody>
      </p:sp>
      <p:sp>
        <p:nvSpPr>
          <p:cNvPr id="28" name="AutoShape 13">
            <a:extLst>
              <a:ext uri="{FF2B5EF4-FFF2-40B4-BE49-F238E27FC236}">
                <a16:creationId xmlns:a16="http://schemas.microsoft.com/office/drawing/2014/main" id="{A0CF3D17-5A96-4E32-8358-07EE3FC0078C}"/>
              </a:ext>
            </a:extLst>
          </p:cNvPr>
          <p:cNvSpPr>
            <a:spLocks noChangeArrowheads="1"/>
          </p:cNvSpPr>
          <p:nvPr/>
        </p:nvSpPr>
        <p:spPr bwMode="auto">
          <a:xfrm>
            <a:off x="228600" y="4167188"/>
            <a:ext cx="4191000" cy="1409700"/>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solidFill>
                  <a:schemeClr val="tx1"/>
                </a:solidFill>
              </a:rPr>
              <a:t> C. </a:t>
            </a:r>
            <a:r>
              <a:rPr lang="en-US" sz="2400" dirty="0" err="1">
                <a:solidFill>
                  <a:schemeClr val="tx1"/>
                </a:solidFill>
              </a:rPr>
              <a:t>Một</a:t>
            </a:r>
            <a:r>
              <a:rPr lang="en-US" sz="2400" dirty="0">
                <a:solidFill>
                  <a:schemeClr val="tx1"/>
                </a:solidFill>
              </a:rPr>
              <a:t> </a:t>
            </a:r>
            <a:r>
              <a:rPr lang="en-US" sz="2400" dirty="0" err="1">
                <a:solidFill>
                  <a:schemeClr val="tx1"/>
                </a:solidFill>
              </a:rPr>
              <a:t>thiên</a:t>
            </a:r>
            <a:r>
              <a:rPr lang="en-US" sz="2400" dirty="0">
                <a:solidFill>
                  <a:schemeClr val="tx1"/>
                </a:solidFill>
              </a:rPr>
              <a:t> </a:t>
            </a:r>
            <a:r>
              <a:rPr lang="en-US" sz="2400" dirty="0" err="1">
                <a:solidFill>
                  <a:schemeClr val="tx1"/>
                </a:solidFill>
              </a:rPr>
              <a:t>thời</a:t>
            </a:r>
            <a:r>
              <a:rPr lang="en-US" sz="2400" dirty="0">
                <a:solidFill>
                  <a:schemeClr val="tx1"/>
                </a:solidFill>
              </a:rPr>
              <a:t>, </a:t>
            </a:r>
            <a:r>
              <a:rPr lang="en-US" sz="2400" dirty="0" err="1">
                <a:solidFill>
                  <a:schemeClr val="tx1"/>
                </a:solidFill>
              </a:rPr>
              <a:t>địa</a:t>
            </a:r>
            <a:r>
              <a:rPr lang="en-US" sz="2400" dirty="0">
                <a:solidFill>
                  <a:schemeClr val="tx1"/>
                </a:solidFill>
              </a:rPr>
              <a:t> </a:t>
            </a:r>
            <a:r>
              <a:rPr lang="en-US" sz="2400" dirty="0" err="1">
                <a:solidFill>
                  <a:schemeClr val="tx1"/>
                </a:solidFill>
              </a:rPr>
              <a:t>lợi</a:t>
            </a:r>
            <a:r>
              <a:rPr lang="en-US" sz="2400" dirty="0">
                <a:solidFill>
                  <a:schemeClr val="tx1"/>
                </a:solidFill>
              </a:rPr>
              <a:t> </a:t>
            </a:r>
          </a:p>
          <a:p>
            <a:pPr algn="ctr" eaLnBrk="1" hangingPunct="1">
              <a:defRPr/>
            </a:pPr>
            <a:r>
              <a:rPr lang="en-US" sz="2400" dirty="0" err="1">
                <a:solidFill>
                  <a:schemeClr val="tx1"/>
                </a:solidFill>
              </a:rPr>
              <a:t>để</a:t>
            </a:r>
            <a:r>
              <a:rPr lang="en-US" sz="2400" dirty="0">
                <a:solidFill>
                  <a:schemeClr val="tx1"/>
                </a:solidFill>
              </a:rPr>
              <a:t> </a:t>
            </a:r>
            <a:r>
              <a:rPr lang="en-US" sz="2400" dirty="0" err="1">
                <a:solidFill>
                  <a:schemeClr val="tx1"/>
                </a:solidFill>
              </a:rPr>
              <a:t>đánh</a:t>
            </a:r>
            <a:r>
              <a:rPr lang="en-US" sz="2400" dirty="0">
                <a:solidFill>
                  <a:schemeClr val="tx1"/>
                </a:solidFill>
              </a:rPr>
              <a:t> </a:t>
            </a:r>
            <a:r>
              <a:rPr lang="en-US" sz="2400" dirty="0" err="1">
                <a:solidFill>
                  <a:schemeClr val="tx1"/>
                </a:solidFill>
              </a:rPr>
              <a:t>địch</a:t>
            </a:r>
            <a:endParaRPr lang="en-US" sz="2800" b="1" dirty="0">
              <a:solidFill>
                <a:schemeClr val="tx1"/>
              </a:solidFill>
              <a:latin typeface="Times New Roman" pitchFamily="18" charset="0"/>
              <a:cs typeface="Times New Roman" pitchFamily="18" charset="0"/>
            </a:endParaRPr>
          </a:p>
        </p:txBody>
      </p:sp>
      <p:sp>
        <p:nvSpPr>
          <p:cNvPr id="91155" name="Text Box 16">
            <a:extLst>
              <a:ext uri="{FF2B5EF4-FFF2-40B4-BE49-F238E27FC236}">
                <a16:creationId xmlns:a16="http://schemas.microsoft.com/office/drawing/2014/main" id="{B2983FFB-9C14-47EC-9120-A2BBB20700E1}"/>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44</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5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5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52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52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2405"/>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2405"/>
                  </p:tgtEl>
                </p:cond>
              </p:nextCondLst>
            </p:seq>
            <p:seq concurrent="1" nextAc="seek">
              <p:cTn id="34" restart="whenNotActive" fill="hold" evtFilter="cancelBubble" nodeType="interactiveSeq">
                <p:stCondLst>
                  <p:cond evt="onClick" delay="0">
                    <p:tgtEl>
                      <p:spTgt spid="102427"/>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2428"/>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2426"/>
                                        </p:tgtEl>
                                      </p:cBhvr>
                                    </p:animEffect>
                                    <p:set>
                                      <p:cBhvr>
                                        <p:cTn id="42" dur="1" fill="hold">
                                          <p:stCondLst>
                                            <p:cond delay="499"/>
                                          </p:stCondLst>
                                        </p:cTn>
                                        <p:tgtEl>
                                          <p:spTgt spid="102426"/>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2425"/>
                                        </p:tgtEl>
                                      </p:cBhvr>
                                    </p:animEffect>
                                    <p:set>
                                      <p:cBhvr>
                                        <p:cTn id="46" dur="1" fill="hold">
                                          <p:stCondLst>
                                            <p:cond delay="499"/>
                                          </p:stCondLst>
                                        </p:cTn>
                                        <p:tgtEl>
                                          <p:spTgt spid="102425"/>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2424"/>
                                        </p:tgtEl>
                                      </p:cBhvr>
                                    </p:animEffect>
                                    <p:set>
                                      <p:cBhvr>
                                        <p:cTn id="50" dur="1" fill="hold">
                                          <p:stCondLst>
                                            <p:cond delay="499"/>
                                          </p:stCondLst>
                                        </p:cTn>
                                        <p:tgtEl>
                                          <p:spTgt spid="102424"/>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2423"/>
                                        </p:tgtEl>
                                      </p:cBhvr>
                                    </p:animEffect>
                                    <p:set>
                                      <p:cBhvr>
                                        <p:cTn id="54" dur="1" fill="hold">
                                          <p:stCondLst>
                                            <p:cond delay="499"/>
                                          </p:stCondLst>
                                        </p:cTn>
                                        <p:tgtEl>
                                          <p:spTgt spid="102423"/>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2422"/>
                                        </p:tgtEl>
                                      </p:cBhvr>
                                    </p:animEffect>
                                    <p:set>
                                      <p:cBhvr>
                                        <p:cTn id="58" dur="1" fill="hold">
                                          <p:stCondLst>
                                            <p:cond delay="499"/>
                                          </p:stCondLst>
                                        </p:cTn>
                                        <p:tgtEl>
                                          <p:spTgt spid="102422"/>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2421"/>
                                        </p:tgtEl>
                                      </p:cBhvr>
                                    </p:animEffect>
                                    <p:set>
                                      <p:cBhvr>
                                        <p:cTn id="62" dur="1" fill="hold">
                                          <p:stCondLst>
                                            <p:cond delay="499"/>
                                          </p:stCondLst>
                                        </p:cTn>
                                        <p:tgtEl>
                                          <p:spTgt spid="102421"/>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2419"/>
                                        </p:tgtEl>
                                      </p:cBhvr>
                                    </p:animEffect>
                                    <p:set>
                                      <p:cBhvr>
                                        <p:cTn id="66" dur="1" fill="hold">
                                          <p:stCondLst>
                                            <p:cond delay="499"/>
                                          </p:stCondLst>
                                        </p:cTn>
                                        <p:tgtEl>
                                          <p:spTgt spid="10241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2402"/>
                                        </p:tgtEl>
                                      </p:cBhvr>
                                    </p:animEffect>
                                    <p:set>
                                      <p:cBhvr>
                                        <p:cTn id="70" dur="1" fill="hold">
                                          <p:stCondLst>
                                            <p:cond delay="499"/>
                                          </p:stCondLst>
                                        </p:cTn>
                                        <p:tgtEl>
                                          <p:spTgt spid="102402"/>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2427"/>
                  </p:tgtEl>
                </p:cond>
              </p:nextCondLst>
            </p:seq>
          </p:childTnLst>
        </p:cTn>
      </p:par>
    </p:tnLst>
    <p:bldLst>
      <p:bldP spid="102402" grpId="0" animBg="1"/>
      <p:bldP spid="65540" grpId="0"/>
      <p:bldP spid="65541" grpId="0" animBg="1"/>
      <p:bldP spid="65541" grpId="1" animBg="1"/>
      <p:bldP spid="65549" grpId="0" animBg="1"/>
      <p:bldP spid="102419" grpId="0" animBg="1"/>
      <p:bldP spid="102421" grpId="0" animBg="1"/>
      <p:bldP spid="102422" grpId="0" animBg="1"/>
      <p:bldP spid="102423" grpId="0" animBg="1"/>
      <p:bldP spid="102424" grpId="0" animBg="1"/>
      <p:bldP spid="102425" grpId="0" animBg="1"/>
      <p:bldP spid="102426" grpId="0" animBg="1"/>
      <p:bldP spid="102428" grpId="0" animBg="1"/>
      <p:bldP spid="27" grpId="0" animBg="1"/>
      <p:bldP spid="28"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Oval 2">
            <a:extLst>
              <a:ext uri="{FF2B5EF4-FFF2-40B4-BE49-F238E27FC236}">
                <a16:creationId xmlns:a16="http://schemas.microsoft.com/office/drawing/2014/main" id="{369EBB17-7D4A-43E6-8B61-33F2F39690ED}"/>
              </a:ext>
            </a:extLst>
          </p:cNvPr>
          <p:cNvSpPr>
            <a:spLocks noChangeArrowheads="1"/>
          </p:cNvSpPr>
          <p:nvPr/>
        </p:nvSpPr>
        <p:spPr bwMode="auto">
          <a:xfrm>
            <a:off x="47244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3429" name="Picture 15" descr="people008">
            <a:extLst>
              <a:ext uri="{FF2B5EF4-FFF2-40B4-BE49-F238E27FC236}">
                <a16:creationId xmlns:a16="http://schemas.microsoft.com/office/drawing/2014/main" id="{1CBA24FA-C13E-4D6A-9A36-F1B929E8F1A2}"/>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2B953465-21B4-4D0C-91F2-D352438FA7FB}"/>
              </a:ext>
            </a:extLst>
          </p:cNvPr>
          <p:cNvSpPr txBox="1">
            <a:spLocks noChangeArrowheads="1"/>
          </p:cNvSpPr>
          <p:nvPr/>
        </p:nvSpPr>
        <p:spPr bwMode="auto">
          <a:xfrm>
            <a:off x="1600200" y="1085850"/>
            <a:ext cx="7239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i="1"/>
              <a:t>Tiến hành chiến tranh toàn diện, tất cả các</a:t>
            </a:r>
          </a:p>
          <a:p>
            <a:pPr algn="ctr"/>
            <a:r>
              <a:rPr lang="en-US" altLang="en-US" sz="2400" i="1"/>
              <a:t>mặt trận đấu tranh phải kết hợp chặt chẽ với nhau</a:t>
            </a:r>
          </a:p>
          <a:p>
            <a:pPr algn="ctr"/>
            <a:r>
              <a:rPr lang="en-US" altLang="en-US" sz="2400" i="1"/>
              <a:t>hỗ trợ cho nhau và tạo điều kiện cho:</a:t>
            </a:r>
          </a:p>
        </p:txBody>
      </p:sp>
      <p:sp>
        <p:nvSpPr>
          <p:cNvPr id="65541" name="AutoShape 5">
            <a:extLst>
              <a:ext uri="{FF2B5EF4-FFF2-40B4-BE49-F238E27FC236}">
                <a16:creationId xmlns:a16="http://schemas.microsoft.com/office/drawing/2014/main" id="{99FCFA84-1859-453C-808A-1529136B3815}"/>
              </a:ext>
            </a:extLst>
          </p:cNvPr>
          <p:cNvSpPr>
            <a:spLocks noChangeArrowheads="1"/>
          </p:cNvSpPr>
          <p:nvPr/>
        </p:nvSpPr>
        <p:spPr bwMode="auto">
          <a:xfrm>
            <a:off x="4759325" y="2386013"/>
            <a:ext cx="4156075"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B. </a:t>
            </a:r>
            <a:r>
              <a:rPr lang="en-US" sz="2400" dirty="0" err="1">
                <a:latin typeface="Arial" charset="0"/>
              </a:rPr>
              <a:t>Đấu</a:t>
            </a:r>
            <a:r>
              <a:rPr lang="en-US" sz="2400" dirty="0">
                <a:latin typeface="Arial" charset="0"/>
              </a:rPr>
              <a:t> </a:t>
            </a:r>
            <a:r>
              <a:rPr lang="en-US" sz="2400" dirty="0" err="1">
                <a:latin typeface="Arial" charset="0"/>
              </a:rPr>
              <a:t>tranh</a:t>
            </a:r>
            <a:r>
              <a:rPr lang="en-US" sz="2400" dirty="0">
                <a:latin typeface="Arial" charset="0"/>
              </a:rPr>
              <a:t> </a:t>
            </a:r>
            <a:r>
              <a:rPr lang="en-US" sz="2400" dirty="0" err="1">
                <a:latin typeface="Arial" charset="0"/>
              </a:rPr>
              <a:t>quân</a:t>
            </a:r>
            <a:r>
              <a:rPr lang="en-US" sz="2400" dirty="0">
                <a:latin typeface="Arial" charset="0"/>
              </a:rPr>
              <a:t> </a:t>
            </a:r>
            <a:r>
              <a:rPr lang="en-US" sz="2400" dirty="0" err="1">
                <a:latin typeface="Arial" charset="0"/>
              </a:rPr>
              <a:t>sự</a:t>
            </a:r>
            <a:r>
              <a:rPr lang="en-US" sz="2400" dirty="0">
                <a:latin typeface="Arial" charset="0"/>
              </a:rPr>
              <a:t> </a:t>
            </a:r>
          </a:p>
          <a:p>
            <a:pPr algn="ctr">
              <a:defRPr/>
            </a:pPr>
            <a:r>
              <a:rPr lang="en-US" sz="2400" dirty="0" err="1">
                <a:latin typeface="Arial" charset="0"/>
              </a:rPr>
              <a:t>giành</a:t>
            </a:r>
            <a:r>
              <a:rPr lang="en-US" sz="2400" dirty="0">
                <a:latin typeface="Arial" charset="0"/>
              </a:rPr>
              <a:t> </a:t>
            </a:r>
            <a:r>
              <a:rPr lang="en-US" sz="2400" dirty="0" err="1">
                <a:latin typeface="Arial" charset="0"/>
              </a:rPr>
              <a:t>thắng</a:t>
            </a:r>
            <a:r>
              <a:rPr lang="en-US" sz="2400" dirty="0">
                <a:latin typeface="Arial" charset="0"/>
              </a:rPr>
              <a:t> </a:t>
            </a:r>
            <a:r>
              <a:rPr lang="en-US" sz="2400" dirty="0" err="1">
                <a:latin typeface="Arial" charset="0"/>
              </a:rPr>
              <a:t>lợi</a:t>
            </a:r>
            <a:r>
              <a:rPr lang="en-US" sz="2400" dirty="0">
                <a:latin typeface="Arial" charset="0"/>
              </a:rPr>
              <a:t> </a:t>
            </a:r>
            <a:r>
              <a:rPr lang="en-US" sz="2400" dirty="0" err="1">
                <a:latin typeface="Arial" charset="0"/>
              </a:rPr>
              <a:t>trên</a:t>
            </a:r>
            <a:r>
              <a:rPr lang="en-US" sz="2400" dirty="0">
                <a:latin typeface="Arial" charset="0"/>
              </a:rPr>
              <a:t> </a:t>
            </a:r>
          </a:p>
          <a:p>
            <a:pPr algn="ctr">
              <a:defRPr/>
            </a:pPr>
            <a:r>
              <a:rPr lang="en-US" sz="2400" dirty="0" err="1">
                <a:latin typeface="Arial" charset="0"/>
              </a:rPr>
              <a:t>chiến</a:t>
            </a:r>
            <a:r>
              <a:rPr lang="en-US" sz="2400" dirty="0">
                <a:latin typeface="Arial" charset="0"/>
              </a:rPr>
              <a:t> </a:t>
            </a:r>
            <a:r>
              <a:rPr lang="en-US" sz="2400" dirty="0" err="1">
                <a:latin typeface="Arial" charset="0"/>
              </a:rPr>
              <a:t>trường</a:t>
            </a:r>
            <a:endParaRPr lang="en-US" sz="2400" dirty="0">
              <a:latin typeface="Arial" charset="0"/>
            </a:endParaRPr>
          </a:p>
        </p:txBody>
      </p:sp>
      <p:sp>
        <p:nvSpPr>
          <p:cNvPr id="65549" name="AutoShape 13">
            <a:extLst>
              <a:ext uri="{FF2B5EF4-FFF2-40B4-BE49-F238E27FC236}">
                <a16:creationId xmlns:a16="http://schemas.microsoft.com/office/drawing/2014/main" id="{0832F398-CAA8-46BC-8A8E-C520BF0EB644}"/>
              </a:ext>
            </a:extLst>
          </p:cNvPr>
          <p:cNvSpPr>
            <a:spLocks noChangeArrowheads="1"/>
          </p:cNvSpPr>
          <p:nvPr/>
        </p:nvSpPr>
        <p:spPr bwMode="auto">
          <a:xfrm>
            <a:off x="228600" y="23622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A. </a:t>
            </a:r>
            <a:r>
              <a:rPr lang="en-US" sz="2400" dirty="0" err="1">
                <a:latin typeface="Arial" charset="0"/>
              </a:rPr>
              <a:t>Mặt</a:t>
            </a:r>
            <a:r>
              <a:rPr lang="en-US" sz="2400" dirty="0">
                <a:latin typeface="Arial" charset="0"/>
              </a:rPr>
              <a:t> </a:t>
            </a:r>
            <a:r>
              <a:rPr lang="en-US" sz="2400" dirty="0" err="1">
                <a:latin typeface="Arial" charset="0"/>
              </a:rPr>
              <a:t>trận</a:t>
            </a:r>
            <a:r>
              <a:rPr lang="en-US" sz="2400" dirty="0">
                <a:latin typeface="Arial" charset="0"/>
              </a:rPr>
              <a:t> </a:t>
            </a:r>
            <a:r>
              <a:rPr lang="en-US" sz="2400" dirty="0" err="1">
                <a:latin typeface="Arial" charset="0"/>
              </a:rPr>
              <a:t>chính</a:t>
            </a:r>
            <a:r>
              <a:rPr lang="en-US" sz="2400" dirty="0">
                <a:latin typeface="Arial" charset="0"/>
              </a:rPr>
              <a:t> </a:t>
            </a:r>
            <a:r>
              <a:rPr lang="en-US" sz="2400" dirty="0" err="1">
                <a:latin typeface="Arial" charset="0"/>
              </a:rPr>
              <a:t>trị</a:t>
            </a:r>
            <a:r>
              <a:rPr lang="en-US" sz="2400" dirty="0">
                <a:latin typeface="Arial" charset="0"/>
              </a:rPr>
              <a:t> </a:t>
            </a:r>
          </a:p>
          <a:p>
            <a:pPr algn="ctr" eaLnBrk="1" hangingPunct="1">
              <a:defRPr/>
            </a:pPr>
            <a:r>
              <a:rPr lang="en-US" sz="2400" dirty="0" err="1">
                <a:latin typeface="Arial" charset="0"/>
              </a:rPr>
              <a:t>giành</a:t>
            </a:r>
            <a:r>
              <a:rPr lang="en-US" sz="2400" dirty="0">
                <a:latin typeface="Arial" charset="0"/>
              </a:rPr>
              <a:t> </a:t>
            </a:r>
            <a:r>
              <a:rPr lang="en-US" sz="2400" dirty="0" err="1">
                <a:latin typeface="Arial" charset="0"/>
              </a:rPr>
              <a:t>thắng</a:t>
            </a:r>
            <a:r>
              <a:rPr lang="en-US" sz="2400" dirty="0">
                <a:latin typeface="Arial" charset="0"/>
              </a:rPr>
              <a:t> </a:t>
            </a:r>
            <a:r>
              <a:rPr lang="en-US" sz="2400" dirty="0" err="1">
                <a:latin typeface="Arial" charset="0"/>
              </a:rPr>
              <a:t>lợi</a:t>
            </a:r>
            <a:r>
              <a:rPr lang="en-US" sz="2400" dirty="0">
                <a:latin typeface="Arial" charset="0"/>
              </a:rPr>
              <a:t> </a:t>
            </a:r>
            <a:r>
              <a:rPr lang="en-US" sz="2400" dirty="0" err="1">
                <a:latin typeface="Arial" charset="0"/>
              </a:rPr>
              <a:t>về</a:t>
            </a:r>
            <a:r>
              <a:rPr lang="en-US" sz="2400" dirty="0">
                <a:latin typeface="Arial" charset="0"/>
              </a:rPr>
              <a:t> ý </a:t>
            </a:r>
            <a:r>
              <a:rPr lang="en-US" sz="2400" dirty="0" err="1">
                <a:latin typeface="Arial" charset="0"/>
              </a:rPr>
              <a:t>chí</a:t>
            </a:r>
            <a:r>
              <a:rPr lang="en-US" sz="2400" dirty="0">
                <a:latin typeface="Arial" charset="0"/>
              </a:rPr>
              <a:t> </a:t>
            </a:r>
          </a:p>
          <a:p>
            <a:pPr algn="ctr" eaLnBrk="1" hangingPunct="1">
              <a:defRPr/>
            </a:pPr>
            <a:r>
              <a:rPr lang="en-US" sz="2400" dirty="0" err="1">
                <a:latin typeface="Arial" charset="0"/>
              </a:rPr>
              <a:t>tinh</a:t>
            </a:r>
            <a:r>
              <a:rPr lang="en-US" sz="2400" dirty="0">
                <a:latin typeface="Arial" charset="0"/>
              </a:rPr>
              <a:t> </a:t>
            </a:r>
            <a:r>
              <a:rPr lang="en-US" sz="2400" dirty="0" err="1">
                <a:latin typeface="Arial" charset="0"/>
              </a:rPr>
              <a:t>thần</a:t>
            </a:r>
            <a:endParaRPr lang="en-US" sz="2800" b="1" dirty="0">
              <a:latin typeface="Times New Roman" pitchFamily="18" charset="0"/>
              <a:cs typeface="Times New Roman" pitchFamily="18" charset="0"/>
            </a:endParaRPr>
          </a:p>
        </p:txBody>
      </p:sp>
      <p:sp>
        <p:nvSpPr>
          <p:cNvPr id="103443" name="Oval 19">
            <a:extLst>
              <a:ext uri="{FF2B5EF4-FFF2-40B4-BE49-F238E27FC236}">
                <a16:creationId xmlns:a16="http://schemas.microsoft.com/office/drawing/2014/main" id="{CAA85EB3-77B0-4862-B2AF-E3A48C70DE06}"/>
              </a:ext>
            </a:extLst>
          </p:cNvPr>
          <p:cNvSpPr>
            <a:spLocks noChangeArrowheads="1"/>
          </p:cNvSpPr>
          <p:nvPr/>
        </p:nvSpPr>
        <p:spPr bwMode="auto">
          <a:xfrm>
            <a:off x="47244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93192" name="Picture 20" descr="ani32">
            <a:hlinkClick r:id="rId7" action="ppaction://hlinksldjump"/>
            <a:extLst>
              <a:ext uri="{FF2B5EF4-FFF2-40B4-BE49-F238E27FC236}">
                <a16:creationId xmlns:a16="http://schemas.microsoft.com/office/drawing/2014/main" id="{4098A1CA-CB21-405E-BB2A-3A28A641EADC}"/>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40688" y="601662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45" name="Oval 21">
            <a:extLst>
              <a:ext uri="{FF2B5EF4-FFF2-40B4-BE49-F238E27FC236}">
                <a16:creationId xmlns:a16="http://schemas.microsoft.com/office/drawing/2014/main" id="{BEB6CE79-0DC8-4834-AAB7-E47E071A328B}"/>
              </a:ext>
            </a:extLst>
          </p:cNvPr>
          <p:cNvSpPr>
            <a:spLocks noChangeArrowheads="1"/>
          </p:cNvSpPr>
          <p:nvPr/>
        </p:nvSpPr>
        <p:spPr bwMode="auto">
          <a:xfrm>
            <a:off x="47244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3446" name="Oval 22">
            <a:extLst>
              <a:ext uri="{FF2B5EF4-FFF2-40B4-BE49-F238E27FC236}">
                <a16:creationId xmlns:a16="http://schemas.microsoft.com/office/drawing/2014/main" id="{8F82AB2E-4C4C-42F9-8679-6E0B9A374411}"/>
              </a:ext>
            </a:extLst>
          </p:cNvPr>
          <p:cNvSpPr>
            <a:spLocks noChangeArrowheads="1"/>
          </p:cNvSpPr>
          <p:nvPr/>
        </p:nvSpPr>
        <p:spPr bwMode="auto">
          <a:xfrm>
            <a:off x="47244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3447" name="Oval 23">
            <a:extLst>
              <a:ext uri="{FF2B5EF4-FFF2-40B4-BE49-F238E27FC236}">
                <a16:creationId xmlns:a16="http://schemas.microsoft.com/office/drawing/2014/main" id="{49B62B7D-FFA0-4A4D-B536-7BC99C1182D9}"/>
              </a:ext>
            </a:extLst>
          </p:cNvPr>
          <p:cNvSpPr>
            <a:spLocks noChangeArrowheads="1"/>
          </p:cNvSpPr>
          <p:nvPr/>
        </p:nvSpPr>
        <p:spPr bwMode="auto">
          <a:xfrm>
            <a:off x="4732338" y="60277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3448" name="Oval 24">
            <a:extLst>
              <a:ext uri="{FF2B5EF4-FFF2-40B4-BE49-F238E27FC236}">
                <a16:creationId xmlns:a16="http://schemas.microsoft.com/office/drawing/2014/main" id="{4B53A4BE-7212-4575-8AAF-1B55E8363AB0}"/>
              </a:ext>
            </a:extLst>
          </p:cNvPr>
          <p:cNvSpPr>
            <a:spLocks noChangeArrowheads="1"/>
          </p:cNvSpPr>
          <p:nvPr/>
        </p:nvSpPr>
        <p:spPr bwMode="auto">
          <a:xfrm>
            <a:off x="47323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3449" name="Oval 25">
            <a:extLst>
              <a:ext uri="{FF2B5EF4-FFF2-40B4-BE49-F238E27FC236}">
                <a16:creationId xmlns:a16="http://schemas.microsoft.com/office/drawing/2014/main" id="{3CAC5460-275D-4776-BFED-243C794C284E}"/>
              </a:ext>
            </a:extLst>
          </p:cNvPr>
          <p:cNvSpPr>
            <a:spLocks noChangeArrowheads="1"/>
          </p:cNvSpPr>
          <p:nvPr/>
        </p:nvSpPr>
        <p:spPr bwMode="auto">
          <a:xfrm>
            <a:off x="4732338" y="60277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3450" name="Oval 26">
            <a:extLst>
              <a:ext uri="{FF2B5EF4-FFF2-40B4-BE49-F238E27FC236}">
                <a16:creationId xmlns:a16="http://schemas.microsoft.com/office/drawing/2014/main" id="{079A427A-B9DE-4054-ACC4-F9F4CFC199C1}"/>
              </a:ext>
            </a:extLst>
          </p:cNvPr>
          <p:cNvSpPr>
            <a:spLocks noChangeArrowheads="1"/>
          </p:cNvSpPr>
          <p:nvPr/>
        </p:nvSpPr>
        <p:spPr bwMode="auto">
          <a:xfrm>
            <a:off x="4724400" y="60277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3451" name="Text Box 27">
            <a:extLst>
              <a:ext uri="{FF2B5EF4-FFF2-40B4-BE49-F238E27FC236}">
                <a16:creationId xmlns:a16="http://schemas.microsoft.com/office/drawing/2014/main" id="{87E603C6-B8E8-4956-B5CF-07EE35326E46}"/>
              </a:ext>
            </a:extLst>
          </p:cNvPr>
          <p:cNvSpPr txBox="1">
            <a:spLocks noChangeArrowheads="1"/>
          </p:cNvSpPr>
          <p:nvPr/>
        </p:nvSpPr>
        <p:spPr bwMode="auto">
          <a:xfrm>
            <a:off x="3505200" y="6110288"/>
            <a:ext cx="901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3452" name="Text Box 28">
            <a:extLst>
              <a:ext uri="{FF2B5EF4-FFF2-40B4-BE49-F238E27FC236}">
                <a16:creationId xmlns:a16="http://schemas.microsoft.com/office/drawing/2014/main" id="{5FEDE19A-D779-4155-BACF-0503C0D29146}"/>
              </a:ext>
            </a:extLst>
          </p:cNvPr>
          <p:cNvSpPr txBox="1">
            <a:spLocks noChangeArrowheads="1"/>
          </p:cNvSpPr>
          <p:nvPr/>
        </p:nvSpPr>
        <p:spPr bwMode="auto">
          <a:xfrm>
            <a:off x="4495800" y="59261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36FEB46B-8746-4F55-928B-ECB5C6AD7B6D}"/>
              </a:ext>
            </a:extLst>
          </p:cNvPr>
          <p:cNvSpPr>
            <a:spLocks noChangeArrowheads="1"/>
          </p:cNvSpPr>
          <p:nvPr/>
        </p:nvSpPr>
        <p:spPr bwMode="auto">
          <a:xfrm>
            <a:off x="228600" y="4191000"/>
            <a:ext cx="4156075"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C. </a:t>
            </a:r>
            <a:r>
              <a:rPr lang="en-US" sz="2400" dirty="0" err="1">
                <a:latin typeface="Arial" charset="0"/>
              </a:rPr>
              <a:t>Đấu</a:t>
            </a:r>
            <a:r>
              <a:rPr lang="en-US" sz="2400" dirty="0">
                <a:latin typeface="Arial" charset="0"/>
              </a:rPr>
              <a:t> </a:t>
            </a:r>
            <a:r>
              <a:rPr lang="en-US" sz="2400" dirty="0" err="1">
                <a:latin typeface="Arial" charset="0"/>
              </a:rPr>
              <a:t>tranh</a:t>
            </a:r>
            <a:r>
              <a:rPr lang="en-US" sz="2400" dirty="0">
                <a:latin typeface="Arial" charset="0"/>
              </a:rPr>
              <a:t> </a:t>
            </a:r>
            <a:r>
              <a:rPr lang="en-US" sz="2400" dirty="0" err="1">
                <a:latin typeface="Arial" charset="0"/>
              </a:rPr>
              <a:t>ngoại</a:t>
            </a:r>
            <a:r>
              <a:rPr lang="en-US" sz="2400" dirty="0">
                <a:latin typeface="Arial" charset="0"/>
              </a:rPr>
              <a:t> </a:t>
            </a:r>
            <a:r>
              <a:rPr lang="en-US" sz="2400" dirty="0" err="1">
                <a:latin typeface="Arial" charset="0"/>
              </a:rPr>
              <a:t>giao</a:t>
            </a:r>
            <a:endParaRPr lang="en-US" sz="2400" dirty="0">
              <a:latin typeface="Arial" charset="0"/>
            </a:endParaRPr>
          </a:p>
          <a:p>
            <a:pPr algn="ctr" eaLnBrk="1" hangingPunct="1">
              <a:defRPr/>
            </a:pPr>
            <a:r>
              <a:rPr lang="en-US" sz="2400" dirty="0">
                <a:latin typeface="Arial" charset="0"/>
              </a:rPr>
              <a:t> </a:t>
            </a:r>
            <a:r>
              <a:rPr lang="en-US" sz="2400" dirty="0" err="1">
                <a:latin typeface="Arial" charset="0"/>
              </a:rPr>
              <a:t>giành</a:t>
            </a:r>
            <a:r>
              <a:rPr lang="en-US" sz="2400" dirty="0">
                <a:latin typeface="Arial" charset="0"/>
              </a:rPr>
              <a:t> </a:t>
            </a:r>
            <a:r>
              <a:rPr lang="en-US" sz="2400" dirty="0" err="1">
                <a:latin typeface="Arial" charset="0"/>
              </a:rPr>
              <a:t>thắng</a:t>
            </a:r>
            <a:r>
              <a:rPr lang="en-US" sz="2400" dirty="0">
                <a:latin typeface="Arial" charset="0"/>
              </a:rPr>
              <a:t> </a:t>
            </a:r>
            <a:r>
              <a:rPr lang="en-US" sz="2400" dirty="0" err="1">
                <a:latin typeface="Arial" charset="0"/>
              </a:rPr>
              <a:t>lợi</a:t>
            </a:r>
            <a:r>
              <a:rPr lang="en-US" sz="2400" dirty="0">
                <a:latin typeface="Arial" charset="0"/>
              </a:rPr>
              <a:t> </a:t>
            </a:r>
            <a:r>
              <a:rPr lang="en-US" sz="2400" dirty="0" err="1">
                <a:latin typeface="Arial" charset="0"/>
              </a:rPr>
              <a:t>trên</a:t>
            </a:r>
            <a:r>
              <a:rPr lang="en-US" sz="2400" dirty="0">
                <a:latin typeface="Arial" charset="0"/>
              </a:rPr>
              <a:t> </a:t>
            </a:r>
            <a:r>
              <a:rPr lang="en-US" sz="2400" dirty="0" err="1">
                <a:latin typeface="Arial" charset="0"/>
              </a:rPr>
              <a:t>trường</a:t>
            </a:r>
            <a:endParaRPr lang="en-US" sz="2400" dirty="0">
              <a:latin typeface="Arial" charset="0"/>
            </a:endParaRPr>
          </a:p>
          <a:p>
            <a:pPr algn="ctr" eaLnBrk="1" hangingPunct="1">
              <a:defRPr/>
            </a:pPr>
            <a:r>
              <a:rPr lang="en-US" sz="2400" dirty="0">
                <a:latin typeface="Arial" charset="0"/>
              </a:rPr>
              <a:t> </a:t>
            </a:r>
            <a:r>
              <a:rPr lang="en-US" sz="2400" dirty="0" err="1">
                <a:latin typeface="Arial" charset="0"/>
              </a:rPr>
              <a:t>quốc</a:t>
            </a:r>
            <a:r>
              <a:rPr lang="en-US" sz="2400" dirty="0">
                <a:latin typeface="Arial" charset="0"/>
              </a:rPr>
              <a:t> </a:t>
            </a:r>
            <a:r>
              <a:rPr lang="en-US" sz="2400" dirty="0" err="1">
                <a:latin typeface="Arial" charset="0"/>
              </a:rPr>
              <a:t>tế</a:t>
            </a:r>
            <a:endParaRPr lang="en-US" sz="2800" b="1" dirty="0">
              <a:latin typeface="Times New Roman" pitchFamily="18" charset="0"/>
              <a:cs typeface="Times New Roman" pitchFamily="18" charset="0"/>
            </a:endParaRPr>
          </a:p>
        </p:txBody>
      </p:sp>
      <p:sp>
        <p:nvSpPr>
          <p:cNvPr id="28" name="AutoShape 13">
            <a:extLst>
              <a:ext uri="{FF2B5EF4-FFF2-40B4-BE49-F238E27FC236}">
                <a16:creationId xmlns:a16="http://schemas.microsoft.com/office/drawing/2014/main" id="{F6041A54-350C-4E52-A5BC-5D4ECA7641F4}"/>
              </a:ext>
            </a:extLst>
          </p:cNvPr>
          <p:cNvSpPr>
            <a:spLocks noChangeArrowheads="1"/>
          </p:cNvSpPr>
          <p:nvPr/>
        </p:nvSpPr>
        <p:spPr bwMode="auto">
          <a:xfrm>
            <a:off x="4759325" y="4191000"/>
            <a:ext cx="4156075"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D. </a:t>
            </a:r>
            <a:r>
              <a:rPr lang="en-US" sz="2400" dirty="0" err="1">
                <a:latin typeface="Arial" charset="0"/>
              </a:rPr>
              <a:t>Mặt</a:t>
            </a:r>
            <a:r>
              <a:rPr lang="en-US" sz="2400" dirty="0">
                <a:latin typeface="Arial" charset="0"/>
              </a:rPr>
              <a:t> </a:t>
            </a:r>
            <a:r>
              <a:rPr lang="en-US" sz="2400" dirty="0" err="1">
                <a:latin typeface="Arial" charset="0"/>
              </a:rPr>
              <a:t>trận</a:t>
            </a:r>
            <a:r>
              <a:rPr lang="en-US" sz="2400" dirty="0">
                <a:latin typeface="Arial" charset="0"/>
              </a:rPr>
              <a:t> </a:t>
            </a:r>
            <a:r>
              <a:rPr lang="en-US" sz="2400" dirty="0" err="1">
                <a:latin typeface="Arial" charset="0"/>
              </a:rPr>
              <a:t>tư</a:t>
            </a:r>
            <a:r>
              <a:rPr lang="en-US" sz="2400" dirty="0">
                <a:latin typeface="Arial" charset="0"/>
              </a:rPr>
              <a:t> </a:t>
            </a:r>
            <a:r>
              <a:rPr lang="en-US" sz="2400" dirty="0" err="1">
                <a:latin typeface="Arial" charset="0"/>
              </a:rPr>
              <a:t>tưởng</a:t>
            </a:r>
            <a:endParaRPr lang="en-US" sz="2400" dirty="0">
              <a:latin typeface="Arial" charset="0"/>
            </a:endParaRPr>
          </a:p>
          <a:p>
            <a:pPr algn="ctr" eaLnBrk="1" hangingPunct="1">
              <a:defRPr/>
            </a:pPr>
            <a:r>
              <a:rPr lang="en-US" sz="2400" dirty="0">
                <a:latin typeface="Arial" charset="0"/>
              </a:rPr>
              <a:t> </a:t>
            </a:r>
            <a:r>
              <a:rPr lang="en-US" sz="2400" dirty="0" err="1">
                <a:latin typeface="Arial" charset="0"/>
              </a:rPr>
              <a:t>giành</a:t>
            </a:r>
            <a:r>
              <a:rPr lang="en-US" sz="2400" dirty="0">
                <a:latin typeface="Arial" charset="0"/>
              </a:rPr>
              <a:t> </a:t>
            </a:r>
            <a:r>
              <a:rPr lang="en-US" sz="2400" dirty="0" err="1">
                <a:latin typeface="Arial" charset="0"/>
              </a:rPr>
              <a:t>thắng</a:t>
            </a:r>
            <a:r>
              <a:rPr lang="en-US" sz="2400" dirty="0">
                <a:latin typeface="Arial" charset="0"/>
              </a:rPr>
              <a:t> </a:t>
            </a:r>
            <a:r>
              <a:rPr lang="en-US" sz="2400" dirty="0" err="1">
                <a:latin typeface="Arial" charset="0"/>
              </a:rPr>
              <a:t>lợi</a:t>
            </a:r>
            <a:r>
              <a:rPr lang="en-US" sz="2400" dirty="0">
                <a:latin typeface="Arial" charset="0"/>
              </a:rPr>
              <a:t> </a:t>
            </a:r>
            <a:r>
              <a:rPr lang="en-US" sz="2400" dirty="0" err="1">
                <a:latin typeface="Arial" charset="0"/>
              </a:rPr>
              <a:t>về</a:t>
            </a:r>
            <a:r>
              <a:rPr lang="en-US" sz="2400" dirty="0">
                <a:latin typeface="Arial" charset="0"/>
              </a:rPr>
              <a:t> ý </a:t>
            </a:r>
            <a:r>
              <a:rPr lang="en-US" sz="2400" dirty="0" err="1">
                <a:latin typeface="Arial" charset="0"/>
              </a:rPr>
              <a:t>chí</a:t>
            </a:r>
            <a:r>
              <a:rPr lang="en-US" sz="2400" dirty="0">
                <a:latin typeface="Arial" charset="0"/>
              </a:rPr>
              <a:t> </a:t>
            </a:r>
          </a:p>
          <a:p>
            <a:pPr algn="ctr" eaLnBrk="1" hangingPunct="1">
              <a:defRPr/>
            </a:pPr>
            <a:r>
              <a:rPr lang="en-US" sz="2400" dirty="0" err="1">
                <a:latin typeface="Arial" charset="0"/>
              </a:rPr>
              <a:t>quyết</a:t>
            </a:r>
            <a:r>
              <a:rPr lang="en-US" sz="2400" dirty="0">
                <a:latin typeface="Arial" charset="0"/>
              </a:rPr>
              <a:t> </a:t>
            </a:r>
            <a:r>
              <a:rPr lang="en-US" sz="2400" dirty="0" err="1">
                <a:latin typeface="Arial" charset="0"/>
              </a:rPr>
              <a:t>tâm</a:t>
            </a:r>
            <a:endParaRPr lang="en-US" sz="2800" b="1" dirty="0">
              <a:latin typeface="Times New Roman" pitchFamily="18" charset="0"/>
              <a:cs typeface="Times New Roman" pitchFamily="18" charset="0"/>
            </a:endParaRPr>
          </a:p>
        </p:txBody>
      </p:sp>
      <p:sp>
        <p:nvSpPr>
          <p:cNvPr id="93203" name="Text Box 16">
            <a:extLst>
              <a:ext uri="{FF2B5EF4-FFF2-40B4-BE49-F238E27FC236}">
                <a16:creationId xmlns:a16="http://schemas.microsoft.com/office/drawing/2014/main" id="{02849756-3C05-4555-B1A8-5F0AA2EC2BD7}"/>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45</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1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51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616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716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3429"/>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3429"/>
                  </p:tgtEl>
                </p:cond>
              </p:nextCondLst>
            </p:seq>
            <p:seq concurrent="1" nextAc="seek">
              <p:cTn id="34" restart="whenNotActive" fill="hold" evtFilter="cancelBubble" nodeType="interactiveSeq">
                <p:stCondLst>
                  <p:cond evt="onClick" delay="0">
                    <p:tgtEl>
                      <p:spTgt spid="103451"/>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3452"/>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3450"/>
                                        </p:tgtEl>
                                      </p:cBhvr>
                                    </p:animEffect>
                                    <p:set>
                                      <p:cBhvr>
                                        <p:cTn id="42" dur="1" fill="hold">
                                          <p:stCondLst>
                                            <p:cond delay="499"/>
                                          </p:stCondLst>
                                        </p:cTn>
                                        <p:tgtEl>
                                          <p:spTgt spid="103450"/>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3449"/>
                                        </p:tgtEl>
                                      </p:cBhvr>
                                    </p:animEffect>
                                    <p:set>
                                      <p:cBhvr>
                                        <p:cTn id="46" dur="1" fill="hold">
                                          <p:stCondLst>
                                            <p:cond delay="499"/>
                                          </p:stCondLst>
                                        </p:cTn>
                                        <p:tgtEl>
                                          <p:spTgt spid="103449"/>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3448"/>
                                        </p:tgtEl>
                                      </p:cBhvr>
                                    </p:animEffect>
                                    <p:set>
                                      <p:cBhvr>
                                        <p:cTn id="50" dur="1" fill="hold">
                                          <p:stCondLst>
                                            <p:cond delay="499"/>
                                          </p:stCondLst>
                                        </p:cTn>
                                        <p:tgtEl>
                                          <p:spTgt spid="103448"/>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3447"/>
                                        </p:tgtEl>
                                      </p:cBhvr>
                                    </p:animEffect>
                                    <p:set>
                                      <p:cBhvr>
                                        <p:cTn id="54" dur="1" fill="hold">
                                          <p:stCondLst>
                                            <p:cond delay="499"/>
                                          </p:stCondLst>
                                        </p:cTn>
                                        <p:tgtEl>
                                          <p:spTgt spid="103447"/>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3446"/>
                                        </p:tgtEl>
                                      </p:cBhvr>
                                    </p:animEffect>
                                    <p:set>
                                      <p:cBhvr>
                                        <p:cTn id="58" dur="1" fill="hold">
                                          <p:stCondLst>
                                            <p:cond delay="499"/>
                                          </p:stCondLst>
                                        </p:cTn>
                                        <p:tgtEl>
                                          <p:spTgt spid="103446"/>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3445"/>
                                        </p:tgtEl>
                                      </p:cBhvr>
                                    </p:animEffect>
                                    <p:set>
                                      <p:cBhvr>
                                        <p:cTn id="62" dur="1" fill="hold">
                                          <p:stCondLst>
                                            <p:cond delay="499"/>
                                          </p:stCondLst>
                                        </p:cTn>
                                        <p:tgtEl>
                                          <p:spTgt spid="103445"/>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3443"/>
                                        </p:tgtEl>
                                      </p:cBhvr>
                                    </p:animEffect>
                                    <p:set>
                                      <p:cBhvr>
                                        <p:cTn id="66" dur="1" fill="hold">
                                          <p:stCondLst>
                                            <p:cond delay="499"/>
                                          </p:stCondLst>
                                        </p:cTn>
                                        <p:tgtEl>
                                          <p:spTgt spid="10344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3426"/>
                                        </p:tgtEl>
                                      </p:cBhvr>
                                    </p:animEffect>
                                    <p:set>
                                      <p:cBhvr>
                                        <p:cTn id="70" dur="1" fill="hold">
                                          <p:stCondLst>
                                            <p:cond delay="499"/>
                                          </p:stCondLst>
                                        </p:cTn>
                                        <p:tgtEl>
                                          <p:spTgt spid="103426"/>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3451"/>
                  </p:tgtEl>
                </p:cond>
              </p:nextCondLst>
            </p:seq>
          </p:childTnLst>
        </p:cTn>
      </p:par>
    </p:tnLst>
    <p:bldLst>
      <p:bldP spid="103426" grpId="0" animBg="1"/>
      <p:bldP spid="65540" grpId="0"/>
      <p:bldP spid="65541" grpId="0" animBg="1"/>
      <p:bldP spid="65541" grpId="1" animBg="1"/>
      <p:bldP spid="65549" grpId="0" animBg="1"/>
      <p:bldP spid="103443" grpId="0" animBg="1"/>
      <p:bldP spid="103445" grpId="0" animBg="1"/>
      <p:bldP spid="103446" grpId="0" animBg="1"/>
      <p:bldP spid="103447" grpId="0" animBg="1"/>
      <p:bldP spid="103448" grpId="0" animBg="1"/>
      <p:bldP spid="103449" grpId="0" animBg="1"/>
      <p:bldP spid="103450" grpId="0" animBg="1"/>
      <p:bldP spid="103452" grpId="0" animBg="1"/>
      <p:bldP spid="27" grpId="0" animBg="1"/>
      <p:bldP spid="28"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Oval 2">
            <a:extLst>
              <a:ext uri="{FF2B5EF4-FFF2-40B4-BE49-F238E27FC236}">
                <a16:creationId xmlns:a16="http://schemas.microsoft.com/office/drawing/2014/main" id="{F8942CED-F907-4D7B-BBC8-07607924E174}"/>
              </a:ext>
            </a:extLst>
          </p:cNvPr>
          <p:cNvSpPr>
            <a:spLocks noChangeArrowheads="1"/>
          </p:cNvSpPr>
          <p:nvPr/>
        </p:nvSpPr>
        <p:spPr bwMode="auto">
          <a:xfrm>
            <a:off x="47244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4453" name="Picture 15" descr="people008">
            <a:extLst>
              <a:ext uri="{FF2B5EF4-FFF2-40B4-BE49-F238E27FC236}">
                <a16:creationId xmlns:a16="http://schemas.microsoft.com/office/drawing/2014/main" id="{E233A273-1B8D-43B7-8200-4284DA76F7B2}"/>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458DE0C7-82B3-426D-B36A-E01DC8FE7866}"/>
              </a:ext>
            </a:extLst>
          </p:cNvPr>
          <p:cNvSpPr txBox="1">
            <a:spLocks noChangeArrowheads="1"/>
          </p:cNvSpPr>
          <p:nvPr/>
        </p:nvSpPr>
        <p:spPr bwMode="auto">
          <a:xfrm>
            <a:off x="1371600" y="1095375"/>
            <a:ext cx="7654925" cy="115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300" i="1"/>
              <a:t>Tiến hành chiến tranh toàn diện, mặt trận nhằm</a:t>
            </a:r>
          </a:p>
          <a:p>
            <a:pPr algn="ctr" eaLnBrk="1" hangingPunct="1"/>
            <a:r>
              <a:rPr lang="en-US" altLang="en-US" sz="2300" i="1"/>
              <a:t>cổ vũ tinh thần yêu nước của nhân dân, quy tụ sức mạnh</a:t>
            </a:r>
          </a:p>
          <a:p>
            <a:pPr algn="ctr" eaLnBrk="1" hangingPunct="1"/>
            <a:r>
              <a:rPr lang="en-US" altLang="en-US" sz="2300" i="1"/>
              <a:t>đoàn kết dân tộc, cơ sở tạo ra sức mạnh quân sự là:</a:t>
            </a:r>
            <a:endParaRPr lang="en-US" altLang="en-US" sz="2300" b="1" i="1"/>
          </a:p>
        </p:txBody>
      </p:sp>
      <p:sp>
        <p:nvSpPr>
          <p:cNvPr id="65541" name="AutoShape 5">
            <a:extLst>
              <a:ext uri="{FF2B5EF4-FFF2-40B4-BE49-F238E27FC236}">
                <a16:creationId xmlns:a16="http://schemas.microsoft.com/office/drawing/2014/main" id="{72AC0949-80E2-41A0-A888-4DDBB97D4246}"/>
              </a:ext>
            </a:extLst>
          </p:cNvPr>
          <p:cNvSpPr>
            <a:spLocks noChangeArrowheads="1"/>
          </p:cNvSpPr>
          <p:nvPr/>
        </p:nvSpPr>
        <p:spPr bwMode="auto">
          <a:xfrm>
            <a:off x="4724400" y="4191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D. </a:t>
            </a:r>
            <a:r>
              <a:rPr lang="en-US" sz="2400" dirty="0" err="1">
                <a:latin typeface="Arial" charset="0"/>
              </a:rPr>
              <a:t>Mặt</a:t>
            </a:r>
            <a:r>
              <a:rPr lang="en-US" sz="2400" dirty="0">
                <a:latin typeface="Arial" charset="0"/>
              </a:rPr>
              <a:t> </a:t>
            </a:r>
            <a:r>
              <a:rPr lang="en-US" sz="2400" dirty="0" err="1">
                <a:latin typeface="Arial" charset="0"/>
              </a:rPr>
              <a:t>trận</a:t>
            </a:r>
            <a:r>
              <a:rPr lang="en-US" sz="2400" dirty="0">
                <a:latin typeface="Arial" charset="0"/>
              </a:rPr>
              <a:t> </a:t>
            </a:r>
            <a:r>
              <a:rPr lang="en-US" sz="2400" dirty="0" err="1">
                <a:latin typeface="Arial" charset="0"/>
              </a:rPr>
              <a:t>chính</a:t>
            </a:r>
            <a:r>
              <a:rPr lang="en-US" sz="2400" dirty="0">
                <a:latin typeface="Arial" charset="0"/>
              </a:rPr>
              <a:t> </a:t>
            </a:r>
            <a:r>
              <a:rPr lang="en-US" sz="2400" dirty="0" err="1">
                <a:latin typeface="Arial" charset="0"/>
              </a:rPr>
              <a:t>trị</a:t>
            </a:r>
            <a:endParaRPr lang="en-US" sz="2400" dirty="0">
              <a:latin typeface="Arial" charset="0"/>
            </a:endParaRPr>
          </a:p>
        </p:txBody>
      </p:sp>
      <p:sp>
        <p:nvSpPr>
          <p:cNvPr id="65546" name="AutoShape 10">
            <a:extLst>
              <a:ext uri="{FF2B5EF4-FFF2-40B4-BE49-F238E27FC236}">
                <a16:creationId xmlns:a16="http://schemas.microsoft.com/office/drawing/2014/main" id="{AE95646C-9614-467E-AC45-197564348771}"/>
              </a:ext>
            </a:extLst>
          </p:cNvPr>
          <p:cNvSpPr>
            <a:spLocks noChangeArrowheads="1"/>
          </p:cNvSpPr>
          <p:nvPr/>
        </p:nvSpPr>
        <p:spPr bwMode="auto">
          <a:xfrm>
            <a:off x="228600" y="23622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A. </a:t>
            </a:r>
            <a:r>
              <a:rPr lang="en-US" sz="2400" dirty="0" err="1">
                <a:latin typeface="Arial" charset="0"/>
              </a:rPr>
              <a:t>Mặt</a:t>
            </a:r>
            <a:r>
              <a:rPr lang="en-US" sz="2400" dirty="0">
                <a:latin typeface="Arial" charset="0"/>
              </a:rPr>
              <a:t> </a:t>
            </a:r>
            <a:r>
              <a:rPr lang="en-US" sz="2400" dirty="0" err="1">
                <a:latin typeface="Arial" charset="0"/>
              </a:rPr>
              <a:t>trận</a:t>
            </a:r>
            <a:r>
              <a:rPr lang="en-US" sz="2400" dirty="0">
                <a:latin typeface="Arial" charset="0"/>
              </a:rPr>
              <a:t> </a:t>
            </a:r>
            <a:r>
              <a:rPr lang="en-US" sz="2400" dirty="0" err="1">
                <a:latin typeface="Arial" charset="0"/>
              </a:rPr>
              <a:t>tuyên</a:t>
            </a:r>
            <a:r>
              <a:rPr lang="en-US" sz="2400" dirty="0">
                <a:latin typeface="Arial" charset="0"/>
              </a:rPr>
              <a:t> </a:t>
            </a:r>
            <a:r>
              <a:rPr lang="en-US" sz="2400" dirty="0" err="1">
                <a:latin typeface="Arial" charset="0"/>
              </a:rPr>
              <a:t>truyền</a:t>
            </a:r>
            <a:endParaRPr lang="en-US" sz="2400" b="1" dirty="0">
              <a:latin typeface="Arial" charset="0"/>
            </a:endParaRPr>
          </a:p>
        </p:txBody>
      </p:sp>
      <p:sp>
        <p:nvSpPr>
          <p:cNvPr id="104467" name="Oval 19">
            <a:extLst>
              <a:ext uri="{FF2B5EF4-FFF2-40B4-BE49-F238E27FC236}">
                <a16:creationId xmlns:a16="http://schemas.microsoft.com/office/drawing/2014/main" id="{06FC5F9E-8EE5-449D-9F9F-3B3344B06165}"/>
              </a:ext>
            </a:extLst>
          </p:cNvPr>
          <p:cNvSpPr>
            <a:spLocks noChangeArrowheads="1"/>
          </p:cNvSpPr>
          <p:nvPr/>
        </p:nvSpPr>
        <p:spPr bwMode="auto">
          <a:xfrm>
            <a:off x="47244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95240" name="Picture 20" descr="ani32">
            <a:hlinkClick r:id="rId7" action="ppaction://hlinksldjump"/>
            <a:extLst>
              <a:ext uri="{FF2B5EF4-FFF2-40B4-BE49-F238E27FC236}">
                <a16:creationId xmlns:a16="http://schemas.microsoft.com/office/drawing/2014/main" id="{154B8E5C-B519-44E6-9B07-3C6685075DC5}"/>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20063" y="608171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69" name="Oval 21">
            <a:extLst>
              <a:ext uri="{FF2B5EF4-FFF2-40B4-BE49-F238E27FC236}">
                <a16:creationId xmlns:a16="http://schemas.microsoft.com/office/drawing/2014/main" id="{07ED5502-33C4-42AB-8540-8BEDE7CB08AC}"/>
              </a:ext>
            </a:extLst>
          </p:cNvPr>
          <p:cNvSpPr>
            <a:spLocks noChangeArrowheads="1"/>
          </p:cNvSpPr>
          <p:nvPr/>
        </p:nvSpPr>
        <p:spPr bwMode="auto">
          <a:xfrm>
            <a:off x="47244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4470" name="Oval 22">
            <a:extLst>
              <a:ext uri="{FF2B5EF4-FFF2-40B4-BE49-F238E27FC236}">
                <a16:creationId xmlns:a16="http://schemas.microsoft.com/office/drawing/2014/main" id="{65D034B2-9FB3-4896-8327-DA5F9BEF7A0D}"/>
              </a:ext>
            </a:extLst>
          </p:cNvPr>
          <p:cNvSpPr>
            <a:spLocks noChangeArrowheads="1"/>
          </p:cNvSpPr>
          <p:nvPr/>
        </p:nvSpPr>
        <p:spPr bwMode="auto">
          <a:xfrm>
            <a:off x="47244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4471" name="Oval 23">
            <a:extLst>
              <a:ext uri="{FF2B5EF4-FFF2-40B4-BE49-F238E27FC236}">
                <a16:creationId xmlns:a16="http://schemas.microsoft.com/office/drawing/2014/main" id="{5FCECB90-71F3-4C97-88F9-1659994518F4}"/>
              </a:ext>
            </a:extLst>
          </p:cNvPr>
          <p:cNvSpPr>
            <a:spLocks noChangeArrowheads="1"/>
          </p:cNvSpPr>
          <p:nvPr/>
        </p:nvSpPr>
        <p:spPr bwMode="auto">
          <a:xfrm>
            <a:off x="47244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4472" name="Oval 24">
            <a:extLst>
              <a:ext uri="{FF2B5EF4-FFF2-40B4-BE49-F238E27FC236}">
                <a16:creationId xmlns:a16="http://schemas.microsoft.com/office/drawing/2014/main" id="{E18FED7E-BA85-4270-9D19-7521E9407A2C}"/>
              </a:ext>
            </a:extLst>
          </p:cNvPr>
          <p:cNvSpPr>
            <a:spLocks noChangeArrowheads="1"/>
          </p:cNvSpPr>
          <p:nvPr/>
        </p:nvSpPr>
        <p:spPr bwMode="auto">
          <a:xfrm>
            <a:off x="472598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4473" name="Oval 25">
            <a:extLst>
              <a:ext uri="{FF2B5EF4-FFF2-40B4-BE49-F238E27FC236}">
                <a16:creationId xmlns:a16="http://schemas.microsoft.com/office/drawing/2014/main" id="{D0F72F28-7025-4B49-AD79-2615C9F8FBA3}"/>
              </a:ext>
            </a:extLst>
          </p:cNvPr>
          <p:cNvSpPr>
            <a:spLocks noChangeArrowheads="1"/>
          </p:cNvSpPr>
          <p:nvPr/>
        </p:nvSpPr>
        <p:spPr bwMode="auto">
          <a:xfrm>
            <a:off x="47244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4474" name="Oval 26">
            <a:extLst>
              <a:ext uri="{FF2B5EF4-FFF2-40B4-BE49-F238E27FC236}">
                <a16:creationId xmlns:a16="http://schemas.microsoft.com/office/drawing/2014/main" id="{BE47D634-66DD-49B2-AB2C-0D555D78393F}"/>
              </a:ext>
            </a:extLst>
          </p:cNvPr>
          <p:cNvSpPr>
            <a:spLocks noChangeArrowheads="1"/>
          </p:cNvSpPr>
          <p:nvPr/>
        </p:nvSpPr>
        <p:spPr bwMode="auto">
          <a:xfrm>
            <a:off x="472598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4475" name="Text Box 27">
            <a:extLst>
              <a:ext uri="{FF2B5EF4-FFF2-40B4-BE49-F238E27FC236}">
                <a16:creationId xmlns:a16="http://schemas.microsoft.com/office/drawing/2014/main" id="{428854F3-FD0B-42C8-8B61-60F92DD8B67B}"/>
              </a:ext>
            </a:extLst>
          </p:cNvPr>
          <p:cNvSpPr txBox="1">
            <a:spLocks noChangeArrowheads="1"/>
          </p:cNvSpPr>
          <p:nvPr/>
        </p:nvSpPr>
        <p:spPr bwMode="auto">
          <a:xfrm>
            <a:off x="33528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4476" name="Text Box 28">
            <a:extLst>
              <a:ext uri="{FF2B5EF4-FFF2-40B4-BE49-F238E27FC236}">
                <a16:creationId xmlns:a16="http://schemas.microsoft.com/office/drawing/2014/main" id="{683AA93C-CB9B-4A44-B44F-D8252ECD9446}"/>
              </a:ext>
            </a:extLst>
          </p:cNvPr>
          <p:cNvSpPr txBox="1">
            <a:spLocks noChangeArrowheads="1"/>
          </p:cNvSpPr>
          <p:nvPr/>
        </p:nvSpPr>
        <p:spPr bwMode="auto">
          <a:xfrm>
            <a:off x="44958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0">
            <a:extLst>
              <a:ext uri="{FF2B5EF4-FFF2-40B4-BE49-F238E27FC236}">
                <a16:creationId xmlns:a16="http://schemas.microsoft.com/office/drawing/2014/main" id="{3D28F066-6BBD-4DFE-B821-5D5B8A352A4C}"/>
              </a:ext>
            </a:extLst>
          </p:cNvPr>
          <p:cNvSpPr>
            <a:spLocks noChangeArrowheads="1"/>
          </p:cNvSpPr>
          <p:nvPr/>
        </p:nvSpPr>
        <p:spPr bwMode="auto">
          <a:xfrm>
            <a:off x="4724400" y="23622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B. </a:t>
            </a:r>
            <a:r>
              <a:rPr lang="en-US" sz="2400" dirty="0" err="1">
                <a:latin typeface="Arial" charset="0"/>
              </a:rPr>
              <a:t>Mặt</a:t>
            </a:r>
            <a:r>
              <a:rPr lang="en-US" sz="2400" dirty="0">
                <a:latin typeface="Arial" charset="0"/>
              </a:rPr>
              <a:t> </a:t>
            </a:r>
            <a:r>
              <a:rPr lang="en-US" sz="2400" dirty="0" err="1">
                <a:latin typeface="Arial" charset="0"/>
              </a:rPr>
              <a:t>trận</a:t>
            </a:r>
            <a:r>
              <a:rPr lang="en-US" sz="2400" dirty="0">
                <a:latin typeface="Arial" charset="0"/>
              </a:rPr>
              <a:t> </a:t>
            </a:r>
            <a:r>
              <a:rPr lang="en-US" sz="2400" dirty="0" err="1">
                <a:latin typeface="Arial" charset="0"/>
              </a:rPr>
              <a:t>ngoại</a:t>
            </a:r>
            <a:r>
              <a:rPr lang="en-US" sz="2400" dirty="0">
                <a:latin typeface="Arial" charset="0"/>
              </a:rPr>
              <a:t> </a:t>
            </a:r>
            <a:r>
              <a:rPr lang="en-US" sz="2400" dirty="0" err="1">
                <a:latin typeface="Arial" charset="0"/>
              </a:rPr>
              <a:t>giao</a:t>
            </a:r>
            <a:endParaRPr lang="en-US" sz="2400" b="1" dirty="0">
              <a:latin typeface="Arial" charset="0"/>
            </a:endParaRPr>
          </a:p>
        </p:txBody>
      </p:sp>
      <p:sp>
        <p:nvSpPr>
          <p:cNvPr id="28" name="AutoShape 10">
            <a:extLst>
              <a:ext uri="{FF2B5EF4-FFF2-40B4-BE49-F238E27FC236}">
                <a16:creationId xmlns:a16="http://schemas.microsoft.com/office/drawing/2014/main" id="{0588679D-16BC-4325-B568-5A4798844449}"/>
              </a:ext>
            </a:extLst>
          </p:cNvPr>
          <p:cNvSpPr>
            <a:spLocks noChangeArrowheads="1"/>
          </p:cNvSpPr>
          <p:nvPr/>
        </p:nvSpPr>
        <p:spPr bwMode="auto">
          <a:xfrm>
            <a:off x="228600" y="4191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C. </a:t>
            </a:r>
            <a:r>
              <a:rPr lang="en-US" sz="2400" dirty="0" err="1">
                <a:latin typeface="Arial" charset="0"/>
              </a:rPr>
              <a:t>Mặt</a:t>
            </a:r>
            <a:r>
              <a:rPr lang="en-US" sz="2400" dirty="0">
                <a:latin typeface="Arial" charset="0"/>
              </a:rPr>
              <a:t> </a:t>
            </a:r>
            <a:r>
              <a:rPr lang="en-US" sz="2400" dirty="0" err="1">
                <a:latin typeface="Arial" charset="0"/>
              </a:rPr>
              <a:t>trận</a:t>
            </a:r>
            <a:r>
              <a:rPr lang="en-US" sz="2400" dirty="0">
                <a:latin typeface="Arial" charset="0"/>
              </a:rPr>
              <a:t> </a:t>
            </a:r>
            <a:r>
              <a:rPr lang="en-US" sz="2400" dirty="0" err="1">
                <a:latin typeface="Arial" charset="0"/>
              </a:rPr>
              <a:t>binh</a:t>
            </a:r>
            <a:r>
              <a:rPr lang="en-US" sz="2400" dirty="0">
                <a:latin typeface="Arial" charset="0"/>
              </a:rPr>
              <a:t> </a:t>
            </a:r>
            <a:r>
              <a:rPr lang="en-US" sz="2400" dirty="0" err="1">
                <a:latin typeface="Arial" charset="0"/>
              </a:rPr>
              <a:t>vận</a:t>
            </a:r>
            <a:endParaRPr lang="en-US" sz="2400" b="1" dirty="0">
              <a:latin typeface="Arial" charset="0"/>
            </a:endParaRPr>
          </a:p>
        </p:txBody>
      </p:sp>
      <p:sp>
        <p:nvSpPr>
          <p:cNvPr id="95251" name="Text Box 16">
            <a:extLst>
              <a:ext uri="{FF2B5EF4-FFF2-40B4-BE49-F238E27FC236}">
                <a16:creationId xmlns:a16="http://schemas.microsoft.com/office/drawing/2014/main" id="{95923A12-BFD1-4FE0-8BE2-FBFE221096C1}"/>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46</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8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580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680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780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445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4453"/>
                  </p:tgtEl>
                </p:cond>
              </p:nextCondLst>
            </p:seq>
            <p:seq concurrent="1" nextAc="seek">
              <p:cTn id="34" restart="whenNotActive" fill="hold" evtFilter="cancelBubble" nodeType="interactiveSeq">
                <p:stCondLst>
                  <p:cond evt="onClick" delay="0">
                    <p:tgtEl>
                      <p:spTgt spid="10447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447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4474"/>
                                        </p:tgtEl>
                                      </p:cBhvr>
                                    </p:animEffect>
                                    <p:set>
                                      <p:cBhvr>
                                        <p:cTn id="42" dur="1" fill="hold">
                                          <p:stCondLst>
                                            <p:cond delay="499"/>
                                          </p:stCondLst>
                                        </p:cTn>
                                        <p:tgtEl>
                                          <p:spTgt spid="10447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4473"/>
                                        </p:tgtEl>
                                      </p:cBhvr>
                                    </p:animEffect>
                                    <p:set>
                                      <p:cBhvr>
                                        <p:cTn id="46" dur="1" fill="hold">
                                          <p:stCondLst>
                                            <p:cond delay="499"/>
                                          </p:stCondLst>
                                        </p:cTn>
                                        <p:tgtEl>
                                          <p:spTgt spid="10447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4472"/>
                                        </p:tgtEl>
                                      </p:cBhvr>
                                    </p:animEffect>
                                    <p:set>
                                      <p:cBhvr>
                                        <p:cTn id="50" dur="1" fill="hold">
                                          <p:stCondLst>
                                            <p:cond delay="499"/>
                                          </p:stCondLst>
                                        </p:cTn>
                                        <p:tgtEl>
                                          <p:spTgt spid="10447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4471"/>
                                        </p:tgtEl>
                                      </p:cBhvr>
                                    </p:animEffect>
                                    <p:set>
                                      <p:cBhvr>
                                        <p:cTn id="54" dur="1" fill="hold">
                                          <p:stCondLst>
                                            <p:cond delay="499"/>
                                          </p:stCondLst>
                                        </p:cTn>
                                        <p:tgtEl>
                                          <p:spTgt spid="10447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4470"/>
                                        </p:tgtEl>
                                      </p:cBhvr>
                                    </p:animEffect>
                                    <p:set>
                                      <p:cBhvr>
                                        <p:cTn id="58" dur="1" fill="hold">
                                          <p:stCondLst>
                                            <p:cond delay="499"/>
                                          </p:stCondLst>
                                        </p:cTn>
                                        <p:tgtEl>
                                          <p:spTgt spid="10447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4469"/>
                                        </p:tgtEl>
                                      </p:cBhvr>
                                    </p:animEffect>
                                    <p:set>
                                      <p:cBhvr>
                                        <p:cTn id="62" dur="1" fill="hold">
                                          <p:stCondLst>
                                            <p:cond delay="499"/>
                                          </p:stCondLst>
                                        </p:cTn>
                                        <p:tgtEl>
                                          <p:spTgt spid="10446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4467"/>
                                        </p:tgtEl>
                                      </p:cBhvr>
                                    </p:animEffect>
                                    <p:set>
                                      <p:cBhvr>
                                        <p:cTn id="66" dur="1" fill="hold">
                                          <p:stCondLst>
                                            <p:cond delay="499"/>
                                          </p:stCondLst>
                                        </p:cTn>
                                        <p:tgtEl>
                                          <p:spTgt spid="10446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4450"/>
                                        </p:tgtEl>
                                      </p:cBhvr>
                                    </p:animEffect>
                                    <p:set>
                                      <p:cBhvr>
                                        <p:cTn id="70" dur="1" fill="hold">
                                          <p:stCondLst>
                                            <p:cond delay="499"/>
                                          </p:stCondLst>
                                        </p:cTn>
                                        <p:tgtEl>
                                          <p:spTgt spid="10445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4475"/>
                  </p:tgtEl>
                </p:cond>
              </p:nextCondLst>
            </p:seq>
          </p:childTnLst>
        </p:cTn>
      </p:par>
    </p:tnLst>
    <p:bldLst>
      <p:bldP spid="104450" grpId="0" animBg="1"/>
      <p:bldP spid="65540" grpId="0"/>
      <p:bldP spid="65541" grpId="0" animBg="1"/>
      <p:bldP spid="65541" grpId="1" animBg="1"/>
      <p:bldP spid="65546" grpId="0" animBg="1"/>
      <p:bldP spid="104467" grpId="0" animBg="1"/>
      <p:bldP spid="104469" grpId="0" animBg="1"/>
      <p:bldP spid="104470" grpId="0" animBg="1"/>
      <p:bldP spid="104471" grpId="0" animBg="1"/>
      <p:bldP spid="104472" grpId="0" animBg="1"/>
      <p:bldP spid="104473" grpId="0" animBg="1"/>
      <p:bldP spid="104474" grpId="0" animBg="1"/>
      <p:bldP spid="104476" grpId="0" animBg="1"/>
      <p:bldP spid="27" grpId="0" animBg="1"/>
      <p:bldP spid="28"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Oval 2">
            <a:extLst>
              <a:ext uri="{FF2B5EF4-FFF2-40B4-BE49-F238E27FC236}">
                <a16:creationId xmlns:a16="http://schemas.microsoft.com/office/drawing/2014/main" id="{16F53E11-8AA3-479C-A350-11D61288DDAF}"/>
              </a:ext>
            </a:extLst>
          </p:cNvPr>
          <p:cNvSpPr>
            <a:spLocks noChangeArrowheads="1"/>
          </p:cNvSpPr>
          <p:nvPr/>
        </p:nvSpPr>
        <p:spPr bwMode="auto">
          <a:xfrm>
            <a:off x="46355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5477" name="Picture 15" descr="people008">
            <a:extLst>
              <a:ext uri="{FF2B5EF4-FFF2-40B4-BE49-F238E27FC236}">
                <a16:creationId xmlns:a16="http://schemas.microsoft.com/office/drawing/2014/main" id="{95698113-8102-41CC-8CB3-9532ACD673D5}"/>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C1B6FD0E-7F32-4579-9C7D-0B10105A2DED}"/>
              </a:ext>
            </a:extLst>
          </p:cNvPr>
          <p:cNvSpPr txBox="1">
            <a:spLocks noChangeArrowheads="1"/>
          </p:cNvSpPr>
          <p:nvPr/>
        </p:nvSpPr>
        <p:spPr bwMode="auto">
          <a:xfrm>
            <a:off x="1524000" y="1543050"/>
            <a:ext cx="7239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i="1"/>
              <a:t>Chiến dịch Điện Biên Phủ năm 1954 là loại hình:</a:t>
            </a:r>
          </a:p>
        </p:txBody>
      </p:sp>
      <p:sp>
        <p:nvSpPr>
          <p:cNvPr id="65541" name="AutoShape 5">
            <a:extLst>
              <a:ext uri="{FF2B5EF4-FFF2-40B4-BE49-F238E27FC236}">
                <a16:creationId xmlns:a16="http://schemas.microsoft.com/office/drawing/2014/main" id="{C45BFFC6-AFB6-48BB-9FBE-3E9B4B0C0614}"/>
              </a:ext>
            </a:extLst>
          </p:cNvPr>
          <p:cNvSpPr>
            <a:spLocks noChangeArrowheads="1"/>
          </p:cNvSpPr>
          <p:nvPr/>
        </p:nvSpPr>
        <p:spPr bwMode="auto">
          <a:xfrm>
            <a:off x="228600" y="4191000"/>
            <a:ext cx="4191000" cy="1371600"/>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defRPr/>
            </a:pPr>
            <a:r>
              <a:rPr lang="en-US" sz="2400" dirty="0">
                <a:solidFill>
                  <a:schemeClr val="tx1"/>
                </a:solidFill>
              </a:rPr>
              <a:t>C. </a:t>
            </a:r>
            <a:r>
              <a:rPr lang="en-US" sz="2400" dirty="0" err="1">
                <a:solidFill>
                  <a:schemeClr val="tx1"/>
                </a:solidFill>
              </a:rPr>
              <a:t>Chiến</a:t>
            </a:r>
            <a:r>
              <a:rPr lang="en-US" sz="2400" dirty="0">
                <a:solidFill>
                  <a:schemeClr val="tx1"/>
                </a:solidFill>
              </a:rPr>
              <a:t> </a:t>
            </a:r>
            <a:r>
              <a:rPr lang="en-US" sz="2400" dirty="0" err="1">
                <a:solidFill>
                  <a:schemeClr val="tx1"/>
                </a:solidFill>
              </a:rPr>
              <a:t>địch</a:t>
            </a:r>
            <a:r>
              <a:rPr lang="en-US" sz="2400" dirty="0">
                <a:solidFill>
                  <a:schemeClr val="tx1"/>
                </a:solidFill>
              </a:rPr>
              <a:t> </a:t>
            </a:r>
            <a:r>
              <a:rPr lang="en-US" sz="2400" dirty="0" err="1">
                <a:solidFill>
                  <a:schemeClr val="tx1"/>
                </a:solidFill>
              </a:rPr>
              <a:t>tiến</a:t>
            </a:r>
            <a:r>
              <a:rPr lang="en-US" sz="2400" dirty="0">
                <a:solidFill>
                  <a:schemeClr val="tx1"/>
                </a:solidFill>
              </a:rPr>
              <a:t> </a:t>
            </a:r>
            <a:r>
              <a:rPr lang="en-US" sz="2400" dirty="0" err="1">
                <a:solidFill>
                  <a:schemeClr val="tx1"/>
                </a:solidFill>
              </a:rPr>
              <a:t>công</a:t>
            </a:r>
            <a:endParaRPr lang="en-US" sz="2400" dirty="0">
              <a:solidFill>
                <a:schemeClr val="tx1"/>
              </a:solidFill>
            </a:endParaRPr>
          </a:p>
        </p:txBody>
      </p:sp>
      <p:sp>
        <p:nvSpPr>
          <p:cNvPr id="65549" name="AutoShape 13">
            <a:extLst>
              <a:ext uri="{FF2B5EF4-FFF2-40B4-BE49-F238E27FC236}">
                <a16:creationId xmlns:a16="http://schemas.microsoft.com/office/drawing/2014/main" id="{8CB8371C-6D16-4A50-9367-9704AE3E0EB8}"/>
              </a:ext>
            </a:extLst>
          </p:cNvPr>
          <p:cNvSpPr>
            <a:spLocks noChangeArrowheads="1"/>
          </p:cNvSpPr>
          <p:nvPr/>
        </p:nvSpPr>
        <p:spPr bwMode="auto">
          <a:xfrm>
            <a:off x="4724400" y="2362200"/>
            <a:ext cx="4191000" cy="1371600"/>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solidFill>
                  <a:schemeClr val="tx1"/>
                </a:solidFill>
              </a:rPr>
              <a:t> B. </a:t>
            </a:r>
            <a:r>
              <a:rPr lang="en-US" sz="2400" dirty="0" err="1">
                <a:solidFill>
                  <a:schemeClr val="tx1"/>
                </a:solidFill>
              </a:rPr>
              <a:t>Chiến</a:t>
            </a:r>
            <a:r>
              <a:rPr lang="en-US" sz="2400" dirty="0">
                <a:solidFill>
                  <a:schemeClr val="tx1"/>
                </a:solidFill>
              </a:rPr>
              <a:t> </a:t>
            </a:r>
            <a:r>
              <a:rPr lang="en-US" sz="2400" dirty="0" err="1">
                <a:solidFill>
                  <a:schemeClr val="tx1"/>
                </a:solidFill>
              </a:rPr>
              <a:t>dịch</a:t>
            </a:r>
            <a:r>
              <a:rPr lang="en-US" sz="2400" dirty="0">
                <a:solidFill>
                  <a:schemeClr val="tx1"/>
                </a:solidFill>
              </a:rPr>
              <a:t> </a:t>
            </a:r>
            <a:r>
              <a:rPr lang="en-US" sz="2400" dirty="0" err="1">
                <a:solidFill>
                  <a:schemeClr val="tx1"/>
                </a:solidFill>
              </a:rPr>
              <a:t>phản</a:t>
            </a:r>
            <a:r>
              <a:rPr lang="en-US" sz="2400" dirty="0">
                <a:solidFill>
                  <a:schemeClr val="tx1"/>
                </a:solidFill>
              </a:rPr>
              <a:t> </a:t>
            </a:r>
            <a:r>
              <a:rPr lang="en-US" sz="2400" dirty="0" err="1">
                <a:solidFill>
                  <a:schemeClr val="tx1"/>
                </a:solidFill>
              </a:rPr>
              <a:t>công</a:t>
            </a:r>
            <a:endParaRPr lang="en-US" sz="2800" b="1" dirty="0">
              <a:solidFill>
                <a:schemeClr val="tx1"/>
              </a:solidFill>
              <a:latin typeface="Times New Roman" pitchFamily="18" charset="0"/>
              <a:cs typeface="Times New Roman" pitchFamily="18" charset="0"/>
            </a:endParaRPr>
          </a:p>
        </p:txBody>
      </p:sp>
      <p:sp>
        <p:nvSpPr>
          <p:cNvPr id="105491" name="Oval 19">
            <a:extLst>
              <a:ext uri="{FF2B5EF4-FFF2-40B4-BE49-F238E27FC236}">
                <a16:creationId xmlns:a16="http://schemas.microsoft.com/office/drawing/2014/main" id="{11ED42C9-538F-4813-AC1F-FD16431541E2}"/>
              </a:ext>
            </a:extLst>
          </p:cNvPr>
          <p:cNvSpPr>
            <a:spLocks noChangeArrowheads="1"/>
          </p:cNvSpPr>
          <p:nvPr/>
        </p:nvSpPr>
        <p:spPr bwMode="auto">
          <a:xfrm>
            <a:off x="46355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97288" name="Picture 20" descr="ani32">
            <a:hlinkClick r:id="rId7" action="ppaction://hlinksldjump"/>
            <a:extLst>
              <a:ext uri="{FF2B5EF4-FFF2-40B4-BE49-F238E27FC236}">
                <a16:creationId xmlns:a16="http://schemas.microsoft.com/office/drawing/2014/main" id="{D4022C3C-9375-4324-AD3D-D94B5B38FEF9}"/>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7959725" y="59626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93" name="Oval 21">
            <a:extLst>
              <a:ext uri="{FF2B5EF4-FFF2-40B4-BE49-F238E27FC236}">
                <a16:creationId xmlns:a16="http://schemas.microsoft.com/office/drawing/2014/main" id="{F781C60C-6A21-43D4-A5BA-D6EBAB4CF3B4}"/>
              </a:ext>
            </a:extLst>
          </p:cNvPr>
          <p:cNvSpPr>
            <a:spLocks noChangeArrowheads="1"/>
          </p:cNvSpPr>
          <p:nvPr/>
        </p:nvSpPr>
        <p:spPr bwMode="auto">
          <a:xfrm>
            <a:off x="46355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5494" name="Oval 22">
            <a:extLst>
              <a:ext uri="{FF2B5EF4-FFF2-40B4-BE49-F238E27FC236}">
                <a16:creationId xmlns:a16="http://schemas.microsoft.com/office/drawing/2014/main" id="{DE2940F8-D958-442A-BED0-00393307F668}"/>
              </a:ext>
            </a:extLst>
          </p:cNvPr>
          <p:cNvSpPr>
            <a:spLocks noChangeArrowheads="1"/>
          </p:cNvSpPr>
          <p:nvPr/>
        </p:nvSpPr>
        <p:spPr bwMode="auto">
          <a:xfrm>
            <a:off x="46355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5495" name="Oval 23">
            <a:extLst>
              <a:ext uri="{FF2B5EF4-FFF2-40B4-BE49-F238E27FC236}">
                <a16:creationId xmlns:a16="http://schemas.microsoft.com/office/drawing/2014/main" id="{7731F913-3C9D-463C-AA73-3CB6E050B5CF}"/>
              </a:ext>
            </a:extLst>
          </p:cNvPr>
          <p:cNvSpPr>
            <a:spLocks noChangeArrowheads="1"/>
          </p:cNvSpPr>
          <p:nvPr/>
        </p:nvSpPr>
        <p:spPr bwMode="auto">
          <a:xfrm>
            <a:off x="46355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5496" name="Oval 24">
            <a:extLst>
              <a:ext uri="{FF2B5EF4-FFF2-40B4-BE49-F238E27FC236}">
                <a16:creationId xmlns:a16="http://schemas.microsoft.com/office/drawing/2014/main" id="{6CA9232A-6C38-4CC0-8EC9-36F61F283743}"/>
              </a:ext>
            </a:extLst>
          </p:cNvPr>
          <p:cNvSpPr>
            <a:spLocks noChangeArrowheads="1"/>
          </p:cNvSpPr>
          <p:nvPr/>
        </p:nvSpPr>
        <p:spPr bwMode="auto">
          <a:xfrm>
            <a:off x="4635500" y="60896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5497" name="Oval 25">
            <a:extLst>
              <a:ext uri="{FF2B5EF4-FFF2-40B4-BE49-F238E27FC236}">
                <a16:creationId xmlns:a16="http://schemas.microsoft.com/office/drawing/2014/main" id="{9C7E5466-E09C-4989-B229-9DD2D519F846}"/>
              </a:ext>
            </a:extLst>
          </p:cNvPr>
          <p:cNvSpPr>
            <a:spLocks noChangeArrowheads="1"/>
          </p:cNvSpPr>
          <p:nvPr/>
        </p:nvSpPr>
        <p:spPr bwMode="auto">
          <a:xfrm>
            <a:off x="4635500" y="60896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5498" name="Oval 26">
            <a:extLst>
              <a:ext uri="{FF2B5EF4-FFF2-40B4-BE49-F238E27FC236}">
                <a16:creationId xmlns:a16="http://schemas.microsoft.com/office/drawing/2014/main" id="{92D34B51-9EF5-4F13-B86E-866CB68DFD9F}"/>
              </a:ext>
            </a:extLst>
          </p:cNvPr>
          <p:cNvSpPr>
            <a:spLocks noChangeArrowheads="1"/>
          </p:cNvSpPr>
          <p:nvPr/>
        </p:nvSpPr>
        <p:spPr bwMode="auto">
          <a:xfrm>
            <a:off x="4635500" y="60896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5499" name="Text Box 27">
            <a:extLst>
              <a:ext uri="{FF2B5EF4-FFF2-40B4-BE49-F238E27FC236}">
                <a16:creationId xmlns:a16="http://schemas.microsoft.com/office/drawing/2014/main" id="{ACE6161E-8F87-4E2F-A234-113205FF76B6}"/>
              </a:ext>
            </a:extLst>
          </p:cNvPr>
          <p:cNvSpPr txBox="1">
            <a:spLocks noChangeArrowheads="1"/>
          </p:cNvSpPr>
          <p:nvPr/>
        </p:nvSpPr>
        <p:spPr bwMode="auto">
          <a:xfrm>
            <a:off x="32766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5500" name="Text Box 28">
            <a:extLst>
              <a:ext uri="{FF2B5EF4-FFF2-40B4-BE49-F238E27FC236}">
                <a16:creationId xmlns:a16="http://schemas.microsoft.com/office/drawing/2014/main" id="{A5C49A92-F237-46B2-8726-6F122183A4A0}"/>
              </a:ext>
            </a:extLst>
          </p:cNvPr>
          <p:cNvSpPr txBox="1">
            <a:spLocks noChangeArrowheads="1"/>
          </p:cNvSpPr>
          <p:nvPr/>
        </p:nvSpPr>
        <p:spPr bwMode="auto">
          <a:xfrm>
            <a:off x="4343400" y="59261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247EF2E7-25EA-4D39-AC5B-F14217F2047C}"/>
              </a:ext>
            </a:extLst>
          </p:cNvPr>
          <p:cNvSpPr>
            <a:spLocks noChangeArrowheads="1"/>
          </p:cNvSpPr>
          <p:nvPr/>
        </p:nvSpPr>
        <p:spPr bwMode="auto">
          <a:xfrm>
            <a:off x="228600" y="2362200"/>
            <a:ext cx="4191000" cy="1371600"/>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solidFill>
                  <a:schemeClr val="tx1"/>
                </a:solidFill>
              </a:rPr>
              <a:t> A. </a:t>
            </a:r>
            <a:r>
              <a:rPr lang="en-US" sz="2400" dirty="0" err="1">
                <a:solidFill>
                  <a:schemeClr val="tx1"/>
                </a:solidFill>
              </a:rPr>
              <a:t>Chiến</a:t>
            </a:r>
            <a:r>
              <a:rPr lang="en-US" sz="2400" dirty="0">
                <a:solidFill>
                  <a:schemeClr val="tx1"/>
                </a:solidFill>
              </a:rPr>
              <a:t> </a:t>
            </a:r>
            <a:r>
              <a:rPr lang="en-US" sz="2400" dirty="0" err="1">
                <a:solidFill>
                  <a:schemeClr val="tx1"/>
                </a:solidFill>
              </a:rPr>
              <a:t>dịch</a:t>
            </a:r>
            <a:r>
              <a:rPr lang="en-US" sz="2400" dirty="0">
                <a:solidFill>
                  <a:schemeClr val="tx1"/>
                </a:solidFill>
              </a:rPr>
              <a:t> </a:t>
            </a:r>
            <a:r>
              <a:rPr lang="en-US" sz="2400" dirty="0" err="1">
                <a:solidFill>
                  <a:schemeClr val="tx1"/>
                </a:solidFill>
              </a:rPr>
              <a:t>tổng</a:t>
            </a:r>
            <a:r>
              <a:rPr lang="en-US" sz="2400" dirty="0">
                <a:solidFill>
                  <a:schemeClr val="tx1"/>
                </a:solidFill>
              </a:rPr>
              <a:t> </a:t>
            </a:r>
            <a:r>
              <a:rPr lang="en-US" sz="2400" dirty="0" err="1">
                <a:solidFill>
                  <a:schemeClr val="tx1"/>
                </a:solidFill>
              </a:rPr>
              <a:t>hợp</a:t>
            </a:r>
            <a:endParaRPr lang="en-US" sz="2800" b="1" dirty="0">
              <a:solidFill>
                <a:schemeClr val="tx1"/>
              </a:solidFill>
              <a:latin typeface="Times New Roman" pitchFamily="18" charset="0"/>
              <a:cs typeface="Times New Roman" pitchFamily="18" charset="0"/>
            </a:endParaRPr>
          </a:p>
        </p:txBody>
      </p:sp>
      <p:sp>
        <p:nvSpPr>
          <p:cNvPr id="28" name="AutoShape 13">
            <a:extLst>
              <a:ext uri="{FF2B5EF4-FFF2-40B4-BE49-F238E27FC236}">
                <a16:creationId xmlns:a16="http://schemas.microsoft.com/office/drawing/2014/main" id="{E415BFD8-22B2-4C7D-8DBC-C1B4BEB08E49}"/>
              </a:ext>
            </a:extLst>
          </p:cNvPr>
          <p:cNvSpPr>
            <a:spLocks noChangeArrowheads="1"/>
          </p:cNvSpPr>
          <p:nvPr/>
        </p:nvSpPr>
        <p:spPr bwMode="auto">
          <a:xfrm>
            <a:off x="4724400" y="4191000"/>
            <a:ext cx="4191000" cy="1371600"/>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solidFill>
                  <a:schemeClr val="tx1"/>
                </a:solidFill>
              </a:rPr>
              <a:t> D. </a:t>
            </a:r>
            <a:r>
              <a:rPr lang="en-US" sz="2400" dirty="0" err="1">
                <a:solidFill>
                  <a:schemeClr val="tx1"/>
                </a:solidFill>
              </a:rPr>
              <a:t>Chiến</a:t>
            </a:r>
            <a:r>
              <a:rPr lang="en-US" sz="2400" dirty="0">
                <a:solidFill>
                  <a:schemeClr val="tx1"/>
                </a:solidFill>
              </a:rPr>
              <a:t> </a:t>
            </a:r>
            <a:r>
              <a:rPr lang="en-US" sz="2400" dirty="0" err="1">
                <a:solidFill>
                  <a:schemeClr val="tx1"/>
                </a:solidFill>
              </a:rPr>
              <a:t>dịch</a:t>
            </a:r>
            <a:r>
              <a:rPr lang="en-US" sz="2400" dirty="0">
                <a:solidFill>
                  <a:schemeClr val="tx1"/>
                </a:solidFill>
              </a:rPr>
              <a:t> </a:t>
            </a:r>
            <a:r>
              <a:rPr lang="en-US" sz="2400" dirty="0" err="1">
                <a:solidFill>
                  <a:schemeClr val="tx1"/>
                </a:solidFill>
              </a:rPr>
              <a:t>phòng</a:t>
            </a:r>
            <a:r>
              <a:rPr lang="en-US" sz="2400" dirty="0">
                <a:solidFill>
                  <a:schemeClr val="tx1"/>
                </a:solidFill>
              </a:rPr>
              <a:t> </a:t>
            </a:r>
            <a:r>
              <a:rPr lang="en-US" sz="2400" dirty="0" err="1">
                <a:solidFill>
                  <a:schemeClr val="tx1"/>
                </a:solidFill>
              </a:rPr>
              <a:t>ngự</a:t>
            </a:r>
            <a:endParaRPr lang="en-US" sz="2800" b="1" dirty="0">
              <a:solidFill>
                <a:schemeClr val="tx1"/>
              </a:solidFill>
              <a:latin typeface="Times New Roman" pitchFamily="18" charset="0"/>
              <a:cs typeface="Times New Roman" pitchFamily="18" charset="0"/>
            </a:endParaRPr>
          </a:p>
        </p:txBody>
      </p:sp>
      <p:sp>
        <p:nvSpPr>
          <p:cNvPr id="97299" name="Text Box 16">
            <a:extLst>
              <a:ext uri="{FF2B5EF4-FFF2-40B4-BE49-F238E27FC236}">
                <a16:creationId xmlns:a16="http://schemas.microsoft.com/office/drawing/2014/main" id="{C8CE0F53-DCF0-478F-A2C4-92C28E5EDE1A}"/>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47</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5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25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356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456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547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5477"/>
                  </p:tgtEl>
                </p:cond>
              </p:nextCondLst>
            </p:seq>
            <p:seq concurrent="1" nextAc="seek">
              <p:cTn id="34" restart="whenNotActive" fill="hold" evtFilter="cancelBubble" nodeType="interactiveSeq">
                <p:stCondLst>
                  <p:cond evt="onClick" delay="0">
                    <p:tgtEl>
                      <p:spTgt spid="105499"/>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5500"/>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5498"/>
                                        </p:tgtEl>
                                      </p:cBhvr>
                                    </p:animEffect>
                                    <p:set>
                                      <p:cBhvr>
                                        <p:cTn id="42" dur="1" fill="hold">
                                          <p:stCondLst>
                                            <p:cond delay="499"/>
                                          </p:stCondLst>
                                        </p:cTn>
                                        <p:tgtEl>
                                          <p:spTgt spid="105498"/>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5497"/>
                                        </p:tgtEl>
                                      </p:cBhvr>
                                    </p:animEffect>
                                    <p:set>
                                      <p:cBhvr>
                                        <p:cTn id="46" dur="1" fill="hold">
                                          <p:stCondLst>
                                            <p:cond delay="499"/>
                                          </p:stCondLst>
                                        </p:cTn>
                                        <p:tgtEl>
                                          <p:spTgt spid="105497"/>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5496"/>
                                        </p:tgtEl>
                                      </p:cBhvr>
                                    </p:animEffect>
                                    <p:set>
                                      <p:cBhvr>
                                        <p:cTn id="50" dur="1" fill="hold">
                                          <p:stCondLst>
                                            <p:cond delay="499"/>
                                          </p:stCondLst>
                                        </p:cTn>
                                        <p:tgtEl>
                                          <p:spTgt spid="105496"/>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5495"/>
                                        </p:tgtEl>
                                      </p:cBhvr>
                                    </p:animEffect>
                                    <p:set>
                                      <p:cBhvr>
                                        <p:cTn id="54" dur="1" fill="hold">
                                          <p:stCondLst>
                                            <p:cond delay="499"/>
                                          </p:stCondLst>
                                        </p:cTn>
                                        <p:tgtEl>
                                          <p:spTgt spid="105495"/>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5494"/>
                                        </p:tgtEl>
                                      </p:cBhvr>
                                    </p:animEffect>
                                    <p:set>
                                      <p:cBhvr>
                                        <p:cTn id="58" dur="1" fill="hold">
                                          <p:stCondLst>
                                            <p:cond delay="499"/>
                                          </p:stCondLst>
                                        </p:cTn>
                                        <p:tgtEl>
                                          <p:spTgt spid="105494"/>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5493"/>
                                        </p:tgtEl>
                                      </p:cBhvr>
                                    </p:animEffect>
                                    <p:set>
                                      <p:cBhvr>
                                        <p:cTn id="62" dur="1" fill="hold">
                                          <p:stCondLst>
                                            <p:cond delay="499"/>
                                          </p:stCondLst>
                                        </p:cTn>
                                        <p:tgtEl>
                                          <p:spTgt spid="105493"/>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5491"/>
                                        </p:tgtEl>
                                      </p:cBhvr>
                                    </p:animEffect>
                                    <p:set>
                                      <p:cBhvr>
                                        <p:cTn id="66" dur="1" fill="hold">
                                          <p:stCondLst>
                                            <p:cond delay="499"/>
                                          </p:stCondLst>
                                        </p:cTn>
                                        <p:tgtEl>
                                          <p:spTgt spid="10549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5474"/>
                                        </p:tgtEl>
                                      </p:cBhvr>
                                    </p:animEffect>
                                    <p:set>
                                      <p:cBhvr>
                                        <p:cTn id="70" dur="1" fill="hold">
                                          <p:stCondLst>
                                            <p:cond delay="499"/>
                                          </p:stCondLst>
                                        </p:cTn>
                                        <p:tgtEl>
                                          <p:spTgt spid="105474"/>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5499"/>
                  </p:tgtEl>
                </p:cond>
              </p:nextCondLst>
            </p:seq>
          </p:childTnLst>
        </p:cTn>
      </p:par>
    </p:tnLst>
    <p:bldLst>
      <p:bldP spid="105474" grpId="0" animBg="1"/>
      <p:bldP spid="65540" grpId="0"/>
      <p:bldP spid="65541" grpId="0" animBg="1"/>
      <p:bldP spid="65541" grpId="1" animBg="1"/>
      <p:bldP spid="65549" grpId="0" animBg="1"/>
      <p:bldP spid="105491" grpId="0" animBg="1"/>
      <p:bldP spid="105493" grpId="0" animBg="1"/>
      <p:bldP spid="105494" grpId="0" animBg="1"/>
      <p:bldP spid="105495" grpId="0" animBg="1"/>
      <p:bldP spid="105496" grpId="0" animBg="1"/>
      <p:bldP spid="105497" grpId="0" animBg="1"/>
      <p:bldP spid="105498" grpId="0" animBg="1"/>
      <p:bldP spid="105500" grpId="0" animBg="1"/>
      <p:bldP spid="27" grpId="0" animBg="1"/>
      <p:bldP spid="28"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Oval 2">
            <a:extLst>
              <a:ext uri="{FF2B5EF4-FFF2-40B4-BE49-F238E27FC236}">
                <a16:creationId xmlns:a16="http://schemas.microsoft.com/office/drawing/2014/main" id="{E1ED61AD-5459-4866-A6D4-9DDC5C327C35}"/>
              </a:ext>
            </a:extLst>
          </p:cNvPr>
          <p:cNvSpPr>
            <a:spLocks noChangeArrowheads="1"/>
          </p:cNvSpPr>
          <p:nvPr/>
        </p:nvSpPr>
        <p:spPr bwMode="auto">
          <a:xfrm>
            <a:off x="4624388"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6501" name="Picture 15" descr="people008">
            <a:extLst>
              <a:ext uri="{FF2B5EF4-FFF2-40B4-BE49-F238E27FC236}">
                <a16:creationId xmlns:a16="http://schemas.microsoft.com/office/drawing/2014/main" id="{1F21BD91-2A10-4B35-99F9-FC68B2DE0024}"/>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534FA3DC-5452-4FD6-AE26-F4C6DFC9FBEC}"/>
              </a:ext>
            </a:extLst>
          </p:cNvPr>
          <p:cNvSpPr txBox="1">
            <a:spLocks noChangeArrowheads="1"/>
          </p:cNvSpPr>
          <p:nvPr/>
        </p:nvSpPr>
        <p:spPr bwMode="auto">
          <a:xfrm>
            <a:off x="1524000" y="1228725"/>
            <a:ext cx="7239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i="1"/>
              <a:t>Nghệ thuật chiến dịch là bộ phận hợp thành</a:t>
            </a:r>
          </a:p>
          <a:p>
            <a:pPr algn="ctr">
              <a:spcBef>
                <a:spcPct val="20000"/>
              </a:spcBef>
            </a:pPr>
            <a:r>
              <a:rPr lang="en-US" altLang="en-US" sz="2400" i="1"/>
              <a:t>của nghệ thuật quân sự, khâu nối liền:</a:t>
            </a:r>
          </a:p>
        </p:txBody>
      </p:sp>
      <p:sp>
        <p:nvSpPr>
          <p:cNvPr id="65541" name="AutoShape 5">
            <a:extLst>
              <a:ext uri="{FF2B5EF4-FFF2-40B4-BE49-F238E27FC236}">
                <a16:creationId xmlns:a16="http://schemas.microsoft.com/office/drawing/2014/main" id="{A5C862BF-D1CC-4102-94D8-96ED14DB6196}"/>
              </a:ext>
            </a:extLst>
          </p:cNvPr>
          <p:cNvSpPr>
            <a:spLocks noChangeArrowheads="1"/>
          </p:cNvSpPr>
          <p:nvPr/>
        </p:nvSpPr>
        <p:spPr bwMode="auto">
          <a:xfrm>
            <a:off x="4724400" y="2362200"/>
            <a:ext cx="4191000" cy="1370013"/>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B. </a:t>
            </a:r>
            <a:r>
              <a:rPr lang="en-US" sz="2400" dirty="0" err="1">
                <a:latin typeface="Arial" charset="0"/>
              </a:rPr>
              <a:t>Giữa</a:t>
            </a:r>
            <a:r>
              <a:rPr lang="en-US" sz="2400" dirty="0">
                <a:latin typeface="Arial" charset="0"/>
              </a:rPr>
              <a:t> </a:t>
            </a:r>
            <a:r>
              <a:rPr lang="en-US" sz="2400" dirty="0" err="1">
                <a:latin typeface="Arial" charset="0"/>
              </a:rPr>
              <a:t>chiến</a:t>
            </a:r>
            <a:r>
              <a:rPr lang="en-US" sz="2400" dirty="0">
                <a:latin typeface="Arial" charset="0"/>
              </a:rPr>
              <a:t> </a:t>
            </a:r>
            <a:r>
              <a:rPr lang="en-US" sz="2400" dirty="0" err="1">
                <a:latin typeface="Arial" charset="0"/>
              </a:rPr>
              <a:t>lược</a:t>
            </a:r>
            <a:r>
              <a:rPr lang="en-US" sz="2400" dirty="0">
                <a:latin typeface="Arial" charset="0"/>
              </a:rPr>
              <a:t> </a:t>
            </a:r>
            <a:r>
              <a:rPr lang="en-US" sz="2400" dirty="0" err="1">
                <a:latin typeface="Arial" charset="0"/>
              </a:rPr>
              <a:t>quân</a:t>
            </a:r>
            <a:endParaRPr lang="en-US" sz="2400" dirty="0">
              <a:latin typeface="Arial" charset="0"/>
            </a:endParaRPr>
          </a:p>
          <a:p>
            <a:pPr algn="ctr">
              <a:defRPr/>
            </a:pPr>
            <a:r>
              <a:rPr lang="en-US" sz="2400" dirty="0">
                <a:latin typeface="Arial" charset="0"/>
              </a:rPr>
              <a:t> </a:t>
            </a:r>
            <a:r>
              <a:rPr lang="en-US" sz="2400" dirty="0" err="1">
                <a:latin typeface="Arial" charset="0"/>
              </a:rPr>
              <a:t>sự</a:t>
            </a:r>
            <a:r>
              <a:rPr lang="en-US" sz="2400" dirty="0">
                <a:latin typeface="Arial" charset="0"/>
              </a:rPr>
              <a:t> </a:t>
            </a:r>
            <a:r>
              <a:rPr lang="en-US" sz="2400" dirty="0" err="1">
                <a:latin typeface="Arial" charset="0"/>
              </a:rPr>
              <a:t>và</a:t>
            </a:r>
            <a:r>
              <a:rPr lang="en-US" sz="2400" dirty="0">
                <a:latin typeface="Arial" charset="0"/>
              </a:rPr>
              <a:t> </a:t>
            </a:r>
            <a:r>
              <a:rPr lang="en-US" sz="2400" dirty="0" err="1">
                <a:latin typeface="Arial" charset="0"/>
              </a:rPr>
              <a:t>chiến</a:t>
            </a:r>
            <a:r>
              <a:rPr lang="en-US" sz="2400" dirty="0">
                <a:latin typeface="Arial" charset="0"/>
              </a:rPr>
              <a:t> </a:t>
            </a:r>
            <a:r>
              <a:rPr lang="en-US" sz="2400" dirty="0" err="1">
                <a:latin typeface="Arial" charset="0"/>
              </a:rPr>
              <a:t>thuật</a:t>
            </a:r>
            <a:endParaRPr lang="en-US" sz="2400" dirty="0">
              <a:latin typeface="Arial" charset="0"/>
            </a:endParaRPr>
          </a:p>
        </p:txBody>
      </p:sp>
      <p:sp>
        <p:nvSpPr>
          <p:cNvPr id="65549" name="AutoShape 13">
            <a:extLst>
              <a:ext uri="{FF2B5EF4-FFF2-40B4-BE49-F238E27FC236}">
                <a16:creationId xmlns:a16="http://schemas.microsoft.com/office/drawing/2014/main" id="{B0CDCF52-099B-4392-8698-31A0E65FAD04}"/>
              </a:ext>
            </a:extLst>
          </p:cNvPr>
          <p:cNvSpPr>
            <a:spLocks noChangeArrowheads="1"/>
          </p:cNvSpPr>
          <p:nvPr/>
        </p:nvSpPr>
        <p:spPr bwMode="auto">
          <a:xfrm>
            <a:off x="228600" y="23622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A. </a:t>
            </a:r>
            <a:r>
              <a:rPr lang="en-US" sz="2400" dirty="0" err="1">
                <a:latin typeface="Arial" charset="0"/>
              </a:rPr>
              <a:t>Với</a:t>
            </a: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hoạt</a:t>
            </a:r>
            <a:r>
              <a:rPr lang="en-US" sz="2400" dirty="0">
                <a:latin typeface="Arial" charset="0"/>
              </a:rPr>
              <a:t> </a:t>
            </a:r>
            <a:r>
              <a:rPr lang="en-US" sz="2400" dirty="0" err="1">
                <a:latin typeface="Arial" charset="0"/>
              </a:rPr>
              <a:t>động</a:t>
            </a:r>
            <a:r>
              <a:rPr lang="en-US" sz="2400" dirty="0">
                <a:latin typeface="Arial" charset="0"/>
              </a:rPr>
              <a:t> </a:t>
            </a:r>
          </a:p>
          <a:p>
            <a:pPr algn="ctr" eaLnBrk="1" hangingPunct="1">
              <a:defRPr/>
            </a:pPr>
            <a:r>
              <a:rPr lang="en-US" sz="2400" dirty="0" err="1">
                <a:latin typeface="Arial" charset="0"/>
              </a:rPr>
              <a:t>quân</a:t>
            </a:r>
            <a:r>
              <a:rPr lang="en-US" sz="2400" dirty="0">
                <a:latin typeface="Arial" charset="0"/>
              </a:rPr>
              <a:t> </a:t>
            </a:r>
            <a:r>
              <a:rPr lang="en-US" sz="2400" dirty="0" err="1">
                <a:latin typeface="Arial" charset="0"/>
              </a:rPr>
              <a:t>sự</a:t>
            </a:r>
            <a:r>
              <a:rPr lang="en-US" sz="2400" dirty="0">
                <a:latin typeface="Arial" charset="0"/>
              </a:rPr>
              <a:t> </a:t>
            </a:r>
            <a:r>
              <a:rPr lang="en-US" sz="2400" dirty="0" err="1">
                <a:latin typeface="Arial" charset="0"/>
              </a:rPr>
              <a:t>và</a:t>
            </a:r>
            <a:r>
              <a:rPr lang="en-US" sz="2400" dirty="0">
                <a:latin typeface="Arial" charset="0"/>
              </a:rPr>
              <a:t> </a:t>
            </a:r>
            <a:r>
              <a:rPr lang="en-US" sz="2400" dirty="0" err="1">
                <a:latin typeface="Arial" charset="0"/>
              </a:rPr>
              <a:t>chính</a:t>
            </a:r>
            <a:r>
              <a:rPr lang="en-US" sz="2400" dirty="0">
                <a:latin typeface="Arial" charset="0"/>
              </a:rPr>
              <a:t> </a:t>
            </a:r>
            <a:r>
              <a:rPr lang="en-US" sz="2400" dirty="0" err="1">
                <a:latin typeface="Arial" charset="0"/>
              </a:rPr>
              <a:t>trị</a:t>
            </a:r>
            <a:endParaRPr lang="en-US" sz="2400" b="1" dirty="0">
              <a:latin typeface="Arial" charset="0"/>
            </a:endParaRPr>
          </a:p>
        </p:txBody>
      </p:sp>
      <p:sp>
        <p:nvSpPr>
          <p:cNvPr id="106515" name="Oval 19">
            <a:extLst>
              <a:ext uri="{FF2B5EF4-FFF2-40B4-BE49-F238E27FC236}">
                <a16:creationId xmlns:a16="http://schemas.microsoft.com/office/drawing/2014/main" id="{F39F49F4-897B-4392-BB3D-BE3A7B3B7AC6}"/>
              </a:ext>
            </a:extLst>
          </p:cNvPr>
          <p:cNvSpPr>
            <a:spLocks noChangeArrowheads="1"/>
          </p:cNvSpPr>
          <p:nvPr/>
        </p:nvSpPr>
        <p:spPr bwMode="auto">
          <a:xfrm>
            <a:off x="4624388"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99336" name="Picture 20" descr="ani32">
            <a:hlinkClick r:id="rId7" action="ppaction://hlinksldjump"/>
            <a:extLst>
              <a:ext uri="{FF2B5EF4-FFF2-40B4-BE49-F238E27FC236}">
                <a16:creationId xmlns:a16="http://schemas.microsoft.com/office/drawing/2014/main" id="{95C6E28B-3300-440A-AEFC-7559B74828F3}"/>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7924800" y="601503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17" name="Oval 21">
            <a:extLst>
              <a:ext uri="{FF2B5EF4-FFF2-40B4-BE49-F238E27FC236}">
                <a16:creationId xmlns:a16="http://schemas.microsoft.com/office/drawing/2014/main" id="{7A03935C-8ECC-4E30-AF33-ECF317780ABC}"/>
              </a:ext>
            </a:extLst>
          </p:cNvPr>
          <p:cNvSpPr>
            <a:spLocks noChangeArrowheads="1"/>
          </p:cNvSpPr>
          <p:nvPr/>
        </p:nvSpPr>
        <p:spPr bwMode="auto">
          <a:xfrm>
            <a:off x="4624388"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6518" name="Oval 22">
            <a:extLst>
              <a:ext uri="{FF2B5EF4-FFF2-40B4-BE49-F238E27FC236}">
                <a16:creationId xmlns:a16="http://schemas.microsoft.com/office/drawing/2014/main" id="{02401C0C-D8EF-41F4-ABC0-BA6566FD1DB4}"/>
              </a:ext>
            </a:extLst>
          </p:cNvPr>
          <p:cNvSpPr>
            <a:spLocks noChangeArrowheads="1"/>
          </p:cNvSpPr>
          <p:nvPr/>
        </p:nvSpPr>
        <p:spPr bwMode="auto">
          <a:xfrm>
            <a:off x="4624388"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6519" name="Oval 23">
            <a:extLst>
              <a:ext uri="{FF2B5EF4-FFF2-40B4-BE49-F238E27FC236}">
                <a16:creationId xmlns:a16="http://schemas.microsoft.com/office/drawing/2014/main" id="{54E9A134-8B4E-47A0-A9E3-CB4B016E332D}"/>
              </a:ext>
            </a:extLst>
          </p:cNvPr>
          <p:cNvSpPr>
            <a:spLocks noChangeArrowheads="1"/>
          </p:cNvSpPr>
          <p:nvPr/>
        </p:nvSpPr>
        <p:spPr bwMode="auto">
          <a:xfrm>
            <a:off x="4624388"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6520" name="Oval 24">
            <a:extLst>
              <a:ext uri="{FF2B5EF4-FFF2-40B4-BE49-F238E27FC236}">
                <a16:creationId xmlns:a16="http://schemas.microsoft.com/office/drawing/2014/main" id="{E17D0DF2-1428-447B-A786-3572F02B9B20}"/>
              </a:ext>
            </a:extLst>
          </p:cNvPr>
          <p:cNvSpPr>
            <a:spLocks noChangeArrowheads="1"/>
          </p:cNvSpPr>
          <p:nvPr/>
        </p:nvSpPr>
        <p:spPr bwMode="auto">
          <a:xfrm>
            <a:off x="4624388"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6521" name="Oval 25">
            <a:extLst>
              <a:ext uri="{FF2B5EF4-FFF2-40B4-BE49-F238E27FC236}">
                <a16:creationId xmlns:a16="http://schemas.microsoft.com/office/drawing/2014/main" id="{03D44FAF-E46A-4253-BA73-E859D96985C8}"/>
              </a:ext>
            </a:extLst>
          </p:cNvPr>
          <p:cNvSpPr>
            <a:spLocks noChangeArrowheads="1"/>
          </p:cNvSpPr>
          <p:nvPr/>
        </p:nvSpPr>
        <p:spPr bwMode="auto">
          <a:xfrm>
            <a:off x="4624388"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6522" name="Oval 26">
            <a:extLst>
              <a:ext uri="{FF2B5EF4-FFF2-40B4-BE49-F238E27FC236}">
                <a16:creationId xmlns:a16="http://schemas.microsoft.com/office/drawing/2014/main" id="{22716368-8B04-4476-AF78-D2DA48A33A22}"/>
              </a:ext>
            </a:extLst>
          </p:cNvPr>
          <p:cNvSpPr>
            <a:spLocks noChangeArrowheads="1"/>
          </p:cNvSpPr>
          <p:nvPr/>
        </p:nvSpPr>
        <p:spPr bwMode="auto">
          <a:xfrm>
            <a:off x="4624388"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6523" name="Text Box 27">
            <a:extLst>
              <a:ext uri="{FF2B5EF4-FFF2-40B4-BE49-F238E27FC236}">
                <a16:creationId xmlns:a16="http://schemas.microsoft.com/office/drawing/2014/main" id="{D1E85626-431F-4A37-9752-BFD79B905DBF}"/>
              </a:ext>
            </a:extLst>
          </p:cNvPr>
          <p:cNvSpPr txBox="1">
            <a:spLocks noChangeArrowheads="1"/>
          </p:cNvSpPr>
          <p:nvPr/>
        </p:nvSpPr>
        <p:spPr bwMode="auto">
          <a:xfrm>
            <a:off x="3276600" y="61722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6524" name="Text Box 28">
            <a:extLst>
              <a:ext uri="{FF2B5EF4-FFF2-40B4-BE49-F238E27FC236}">
                <a16:creationId xmlns:a16="http://schemas.microsoft.com/office/drawing/2014/main" id="{9F6ABAE3-5F90-4709-A7F6-492F147028BF}"/>
              </a:ext>
            </a:extLst>
          </p:cNvPr>
          <p:cNvSpPr txBox="1">
            <a:spLocks noChangeArrowheads="1"/>
          </p:cNvSpPr>
          <p:nvPr/>
        </p:nvSpPr>
        <p:spPr bwMode="auto">
          <a:xfrm>
            <a:off x="4343400" y="59261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959CB061-4FF3-4700-A321-0B4A1FAEBF25}"/>
              </a:ext>
            </a:extLst>
          </p:cNvPr>
          <p:cNvSpPr>
            <a:spLocks noChangeArrowheads="1"/>
          </p:cNvSpPr>
          <p:nvPr/>
        </p:nvSpPr>
        <p:spPr bwMode="auto">
          <a:xfrm>
            <a:off x="228600" y="4184650"/>
            <a:ext cx="4191000" cy="13779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C. </a:t>
            </a:r>
            <a:r>
              <a:rPr lang="en-US" sz="2400" dirty="0" err="1">
                <a:latin typeface="Arial" charset="0"/>
              </a:rPr>
              <a:t>Giữa</a:t>
            </a:r>
            <a:r>
              <a:rPr lang="en-US" sz="2400" dirty="0">
                <a:latin typeface="Arial" charset="0"/>
              </a:rPr>
              <a:t> </a:t>
            </a:r>
            <a:r>
              <a:rPr lang="en-US" sz="2400" dirty="0" err="1">
                <a:latin typeface="Arial" charset="0"/>
              </a:rPr>
              <a:t>tiến</a:t>
            </a:r>
            <a:r>
              <a:rPr lang="en-US" sz="2400" dirty="0">
                <a:latin typeface="Arial" charset="0"/>
              </a:rPr>
              <a:t> </a:t>
            </a:r>
            <a:r>
              <a:rPr lang="en-US" sz="2400" dirty="0" err="1">
                <a:latin typeface="Arial" charset="0"/>
              </a:rPr>
              <a:t>công</a:t>
            </a:r>
            <a:r>
              <a:rPr lang="en-US" sz="2400" dirty="0">
                <a:latin typeface="Arial" charset="0"/>
              </a:rPr>
              <a:t> </a:t>
            </a:r>
            <a:r>
              <a:rPr lang="en-US" sz="2400" dirty="0" err="1">
                <a:latin typeface="Arial" charset="0"/>
              </a:rPr>
              <a:t>quân</a:t>
            </a:r>
            <a:endParaRPr lang="en-US" sz="2400" dirty="0">
              <a:latin typeface="Arial" charset="0"/>
            </a:endParaRPr>
          </a:p>
          <a:p>
            <a:pPr algn="ctr" eaLnBrk="1" hangingPunct="1">
              <a:defRPr/>
            </a:pPr>
            <a:r>
              <a:rPr lang="en-US" sz="2400" dirty="0">
                <a:latin typeface="Arial" charset="0"/>
              </a:rPr>
              <a:t> </a:t>
            </a:r>
            <a:r>
              <a:rPr lang="en-US" sz="2400" dirty="0" err="1">
                <a:latin typeface="Arial" charset="0"/>
              </a:rPr>
              <a:t>sự</a:t>
            </a:r>
            <a:r>
              <a:rPr lang="en-US" sz="2400" dirty="0">
                <a:latin typeface="Arial" charset="0"/>
              </a:rPr>
              <a:t> </a:t>
            </a:r>
            <a:r>
              <a:rPr lang="en-US" sz="2400" dirty="0" err="1">
                <a:latin typeface="Arial" charset="0"/>
              </a:rPr>
              <a:t>và</a:t>
            </a:r>
            <a:r>
              <a:rPr lang="en-US" sz="2400" dirty="0">
                <a:latin typeface="Arial" charset="0"/>
              </a:rPr>
              <a:t> </a:t>
            </a:r>
            <a:r>
              <a:rPr lang="en-US" sz="2400" dirty="0" err="1">
                <a:latin typeface="Arial" charset="0"/>
              </a:rPr>
              <a:t>nổi</a:t>
            </a:r>
            <a:r>
              <a:rPr lang="en-US" sz="2400" dirty="0">
                <a:latin typeface="Arial" charset="0"/>
              </a:rPr>
              <a:t> </a:t>
            </a:r>
            <a:r>
              <a:rPr lang="en-US" sz="2400" dirty="0" err="1">
                <a:latin typeface="Arial" charset="0"/>
              </a:rPr>
              <a:t>dậy</a:t>
            </a:r>
            <a:r>
              <a:rPr lang="en-US" sz="2400" dirty="0">
                <a:latin typeface="Arial" charset="0"/>
              </a:rPr>
              <a:t> </a:t>
            </a:r>
            <a:endParaRPr lang="en-US" sz="2400" b="1" dirty="0">
              <a:latin typeface="Arial" charset="0"/>
            </a:endParaRPr>
          </a:p>
        </p:txBody>
      </p:sp>
      <p:sp>
        <p:nvSpPr>
          <p:cNvPr id="28" name="AutoShape 13">
            <a:extLst>
              <a:ext uri="{FF2B5EF4-FFF2-40B4-BE49-F238E27FC236}">
                <a16:creationId xmlns:a16="http://schemas.microsoft.com/office/drawing/2014/main" id="{6060066A-C36D-4790-AC09-2911C89C78E7}"/>
              </a:ext>
            </a:extLst>
          </p:cNvPr>
          <p:cNvSpPr>
            <a:spLocks noChangeArrowheads="1"/>
          </p:cNvSpPr>
          <p:nvPr/>
        </p:nvSpPr>
        <p:spPr bwMode="auto">
          <a:xfrm>
            <a:off x="4724400" y="4192588"/>
            <a:ext cx="4191000" cy="137001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D. </a:t>
            </a:r>
            <a:r>
              <a:rPr lang="en-US" sz="2400" dirty="0" err="1">
                <a:latin typeface="Arial" charset="0"/>
              </a:rPr>
              <a:t>Với</a:t>
            </a: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hoạt</a:t>
            </a:r>
            <a:r>
              <a:rPr lang="en-US" sz="2400" dirty="0">
                <a:latin typeface="Arial" charset="0"/>
              </a:rPr>
              <a:t> </a:t>
            </a:r>
            <a:r>
              <a:rPr lang="en-US" sz="2400" dirty="0" err="1">
                <a:latin typeface="Arial" charset="0"/>
              </a:rPr>
              <a:t>động</a:t>
            </a:r>
            <a:r>
              <a:rPr lang="en-US" sz="2400" dirty="0">
                <a:latin typeface="Arial" charset="0"/>
              </a:rPr>
              <a:t> </a:t>
            </a:r>
          </a:p>
          <a:p>
            <a:pPr algn="ctr" eaLnBrk="1" hangingPunct="1">
              <a:defRPr/>
            </a:pPr>
            <a:r>
              <a:rPr lang="en-US" sz="2400" dirty="0" err="1">
                <a:latin typeface="Arial" charset="0"/>
              </a:rPr>
              <a:t>tác</a:t>
            </a:r>
            <a:r>
              <a:rPr lang="en-US" sz="2400" dirty="0">
                <a:latin typeface="Arial" charset="0"/>
              </a:rPr>
              <a:t> </a:t>
            </a:r>
            <a:r>
              <a:rPr lang="en-US" sz="2400" dirty="0" err="1">
                <a:latin typeface="Arial" charset="0"/>
              </a:rPr>
              <a:t>chiến</a:t>
            </a:r>
            <a:r>
              <a:rPr lang="en-US" sz="2400" dirty="0">
                <a:latin typeface="Arial" charset="0"/>
              </a:rPr>
              <a:t> </a:t>
            </a:r>
            <a:r>
              <a:rPr lang="en-US" sz="2400" dirty="0" err="1">
                <a:latin typeface="Arial" charset="0"/>
              </a:rPr>
              <a:t>và</a:t>
            </a:r>
            <a:r>
              <a:rPr lang="en-US" sz="2400" dirty="0">
                <a:latin typeface="Arial" charset="0"/>
              </a:rPr>
              <a:t> </a:t>
            </a:r>
            <a:r>
              <a:rPr lang="en-US" sz="2400" dirty="0" err="1">
                <a:latin typeface="Arial" charset="0"/>
              </a:rPr>
              <a:t>binh</a:t>
            </a:r>
            <a:r>
              <a:rPr lang="en-US" sz="2400" dirty="0">
                <a:latin typeface="Arial" charset="0"/>
              </a:rPr>
              <a:t> </a:t>
            </a:r>
            <a:r>
              <a:rPr lang="en-US" sz="2400" dirty="0" err="1">
                <a:latin typeface="Arial" charset="0"/>
              </a:rPr>
              <a:t>vận</a:t>
            </a:r>
            <a:endParaRPr lang="en-US" sz="2400" b="1" dirty="0">
              <a:latin typeface="Arial" charset="0"/>
            </a:endParaRPr>
          </a:p>
        </p:txBody>
      </p:sp>
      <p:sp>
        <p:nvSpPr>
          <p:cNvPr id="99347" name="Text Box 16">
            <a:extLst>
              <a:ext uri="{FF2B5EF4-FFF2-40B4-BE49-F238E27FC236}">
                <a16:creationId xmlns:a16="http://schemas.microsoft.com/office/drawing/2014/main" id="{77574AA8-37AA-4F4E-BD10-8124F4646A5F}"/>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48</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6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64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64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64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650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6501"/>
                  </p:tgtEl>
                </p:cond>
              </p:nextCondLst>
            </p:seq>
            <p:seq concurrent="1" nextAc="seek">
              <p:cTn id="34" restart="whenNotActive" fill="hold" evtFilter="cancelBubble" nodeType="interactiveSeq">
                <p:stCondLst>
                  <p:cond evt="onClick" delay="0">
                    <p:tgtEl>
                      <p:spTgt spid="106523"/>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6524"/>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6522"/>
                                        </p:tgtEl>
                                      </p:cBhvr>
                                    </p:animEffect>
                                    <p:set>
                                      <p:cBhvr>
                                        <p:cTn id="42" dur="1" fill="hold">
                                          <p:stCondLst>
                                            <p:cond delay="499"/>
                                          </p:stCondLst>
                                        </p:cTn>
                                        <p:tgtEl>
                                          <p:spTgt spid="106522"/>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6521"/>
                                        </p:tgtEl>
                                      </p:cBhvr>
                                    </p:animEffect>
                                    <p:set>
                                      <p:cBhvr>
                                        <p:cTn id="46" dur="1" fill="hold">
                                          <p:stCondLst>
                                            <p:cond delay="499"/>
                                          </p:stCondLst>
                                        </p:cTn>
                                        <p:tgtEl>
                                          <p:spTgt spid="106521"/>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6520"/>
                                        </p:tgtEl>
                                      </p:cBhvr>
                                    </p:animEffect>
                                    <p:set>
                                      <p:cBhvr>
                                        <p:cTn id="50" dur="1" fill="hold">
                                          <p:stCondLst>
                                            <p:cond delay="499"/>
                                          </p:stCondLst>
                                        </p:cTn>
                                        <p:tgtEl>
                                          <p:spTgt spid="106520"/>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6519"/>
                                        </p:tgtEl>
                                      </p:cBhvr>
                                    </p:animEffect>
                                    <p:set>
                                      <p:cBhvr>
                                        <p:cTn id="54" dur="1" fill="hold">
                                          <p:stCondLst>
                                            <p:cond delay="499"/>
                                          </p:stCondLst>
                                        </p:cTn>
                                        <p:tgtEl>
                                          <p:spTgt spid="106519"/>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6518"/>
                                        </p:tgtEl>
                                      </p:cBhvr>
                                    </p:animEffect>
                                    <p:set>
                                      <p:cBhvr>
                                        <p:cTn id="58" dur="1" fill="hold">
                                          <p:stCondLst>
                                            <p:cond delay="499"/>
                                          </p:stCondLst>
                                        </p:cTn>
                                        <p:tgtEl>
                                          <p:spTgt spid="106518"/>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6517"/>
                                        </p:tgtEl>
                                      </p:cBhvr>
                                    </p:animEffect>
                                    <p:set>
                                      <p:cBhvr>
                                        <p:cTn id="62" dur="1" fill="hold">
                                          <p:stCondLst>
                                            <p:cond delay="499"/>
                                          </p:stCondLst>
                                        </p:cTn>
                                        <p:tgtEl>
                                          <p:spTgt spid="106517"/>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6515"/>
                                        </p:tgtEl>
                                      </p:cBhvr>
                                    </p:animEffect>
                                    <p:set>
                                      <p:cBhvr>
                                        <p:cTn id="66" dur="1" fill="hold">
                                          <p:stCondLst>
                                            <p:cond delay="499"/>
                                          </p:stCondLst>
                                        </p:cTn>
                                        <p:tgtEl>
                                          <p:spTgt spid="10651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6498"/>
                                        </p:tgtEl>
                                      </p:cBhvr>
                                    </p:animEffect>
                                    <p:set>
                                      <p:cBhvr>
                                        <p:cTn id="70" dur="1" fill="hold">
                                          <p:stCondLst>
                                            <p:cond delay="499"/>
                                          </p:stCondLst>
                                        </p:cTn>
                                        <p:tgtEl>
                                          <p:spTgt spid="106498"/>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6523"/>
                  </p:tgtEl>
                </p:cond>
              </p:nextCondLst>
            </p:seq>
          </p:childTnLst>
        </p:cTn>
      </p:par>
    </p:tnLst>
    <p:bldLst>
      <p:bldP spid="106498" grpId="0" animBg="1"/>
      <p:bldP spid="65540" grpId="0"/>
      <p:bldP spid="65541" grpId="0" animBg="1"/>
      <p:bldP spid="65541" grpId="1" animBg="1"/>
      <p:bldP spid="65549" grpId="0" animBg="1"/>
      <p:bldP spid="106515" grpId="0" animBg="1"/>
      <p:bldP spid="106517" grpId="0" animBg="1"/>
      <p:bldP spid="106518" grpId="0" animBg="1"/>
      <p:bldP spid="106519" grpId="0" animBg="1"/>
      <p:bldP spid="106520" grpId="0" animBg="1"/>
      <p:bldP spid="106521" grpId="0" animBg="1"/>
      <p:bldP spid="106522" grpId="0" animBg="1"/>
      <p:bldP spid="106524" grpId="0" animBg="1"/>
      <p:bldP spid="27" grpId="0" animBg="1"/>
      <p:bldP spid="28"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Oval 2">
            <a:extLst>
              <a:ext uri="{FF2B5EF4-FFF2-40B4-BE49-F238E27FC236}">
                <a16:creationId xmlns:a16="http://schemas.microsoft.com/office/drawing/2014/main" id="{F5763747-75B5-487C-B888-22BA0FAD2B48}"/>
              </a:ext>
            </a:extLst>
          </p:cNvPr>
          <p:cNvSpPr>
            <a:spLocks noChangeArrowheads="1"/>
          </p:cNvSpPr>
          <p:nvPr/>
        </p:nvSpPr>
        <p:spPr bwMode="auto">
          <a:xfrm>
            <a:off x="47879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sp>
        <p:nvSpPr>
          <p:cNvPr id="107539" name="Oval 19">
            <a:extLst>
              <a:ext uri="{FF2B5EF4-FFF2-40B4-BE49-F238E27FC236}">
                <a16:creationId xmlns:a16="http://schemas.microsoft.com/office/drawing/2014/main" id="{95A51087-49A4-4DA0-95EB-EF39B8C65275}"/>
              </a:ext>
            </a:extLst>
          </p:cNvPr>
          <p:cNvSpPr>
            <a:spLocks noChangeArrowheads="1"/>
          </p:cNvSpPr>
          <p:nvPr/>
        </p:nvSpPr>
        <p:spPr bwMode="auto">
          <a:xfrm>
            <a:off x="4772025"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01380" name="Picture 20" descr="ani32">
            <a:hlinkClick r:id="rId6" action="ppaction://hlinksldjump"/>
            <a:extLst>
              <a:ext uri="{FF2B5EF4-FFF2-40B4-BE49-F238E27FC236}">
                <a16:creationId xmlns:a16="http://schemas.microsoft.com/office/drawing/2014/main" id="{5E0BAD12-5EA6-442A-A4B8-E5DA7528F173}"/>
              </a:ext>
            </a:extLst>
          </p:cNvPr>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flipH="1">
            <a:off x="7900988" y="6045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41" name="Oval 21">
            <a:extLst>
              <a:ext uri="{FF2B5EF4-FFF2-40B4-BE49-F238E27FC236}">
                <a16:creationId xmlns:a16="http://schemas.microsoft.com/office/drawing/2014/main" id="{11E51B14-1F8D-4FD8-B53E-FBD4F626DBDD}"/>
              </a:ext>
            </a:extLst>
          </p:cNvPr>
          <p:cNvSpPr>
            <a:spLocks noChangeArrowheads="1"/>
          </p:cNvSpPr>
          <p:nvPr/>
        </p:nvSpPr>
        <p:spPr bwMode="auto">
          <a:xfrm>
            <a:off x="47879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7542" name="Oval 22">
            <a:extLst>
              <a:ext uri="{FF2B5EF4-FFF2-40B4-BE49-F238E27FC236}">
                <a16:creationId xmlns:a16="http://schemas.microsoft.com/office/drawing/2014/main" id="{FB3F29E2-DF7C-4F5E-9DCF-D3A378490926}"/>
              </a:ext>
            </a:extLst>
          </p:cNvPr>
          <p:cNvSpPr>
            <a:spLocks noChangeArrowheads="1"/>
          </p:cNvSpPr>
          <p:nvPr/>
        </p:nvSpPr>
        <p:spPr bwMode="auto">
          <a:xfrm>
            <a:off x="4772025"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7543" name="Oval 23">
            <a:extLst>
              <a:ext uri="{FF2B5EF4-FFF2-40B4-BE49-F238E27FC236}">
                <a16:creationId xmlns:a16="http://schemas.microsoft.com/office/drawing/2014/main" id="{A85A94FC-A0C3-4C8C-AD45-54BFBCFE9430}"/>
              </a:ext>
            </a:extLst>
          </p:cNvPr>
          <p:cNvSpPr>
            <a:spLocks noChangeArrowheads="1"/>
          </p:cNvSpPr>
          <p:nvPr/>
        </p:nvSpPr>
        <p:spPr bwMode="auto">
          <a:xfrm>
            <a:off x="4787900" y="60309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7544" name="Oval 24">
            <a:extLst>
              <a:ext uri="{FF2B5EF4-FFF2-40B4-BE49-F238E27FC236}">
                <a16:creationId xmlns:a16="http://schemas.microsoft.com/office/drawing/2014/main" id="{34E5B56E-FF37-4E7A-A65C-EF6FBF7CFE2B}"/>
              </a:ext>
            </a:extLst>
          </p:cNvPr>
          <p:cNvSpPr>
            <a:spLocks noChangeArrowheads="1"/>
          </p:cNvSpPr>
          <p:nvPr/>
        </p:nvSpPr>
        <p:spPr bwMode="auto">
          <a:xfrm>
            <a:off x="4772025" y="60309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7545" name="Oval 25">
            <a:extLst>
              <a:ext uri="{FF2B5EF4-FFF2-40B4-BE49-F238E27FC236}">
                <a16:creationId xmlns:a16="http://schemas.microsoft.com/office/drawing/2014/main" id="{FF1DC01D-0950-41C2-B843-F2AFA9B96027}"/>
              </a:ext>
            </a:extLst>
          </p:cNvPr>
          <p:cNvSpPr>
            <a:spLocks noChangeArrowheads="1"/>
          </p:cNvSpPr>
          <p:nvPr/>
        </p:nvSpPr>
        <p:spPr bwMode="auto">
          <a:xfrm>
            <a:off x="4787900" y="60309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7546" name="Oval 26">
            <a:extLst>
              <a:ext uri="{FF2B5EF4-FFF2-40B4-BE49-F238E27FC236}">
                <a16:creationId xmlns:a16="http://schemas.microsoft.com/office/drawing/2014/main" id="{11E01688-130F-42EA-99B3-81AB7153DECB}"/>
              </a:ext>
            </a:extLst>
          </p:cNvPr>
          <p:cNvSpPr>
            <a:spLocks noChangeArrowheads="1"/>
          </p:cNvSpPr>
          <p:nvPr/>
        </p:nvSpPr>
        <p:spPr bwMode="auto">
          <a:xfrm>
            <a:off x="47879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7547" name="Text Box 27">
            <a:extLst>
              <a:ext uri="{FF2B5EF4-FFF2-40B4-BE49-F238E27FC236}">
                <a16:creationId xmlns:a16="http://schemas.microsoft.com/office/drawing/2014/main" id="{9B1BA854-BCDD-41DC-915E-2D1D4EDA8524}"/>
              </a:ext>
            </a:extLst>
          </p:cNvPr>
          <p:cNvSpPr txBox="1">
            <a:spLocks noChangeArrowheads="1"/>
          </p:cNvSpPr>
          <p:nvPr/>
        </p:nvSpPr>
        <p:spPr bwMode="auto">
          <a:xfrm>
            <a:off x="32766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7548" name="Text Box 28">
            <a:extLst>
              <a:ext uri="{FF2B5EF4-FFF2-40B4-BE49-F238E27FC236}">
                <a16:creationId xmlns:a16="http://schemas.microsoft.com/office/drawing/2014/main" id="{4C1B76D8-2C99-4596-9142-75E80EAFB99B}"/>
              </a:ext>
            </a:extLst>
          </p:cNvPr>
          <p:cNvSpPr txBox="1">
            <a:spLocks noChangeArrowheads="1"/>
          </p:cNvSpPr>
          <p:nvPr/>
        </p:nvSpPr>
        <p:spPr bwMode="auto">
          <a:xfrm>
            <a:off x="44958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pic>
        <p:nvPicPr>
          <p:cNvPr id="35" name="Picture 15" descr="people008">
            <a:extLst>
              <a:ext uri="{FF2B5EF4-FFF2-40B4-BE49-F238E27FC236}">
                <a16:creationId xmlns:a16="http://schemas.microsoft.com/office/drawing/2014/main" id="{80AC73A7-96F8-4E60-A552-E5FA97F9A200}"/>
              </a:ext>
            </a:extLst>
          </p:cNvPr>
          <p:cNvPicPr>
            <a:picLocks noChangeAspect="1" noChangeArrowheads="1" noCrop="1"/>
          </p:cNvPicPr>
          <p:nvPr/>
        </p:nvPicPr>
        <p:blipFill>
          <a:blip r:embed="rId8">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 Box 4">
            <a:extLst>
              <a:ext uri="{FF2B5EF4-FFF2-40B4-BE49-F238E27FC236}">
                <a16:creationId xmlns:a16="http://schemas.microsoft.com/office/drawing/2014/main" id="{7143CCA4-8F84-4971-9FA7-07CD9812C6CE}"/>
              </a:ext>
            </a:extLst>
          </p:cNvPr>
          <p:cNvSpPr txBox="1">
            <a:spLocks noChangeArrowheads="1"/>
          </p:cNvSpPr>
          <p:nvPr/>
        </p:nvSpPr>
        <p:spPr bwMode="auto">
          <a:xfrm>
            <a:off x="1468438" y="1143000"/>
            <a:ext cx="7558087" cy="115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300" i="1"/>
              <a:t>Tiến hành chiến tranh toàn diện, mặt trận có vị trí</a:t>
            </a:r>
          </a:p>
          <a:p>
            <a:pPr algn="ctr"/>
            <a:r>
              <a:rPr lang="en-US" altLang="en-US" sz="2300" i="1"/>
              <a:t>quan trọng, đề cao tính chính nghĩa của nhân dân ta,</a:t>
            </a:r>
          </a:p>
          <a:p>
            <a:pPr algn="ctr"/>
            <a:r>
              <a:rPr lang="en-US" altLang="en-US" sz="2300" i="1"/>
              <a:t>phân hóa, cô lập kẻ thù, tạo thế có lợi cho cuộc chiến là:</a:t>
            </a:r>
          </a:p>
        </p:txBody>
      </p:sp>
      <p:sp>
        <p:nvSpPr>
          <p:cNvPr id="38" name="AutoShape 5">
            <a:extLst>
              <a:ext uri="{FF2B5EF4-FFF2-40B4-BE49-F238E27FC236}">
                <a16:creationId xmlns:a16="http://schemas.microsoft.com/office/drawing/2014/main" id="{70200C84-D55E-4A10-B298-E04799E86C07}"/>
              </a:ext>
            </a:extLst>
          </p:cNvPr>
          <p:cNvSpPr>
            <a:spLocks noChangeArrowheads="1"/>
          </p:cNvSpPr>
          <p:nvPr/>
        </p:nvSpPr>
        <p:spPr bwMode="auto">
          <a:xfrm>
            <a:off x="228600" y="23622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defRPr/>
            </a:pPr>
            <a:r>
              <a:rPr lang="en-US" sz="2400" dirty="0">
                <a:latin typeface="Arial" charset="0"/>
              </a:rPr>
              <a:t>A. </a:t>
            </a:r>
            <a:r>
              <a:rPr lang="en-US" sz="2400" dirty="0" err="1">
                <a:latin typeface="Arial" charset="0"/>
              </a:rPr>
              <a:t>Mặt</a:t>
            </a:r>
            <a:r>
              <a:rPr lang="en-US" sz="2400" dirty="0">
                <a:latin typeface="Arial" charset="0"/>
              </a:rPr>
              <a:t> </a:t>
            </a:r>
            <a:r>
              <a:rPr lang="en-US" sz="2400" dirty="0" err="1">
                <a:latin typeface="Arial" charset="0"/>
              </a:rPr>
              <a:t>trận</a:t>
            </a:r>
            <a:r>
              <a:rPr lang="en-US" sz="2400" dirty="0">
                <a:latin typeface="Arial" charset="0"/>
              </a:rPr>
              <a:t> </a:t>
            </a:r>
            <a:r>
              <a:rPr lang="en-US" sz="2400" dirty="0" err="1">
                <a:latin typeface="Arial" charset="0"/>
              </a:rPr>
              <a:t>ngoại</a:t>
            </a:r>
            <a:r>
              <a:rPr lang="en-US" sz="2400" dirty="0">
                <a:latin typeface="Arial" charset="0"/>
              </a:rPr>
              <a:t> </a:t>
            </a:r>
            <a:r>
              <a:rPr lang="en-US" sz="2400" dirty="0" err="1">
                <a:latin typeface="Arial" charset="0"/>
              </a:rPr>
              <a:t>giao</a:t>
            </a:r>
            <a:endParaRPr lang="en-US" sz="2400" dirty="0">
              <a:latin typeface="Arial" charset="0"/>
            </a:endParaRPr>
          </a:p>
        </p:txBody>
      </p:sp>
      <p:sp>
        <p:nvSpPr>
          <p:cNvPr id="42" name="AutoShape 9">
            <a:extLst>
              <a:ext uri="{FF2B5EF4-FFF2-40B4-BE49-F238E27FC236}">
                <a16:creationId xmlns:a16="http://schemas.microsoft.com/office/drawing/2014/main" id="{9197178F-76E6-47DE-A13F-5C54452BB59C}"/>
              </a:ext>
            </a:extLst>
          </p:cNvPr>
          <p:cNvSpPr>
            <a:spLocks noChangeArrowheads="1"/>
          </p:cNvSpPr>
          <p:nvPr/>
        </p:nvSpPr>
        <p:spPr bwMode="auto">
          <a:xfrm>
            <a:off x="4724400" y="4191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D. </a:t>
            </a:r>
            <a:r>
              <a:rPr lang="en-US" sz="2400" dirty="0" err="1">
                <a:latin typeface="Arial" charset="0"/>
              </a:rPr>
              <a:t>Mặt</a:t>
            </a:r>
            <a:r>
              <a:rPr lang="en-US" sz="2400" dirty="0">
                <a:latin typeface="Arial" charset="0"/>
              </a:rPr>
              <a:t> </a:t>
            </a:r>
            <a:r>
              <a:rPr lang="en-US" sz="2400" dirty="0" err="1">
                <a:latin typeface="Arial" charset="0"/>
              </a:rPr>
              <a:t>trận</a:t>
            </a:r>
            <a:r>
              <a:rPr lang="en-US" sz="2400" dirty="0">
                <a:latin typeface="Arial" charset="0"/>
              </a:rPr>
              <a:t> </a:t>
            </a:r>
            <a:r>
              <a:rPr lang="en-US" sz="2400" dirty="0" err="1">
                <a:latin typeface="Arial" charset="0"/>
              </a:rPr>
              <a:t>tư</a:t>
            </a:r>
            <a:r>
              <a:rPr lang="en-US" sz="2400" dirty="0">
                <a:latin typeface="Arial" charset="0"/>
              </a:rPr>
              <a:t> </a:t>
            </a:r>
            <a:r>
              <a:rPr lang="en-US" sz="2400" dirty="0" err="1">
                <a:latin typeface="Arial" charset="0"/>
              </a:rPr>
              <a:t>tưởng</a:t>
            </a:r>
            <a:endParaRPr lang="en-US" sz="2400" b="1" dirty="0">
              <a:latin typeface="Arial" charset="0"/>
            </a:endParaRPr>
          </a:p>
        </p:txBody>
      </p:sp>
      <p:sp>
        <p:nvSpPr>
          <p:cNvPr id="25" name="AutoShape 9">
            <a:extLst>
              <a:ext uri="{FF2B5EF4-FFF2-40B4-BE49-F238E27FC236}">
                <a16:creationId xmlns:a16="http://schemas.microsoft.com/office/drawing/2014/main" id="{F5A8B2A9-E419-440F-87A0-BA821C422C93}"/>
              </a:ext>
            </a:extLst>
          </p:cNvPr>
          <p:cNvSpPr>
            <a:spLocks noChangeArrowheads="1"/>
          </p:cNvSpPr>
          <p:nvPr/>
        </p:nvSpPr>
        <p:spPr bwMode="auto">
          <a:xfrm>
            <a:off x="4724400" y="23622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B. </a:t>
            </a:r>
            <a:r>
              <a:rPr lang="en-US" sz="2400" dirty="0" err="1">
                <a:latin typeface="Arial" charset="0"/>
              </a:rPr>
              <a:t>Mặt</a:t>
            </a:r>
            <a:r>
              <a:rPr lang="en-US" sz="2400" dirty="0">
                <a:latin typeface="Arial" charset="0"/>
              </a:rPr>
              <a:t> </a:t>
            </a:r>
            <a:r>
              <a:rPr lang="en-US" sz="2400" dirty="0" err="1">
                <a:latin typeface="Arial" charset="0"/>
              </a:rPr>
              <a:t>trận</a:t>
            </a:r>
            <a:r>
              <a:rPr lang="en-US" sz="2400" dirty="0">
                <a:latin typeface="Arial" charset="0"/>
              </a:rPr>
              <a:t> </a:t>
            </a:r>
            <a:r>
              <a:rPr lang="en-US" sz="2400" dirty="0" err="1">
                <a:latin typeface="Arial" charset="0"/>
              </a:rPr>
              <a:t>chính</a:t>
            </a:r>
            <a:r>
              <a:rPr lang="en-US" sz="2400" dirty="0">
                <a:latin typeface="Arial" charset="0"/>
              </a:rPr>
              <a:t> </a:t>
            </a:r>
            <a:r>
              <a:rPr lang="en-US" sz="2400" dirty="0" err="1">
                <a:latin typeface="Arial" charset="0"/>
              </a:rPr>
              <a:t>trị</a:t>
            </a:r>
            <a:endParaRPr lang="en-US" sz="2400" b="1" dirty="0">
              <a:latin typeface="Arial" charset="0"/>
            </a:endParaRPr>
          </a:p>
        </p:txBody>
      </p:sp>
      <p:sp>
        <p:nvSpPr>
          <p:cNvPr id="26" name="AutoShape 9">
            <a:extLst>
              <a:ext uri="{FF2B5EF4-FFF2-40B4-BE49-F238E27FC236}">
                <a16:creationId xmlns:a16="http://schemas.microsoft.com/office/drawing/2014/main" id="{5CF08354-29AA-4AF7-BAC8-E7383F5A2BFB}"/>
              </a:ext>
            </a:extLst>
          </p:cNvPr>
          <p:cNvSpPr>
            <a:spLocks noChangeArrowheads="1"/>
          </p:cNvSpPr>
          <p:nvPr/>
        </p:nvSpPr>
        <p:spPr bwMode="auto">
          <a:xfrm>
            <a:off x="228600" y="4191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C. </a:t>
            </a:r>
            <a:r>
              <a:rPr lang="en-US" sz="2400" dirty="0" err="1">
                <a:latin typeface="Arial" charset="0"/>
              </a:rPr>
              <a:t>Mặt</a:t>
            </a:r>
            <a:r>
              <a:rPr lang="en-US" sz="2400" dirty="0">
                <a:latin typeface="Arial" charset="0"/>
              </a:rPr>
              <a:t> </a:t>
            </a:r>
            <a:r>
              <a:rPr lang="en-US" sz="2400" dirty="0" err="1">
                <a:latin typeface="Arial" charset="0"/>
              </a:rPr>
              <a:t>trận</a:t>
            </a:r>
            <a:r>
              <a:rPr lang="en-US" sz="2400" dirty="0">
                <a:latin typeface="Arial" charset="0"/>
              </a:rPr>
              <a:t> </a:t>
            </a:r>
            <a:r>
              <a:rPr lang="en-US" sz="2400" dirty="0" err="1">
                <a:latin typeface="Arial" charset="0"/>
              </a:rPr>
              <a:t>văn</a:t>
            </a:r>
            <a:r>
              <a:rPr lang="en-US" sz="2400" dirty="0">
                <a:latin typeface="Arial" charset="0"/>
              </a:rPr>
              <a:t> </a:t>
            </a:r>
            <a:r>
              <a:rPr lang="en-US" sz="2400" dirty="0" err="1">
                <a:latin typeface="Arial" charset="0"/>
              </a:rPr>
              <a:t>hóa</a:t>
            </a:r>
            <a:endParaRPr lang="en-US" sz="2400" b="1" dirty="0">
              <a:latin typeface="Arial" charset="0"/>
            </a:endParaRPr>
          </a:p>
        </p:txBody>
      </p:sp>
      <p:sp>
        <p:nvSpPr>
          <p:cNvPr id="101395" name="Text Box 16">
            <a:extLst>
              <a:ext uri="{FF2B5EF4-FFF2-40B4-BE49-F238E27FC236}">
                <a16:creationId xmlns:a16="http://schemas.microsoft.com/office/drawing/2014/main" id="{05A916E3-1828-43E2-9663-9541EF9BAA34}"/>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49</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7"/>
                                        </p:tgtEl>
                                        <p:attrNameLst>
                                          <p:attrName>style.visibility</p:attrName>
                                        </p:attrNameLst>
                                      </p:cBhvr>
                                      <p:to>
                                        <p:strVal val="visible"/>
                                      </p:to>
                                    </p:set>
                                    <p:anim calcmode="discrete" valueType="clr">
                                      <p:cBhvr override="childStyle">
                                        <p:cTn id="7" dur="80"/>
                                        <p:tgtEl>
                                          <p:spTgt spid="3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7"/>
                                        </p:tgtEl>
                                        <p:attrNameLst>
                                          <p:attrName>fillcolor</p:attrName>
                                        </p:attrNameLst>
                                      </p:cBhvr>
                                      <p:tavLst>
                                        <p:tav tm="0">
                                          <p:val>
                                            <p:clrVal>
                                              <a:schemeClr val="accent2"/>
                                            </p:clrVal>
                                          </p:val>
                                        </p:tav>
                                        <p:tav tm="50000">
                                          <p:val>
                                            <p:clrVal>
                                              <a:schemeClr val="hlink"/>
                                            </p:clrVal>
                                          </p:val>
                                        </p:tav>
                                      </p:tavLst>
                                    </p:anim>
                                    <p:set>
                                      <p:cBhvr>
                                        <p:cTn id="9" dur="80"/>
                                        <p:tgtEl>
                                          <p:spTgt spid="37"/>
                                        </p:tgtEl>
                                        <p:attrNameLst>
                                          <p:attrName>fill.type</p:attrName>
                                        </p:attrNameLst>
                                      </p:cBhvr>
                                      <p:to>
                                        <p:strVal val="solid"/>
                                      </p:to>
                                    </p:set>
                                  </p:childTnLst>
                                </p:cTn>
                              </p:par>
                            </p:childTnLst>
                          </p:cTn>
                        </p:par>
                        <p:par>
                          <p:cTn id="10" fill="hold" nodeType="afterGroup">
                            <p:stCondLst>
                              <p:cond delay="5160"/>
                            </p:stCondLst>
                            <p:childTnLst>
                              <p:par>
                                <p:cTn id="11" presetID="4" presetClass="entr" presetSubtype="32" fill="hold" grpId="0" nodeType="after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box(out)">
                                      <p:cBhvr>
                                        <p:cTn id="13" dur="1000"/>
                                        <p:tgtEl>
                                          <p:spTgt spid="38"/>
                                        </p:tgtEl>
                                      </p:cBhvr>
                                    </p:animEffect>
                                  </p:childTnLst>
                                </p:cTn>
                              </p:par>
                            </p:childTnLst>
                          </p:cTn>
                        </p:par>
                        <p:par>
                          <p:cTn id="14" fill="hold" nodeType="afterGroup">
                            <p:stCondLst>
                              <p:cond delay="6160"/>
                            </p:stCondLst>
                            <p:childTnLst>
                              <p:par>
                                <p:cTn id="15" presetID="4" presetClass="entr" presetSubtype="32"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box(out)">
                                      <p:cBhvr>
                                        <p:cTn id="17" dur="1000"/>
                                        <p:tgtEl>
                                          <p:spTgt spid="42"/>
                                        </p:tgtEl>
                                      </p:cBhvr>
                                    </p:animEffect>
                                  </p:childTnLst>
                                </p:cTn>
                              </p:par>
                            </p:childTnLst>
                          </p:cTn>
                        </p:par>
                        <p:par>
                          <p:cTn id="18" fill="hold" nodeType="afterGroup">
                            <p:stCondLst>
                              <p:cond delay="7160"/>
                            </p:stCondLst>
                            <p:childTnLst>
                              <p:par>
                                <p:cTn id="19" presetID="4" presetClass="entr" presetSubtype="32"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box(out)">
                                      <p:cBhvr>
                                        <p:cTn id="21" dur="1000"/>
                                        <p:tgtEl>
                                          <p:spTgt spid="25"/>
                                        </p:tgtEl>
                                      </p:cBhvr>
                                    </p:animEffect>
                                  </p:childTnLst>
                                </p:cTn>
                              </p:par>
                            </p:childTnLst>
                          </p:cTn>
                        </p:par>
                        <p:par>
                          <p:cTn id="22" fill="hold" nodeType="afterGroup">
                            <p:stCondLst>
                              <p:cond delay="8160"/>
                            </p:stCondLst>
                            <p:childTnLst>
                              <p:par>
                                <p:cTn id="23" presetID="4" presetClass="entr" presetSubtype="32"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ox(out)">
                                      <p:cBhvr>
                                        <p:cTn id="25"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754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07548"/>
                                        </p:tgtEl>
                                        <p:attrNameLst>
                                          <p:attrName>style.visibility</p:attrName>
                                        </p:attrNameLst>
                                      </p:cBhvr>
                                      <p:to>
                                        <p:strVal val="hidden"/>
                                      </p:to>
                                    </p:set>
                                  </p:childTnLst>
                                </p:cTn>
                              </p:par>
                            </p:childTnLst>
                          </p:cTn>
                        </p:par>
                        <p:par>
                          <p:cTn id="31" fill="hold" nodeType="afterGroup">
                            <p:stCondLst>
                              <p:cond delay="0"/>
                            </p:stCondLst>
                            <p:childTnLst>
                              <p:par>
                                <p:cTn id="32" presetID="4" presetClass="exit" presetSubtype="16" fill="hold" grpId="0" nodeType="afterEffect">
                                  <p:stCondLst>
                                    <p:cond delay="1000"/>
                                  </p:stCondLst>
                                  <p:childTnLst>
                                    <p:animEffect transition="out" filter="box(in)">
                                      <p:cBhvr>
                                        <p:cTn id="33" dur="500"/>
                                        <p:tgtEl>
                                          <p:spTgt spid="107546"/>
                                        </p:tgtEl>
                                      </p:cBhvr>
                                    </p:animEffect>
                                    <p:set>
                                      <p:cBhvr>
                                        <p:cTn id="34" dur="1" fill="hold">
                                          <p:stCondLst>
                                            <p:cond delay="499"/>
                                          </p:stCondLst>
                                        </p:cTn>
                                        <p:tgtEl>
                                          <p:spTgt spid="107546"/>
                                        </p:tgtEl>
                                        <p:attrNameLst>
                                          <p:attrName>style.visibility</p:attrName>
                                        </p:attrNameLst>
                                      </p:cBhvr>
                                      <p:to>
                                        <p:strVal val="hidden"/>
                                      </p:to>
                                    </p:set>
                                  </p:childTnLst>
                                  <p:subTnLst>
                                    <p:audio>
                                      <p:cMediaNode>
                                        <p:cTn display="0" masterRel="sameClick">
                                          <p:stCondLst>
                                            <p:cond evt="begin" delay="0">
                                              <p:tn val="32"/>
                                            </p:cond>
                                          </p:stCondLst>
                                          <p:endCondLst>
                                            <p:cond evt="onStopAudio" delay="0">
                                              <p:tgtEl>
                                                <p:sldTgt/>
                                              </p:tgtEl>
                                            </p:cond>
                                          </p:endCondLst>
                                        </p:cTn>
                                        <p:tgtEl>
                                          <p:sndTgt r:embed="rId3" name="beep.wav"/>
                                        </p:tgtEl>
                                      </p:cMediaNode>
                                    </p:audio>
                                  </p:subTnLst>
                                </p:cTn>
                              </p:par>
                            </p:childTnLst>
                          </p:cTn>
                        </p:par>
                        <p:par>
                          <p:cTn id="35" fill="hold" nodeType="afterGroup">
                            <p:stCondLst>
                              <p:cond delay="1500"/>
                            </p:stCondLst>
                            <p:childTnLst>
                              <p:par>
                                <p:cTn id="36" presetID="4" presetClass="exit" presetSubtype="16" fill="hold" grpId="0" nodeType="afterEffect">
                                  <p:stCondLst>
                                    <p:cond delay="1000"/>
                                  </p:stCondLst>
                                  <p:childTnLst>
                                    <p:animEffect transition="out" filter="box(in)">
                                      <p:cBhvr>
                                        <p:cTn id="37" dur="500"/>
                                        <p:tgtEl>
                                          <p:spTgt spid="107545"/>
                                        </p:tgtEl>
                                      </p:cBhvr>
                                    </p:animEffect>
                                    <p:set>
                                      <p:cBhvr>
                                        <p:cTn id="38" dur="1" fill="hold">
                                          <p:stCondLst>
                                            <p:cond delay="499"/>
                                          </p:stCondLst>
                                        </p:cTn>
                                        <p:tgtEl>
                                          <p:spTgt spid="107545"/>
                                        </p:tgtEl>
                                        <p:attrNameLst>
                                          <p:attrName>style.visibility</p:attrName>
                                        </p:attrNameLst>
                                      </p:cBhvr>
                                      <p:to>
                                        <p:strVal val="hidden"/>
                                      </p:to>
                                    </p:set>
                                  </p:childTnLst>
                                  <p:subTnLst>
                                    <p:audio>
                                      <p:cMediaNode>
                                        <p:cTn display="0" masterRel="sameClick">
                                          <p:stCondLst>
                                            <p:cond evt="begin" delay="0">
                                              <p:tn val="36"/>
                                            </p:cond>
                                          </p:stCondLst>
                                          <p:endCondLst>
                                            <p:cond evt="onStopAudio" delay="0">
                                              <p:tgtEl>
                                                <p:sldTgt/>
                                              </p:tgtEl>
                                            </p:cond>
                                          </p:endCondLst>
                                        </p:cTn>
                                        <p:tgtEl>
                                          <p:sndTgt r:embed="rId3" name="beep.wav"/>
                                        </p:tgtEl>
                                      </p:cMediaNode>
                                    </p:audio>
                                  </p:subTnLst>
                                </p:cTn>
                              </p:par>
                            </p:childTnLst>
                          </p:cTn>
                        </p:par>
                        <p:par>
                          <p:cTn id="39" fill="hold" nodeType="afterGroup">
                            <p:stCondLst>
                              <p:cond delay="3000"/>
                            </p:stCondLst>
                            <p:childTnLst>
                              <p:par>
                                <p:cTn id="40" presetID="4" presetClass="exit" presetSubtype="16" fill="hold" grpId="0" nodeType="afterEffect">
                                  <p:stCondLst>
                                    <p:cond delay="1000"/>
                                  </p:stCondLst>
                                  <p:childTnLst>
                                    <p:animEffect transition="out" filter="box(in)">
                                      <p:cBhvr>
                                        <p:cTn id="41" dur="500"/>
                                        <p:tgtEl>
                                          <p:spTgt spid="107544"/>
                                        </p:tgtEl>
                                      </p:cBhvr>
                                    </p:animEffect>
                                    <p:set>
                                      <p:cBhvr>
                                        <p:cTn id="42" dur="1" fill="hold">
                                          <p:stCondLst>
                                            <p:cond delay="499"/>
                                          </p:stCondLst>
                                        </p:cTn>
                                        <p:tgtEl>
                                          <p:spTgt spid="10754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3" name="beep.wav"/>
                                        </p:tgtEl>
                                      </p:cMediaNode>
                                    </p:audio>
                                  </p:subTnLst>
                                </p:cTn>
                              </p:par>
                            </p:childTnLst>
                          </p:cTn>
                        </p:par>
                        <p:par>
                          <p:cTn id="43" fill="hold" nodeType="afterGroup">
                            <p:stCondLst>
                              <p:cond delay="4500"/>
                            </p:stCondLst>
                            <p:childTnLst>
                              <p:par>
                                <p:cTn id="44" presetID="4" presetClass="exit" presetSubtype="16" fill="hold" grpId="0" nodeType="afterEffect">
                                  <p:stCondLst>
                                    <p:cond delay="1000"/>
                                  </p:stCondLst>
                                  <p:childTnLst>
                                    <p:animEffect transition="out" filter="box(in)">
                                      <p:cBhvr>
                                        <p:cTn id="45" dur="500"/>
                                        <p:tgtEl>
                                          <p:spTgt spid="107543"/>
                                        </p:tgtEl>
                                      </p:cBhvr>
                                    </p:animEffect>
                                    <p:set>
                                      <p:cBhvr>
                                        <p:cTn id="46" dur="1" fill="hold">
                                          <p:stCondLst>
                                            <p:cond delay="499"/>
                                          </p:stCondLst>
                                        </p:cTn>
                                        <p:tgtEl>
                                          <p:spTgt spid="10754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3" name="beep.wav"/>
                                        </p:tgtEl>
                                      </p:cMediaNode>
                                    </p:audio>
                                  </p:subTnLst>
                                </p:cTn>
                              </p:par>
                            </p:childTnLst>
                          </p:cTn>
                        </p:par>
                        <p:par>
                          <p:cTn id="47" fill="hold" nodeType="afterGroup">
                            <p:stCondLst>
                              <p:cond delay="6000"/>
                            </p:stCondLst>
                            <p:childTnLst>
                              <p:par>
                                <p:cTn id="48" presetID="4" presetClass="exit" presetSubtype="16" fill="hold" grpId="0" nodeType="afterEffect">
                                  <p:stCondLst>
                                    <p:cond delay="1000"/>
                                  </p:stCondLst>
                                  <p:childTnLst>
                                    <p:animEffect transition="out" filter="box(in)">
                                      <p:cBhvr>
                                        <p:cTn id="49" dur="500"/>
                                        <p:tgtEl>
                                          <p:spTgt spid="107542"/>
                                        </p:tgtEl>
                                      </p:cBhvr>
                                    </p:animEffect>
                                    <p:set>
                                      <p:cBhvr>
                                        <p:cTn id="50" dur="1" fill="hold">
                                          <p:stCondLst>
                                            <p:cond delay="499"/>
                                          </p:stCondLst>
                                        </p:cTn>
                                        <p:tgtEl>
                                          <p:spTgt spid="10754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3" name="beep.wav"/>
                                        </p:tgtEl>
                                      </p:cMediaNode>
                                    </p:audio>
                                  </p:subTnLst>
                                </p:cTn>
                              </p:par>
                            </p:childTnLst>
                          </p:cTn>
                        </p:par>
                        <p:par>
                          <p:cTn id="51" fill="hold" nodeType="afterGroup">
                            <p:stCondLst>
                              <p:cond delay="7500"/>
                            </p:stCondLst>
                            <p:childTnLst>
                              <p:par>
                                <p:cTn id="52" presetID="4" presetClass="exit" presetSubtype="16" fill="hold" grpId="0" nodeType="afterEffect">
                                  <p:stCondLst>
                                    <p:cond delay="1000"/>
                                  </p:stCondLst>
                                  <p:childTnLst>
                                    <p:animEffect transition="out" filter="box(in)">
                                      <p:cBhvr>
                                        <p:cTn id="53" dur="500"/>
                                        <p:tgtEl>
                                          <p:spTgt spid="107541"/>
                                        </p:tgtEl>
                                      </p:cBhvr>
                                    </p:animEffect>
                                    <p:set>
                                      <p:cBhvr>
                                        <p:cTn id="54" dur="1" fill="hold">
                                          <p:stCondLst>
                                            <p:cond delay="499"/>
                                          </p:stCondLst>
                                        </p:cTn>
                                        <p:tgtEl>
                                          <p:spTgt spid="10754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3" name="beep.wav"/>
                                        </p:tgtEl>
                                      </p:cMediaNode>
                                    </p:audio>
                                  </p:subTnLst>
                                </p:cTn>
                              </p:par>
                            </p:childTnLst>
                          </p:cTn>
                        </p:par>
                        <p:par>
                          <p:cTn id="55" fill="hold" nodeType="afterGroup">
                            <p:stCondLst>
                              <p:cond delay="9000"/>
                            </p:stCondLst>
                            <p:childTnLst>
                              <p:par>
                                <p:cTn id="56" presetID="4" presetClass="exit" presetSubtype="16" fill="hold" grpId="0" nodeType="afterEffect">
                                  <p:stCondLst>
                                    <p:cond delay="1000"/>
                                  </p:stCondLst>
                                  <p:childTnLst>
                                    <p:animEffect transition="out" filter="box(in)">
                                      <p:cBhvr>
                                        <p:cTn id="57" dur="500"/>
                                        <p:tgtEl>
                                          <p:spTgt spid="107539"/>
                                        </p:tgtEl>
                                      </p:cBhvr>
                                    </p:animEffect>
                                    <p:set>
                                      <p:cBhvr>
                                        <p:cTn id="58" dur="1" fill="hold">
                                          <p:stCondLst>
                                            <p:cond delay="499"/>
                                          </p:stCondLst>
                                        </p:cTn>
                                        <p:tgtEl>
                                          <p:spTgt spid="107539"/>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3" name="beep.wav"/>
                                        </p:tgtEl>
                                      </p:cMediaNode>
                                    </p:audio>
                                  </p:subTnLst>
                                </p:cTn>
                              </p:par>
                            </p:childTnLst>
                          </p:cTn>
                        </p:par>
                        <p:par>
                          <p:cTn id="59" fill="hold" nodeType="afterGroup">
                            <p:stCondLst>
                              <p:cond delay="10500"/>
                            </p:stCondLst>
                            <p:childTnLst>
                              <p:par>
                                <p:cTn id="60" presetID="4" presetClass="exit" presetSubtype="16" fill="hold" grpId="0" nodeType="afterEffect">
                                  <p:stCondLst>
                                    <p:cond delay="500"/>
                                  </p:stCondLst>
                                  <p:childTnLst>
                                    <p:animEffect transition="out" filter="box(in)">
                                      <p:cBhvr>
                                        <p:cTn id="61" dur="500"/>
                                        <p:tgtEl>
                                          <p:spTgt spid="107522"/>
                                        </p:tgtEl>
                                      </p:cBhvr>
                                    </p:animEffect>
                                    <p:set>
                                      <p:cBhvr>
                                        <p:cTn id="62" dur="1" fill="hold">
                                          <p:stCondLst>
                                            <p:cond delay="499"/>
                                          </p:stCondLst>
                                        </p:cTn>
                                        <p:tgtEl>
                                          <p:spTgt spid="107522"/>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8. Ket thuc cau hoi.wav"/>
                                        </p:tgtEl>
                                      </p:cMediaNode>
                                    </p:audio>
                                  </p:subTnLst>
                                </p:cTn>
                              </p:par>
                            </p:childTnLst>
                          </p:cTn>
                        </p:par>
                      </p:childTnLst>
                    </p:cTn>
                  </p:par>
                </p:childTnLst>
              </p:cTn>
              <p:nextCondLst>
                <p:cond evt="onClick" delay="0">
                  <p:tgtEl>
                    <p:spTgt spid="107547"/>
                  </p:tgtEl>
                </p:cond>
              </p:nextCondLst>
            </p:seq>
            <p:seq concurrent="1" nextAc="seek">
              <p:cTn id="63" restart="whenNotActive" fill="hold" evtFilter="cancelBubble" nodeType="interactiveSeq">
                <p:stCondLst>
                  <p:cond evt="onClick" delay="0">
                    <p:tgtEl>
                      <p:spTgt spid="35"/>
                    </p:tgtEl>
                  </p:cond>
                </p:stCondLst>
                <p:endSync evt="end" delay="0">
                  <p:rtn val="all"/>
                </p:endSync>
                <p:childTnLst>
                  <p:par>
                    <p:cTn id="64" fill="hold" nodeType="clickPar">
                      <p:stCondLst>
                        <p:cond delay="0"/>
                      </p:stCondLst>
                      <p:childTnLst>
                        <p:par>
                          <p:cTn id="65" fill="hold" nodeType="withGroup">
                            <p:stCondLst>
                              <p:cond delay="0"/>
                            </p:stCondLst>
                            <p:childTnLst>
                              <p:par>
                                <p:cTn id="66" presetID="22" presetClass="emph" presetSubtype="0" fill="hold" grpId="1" nodeType="clickEffect">
                                  <p:stCondLst>
                                    <p:cond delay="0"/>
                                  </p:stCondLst>
                                  <p:childTnLst>
                                    <p:animClr clrSpc="hsl" dir="cw">
                                      <p:cBhvr override="childStyle">
                                        <p:cTn id="67" dur="500" fill="hold"/>
                                        <p:tgtEl>
                                          <p:spTgt spid="38"/>
                                        </p:tgtEl>
                                        <p:attrNameLst>
                                          <p:attrName>style.color</p:attrName>
                                        </p:attrNameLst>
                                      </p:cBhvr>
                                      <p:by>
                                        <p:hsl h="-7200000" s="0" l="0"/>
                                      </p:by>
                                    </p:animClr>
                                    <p:animClr clrSpc="hsl" dir="cw">
                                      <p:cBhvr>
                                        <p:cTn id="68" dur="500" fill="hold"/>
                                        <p:tgtEl>
                                          <p:spTgt spid="38"/>
                                        </p:tgtEl>
                                        <p:attrNameLst>
                                          <p:attrName>fillcolor</p:attrName>
                                        </p:attrNameLst>
                                      </p:cBhvr>
                                      <p:by>
                                        <p:hsl h="-7200000" s="0" l="0"/>
                                      </p:by>
                                    </p:animClr>
                                    <p:animClr clrSpc="hsl" dir="cw">
                                      <p:cBhvr>
                                        <p:cTn id="69" dur="500" fill="hold"/>
                                        <p:tgtEl>
                                          <p:spTgt spid="38"/>
                                        </p:tgtEl>
                                        <p:attrNameLst>
                                          <p:attrName>stroke.color</p:attrName>
                                        </p:attrNameLst>
                                      </p:cBhvr>
                                      <p:by>
                                        <p:hsl h="-7200000" s="0" l="0"/>
                                      </p:by>
                                    </p:animClr>
                                    <p:set>
                                      <p:cBhvr>
                                        <p:cTn id="70" dur="500" fill="hold"/>
                                        <p:tgtEl>
                                          <p:spTgt spid="38"/>
                                        </p:tgtEl>
                                        <p:attrNameLst>
                                          <p:attrName>fill.type</p:attrName>
                                        </p:attrNameLst>
                                      </p:cBhvr>
                                      <p:to>
                                        <p:strVal val="solid"/>
                                      </p:to>
                                    </p:set>
                                  </p:childTnLst>
                                  <p:subTnLst>
                                    <p:audio>
                                      <p:cMediaNode>
                                        <p:cTn display="0" masterRel="sameClick">
                                          <p:stCondLst>
                                            <p:cond evt="begin" delay="0">
                                              <p:tn val="66"/>
                                            </p:cond>
                                          </p:stCondLst>
                                          <p:endCondLst>
                                            <p:cond evt="onStopAudio" delay="0">
                                              <p:tgtEl>
                                                <p:sldTgt/>
                                              </p:tgtEl>
                                            </p:cond>
                                          </p:endCondLst>
                                        </p:cTn>
                                        <p:tgtEl>
                                          <p:sndTgt r:embed="rId5" name="applause.wav"/>
                                        </p:tgtEl>
                                      </p:cMediaNode>
                                    </p:audio>
                                  </p:subTnLst>
                                </p:cTn>
                              </p:par>
                            </p:childTnLst>
                          </p:cTn>
                        </p:par>
                      </p:childTnLst>
                    </p:cTn>
                  </p:par>
                </p:childTnLst>
              </p:cTn>
              <p:nextCondLst>
                <p:cond evt="onClick" delay="0">
                  <p:tgtEl>
                    <p:spTgt spid="35"/>
                  </p:tgtEl>
                </p:cond>
              </p:nextCondLst>
            </p:seq>
          </p:childTnLst>
        </p:cTn>
      </p:par>
    </p:tnLst>
    <p:bldLst>
      <p:bldP spid="107522" grpId="0" animBg="1"/>
      <p:bldP spid="107539" grpId="0" animBg="1"/>
      <p:bldP spid="107541" grpId="0" animBg="1"/>
      <p:bldP spid="107542" grpId="0" animBg="1"/>
      <p:bldP spid="107543" grpId="0" animBg="1"/>
      <p:bldP spid="107544" grpId="0" animBg="1"/>
      <p:bldP spid="107545" grpId="0" animBg="1"/>
      <p:bldP spid="107546" grpId="0" animBg="1"/>
      <p:bldP spid="107548" grpId="0" animBg="1"/>
      <p:bldP spid="37" grpId="0"/>
      <p:bldP spid="38" grpId="0" animBg="1"/>
      <p:bldP spid="38" grpId="1" animBg="1"/>
      <p:bldP spid="42" grpId="0" animBg="1"/>
      <p:bldP spid="25" grpId="0" animBg="1"/>
      <p:bldP spid="26"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Text Box 4">
            <a:extLst>
              <a:ext uri="{FF2B5EF4-FFF2-40B4-BE49-F238E27FC236}">
                <a16:creationId xmlns:a16="http://schemas.microsoft.com/office/drawing/2014/main" id="{E503D175-3F36-4A54-8015-2C28983F7340}"/>
              </a:ext>
            </a:extLst>
          </p:cNvPr>
          <p:cNvSpPr txBox="1">
            <a:spLocks noChangeArrowheads="1"/>
          </p:cNvSpPr>
          <p:nvPr/>
        </p:nvSpPr>
        <p:spPr bwMode="auto">
          <a:xfrm>
            <a:off x="1576388" y="1222375"/>
            <a:ext cx="744061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000"/>
              <a:t>Ba lần kháng chiến chống quân Nguyên - Mông của nhà Trần vào những năm nào?</a:t>
            </a:r>
          </a:p>
        </p:txBody>
      </p:sp>
      <p:sp>
        <p:nvSpPr>
          <p:cNvPr id="65541" name="AutoShape 5">
            <a:extLst>
              <a:ext uri="{FF2B5EF4-FFF2-40B4-BE49-F238E27FC236}">
                <a16:creationId xmlns:a16="http://schemas.microsoft.com/office/drawing/2014/main" id="{45881811-B922-474A-989B-2BC662494ECC}"/>
              </a:ext>
            </a:extLst>
          </p:cNvPr>
          <p:cNvSpPr>
            <a:spLocks noChangeArrowheads="1"/>
          </p:cNvSpPr>
          <p:nvPr/>
        </p:nvSpPr>
        <p:spPr bwMode="auto">
          <a:xfrm>
            <a:off x="244475" y="4203700"/>
            <a:ext cx="4175125" cy="13589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800" dirty="0">
                <a:latin typeface="Arial" charset="0"/>
              </a:rPr>
              <a:t>C. 1258, 1285 </a:t>
            </a:r>
            <a:r>
              <a:rPr lang="en-US" sz="2800" dirty="0" err="1">
                <a:latin typeface="Arial" charset="0"/>
              </a:rPr>
              <a:t>và</a:t>
            </a:r>
            <a:r>
              <a:rPr lang="en-US" sz="2800" dirty="0">
                <a:latin typeface="Arial" charset="0"/>
              </a:rPr>
              <a:t> 1287 	</a:t>
            </a:r>
          </a:p>
        </p:txBody>
      </p:sp>
      <p:sp>
        <p:nvSpPr>
          <p:cNvPr id="65545" name="AutoShape 9">
            <a:extLst>
              <a:ext uri="{FF2B5EF4-FFF2-40B4-BE49-F238E27FC236}">
                <a16:creationId xmlns:a16="http://schemas.microsoft.com/office/drawing/2014/main" id="{7DAEB20E-CD6F-4F5A-BC1B-6A133F9DDBE1}"/>
              </a:ext>
            </a:extLst>
          </p:cNvPr>
          <p:cNvSpPr>
            <a:spLocks noChangeArrowheads="1"/>
          </p:cNvSpPr>
          <p:nvPr/>
        </p:nvSpPr>
        <p:spPr bwMode="auto">
          <a:xfrm>
            <a:off x="228600" y="2362200"/>
            <a:ext cx="4175125"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800" dirty="0">
                <a:latin typeface="Arial" charset="0"/>
              </a:rPr>
              <a:t>A. 1256, 1288 </a:t>
            </a:r>
            <a:r>
              <a:rPr lang="en-US" sz="2800" dirty="0" err="1">
                <a:latin typeface="Arial" charset="0"/>
              </a:rPr>
              <a:t>và</a:t>
            </a:r>
            <a:r>
              <a:rPr lang="en-US" sz="2800" dirty="0">
                <a:latin typeface="Arial" charset="0"/>
              </a:rPr>
              <a:t> 1289</a:t>
            </a:r>
          </a:p>
        </p:txBody>
      </p:sp>
      <p:sp>
        <p:nvSpPr>
          <p:cNvPr id="27" name="AutoShape 9">
            <a:extLst>
              <a:ext uri="{FF2B5EF4-FFF2-40B4-BE49-F238E27FC236}">
                <a16:creationId xmlns:a16="http://schemas.microsoft.com/office/drawing/2014/main" id="{63C3A8F3-C425-411D-9FEE-80DA33F63176}"/>
              </a:ext>
            </a:extLst>
          </p:cNvPr>
          <p:cNvSpPr>
            <a:spLocks noChangeArrowheads="1"/>
          </p:cNvSpPr>
          <p:nvPr/>
        </p:nvSpPr>
        <p:spPr bwMode="auto">
          <a:xfrm>
            <a:off x="4740275" y="2362200"/>
            <a:ext cx="4175125"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800" dirty="0">
                <a:latin typeface="Arial" charset="0"/>
              </a:rPr>
              <a:t>B. 1358, 1385 </a:t>
            </a:r>
            <a:r>
              <a:rPr lang="en-US" sz="2800" dirty="0" err="1">
                <a:latin typeface="Arial" charset="0"/>
              </a:rPr>
              <a:t>và</a:t>
            </a:r>
            <a:r>
              <a:rPr lang="en-US" sz="2800" dirty="0">
                <a:latin typeface="Arial" charset="0"/>
              </a:rPr>
              <a:t> 1387</a:t>
            </a:r>
          </a:p>
        </p:txBody>
      </p:sp>
      <p:sp>
        <p:nvSpPr>
          <p:cNvPr id="28" name="AutoShape 9">
            <a:extLst>
              <a:ext uri="{FF2B5EF4-FFF2-40B4-BE49-F238E27FC236}">
                <a16:creationId xmlns:a16="http://schemas.microsoft.com/office/drawing/2014/main" id="{804B0357-8BAC-4EDD-9A1D-693E7DEFB16E}"/>
              </a:ext>
            </a:extLst>
          </p:cNvPr>
          <p:cNvSpPr>
            <a:spLocks noChangeArrowheads="1"/>
          </p:cNvSpPr>
          <p:nvPr/>
        </p:nvSpPr>
        <p:spPr bwMode="auto">
          <a:xfrm>
            <a:off x="4740275" y="4191000"/>
            <a:ext cx="4175125"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800" dirty="0">
                <a:latin typeface="Arial" charset="0"/>
              </a:rPr>
              <a:t>D. 1206, 1208 </a:t>
            </a:r>
            <a:r>
              <a:rPr lang="en-US" sz="2800" dirty="0" err="1">
                <a:latin typeface="Arial" charset="0"/>
              </a:rPr>
              <a:t>và</a:t>
            </a:r>
            <a:r>
              <a:rPr lang="en-US" sz="2800" dirty="0">
                <a:latin typeface="Arial" charset="0"/>
              </a:rPr>
              <a:t> 1209</a:t>
            </a:r>
          </a:p>
        </p:txBody>
      </p:sp>
      <p:sp>
        <p:nvSpPr>
          <p:cNvPr id="11271" name="Text Box 16">
            <a:extLst>
              <a:ext uri="{FF2B5EF4-FFF2-40B4-BE49-F238E27FC236}">
                <a16:creationId xmlns:a16="http://schemas.microsoft.com/office/drawing/2014/main" id="{5C76479C-10B9-412B-822D-F35C72A52807}"/>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05</a:t>
            </a:r>
          </a:p>
        </p:txBody>
      </p:sp>
    </p:spTree>
  </p:cSld>
  <p:clrMapOvr>
    <a:masterClrMapping/>
  </p:clrMapOvr>
  <p:transition advClick="0"/>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Oval 2">
            <a:extLst>
              <a:ext uri="{FF2B5EF4-FFF2-40B4-BE49-F238E27FC236}">
                <a16:creationId xmlns:a16="http://schemas.microsoft.com/office/drawing/2014/main" id="{4728EFB7-2064-45F7-AED9-434F2BB87FA9}"/>
              </a:ext>
            </a:extLst>
          </p:cNvPr>
          <p:cNvSpPr>
            <a:spLocks noChangeArrowheads="1"/>
          </p:cNvSpPr>
          <p:nvPr/>
        </p:nvSpPr>
        <p:spPr bwMode="auto">
          <a:xfrm>
            <a:off x="4600575"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8549" name="Picture 15" descr="people008">
            <a:extLst>
              <a:ext uri="{FF2B5EF4-FFF2-40B4-BE49-F238E27FC236}">
                <a16:creationId xmlns:a16="http://schemas.microsoft.com/office/drawing/2014/main" id="{1761D0BA-E6C8-4452-A20D-114FD1EB2652}"/>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715000"/>
            <a:ext cx="9953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1DB6E82D-4BA5-43E8-8A30-E7455D6FA01E}"/>
              </a:ext>
            </a:extLst>
          </p:cNvPr>
          <p:cNvSpPr txBox="1">
            <a:spLocks noChangeArrowheads="1"/>
          </p:cNvSpPr>
          <p:nvPr/>
        </p:nvSpPr>
        <p:spPr bwMode="auto">
          <a:xfrm>
            <a:off x="1735138" y="1284288"/>
            <a:ext cx="6951662"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600" i="1"/>
              <a:t>Các yếu tố tác động hình thành</a:t>
            </a:r>
          </a:p>
          <a:p>
            <a:pPr algn="ctr" eaLnBrk="1" hangingPunct="1"/>
            <a:r>
              <a:rPr lang="en-US" altLang="en-US" sz="2600" i="1"/>
              <a:t>nghệ thuật đánh giặc của ông cha ta:</a:t>
            </a:r>
            <a:endParaRPr lang="en-US" altLang="en-US" sz="2600" b="1" i="1"/>
          </a:p>
        </p:txBody>
      </p:sp>
      <p:sp>
        <p:nvSpPr>
          <p:cNvPr id="65541" name="AutoShape 5">
            <a:extLst>
              <a:ext uri="{FF2B5EF4-FFF2-40B4-BE49-F238E27FC236}">
                <a16:creationId xmlns:a16="http://schemas.microsoft.com/office/drawing/2014/main" id="{075C07B2-EF00-4BC1-89C3-B9A1CB0B5CEC}"/>
              </a:ext>
            </a:extLst>
          </p:cNvPr>
          <p:cNvSpPr>
            <a:spLocks noChangeArrowheads="1"/>
          </p:cNvSpPr>
          <p:nvPr/>
        </p:nvSpPr>
        <p:spPr bwMode="auto">
          <a:xfrm>
            <a:off x="228600" y="4191000"/>
            <a:ext cx="41148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C. </a:t>
            </a:r>
            <a:r>
              <a:rPr lang="en-US" sz="2400" dirty="0" err="1">
                <a:latin typeface="Arial" charset="0"/>
              </a:rPr>
              <a:t>Địa</a:t>
            </a:r>
            <a:r>
              <a:rPr lang="en-US" sz="2400" dirty="0">
                <a:latin typeface="Arial" charset="0"/>
              </a:rPr>
              <a:t> </a:t>
            </a:r>
            <a:r>
              <a:rPr lang="en-US" sz="2400" dirty="0" err="1">
                <a:latin typeface="Arial" charset="0"/>
              </a:rPr>
              <a:t>lý</a:t>
            </a:r>
            <a:r>
              <a:rPr lang="en-US" sz="2400" dirty="0">
                <a:latin typeface="Arial" charset="0"/>
              </a:rPr>
              <a:t>, </a:t>
            </a:r>
            <a:r>
              <a:rPr lang="en-US" sz="2400" dirty="0" err="1">
                <a:latin typeface="Arial" charset="0"/>
              </a:rPr>
              <a:t>kinh</a:t>
            </a:r>
            <a:r>
              <a:rPr lang="en-US" sz="2400" dirty="0">
                <a:latin typeface="Arial" charset="0"/>
              </a:rPr>
              <a:t> </a:t>
            </a:r>
            <a:r>
              <a:rPr lang="en-US" sz="2400" dirty="0" err="1">
                <a:latin typeface="Arial" charset="0"/>
              </a:rPr>
              <a:t>tế</a:t>
            </a:r>
            <a:r>
              <a:rPr lang="en-US" sz="2400" dirty="0">
                <a:latin typeface="Arial" charset="0"/>
              </a:rPr>
              <a:t>, </a:t>
            </a:r>
            <a:r>
              <a:rPr lang="en-US" sz="2400" dirty="0" err="1">
                <a:latin typeface="Arial" charset="0"/>
              </a:rPr>
              <a:t>chính</a:t>
            </a:r>
            <a:r>
              <a:rPr lang="en-US" sz="2400" dirty="0">
                <a:latin typeface="Arial" charset="0"/>
              </a:rPr>
              <a:t> </a:t>
            </a:r>
            <a:r>
              <a:rPr lang="en-US" sz="2400" dirty="0" err="1">
                <a:latin typeface="Arial" charset="0"/>
              </a:rPr>
              <a:t>trị</a:t>
            </a:r>
            <a:r>
              <a:rPr lang="en-US" sz="2400" dirty="0">
                <a:latin typeface="Arial" charset="0"/>
              </a:rPr>
              <a:t>,</a:t>
            </a:r>
          </a:p>
          <a:p>
            <a:pPr algn="ctr">
              <a:defRPr/>
            </a:pPr>
            <a:r>
              <a:rPr lang="en-US" sz="2400" dirty="0">
                <a:latin typeface="Arial" charset="0"/>
              </a:rPr>
              <a:t> </a:t>
            </a:r>
            <a:r>
              <a:rPr lang="en-US" sz="2400" dirty="0" err="1">
                <a:latin typeface="Arial" charset="0"/>
              </a:rPr>
              <a:t>văn</a:t>
            </a:r>
            <a:r>
              <a:rPr lang="en-US" sz="2400" dirty="0">
                <a:latin typeface="Arial" charset="0"/>
              </a:rPr>
              <a:t> </a:t>
            </a:r>
            <a:r>
              <a:rPr lang="en-US" sz="2400" dirty="0" err="1">
                <a:latin typeface="Arial" charset="0"/>
              </a:rPr>
              <a:t>hóa</a:t>
            </a:r>
            <a:r>
              <a:rPr lang="en-US" sz="2400" dirty="0">
                <a:latin typeface="Arial" charset="0"/>
              </a:rPr>
              <a:t>, </a:t>
            </a:r>
            <a:r>
              <a:rPr lang="en-US" sz="2400" dirty="0" err="1">
                <a:latin typeface="Arial" charset="0"/>
              </a:rPr>
              <a:t>xã</a:t>
            </a:r>
            <a:r>
              <a:rPr lang="en-US" sz="2400" dirty="0">
                <a:latin typeface="Arial" charset="0"/>
              </a:rPr>
              <a:t> </a:t>
            </a:r>
            <a:r>
              <a:rPr lang="en-US" sz="2400" dirty="0" err="1">
                <a:latin typeface="Arial" charset="0"/>
              </a:rPr>
              <a:t>hội</a:t>
            </a:r>
            <a:endParaRPr lang="en-US" sz="2400" dirty="0">
              <a:latin typeface="Arial" charset="0"/>
            </a:endParaRPr>
          </a:p>
        </p:txBody>
      </p:sp>
      <p:sp>
        <p:nvSpPr>
          <p:cNvPr id="65546" name="AutoShape 10">
            <a:extLst>
              <a:ext uri="{FF2B5EF4-FFF2-40B4-BE49-F238E27FC236}">
                <a16:creationId xmlns:a16="http://schemas.microsoft.com/office/drawing/2014/main" id="{D433A463-4231-4B3D-8082-383F930173F4}"/>
              </a:ext>
            </a:extLst>
          </p:cNvPr>
          <p:cNvSpPr>
            <a:spLocks noChangeArrowheads="1"/>
          </p:cNvSpPr>
          <p:nvPr/>
        </p:nvSpPr>
        <p:spPr bwMode="auto">
          <a:xfrm>
            <a:off x="4724400" y="2362200"/>
            <a:ext cx="4191000" cy="14478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Địa</a:t>
            </a:r>
            <a:r>
              <a:rPr lang="en-US" sz="2400" dirty="0">
                <a:latin typeface="Arial" charset="0"/>
              </a:rPr>
              <a:t> </a:t>
            </a:r>
            <a:r>
              <a:rPr lang="en-US" sz="2400" dirty="0" err="1">
                <a:latin typeface="Arial" charset="0"/>
              </a:rPr>
              <a:t>lý</a:t>
            </a:r>
            <a:r>
              <a:rPr lang="en-US" sz="2400" dirty="0">
                <a:latin typeface="Arial" charset="0"/>
              </a:rPr>
              <a:t>, </a:t>
            </a:r>
            <a:r>
              <a:rPr lang="en-US" sz="2400" dirty="0" err="1">
                <a:latin typeface="Arial" charset="0"/>
              </a:rPr>
              <a:t>chính</a:t>
            </a:r>
            <a:r>
              <a:rPr lang="en-US" sz="2400" dirty="0">
                <a:latin typeface="Arial" charset="0"/>
              </a:rPr>
              <a:t> </a:t>
            </a:r>
            <a:r>
              <a:rPr lang="en-US" sz="2400" dirty="0" err="1">
                <a:latin typeface="Arial" charset="0"/>
              </a:rPr>
              <a:t>trị</a:t>
            </a:r>
            <a:r>
              <a:rPr lang="en-US" sz="2400" dirty="0">
                <a:latin typeface="Arial" charset="0"/>
              </a:rPr>
              <a:t> </a:t>
            </a:r>
            <a:r>
              <a:rPr lang="en-US" sz="2400" dirty="0" err="1">
                <a:latin typeface="Arial" charset="0"/>
              </a:rPr>
              <a:t>đặc</a:t>
            </a:r>
            <a:r>
              <a:rPr lang="en-US" sz="2400" dirty="0">
                <a:latin typeface="Arial" charset="0"/>
              </a:rPr>
              <a:t> </a:t>
            </a:r>
            <a:r>
              <a:rPr lang="en-US" sz="2400" dirty="0" err="1">
                <a:latin typeface="Arial" charset="0"/>
              </a:rPr>
              <a:t>thù</a:t>
            </a:r>
            <a:endParaRPr lang="en-US" sz="2400" dirty="0">
              <a:latin typeface="Arial" charset="0"/>
            </a:endParaRPr>
          </a:p>
          <a:p>
            <a:pPr algn="ctr">
              <a:defRPr/>
            </a:pPr>
            <a:r>
              <a:rPr lang="en-US" sz="2400" dirty="0">
                <a:latin typeface="Arial" charset="0"/>
              </a:rPr>
              <a:t> </a:t>
            </a:r>
            <a:r>
              <a:rPr lang="en-US" sz="2400" dirty="0" err="1">
                <a:latin typeface="Arial" charset="0"/>
              </a:rPr>
              <a:t>của</a:t>
            </a:r>
            <a:r>
              <a:rPr lang="en-US" sz="2400" dirty="0">
                <a:latin typeface="Arial" charset="0"/>
              </a:rPr>
              <a:t> </a:t>
            </a:r>
            <a:r>
              <a:rPr lang="en-US" sz="2400" dirty="0" err="1">
                <a:latin typeface="Arial" charset="0"/>
              </a:rPr>
              <a:t>đất</a:t>
            </a:r>
            <a:r>
              <a:rPr lang="en-US" sz="2400" dirty="0">
                <a:latin typeface="Arial" charset="0"/>
              </a:rPr>
              <a:t> </a:t>
            </a:r>
            <a:r>
              <a:rPr lang="en-US" sz="2400" dirty="0" err="1">
                <a:latin typeface="Arial" charset="0"/>
              </a:rPr>
              <a:t>nước</a:t>
            </a:r>
            <a:r>
              <a:rPr lang="en-US" sz="2400" dirty="0">
                <a:latin typeface="Arial" charset="0"/>
              </a:rPr>
              <a:t> ta</a:t>
            </a:r>
            <a:endParaRPr lang="vi-VN" sz="2400" b="1" dirty="0">
              <a:latin typeface="Arial" charset="0"/>
            </a:endParaRPr>
          </a:p>
        </p:txBody>
      </p:sp>
      <p:sp>
        <p:nvSpPr>
          <p:cNvPr id="108563" name="Oval 19">
            <a:extLst>
              <a:ext uri="{FF2B5EF4-FFF2-40B4-BE49-F238E27FC236}">
                <a16:creationId xmlns:a16="http://schemas.microsoft.com/office/drawing/2014/main" id="{5049C245-6A53-4F7D-A39D-0ADE0431F841}"/>
              </a:ext>
            </a:extLst>
          </p:cNvPr>
          <p:cNvSpPr>
            <a:spLocks noChangeArrowheads="1"/>
          </p:cNvSpPr>
          <p:nvPr/>
        </p:nvSpPr>
        <p:spPr bwMode="auto">
          <a:xfrm>
            <a:off x="4600575"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03432" name="Picture 20" descr="ani32">
            <a:hlinkClick r:id="rId7" action="ppaction://hlinksldjump"/>
            <a:extLst>
              <a:ext uri="{FF2B5EF4-FFF2-40B4-BE49-F238E27FC236}">
                <a16:creationId xmlns:a16="http://schemas.microsoft.com/office/drawing/2014/main" id="{5CE46B69-17BC-4C74-9BE1-FA0219B5E54C}"/>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77200" y="604361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65" name="Oval 21">
            <a:extLst>
              <a:ext uri="{FF2B5EF4-FFF2-40B4-BE49-F238E27FC236}">
                <a16:creationId xmlns:a16="http://schemas.microsoft.com/office/drawing/2014/main" id="{DF20E153-3CCC-4582-943E-AB52A5EC28A2}"/>
              </a:ext>
            </a:extLst>
          </p:cNvPr>
          <p:cNvSpPr>
            <a:spLocks noChangeArrowheads="1"/>
          </p:cNvSpPr>
          <p:nvPr/>
        </p:nvSpPr>
        <p:spPr bwMode="auto">
          <a:xfrm>
            <a:off x="4602163" y="60991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8566" name="Oval 22">
            <a:extLst>
              <a:ext uri="{FF2B5EF4-FFF2-40B4-BE49-F238E27FC236}">
                <a16:creationId xmlns:a16="http://schemas.microsoft.com/office/drawing/2014/main" id="{02C9A5A6-36A0-4541-A755-D793C4D7B82B}"/>
              </a:ext>
            </a:extLst>
          </p:cNvPr>
          <p:cNvSpPr>
            <a:spLocks noChangeArrowheads="1"/>
          </p:cNvSpPr>
          <p:nvPr/>
        </p:nvSpPr>
        <p:spPr bwMode="auto">
          <a:xfrm>
            <a:off x="4600575" y="60991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8567" name="Oval 23">
            <a:extLst>
              <a:ext uri="{FF2B5EF4-FFF2-40B4-BE49-F238E27FC236}">
                <a16:creationId xmlns:a16="http://schemas.microsoft.com/office/drawing/2014/main" id="{A25C7D2D-3879-4A8F-A56C-029C0B0B3A9D}"/>
              </a:ext>
            </a:extLst>
          </p:cNvPr>
          <p:cNvSpPr>
            <a:spLocks noChangeArrowheads="1"/>
          </p:cNvSpPr>
          <p:nvPr/>
        </p:nvSpPr>
        <p:spPr bwMode="auto">
          <a:xfrm>
            <a:off x="460216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8568" name="Oval 24">
            <a:extLst>
              <a:ext uri="{FF2B5EF4-FFF2-40B4-BE49-F238E27FC236}">
                <a16:creationId xmlns:a16="http://schemas.microsoft.com/office/drawing/2014/main" id="{A5EE4DEE-2541-4C98-9D52-51591A7E734B}"/>
              </a:ext>
            </a:extLst>
          </p:cNvPr>
          <p:cNvSpPr>
            <a:spLocks noChangeArrowheads="1"/>
          </p:cNvSpPr>
          <p:nvPr/>
        </p:nvSpPr>
        <p:spPr bwMode="auto">
          <a:xfrm>
            <a:off x="4600575"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8569" name="Oval 25">
            <a:extLst>
              <a:ext uri="{FF2B5EF4-FFF2-40B4-BE49-F238E27FC236}">
                <a16:creationId xmlns:a16="http://schemas.microsoft.com/office/drawing/2014/main" id="{7695EA38-4DEA-4E13-B41B-8C09E3FF4518}"/>
              </a:ext>
            </a:extLst>
          </p:cNvPr>
          <p:cNvSpPr>
            <a:spLocks noChangeArrowheads="1"/>
          </p:cNvSpPr>
          <p:nvPr/>
        </p:nvSpPr>
        <p:spPr bwMode="auto">
          <a:xfrm>
            <a:off x="4600575" y="61293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8570" name="Oval 26">
            <a:extLst>
              <a:ext uri="{FF2B5EF4-FFF2-40B4-BE49-F238E27FC236}">
                <a16:creationId xmlns:a16="http://schemas.microsoft.com/office/drawing/2014/main" id="{9E718A9E-E0E4-42C4-8CD1-46A544EFED0C}"/>
              </a:ext>
            </a:extLst>
          </p:cNvPr>
          <p:cNvSpPr>
            <a:spLocks noChangeArrowheads="1"/>
          </p:cNvSpPr>
          <p:nvPr/>
        </p:nvSpPr>
        <p:spPr bwMode="auto">
          <a:xfrm>
            <a:off x="4579938" y="61261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8571" name="Text Box 27">
            <a:extLst>
              <a:ext uri="{FF2B5EF4-FFF2-40B4-BE49-F238E27FC236}">
                <a16:creationId xmlns:a16="http://schemas.microsoft.com/office/drawing/2014/main" id="{03670A13-5E7E-4C17-A657-0A3DE7689EED}"/>
              </a:ext>
            </a:extLst>
          </p:cNvPr>
          <p:cNvSpPr txBox="1">
            <a:spLocks noChangeArrowheads="1"/>
          </p:cNvSpPr>
          <p:nvPr/>
        </p:nvSpPr>
        <p:spPr bwMode="auto">
          <a:xfrm>
            <a:off x="3276600" y="6186488"/>
            <a:ext cx="1082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8572" name="Text Box 28">
            <a:extLst>
              <a:ext uri="{FF2B5EF4-FFF2-40B4-BE49-F238E27FC236}">
                <a16:creationId xmlns:a16="http://schemas.microsoft.com/office/drawing/2014/main" id="{72ADC3E4-0B07-45FC-82DB-3FAAD6CE32B7}"/>
              </a:ext>
            </a:extLst>
          </p:cNvPr>
          <p:cNvSpPr txBox="1">
            <a:spLocks noChangeArrowheads="1"/>
          </p:cNvSpPr>
          <p:nvPr/>
        </p:nvSpPr>
        <p:spPr bwMode="auto">
          <a:xfrm>
            <a:off x="4343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0">
            <a:extLst>
              <a:ext uri="{FF2B5EF4-FFF2-40B4-BE49-F238E27FC236}">
                <a16:creationId xmlns:a16="http://schemas.microsoft.com/office/drawing/2014/main" id="{0F31EF2F-76ED-4D8F-9E42-BFB856288024}"/>
              </a:ext>
            </a:extLst>
          </p:cNvPr>
          <p:cNvSpPr>
            <a:spLocks noChangeArrowheads="1"/>
          </p:cNvSpPr>
          <p:nvPr/>
        </p:nvSpPr>
        <p:spPr bwMode="auto">
          <a:xfrm>
            <a:off x="4724400" y="4191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D. </a:t>
            </a:r>
            <a:r>
              <a:rPr lang="en-US" sz="2400" dirty="0" err="1">
                <a:latin typeface="Arial" charset="0"/>
              </a:rPr>
              <a:t>Điều</a:t>
            </a:r>
            <a:r>
              <a:rPr lang="en-US" sz="2400" dirty="0">
                <a:latin typeface="Arial" charset="0"/>
              </a:rPr>
              <a:t> </a:t>
            </a:r>
            <a:r>
              <a:rPr lang="en-US" sz="2400" dirty="0" err="1">
                <a:latin typeface="Arial" charset="0"/>
              </a:rPr>
              <a:t>kiện</a:t>
            </a:r>
            <a:r>
              <a:rPr lang="en-US" sz="2400" dirty="0">
                <a:latin typeface="Arial" charset="0"/>
              </a:rPr>
              <a:t> </a:t>
            </a:r>
            <a:r>
              <a:rPr lang="en-US" sz="2400" dirty="0" err="1">
                <a:latin typeface="Arial" charset="0"/>
              </a:rPr>
              <a:t>địa</a:t>
            </a:r>
            <a:r>
              <a:rPr lang="en-US" sz="2400" dirty="0">
                <a:latin typeface="Arial" charset="0"/>
              </a:rPr>
              <a:t> </a:t>
            </a:r>
            <a:r>
              <a:rPr lang="en-US" sz="2400" dirty="0" err="1">
                <a:latin typeface="Arial" charset="0"/>
              </a:rPr>
              <a:t>lý</a:t>
            </a:r>
            <a:r>
              <a:rPr lang="en-US" sz="2400" dirty="0">
                <a:latin typeface="Arial" charset="0"/>
              </a:rPr>
              <a:t> </a:t>
            </a:r>
            <a:r>
              <a:rPr lang="en-US" sz="2400" dirty="0" err="1">
                <a:latin typeface="Arial" charset="0"/>
              </a:rPr>
              <a:t>tự</a:t>
            </a:r>
            <a:r>
              <a:rPr lang="en-US" sz="2400" dirty="0">
                <a:latin typeface="Arial" charset="0"/>
              </a:rPr>
              <a:t> </a:t>
            </a:r>
            <a:r>
              <a:rPr lang="en-US" sz="2400" dirty="0" err="1">
                <a:latin typeface="Arial" charset="0"/>
              </a:rPr>
              <a:t>nhiên</a:t>
            </a:r>
            <a:endParaRPr lang="en-US" sz="2400" dirty="0">
              <a:latin typeface="Arial" charset="0"/>
            </a:endParaRPr>
          </a:p>
          <a:p>
            <a:pPr algn="ctr" eaLnBrk="1" hangingPunct="1">
              <a:defRPr/>
            </a:pPr>
            <a:r>
              <a:rPr lang="en-US" sz="2400" dirty="0">
                <a:latin typeface="Arial" charset="0"/>
              </a:rPr>
              <a:t> </a:t>
            </a:r>
            <a:r>
              <a:rPr lang="en-US" sz="2400" dirty="0" err="1">
                <a:latin typeface="Arial" charset="0"/>
              </a:rPr>
              <a:t>và</a:t>
            </a:r>
            <a:r>
              <a:rPr lang="en-US" sz="2400" dirty="0">
                <a:latin typeface="Arial" charset="0"/>
              </a:rPr>
              <a:t> </a:t>
            </a:r>
            <a:r>
              <a:rPr lang="en-US" sz="2400" dirty="0" err="1">
                <a:latin typeface="Arial" charset="0"/>
              </a:rPr>
              <a:t>văn</a:t>
            </a:r>
            <a:r>
              <a:rPr lang="en-US" sz="2400" dirty="0">
                <a:latin typeface="Arial" charset="0"/>
              </a:rPr>
              <a:t> </a:t>
            </a:r>
            <a:r>
              <a:rPr lang="en-US" sz="2400" dirty="0" err="1">
                <a:latin typeface="Arial" charset="0"/>
              </a:rPr>
              <a:t>hóa</a:t>
            </a:r>
            <a:r>
              <a:rPr lang="en-US" sz="2400" dirty="0">
                <a:latin typeface="Arial" charset="0"/>
              </a:rPr>
              <a:t> </a:t>
            </a:r>
            <a:r>
              <a:rPr lang="en-US" sz="2400" dirty="0" err="1">
                <a:latin typeface="Arial" charset="0"/>
              </a:rPr>
              <a:t>dân</a:t>
            </a:r>
            <a:r>
              <a:rPr lang="en-US" sz="2400" dirty="0">
                <a:latin typeface="Arial" charset="0"/>
              </a:rPr>
              <a:t> </a:t>
            </a:r>
            <a:r>
              <a:rPr lang="en-US" sz="2400" dirty="0" err="1">
                <a:latin typeface="Arial" charset="0"/>
              </a:rPr>
              <a:t>tộc</a:t>
            </a:r>
            <a:endParaRPr lang="en-US" sz="2400" b="1" dirty="0">
              <a:latin typeface="Arial" charset="0"/>
            </a:endParaRPr>
          </a:p>
        </p:txBody>
      </p:sp>
      <p:sp>
        <p:nvSpPr>
          <p:cNvPr id="28" name="AutoShape 10">
            <a:extLst>
              <a:ext uri="{FF2B5EF4-FFF2-40B4-BE49-F238E27FC236}">
                <a16:creationId xmlns:a16="http://schemas.microsoft.com/office/drawing/2014/main" id="{9FE3CF77-C5DB-48BD-A34D-F867F558A4FA}"/>
              </a:ext>
            </a:extLst>
          </p:cNvPr>
          <p:cNvSpPr>
            <a:spLocks noChangeArrowheads="1"/>
          </p:cNvSpPr>
          <p:nvPr/>
        </p:nvSpPr>
        <p:spPr bwMode="auto">
          <a:xfrm>
            <a:off x="228600" y="23622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A. </a:t>
            </a:r>
            <a:r>
              <a:rPr lang="en-US" sz="2400" dirty="0" err="1">
                <a:latin typeface="Arial" charset="0"/>
              </a:rPr>
              <a:t>Đặc</a:t>
            </a:r>
            <a:r>
              <a:rPr lang="en-US" sz="2400" dirty="0">
                <a:latin typeface="Arial" charset="0"/>
              </a:rPr>
              <a:t> </a:t>
            </a:r>
            <a:r>
              <a:rPr lang="en-US" sz="2400" dirty="0" err="1">
                <a:latin typeface="Arial" charset="0"/>
              </a:rPr>
              <a:t>điểm</a:t>
            </a:r>
            <a:r>
              <a:rPr lang="en-US" sz="2400" dirty="0">
                <a:latin typeface="Arial" charset="0"/>
              </a:rPr>
              <a:t> </a:t>
            </a:r>
            <a:r>
              <a:rPr lang="en-US" sz="2400" dirty="0" err="1">
                <a:latin typeface="Arial" charset="0"/>
              </a:rPr>
              <a:t>thuận</a:t>
            </a:r>
            <a:r>
              <a:rPr lang="en-US" sz="2400" dirty="0">
                <a:latin typeface="Arial" charset="0"/>
              </a:rPr>
              <a:t> </a:t>
            </a:r>
            <a:r>
              <a:rPr lang="en-US" sz="2400" dirty="0" err="1">
                <a:latin typeface="Arial" charset="0"/>
              </a:rPr>
              <a:t>lợi</a:t>
            </a:r>
            <a:r>
              <a:rPr lang="en-US" sz="2400" dirty="0">
                <a:latin typeface="Arial" charset="0"/>
              </a:rPr>
              <a:t> </a:t>
            </a:r>
          </a:p>
          <a:p>
            <a:pPr algn="ctr" eaLnBrk="1" hangingPunct="1">
              <a:defRPr/>
            </a:pPr>
            <a:r>
              <a:rPr lang="en-US" sz="2400" dirty="0" err="1">
                <a:latin typeface="Arial" charset="0"/>
              </a:rPr>
              <a:t>về</a:t>
            </a:r>
            <a:r>
              <a:rPr lang="en-US" sz="2400" dirty="0">
                <a:latin typeface="Arial" charset="0"/>
              </a:rPr>
              <a:t> </a:t>
            </a:r>
            <a:r>
              <a:rPr lang="en-US" sz="2400" dirty="0" err="1">
                <a:latin typeface="Arial" charset="0"/>
              </a:rPr>
              <a:t>kinh</a:t>
            </a:r>
            <a:r>
              <a:rPr lang="en-US" sz="2400" dirty="0">
                <a:latin typeface="Arial" charset="0"/>
              </a:rPr>
              <a:t> </a:t>
            </a:r>
            <a:r>
              <a:rPr lang="en-US" sz="2400" dirty="0" err="1">
                <a:latin typeface="Arial" charset="0"/>
              </a:rPr>
              <a:t>tế</a:t>
            </a:r>
            <a:r>
              <a:rPr lang="en-US" sz="2400" dirty="0">
                <a:latin typeface="Arial" charset="0"/>
              </a:rPr>
              <a:t>, </a:t>
            </a:r>
            <a:r>
              <a:rPr lang="en-US" sz="2400" dirty="0" err="1">
                <a:latin typeface="Arial" charset="0"/>
              </a:rPr>
              <a:t>địa</a:t>
            </a:r>
            <a:r>
              <a:rPr lang="en-US" sz="2400" dirty="0">
                <a:latin typeface="Arial" charset="0"/>
              </a:rPr>
              <a:t> </a:t>
            </a:r>
            <a:r>
              <a:rPr lang="en-US" sz="2400" dirty="0" err="1">
                <a:latin typeface="Arial" charset="0"/>
              </a:rPr>
              <a:t>lý</a:t>
            </a:r>
            <a:endParaRPr lang="en-US" sz="2400" b="1" dirty="0">
              <a:latin typeface="Arial" charset="0"/>
            </a:endParaRPr>
          </a:p>
        </p:txBody>
      </p:sp>
      <p:sp>
        <p:nvSpPr>
          <p:cNvPr id="103443" name="Text Box 16">
            <a:extLst>
              <a:ext uri="{FF2B5EF4-FFF2-40B4-BE49-F238E27FC236}">
                <a16:creationId xmlns:a16="http://schemas.microsoft.com/office/drawing/2014/main" id="{490A284B-134D-4349-B530-4A16610F730B}"/>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50</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1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16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16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16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8549"/>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8549"/>
                  </p:tgtEl>
                </p:cond>
              </p:nextCondLst>
            </p:seq>
            <p:seq concurrent="1" nextAc="seek">
              <p:cTn id="34" restart="whenNotActive" fill="hold" evtFilter="cancelBubble" nodeType="interactiveSeq">
                <p:stCondLst>
                  <p:cond evt="onClick" delay="0">
                    <p:tgtEl>
                      <p:spTgt spid="108571"/>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8572"/>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8570"/>
                                        </p:tgtEl>
                                      </p:cBhvr>
                                    </p:animEffect>
                                    <p:set>
                                      <p:cBhvr>
                                        <p:cTn id="42" dur="1" fill="hold">
                                          <p:stCondLst>
                                            <p:cond delay="499"/>
                                          </p:stCondLst>
                                        </p:cTn>
                                        <p:tgtEl>
                                          <p:spTgt spid="108570"/>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8569"/>
                                        </p:tgtEl>
                                      </p:cBhvr>
                                    </p:animEffect>
                                    <p:set>
                                      <p:cBhvr>
                                        <p:cTn id="46" dur="1" fill="hold">
                                          <p:stCondLst>
                                            <p:cond delay="499"/>
                                          </p:stCondLst>
                                        </p:cTn>
                                        <p:tgtEl>
                                          <p:spTgt spid="108569"/>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8568"/>
                                        </p:tgtEl>
                                      </p:cBhvr>
                                    </p:animEffect>
                                    <p:set>
                                      <p:cBhvr>
                                        <p:cTn id="50" dur="1" fill="hold">
                                          <p:stCondLst>
                                            <p:cond delay="499"/>
                                          </p:stCondLst>
                                        </p:cTn>
                                        <p:tgtEl>
                                          <p:spTgt spid="108568"/>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8567"/>
                                        </p:tgtEl>
                                      </p:cBhvr>
                                    </p:animEffect>
                                    <p:set>
                                      <p:cBhvr>
                                        <p:cTn id="54" dur="1" fill="hold">
                                          <p:stCondLst>
                                            <p:cond delay="499"/>
                                          </p:stCondLst>
                                        </p:cTn>
                                        <p:tgtEl>
                                          <p:spTgt spid="108567"/>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8566"/>
                                        </p:tgtEl>
                                      </p:cBhvr>
                                    </p:animEffect>
                                    <p:set>
                                      <p:cBhvr>
                                        <p:cTn id="58" dur="1" fill="hold">
                                          <p:stCondLst>
                                            <p:cond delay="499"/>
                                          </p:stCondLst>
                                        </p:cTn>
                                        <p:tgtEl>
                                          <p:spTgt spid="108566"/>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8565"/>
                                        </p:tgtEl>
                                      </p:cBhvr>
                                    </p:animEffect>
                                    <p:set>
                                      <p:cBhvr>
                                        <p:cTn id="62" dur="1" fill="hold">
                                          <p:stCondLst>
                                            <p:cond delay="499"/>
                                          </p:stCondLst>
                                        </p:cTn>
                                        <p:tgtEl>
                                          <p:spTgt spid="108565"/>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8563"/>
                                        </p:tgtEl>
                                      </p:cBhvr>
                                    </p:animEffect>
                                    <p:set>
                                      <p:cBhvr>
                                        <p:cTn id="66" dur="1" fill="hold">
                                          <p:stCondLst>
                                            <p:cond delay="499"/>
                                          </p:stCondLst>
                                        </p:cTn>
                                        <p:tgtEl>
                                          <p:spTgt spid="10856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8546"/>
                                        </p:tgtEl>
                                      </p:cBhvr>
                                    </p:animEffect>
                                    <p:set>
                                      <p:cBhvr>
                                        <p:cTn id="70" dur="1" fill="hold">
                                          <p:stCondLst>
                                            <p:cond delay="499"/>
                                          </p:stCondLst>
                                        </p:cTn>
                                        <p:tgtEl>
                                          <p:spTgt spid="108546"/>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8571"/>
                  </p:tgtEl>
                </p:cond>
              </p:nextCondLst>
            </p:seq>
          </p:childTnLst>
        </p:cTn>
      </p:par>
    </p:tnLst>
    <p:bldLst>
      <p:bldP spid="108546" grpId="0" animBg="1"/>
      <p:bldP spid="65540" grpId="0"/>
      <p:bldP spid="65541" grpId="0" animBg="1"/>
      <p:bldP spid="65541" grpId="1" animBg="1"/>
      <p:bldP spid="65546" grpId="0" animBg="1"/>
      <p:bldP spid="108563" grpId="0" animBg="1"/>
      <p:bldP spid="108565" grpId="0" animBg="1"/>
      <p:bldP spid="108566" grpId="0" animBg="1"/>
      <p:bldP spid="108567" grpId="0" animBg="1"/>
      <p:bldP spid="108568" grpId="0" animBg="1"/>
      <p:bldP spid="108569" grpId="0" animBg="1"/>
      <p:bldP spid="108570" grpId="0" animBg="1"/>
      <p:bldP spid="108572" grpId="0" animBg="1"/>
      <p:bldP spid="27" grpId="0" animBg="1"/>
      <p:bldP spid="28"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a:extLst>
              <a:ext uri="{FF2B5EF4-FFF2-40B4-BE49-F238E27FC236}">
                <a16:creationId xmlns:a16="http://schemas.microsoft.com/office/drawing/2014/main" id="{5941990E-FBB2-4B97-A9DA-010D22782021}"/>
              </a:ext>
            </a:extLst>
          </p:cNvPr>
          <p:cNvSpPr>
            <a:spLocks noChangeArrowheads="1"/>
          </p:cNvSpPr>
          <p:nvPr/>
        </p:nvSpPr>
        <p:spPr bwMode="auto">
          <a:xfrm>
            <a:off x="4495800"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9573" name="Picture 15" descr="people008">
            <a:extLst>
              <a:ext uri="{FF2B5EF4-FFF2-40B4-BE49-F238E27FC236}">
                <a16:creationId xmlns:a16="http://schemas.microsoft.com/office/drawing/2014/main" id="{E99C37A5-BBEE-4479-BE41-B276BF47C1D8}"/>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25CC7E78-FC16-4DD9-A020-DB036363DBE7}"/>
              </a:ext>
            </a:extLst>
          </p:cNvPr>
          <p:cNvSpPr txBox="1">
            <a:spLocks noChangeArrowheads="1"/>
          </p:cNvSpPr>
          <p:nvPr/>
        </p:nvSpPr>
        <p:spPr bwMode="auto">
          <a:xfrm>
            <a:off x="1706563" y="1303338"/>
            <a:ext cx="69897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i="1"/>
              <a:t>Chiến dịch Biên giới năm 1950 trong</a:t>
            </a:r>
          </a:p>
          <a:p>
            <a:pPr algn="ctr" eaLnBrk="1" hangingPunct="1"/>
            <a:r>
              <a:rPr lang="en-US" altLang="en-US" sz="2400" i="1"/>
              <a:t>kháng chiến chống Pháp là loại hình:</a:t>
            </a:r>
            <a:endParaRPr lang="en-US" altLang="en-US" sz="2400" b="1" i="1"/>
          </a:p>
        </p:txBody>
      </p:sp>
      <p:sp>
        <p:nvSpPr>
          <p:cNvPr id="65541" name="AutoShape 5">
            <a:extLst>
              <a:ext uri="{FF2B5EF4-FFF2-40B4-BE49-F238E27FC236}">
                <a16:creationId xmlns:a16="http://schemas.microsoft.com/office/drawing/2014/main" id="{ECD2D301-243C-4BC8-BFF9-A294B7DA68DA}"/>
              </a:ext>
            </a:extLst>
          </p:cNvPr>
          <p:cNvSpPr>
            <a:spLocks noChangeArrowheads="1"/>
          </p:cNvSpPr>
          <p:nvPr/>
        </p:nvSpPr>
        <p:spPr bwMode="auto">
          <a:xfrm>
            <a:off x="228600" y="4191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defRPr/>
            </a:pPr>
            <a:r>
              <a:rPr lang="en-US" sz="2400" dirty="0">
                <a:latin typeface="Arial" charset="0"/>
              </a:rPr>
              <a:t>C. </a:t>
            </a:r>
            <a:r>
              <a:rPr lang="en-US" sz="2400" dirty="0" err="1">
                <a:latin typeface="Arial" charset="0"/>
              </a:rPr>
              <a:t>Chiến</a:t>
            </a:r>
            <a:r>
              <a:rPr lang="en-US" sz="2400" dirty="0">
                <a:latin typeface="Arial" charset="0"/>
              </a:rPr>
              <a:t> </a:t>
            </a:r>
            <a:r>
              <a:rPr lang="en-US" sz="2400" dirty="0" err="1">
                <a:latin typeface="Arial" charset="0"/>
              </a:rPr>
              <a:t>dịch</a:t>
            </a:r>
            <a:r>
              <a:rPr lang="en-US" sz="2400" dirty="0">
                <a:latin typeface="Arial" charset="0"/>
              </a:rPr>
              <a:t> </a:t>
            </a:r>
            <a:r>
              <a:rPr lang="en-US" sz="2400" dirty="0" err="1">
                <a:latin typeface="Arial" charset="0"/>
              </a:rPr>
              <a:t>tiến</a:t>
            </a:r>
            <a:r>
              <a:rPr lang="en-US" sz="2400" dirty="0">
                <a:latin typeface="Arial" charset="0"/>
              </a:rPr>
              <a:t> </a:t>
            </a:r>
            <a:r>
              <a:rPr lang="en-US" sz="2400" dirty="0" err="1">
                <a:latin typeface="Arial" charset="0"/>
              </a:rPr>
              <a:t>công</a:t>
            </a:r>
            <a:endParaRPr lang="en-US" sz="2400" dirty="0">
              <a:latin typeface="Arial" charset="0"/>
            </a:endParaRPr>
          </a:p>
        </p:txBody>
      </p:sp>
      <p:sp>
        <p:nvSpPr>
          <p:cNvPr id="65549" name="AutoShape 13">
            <a:extLst>
              <a:ext uri="{FF2B5EF4-FFF2-40B4-BE49-F238E27FC236}">
                <a16:creationId xmlns:a16="http://schemas.microsoft.com/office/drawing/2014/main" id="{7F8E75F7-A84D-4E62-A29F-226F5AB63B77}"/>
              </a:ext>
            </a:extLst>
          </p:cNvPr>
          <p:cNvSpPr>
            <a:spLocks noChangeArrowheads="1"/>
          </p:cNvSpPr>
          <p:nvPr/>
        </p:nvSpPr>
        <p:spPr bwMode="auto">
          <a:xfrm>
            <a:off x="228600" y="23622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A. </a:t>
            </a:r>
            <a:r>
              <a:rPr lang="en-US" sz="2400" dirty="0" err="1">
                <a:latin typeface="Arial" charset="0"/>
              </a:rPr>
              <a:t>Chiến</a:t>
            </a:r>
            <a:r>
              <a:rPr lang="en-US" sz="2400" dirty="0">
                <a:latin typeface="Arial" charset="0"/>
              </a:rPr>
              <a:t> </a:t>
            </a:r>
            <a:r>
              <a:rPr lang="en-US" sz="2400" dirty="0" err="1">
                <a:latin typeface="Arial" charset="0"/>
              </a:rPr>
              <a:t>dịch</a:t>
            </a:r>
            <a:r>
              <a:rPr lang="en-US" sz="2400" dirty="0">
                <a:latin typeface="Arial" charset="0"/>
              </a:rPr>
              <a:t> </a:t>
            </a:r>
            <a:r>
              <a:rPr lang="en-US" sz="2400" dirty="0" err="1">
                <a:latin typeface="Arial" charset="0"/>
              </a:rPr>
              <a:t>phòng</a:t>
            </a:r>
            <a:r>
              <a:rPr lang="en-US" sz="2400" dirty="0">
                <a:latin typeface="Arial" charset="0"/>
              </a:rPr>
              <a:t> </a:t>
            </a:r>
            <a:r>
              <a:rPr lang="en-US" sz="2400" dirty="0" err="1">
                <a:latin typeface="Arial" charset="0"/>
              </a:rPr>
              <a:t>ngự</a:t>
            </a:r>
            <a:endParaRPr lang="vi-VN" sz="2400" b="1" dirty="0">
              <a:latin typeface="Arial" charset="0"/>
            </a:endParaRPr>
          </a:p>
        </p:txBody>
      </p:sp>
      <p:sp>
        <p:nvSpPr>
          <p:cNvPr id="109587" name="Oval 19">
            <a:extLst>
              <a:ext uri="{FF2B5EF4-FFF2-40B4-BE49-F238E27FC236}">
                <a16:creationId xmlns:a16="http://schemas.microsoft.com/office/drawing/2014/main" id="{0997DDCA-AA4A-4AFA-B031-834C448B4547}"/>
              </a:ext>
            </a:extLst>
          </p:cNvPr>
          <p:cNvSpPr>
            <a:spLocks noChangeArrowheads="1"/>
          </p:cNvSpPr>
          <p:nvPr/>
        </p:nvSpPr>
        <p:spPr bwMode="auto">
          <a:xfrm>
            <a:off x="4495800"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05480" name="Picture 20" descr="ani32">
            <a:hlinkClick r:id="rId7" action="ppaction://hlinksldjump"/>
            <a:extLst>
              <a:ext uri="{FF2B5EF4-FFF2-40B4-BE49-F238E27FC236}">
                <a16:creationId xmlns:a16="http://schemas.microsoft.com/office/drawing/2014/main" id="{BD20542F-809B-48C2-BD7A-E1C561D79E8A}"/>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77200" y="607377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a:extLst>
              <a:ext uri="{FF2B5EF4-FFF2-40B4-BE49-F238E27FC236}">
                <a16:creationId xmlns:a16="http://schemas.microsoft.com/office/drawing/2014/main" id="{E8B8F722-8479-4BBB-818F-EA804495C7A4}"/>
              </a:ext>
            </a:extLst>
          </p:cNvPr>
          <p:cNvSpPr>
            <a:spLocks noChangeArrowheads="1"/>
          </p:cNvSpPr>
          <p:nvPr/>
        </p:nvSpPr>
        <p:spPr bwMode="auto">
          <a:xfrm>
            <a:off x="4495800" y="60817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9590" name="Oval 22">
            <a:extLst>
              <a:ext uri="{FF2B5EF4-FFF2-40B4-BE49-F238E27FC236}">
                <a16:creationId xmlns:a16="http://schemas.microsoft.com/office/drawing/2014/main" id="{991AD40B-9A04-4C0F-A9A6-15E9B15EA2D6}"/>
              </a:ext>
            </a:extLst>
          </p:cNvPr>
          <p:cNvSpPr>
            <a:spLocks noChangeArrowheads="1"/>
          </p:cNvSpPr>
          <p:nvPr/>
        </p:nvSpPr>
        <p:spPr bwMode="auto">
          <a:xfrm>
            <a:off x="4495800" y="61039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9591" name="Oval 23">
            <a:extLst>
              <a:ext uri="{FF2B5EF4-FFF2-40B4-BE49-F238E27FC236}">
                <a16:creationId xmlns:a16="http://schemas.microsoft.com/office/drawing/2014/main" id="{848B4F54-8110-47A0-B1FA-8C6F9B94D719}"/>
              </a:ext>
            </a:extLst>
          </p:cNvPr>
          <p:cNvSpPr>
            <a:spLocks noChangeArrowheads="1"/>
          </p:cNvSpPr>
          <p:nvPr/>
        </p:nvSpPr>
        <p:spPr bwMode="auto">
          <a:xfrm>
            <a:off x="4495800" y="60801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9592" name="Oval 24">
            <a:extLst>
              <a:ext uri="{FF2B5EF4-FFF2-40B4-BE49-F238E27FC236}">
                <a16:creationId xmlns:a16="http://schemas.microsoft.com/office/drawing/2014/main" id="{209562CD-6237-4B1E-83B9-BB98D3AD862C}"/>
              </a:ext>
            </a:extLst>
          </p:cNvPr>
          <p:cNvSpPr>
            <a:spLocks noChangeArrowheads="1"/>
          </p:cNvSpPr>
          <p:nvPr/>
        </p:nvSpPr>
        <p:spPr bwMode="auto">
          <a:xfrm>
            <a:off x="4495800" y="60801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9593" name="Oval 25">
            <a:extLst>
              <a:ext uri="{FF2B5EF4-FFF2-40B4-BE49-F238E27FC236}">
                <a16:creationId xmlns:a16="http://schemas.microsoft.com/office/drawing/2014/main" id="{EADE7BE6-4A5A-4CC9-B4DA-16328DB2B4B7}"/>
              </a:ext>
            </a:extLst>
          </p:cNvPr>
          <p:cNvSpPr>
            <a:spLocks noChangeArrowheads="1"/>
          </p:cNvSpPr>
          <p:nvPr/>
        </p:nvSpPr>
        <p:spPr bwMode="auto">
          <a:xfrm>
            <a:off x="4495800" y="60801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9594" name="Oval 26">
            <a:extLst>
              <a:ext uri="{FF2B5EF4-FFF2-40B4-BE49-F238E27FC236}">
                <a16:creationId xmlns:a16="http://schemas.microsoft.com/office/drawing/2014/main" id="{3275D52C-32BF-4D9D-A86E-FE74FE7A2CF8}"/>
              </a:ext>
            </a:extLst>
          </p:cNvPr>
          <p:cNvSpPr>
            <a:spLocks noChangeArrowheads="1"/>
          </p:cNvSpPr>
          <p:nvPr/>
        </p:nvSpPr>
        <p:spPr bwMode="auto">
          <a:xfrm>
            <a:off x="4495800" y="61007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9595" name="Text Box 27">
            <a:extLst>
              <a:ext uri="{FF2B5EF4-FFF2-40B4-BE49-F238E27FC236}">
                <a16:creationId xmlns:a16="http://schemas.microsoft.com/office/drawing/2014/main" id="{B980577E-1C25-43D0-8E7E-90A7092BCC85}"/>
              </a:ext>
            </a:extLst>
          </p:cNvPr>
          <p:cNvSpPr txBox="1">
            <a:spLocks noChangeArrowheads="1"/>
          </p:cNvSpPr>
          <p:nvPr/>
        </p:nvSpPr>
        <p:spPr bwMode="auto">
          <a:xfrm>
            <a:off x="3124200" y="61722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9596" name="Text Box 28">
            <a:extLst>
              <a:ext uri="{FF2B5EF4-FFF2-40B4-BE49-F238E27FC236}">
                <a16:creationId xmlns:a16="http://schemas.microsoft.com/office/drawing/2014/main" id="{C0C43685-7E13-4926-9631-690FB702E250}"/>
              </a:ext>
            </a:extLst>
          </p:cNvPr>
          <p:cNvSpPr txBox="1">
            <a:spLocks noChangeArrowheads="1"/>
          </p:cNvSpPr>
          <p:nvPr/>
        </p:nvSpPr>
        <p:spPr bwMode="auto">
          <a:xfrm>
            <a:off x="41910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465D74D1-ABC6-45B8-969A-29FCA8693416}"/>
              </a:ext>
            </a:extLst>
          </p:cNvPr>
          <p:cNvSpPr>
            <a:spLocks noChangeArrowheads="1"/>
          </p:cNvSpPr>
          <p:nvPr/>
        </p:nvSpPr>
        <p:spPr bwMode="auto">
          <a:xfrm>
            <a:off x="4724400" y="4191000"/>
            <a:ext cx="4191000" cy="1363663"/>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D. </a:t>
            </a:r>
            <a:r>
              <a:rPr lang="en-US" sz="2400" dirty="0" err="1">
                <a:latin typeface="Arial" charset="0"/>
              </a:rPr>
              <a:t>Chiến</a:t>
            </a:r>
            <a:r>
              <a:rPr lang="en-US" sz="2400" dirty="0">
                <a:latin typeface="Arial" charset="0"/>
              </a:rPr>
              <a:t> </a:t>
            </a:r>
            <a:r>
              <a:rPr lang="en-US" sz="2400" dirty="0" err="1">
                <a:latin typeface="Arial" charset="0"/>
              </a:rPr>
              <a:t>dịch</a:t>
            </a:r>
            <a:r>
              <a:rPr lang="en-US" sz="2400" dirty="0">
                <a:latin typeface="Arial" charset="0"/>
              </a:rPr>
              <a:t> </a:t>
            </a:r>
            <a:r>
              <a:rPr lang="en-US" sz="2400" dirty="0" err="1">
                <a:latin typeface="Arial" charset="0"/>
              </a:rPr>
              <a:t>tổng</a:t>
            </a:r>
            <a:r>
              <a:rPr lang="en-US" sz="2400" dirty="0">
                <a:latin typeface="Arial" charset="0"/>
              </a:rPr>
              <a:t> </a:t>
            </a:r>
            <a:r>
              <a:rPr lang="en-US" sz="2400" dirty="0" err="1">
                <a:latin typeface="Arial" charset="0"/>
              </a:rPr>
              <a:t>hợp</a:t>
            </a:r>
            <a:endParaRPr lang="en-US" sz="2800" b="1" dirty="0">
              <a:latin typeface="Times New Roman" pitchFamily="18" charset="0"/>
              <a:cs typeface="Times New Roman" pitchFamily="18" charset="0"/>
            </a:endParaRPr>
          </a:p>
        </p:txBody>
      </p:sp>
      <p:sp>
        <p:nvSpPr>
          <p:cNvPr id="28" name="AutoShape 13">
            <a:extLst>
              <a:ext uri="{FF2B5EF4-FFF2-40B4-BE49-F238E27FC236}">
                <a16:creationId xmlns:a16="http://schemas.microsoft.com/office/drawing/2014/main" id="{FCAB6A79-0D5B-41C9-8F4C-7967F9BA2FDB}"/>
              </a:ext>
            </a:extLst>
          </p:cNvPr>
          <p:cNvSpPr>
            <a:spLocks noChangeArrowheads="1"/>
          </p:cNvSpPr>
          <p:nvPr/>
        </p:nvSpPr>
        <p:spPr bwMode="auto">
          <a:xfrm>
            <a:off x="4724400" y="2362200"/>
            <a:ext cx="4191000" cy="1363663"/>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B. </a:t>
            </a:r>
            <a:r>
              <a:rPr lang="en-US" sz="2400" dirty="0" err="1">
                <a:latin typeface="Arial" charset="0"/>
              </a:rPr>
              <a:t>Chiến</a:t>
            </a:r>
            <a:r>
              <a:rPr lang="en-US" sz="2400" dirty="0">
                <a:latin typeface="Arial" charset="0"/>
              </a:rPr>
              <a:t> </a:t>
            </a:r>
            <a:r>
              <a:rPr lang="en-US" sz="2400" dirty="0" err="1">
                <a:latin typeface="Arial" charset="0"/>
              </a:rPr>
              <a:t>dịch</a:t>
            </a:r>
            <a:r>
              <a:rPr lang="en-US" sz="2400" dirty="0">
                <a:latin typeface="Arial" charset="0"/>
              </a:rPr>
              <a:t> </a:t>
            </a:r>
            <a:r>
              <a:rPr lang="en-US" sz="2400" dirty="0" err="1">
                <a:latin typeface="Arial" charset="0"/>
              </a:rPr>
              <a:t>phản</a:t>
            </a:r>
            <a:r>
              <a:rPr lang="en-US" sz="2400" dirty="0">
                <a:latin typeface="Arial" charset="0"/>
              </a:rPr>
              <a:t> </a:t>
            </a:r>
            <a:r>
              <a:rPr lang="en-US" sz="2400" dirty="0" err="1">
                <a:latin typeface="Arial" charset="0"/>
              </a:rPr>
              <a:t>công</a:t>
            </a:r>
            <a:endParaRPr lang="en-US" sz="2800" b="1" dirty="0">
              <a:latin typeface="Times New Roman" pitchFamily="18" charset="0"/>
              <a:cs typeface="Times New Roman" pitchFamily="18" charset="0"/>
            </a:endParaRPr>
          </a:p>
        </p:txBody>
      </p:sp>
      <p:sp>
        <p:nvSpPr>
          <p:cNvPr id="105491" name="Text Box 16">
            <a:extLst>
              <a:ext uri="{FF2B5EF4-FFF2-40B4-BE49-F238E27FC236}">
                <a16:creationId xmlns:a16="http://schemas.microsoft.com/office/drawing/2014/main" id="{D557350A-6009-45E9-93CB-B34B5C41566F}"/>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51</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4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40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40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40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957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seq concurrent="1" nextAc="seek">
              <p:cTn id="34" restart="whenNotActive" fill="hold" evtFilter="cancelBubble" nodeType="interactiveSeq">
                <p:stCondLst>
                  <p:cond evt="onClick" delay="0">
                    <p:tgtEl>
                      <p:spTgt spid="10959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959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9594"/>
                                        </p:tgtEl>
                                      </p:cBhvr>
                                    </p:animEffect>
                                    <p:set>
                                      <p:cBhvr>
                                        <p:cTn id="42"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9593"/>
                                        </p:tgtEl>
                                      </p:cBhvr>
                                    </p:animEffect>
                                    <p:set>
                                      <p:cBhvr>
                                        <p:cTn id="46"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9592"/>
                                        </p:tgtEl>
                                      </p:cBhvr>
                                    </p:animEffect>
                                    <p:set>
                                      <p:cBhvr>
                                        <p:cTn id="50"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9591"/>
                                        </p:tgtEl>
                                      </p:cBhvr>
                                    </p:animEffect>
                                    <p:set>
                                      <p:cBhvr>
                                        <p:cTn id="54"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9590"/>
                                        </p:tgtEl>
                                      </p:cBhvr>
                                    </p:animEffect>
                                    <p:set>
                                      <p:cBhvr>
                                        <p:cTn id="58"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9589"/>
                                        </p:tgtEl>
                                      </p:cBhvr>
                                    </p:animEffect>
                                    <p:set>
                                      <p:cBhvr>
                                        <p:cTn id="62"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9587"/>
                                        </p:tgtEl>
                                      </p:cBhvr>
                                    </p:animEffect>
                                    <p:set>
                                      <p:cBhvr>
                                        <p:cTn id="66"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9570"/>
                                        </p:tgtEl>
                                      </p:cBhvr>
                                    </p:animEffect>
                                    <p:set>
                                      <p:cBhvr>
                                        <p:cTn id="70"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Oval 2">
            <a:extLst>
              <a:ext uri="{FF2B5EF4-FFF2-40B4-BE49-F238E27FC236}">
                <a16:creationId xmlns:a16="http://schemas.microsoft.com/office/drawing/2014/main" id="{EDE1A71A-80DC-4949-878A-B11D20B776C8}"/>
              </a:ext>
            </a:extLst>
          </p:cNvPr>
          <p:cNvSpPr>
            <a:spLocks noChangeArrowheads="1"/>
          </p:cNvSpPr>
          <p:nvPr/>
        </p:nvSpPr>
        <p:spPr bwMode="auto">
          <a:xfrm>
            <a:off x="45545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10597" name="Picture 15" descr="people008">
            <a:extLst>
              <a:ext uri="{FF2B5EF4-FFF2-40B4-BE49-F238E27FC236}">
                <a16:creationId xmlns:a16="http://schemas.microsoft.com/office/drawing/2014/main" id="{1D67E888-6A3B-4EE2-A24B-11F40BC60C0F}"/>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57C05113-0FD1-4C30-89FA-22DAE8FE5A51}"/>
              </a:ext>
            </a:extLst>
          </p:cNvPr>
          <p:cNvSpPr txBox="1">
            <a:spLocks noChangeArrowheads="1"/>
          </p:cNvSpPr>
          <p:nvPr/>
        </p:nvSpPr>
        <p:spPr bwMode="auto">
          <a:xfrm>
            <a:off x="1581150" y="1303338"/>
            <a:ext cx="68770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i="1"/>
              <a:t>Cơ sở hình thành NTQS Việt Nam</a:t>
            </a:r>
          </a:p>
          <a:p>
            <a:pPr algn="ctr" eaLnBrk="1" hangingPunct="1"/>
            <a:r>
              <a:rPr lang="en-US" altLang="en-US" sz="2400" i="1"/>
              <a:t>từ khi có Đảng:</a:t>
            </a:r>
            <a:endParaRPr lang="en-US" altLang="en-US" sz="2400" b="1" i="1"/>
          </a:p>
        </p:txBody>
      </p:sp>
      <p:sp>
        <p:nvSpPr>
          <p:cNvPr id="65541" name="AutoShape 5">
            <a:extLst>
              <a:ext uri="{FF2B5EF4-FFF2-40B4-BE49-F238E27FC236}">
                <a16:creationId xmlns:a16="http://schemas.microsoft.com/office/drawing/2014/main" id="{B0533916-418D-49B4-A736-9BD26C029017}"/>
              </a:ext>
            </a:extLst>
          </p:cNvPr>
          <p:cNvSpPr>
            <a:spLocks noChangeArrowheads="1"/>
          </p:cNvSpPr>
          <p:nvPr/>
        </p:nvSpPr>
        <p:spPr bwMode="auto">
          <a:xfrm>
            <a:off x="4724400" y="4191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000" dirty="0">
                <a:latin typeface="Arial" charset="0"/>
              </a:rPr>
              <a:t>D. </a:t>
            </a:r>
            <a:r>
              <a:rPr lang="en-US" sz="2000" dirty="0" err="1">
                <a:latin typeface="Arial" charset="0"/>
              </a:rPr>
              <a:t>Truyền</a:t>
            </a:r>
            <a:r>
              <a:rPr lang="en-US" sz="2000" dirty="0">
                <a:latin typeface="Arial" charset="0"/>
              </a:rPr>
              <a:t> </a:t>
            </a:r>
            <a:r>
              <a:rPr lang="en-US" sz="2000" dirty="0" err="1">
                <a:latin typeface="Arial" charset="0"/>
              </a:rPr>
              <a:t>thống</a:t>
            </a:r>
            <a:r>
              <a:rPr lang="en-US" sz="2000" dirty="0">
                <a:latin typeface="Arial" charset="0"/>
              </a:rPr>
              <a:t> </a:t>
            </a:r>
            <a:r>
              <a:rPr lang="en-US" sz="2000" dirty="0" err="1">
                <a:latin typeface="Arial" charset="0"/>
              </a:rPr>
              <a:t>đánh</a:t>
            </a:r>
            <a:r>
              <a:rPr lang="en-US" sz="2000" dirty="0">
                <a:latin typeface="Arial" charset="0"/>
              </a:rPr>
              <a:t> </a:t>
            </a:r>
            <a:r>
              <a:rPr lang="en-US" sz="2000" dirty="0" err="1">
                <a:latin typeface="Arial" charset="0"/>
              </a:rPr>
              <a:t>giặc</a:t>
            </a:r>
            <a:r>
              <a:rPr lang="en-US" sz="2000" dirty="0">
                <a:latin typeface="Arial" charset="0"/>
              </a:rPr>
              <a:t> </a:t>
            </a:r>
          </a:p>
          <a:p>
            <a:pPr algn="ctr">
              <a:defRPr/>
            </a:pPr>
            <a:r>
              <a:rPr lang="en-US" sz="2000" dirty="0">
                <a:latin typeface="Arial" charset="0"/>
              </a:rPr>
              <a:t>c</a:t>
            </a:r>
            <a:r>
              <a:rPr lang="en-US" sz="2000">
                <a:latin typeface="Arial" charset="0"/>
              </a:rPr>
              <a:t>ủa </a:t>
            </a:r>
            <a:r>
              <a:rPr lang="en-US" sz="2000" dirty="0" err="1">
                <a:latin typeface="Arial" charset="0"/>
              </a:rPr>
              <a:t>ông</a:t>
            </a:r>
            <a:r>
              <a:rPr lang="en-US" sz="2000" dirty="0">
                <a:latin typeface="Arial" charset="0"/>
              </a:rPr>
              <a:t> cha</a:t>
            </a:r>
            <a:r>
              <a:rPr lang="en-US" sz="2000">
                <a:latin typeface="Arial" charset="0"/>
              </a:rPr>
              <a:t>; </a:t>
            </a:r>
            <a:r>
              <a:rPr lang="en-US" sz="2000" dirty="0">
                <a:latin typeface="Arial" charset="0"/>
              </a:rPr>
              <a:t>c</a:t>
            </a:r>
            <a:r>
              <a:rPr lang="en-US" sz="2000">
                <a:latin typeface="Arial" charset="0"/>
              </a:rPr>
              <a:t>hủ </a:t>
            </a:r>
            <a:r>
              <a:rPr lang="en-US" sz="2000" err="1">
                <a:latin typeface="Arial" charset="0"/>
              </a:rPr>
              <a:t>nghĩa</a:t>
            </a:r>
            <a:r>
              <a:rPr lang="en-US" sz="2000">
                <a:latin typeface="Arial" charset="0"/>
              </a:rPr>
              <a:t> Mác-Lênin</a:t>
            </a:r>
          </a:p>
          <a:p>
            <a:pPr algn="ctr">
              <a:defRPr/>
            </a:pPr>
            <a:r>
              <a:rPr lang="en-US" sz="2000">
                <a:latin typeface="Arial" charset="0"/>
              </a:rPr>
              <a:t>về </a:t>
            </a:r>
            <a:r>
              <a:rPr lang="en-US" sz="2000" dirty="0" err="1">
                <a:latin typeface="Arial" charset="0"/>
              </a:rPr>
              <a:t>chiến</a:t>
            </a:r>
            <a:r>
              <a:rPr lang="en-US" sz="2000" dirty="0">
                <a:latin typeface="Arial" charset="0"/>
              </a:rPr>
              <a:t> </a:t>
            </a:r>
            <a:r>
              <a:rPr lang="en-US" sz="2000" dirty="0" err="1">
                <a:latin typeface="Arial" charset="0"/>
              </a:rPr>
              <a:t>tranh</a:t>
            </a:r>
            <a:r>
              <a:rPr lang="en-US" sz="2000" dirty="0">
                <a:latin typeface="Arial" charset="0"/>
              </a:rPr>
              <a:t>, </a:t>
            </a:r>
            <a:r>
              <a:rPr lang="en-US" sz="2000" err="1">
                <a:latin typeface="Arial" charset="0"/>
              </a:rPr>
              <a:t>quân</a:t>
            </a:r>
            <a:r>
              <a:rPr lang="en-US" sz="2000">
                <a:latin typeface="Arial" charset="0"/>
              </a:rPr>
              <a:t> đội và BVTQ;</a:t>
            </a:r>
          </a:p>
          <a:p>
            <a:pPr algn="ctr">
              <a:defRPr/>
            </a:pPr>
            <a:r>
              <a:rPr lang="en-US" sz="2000">
                <a:latin typeface="Arial" charset="0"/>
              </a:rPr>
              <a:t>tư tưởng quân </a:t>
            </a:r>
            <a:r>
              <a:rPr lang="en-US" sz="2000" dirty="0" err="1">
                <a:latin typeface="Arial" charset="0"/>
              </a:rPr>
              <a:t>sự</a:t>
            </a:r>
            <a:r>
              <a:rPr lang="en-US" sz="2000" dirty="0">
                <a:latin typeface="Arial" charset="0"/>
              </a:rPr>
              <a:t> </a:t>
            </a:r>
            <a:r>
              <a:rPr lang="en-US" sz="2000" dirty="0" err="1">
                <a:latin typeface="Arial" charset="0"/>
              </a:rPr>
              <a:t>Hồ</a:t>
            </a:r>
            <a:r>
              <a:rPr lang="en-US" sz="2000" dirty="0">
                <a:latin typeface="Arial" charset="0"/>
              </a:rPr>
              <a:t> </a:t>
            </a:r>
            <a:r>
              <a:rPr lang="en-US" sz="2000" dirty="0" err="1">
                <a:latin typeface="Arial" charset="0"/>
              </a:rPr>
              <a:t>Chí</a:t>
            </a:r>
            <a:r>
              <a:rPr lang="en-US" sz="2000" dirty="0">
                <a:latin typeface="Arial" charset="0"/>
              </a:rPr>
              <a:t> Minh</a:t>
            </a:r>
          </a:p>
        </p:txBody>
      </p:sp>
      <p:sp>
        <p:nvSpPr>
          <p:cNvPr id="65546" name="AutoShape 10">
            <a:extLst>
              <a:ext uri="{FF2B5EF4-FFF2-40B4-BE49-F238E27FC236}">
                <a16:creationId xmlns:a16="http://schemas.microsoft.com/office/drawing/2014/main" id="{491C6B69-FC66-45F4-B326-B9FDBBBDFDB3}"/>
              </a:ext>
            </a:extLst>
          </p:cNvPr>
          <p:cNvSpPr>
            <a:spLocks noChangeArrowheads="1"/>
          </p:cNvSpPr>
          <p:nvPr/>
        </p:nvSpPr>
        <p:spPr bwMode="auto">
          <a:xfrm>
            <a:off x="4724400" y="2381250"/>
            <a:ext cx="4191000" cy="13525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000" dirty="0">
                <a:latin typeface="Arial" charset="0"/>
              </a:rPr>
              <a:t> B. </a:t>
            </a:r>
            <a:r>
              <a:rPr lang="en-US" sz="2000" dirty="0" err="1">
                <a:latin typeface="Arial" charset="0"/>
              </a:rPr>
              <a:t>Tư</a:t>
            </a:r>
            <a:r>
              <a:rPr lang="en-US" sz="2000" dirty="0">
                <a:latin typeface="Arial" charset="0"/>
              </a:rPr>
              <a:t> </a:t>
            </a:r>
            <a:r>
              <a:rPr lang="en-US" sz="2000" dirty="0" err="1">
                <a:latin typeface="Arial" charset="0"/>
              </a:rPr>
              <a:t>tưởng</a:t>
            </a:r>
            <a:r>
              <a:rPr lang="en-US" sz="2000" dirty="0">
                <a:latin typeface="Arial" charset="0"/>
              </a:rPr>
              <a:t> </a:t>
            </a:r>
            <a:r>
              <a:rPr lang="en-US" sz="2000" dirty="0" err="1">
                <a:latin typeface="Arial" charset="0"/>
              </a:rPr>
              <a:t>quân</a:t>
            </a:r>
            <a:r>
              <a:rPr lang="en-US" sz="2000" dirty="0">
                <a:latin typeface="Arial" charset="0"/>
              </a:rPr>
              <a:t> </a:t>
            </a:r>
            <a:r>
              <a:rPr lang="en-US" sz="2000" dirty="0" err="1">
                <a:latin typeface="Arial" charset="0"/>
              </a:rPr>
              <a:t>sự</a:t>
            </a:r>
            <a:r>
              <a:rPr lang="en-US" sz="2000" dirty="0">
                <a:latin typeface="Arial" charset="0"/>
              </a:rPr>
              <a:t> </a:t>
            </a:r>
            <a:r>
              <a:rPr lang="en-US" sz="2000" dirty="0" err="1">
                <a:latin typeface="Arial" charset="0"/>
              </a:rPr>
              <a:t>Hồ</a:t>
            </a:r>
            <a:r>
              <a:rPr lang="en-US" sz="2000" dirty="0">
                <a:latin typeface="Arial" charset="0"/>
              </a:rPr>
              <a:t> </a:t>
            </a:r>
            <a:r>
              <a:rPr lang="en-US" sz="2000" dirty="0" err="1">
                <a:latin typeface="Arial" charset="0"/>
              </a:rPr>
              <a:t>Chí</a:t>
            </a:r>
            <a:r>
              <a:rPr lang="en-US" sz="2000" dirty="0">
                <a:latin typeface="Arial" charset="0"/>
              </a:rPr>
              <a:t> </a:t>
            </a:r>
          </a:p>
          <a:p>
            <a:pPr algn="ctr" eaLnBrk="1" hangingPunct="1">
              <a:defRPr/>
            </a:pPr>
            <a:r>
              <a:rPr lang="en-US" sz="2000" dirty="0">
                <a:latin typeface="Arial" charset="0"/>
              </a:rPr>
              <a:t>Minh; </a:t>
            </a:r>
            <a:r>
              <a:rPr lang="en-US" sz="2000" dirty="0" err="1">
                <a:latin typeface="Arial" charset="0"/>
              </a:rPr>
              <a:t>vị</a:t>
            </a:r>
            <a:r>
              <a:rPr lang="en-US" sz="2000" dirty="0">
                <a:latin typeface="Arial" charset="0"/>
              </a:rPr>
              <a:t> </a:t>
            </a:r>
            <a:r>
              <a:rPr lang="en-US" sz="2000" dirty="0" err="1">
                <a:latin typeface="Arial" charset="0"/>
              </a:rPr>
              <a:t>trí</a:t>
            </a:r>
            <a:r>
              <a:rPr lang="en-US" sz="2000" dirty="0">
                <a:latin typeface="Arial" charset="0"/>
              </a:rPr>
              <a:t> </a:t>
            </a:r>
            <a:r>
              <a:rPr lang="en-US" sz="2000" dirty="0" err="1">
                <a:latin typeface="Arial" charset="0"/>
              </a:rPr>
              <a:t>địa</a:t>
            </a:r>
            <a:r>
              <a:rPr lang="en-US" sz="2000" dirty="0">
                <a:latin typeface="Arial" charset="0"/>
              </a:rPr>
              <a:t> </a:t>
            </a:r>
            <a:r>
              <a:rPr lang="en-US" sz="2000" dirty="0" err="1">
                <a:latin typeface="Arial" charset="0"/>
              </a:rPr>
              <a:t>lý</a:t>
            </a:r>
            <a:r>
              <a:rPr lang="en-US" sz="2000" dirty="0">
                <a:latin typeface="Arial" charset="0"/>
              </a:rPr>
              <a:t> </a:t>
            </a:r>
            <a:r>
              <a:rPr lang="en-US" sz="2000" dirty="0" err="1">
                <a:latin typeface="Arial" charset="0"/>
              </a:rPr>
              <a:t>thuận</a:t>
            </a:r>
            <a:r>
              <a:rPr lang="en-US" sz="2000" dirty="0">
                <a:latin typeface="Arial" charset="0"/>
              </a:rPr>
              <a:t> </a:t>
            </a:r>
            <a:r>
              <a:rPr lang="en-US" sz="2000" dirty="0" err="1">
                <a:latin typeface="Arial" charset="0"/>
              </a:rPr>
              <a:t>lợi</a:t>
            </a:r>
            <a:r>
              <a:rPr lang="en-US" sz="2000" dirty="0">
                <a:latin typeface="Arial" charset="0"/>
              </a:rPr>
              <a:t>; </a:t>
            </a:r>
            <a:r>
              <a:rPr lang="en-US" sz="2000" dirty="0" err="1">
                <a:latin typeface="Arial" charset="0"/>
              </a:rPr>
              <a:t>kinh</a:t>
            </a:r>
            <a:endParaRPr lang="en-US" sz="2000" dirty="0">
              <a:latin typeface="Arial" charset="0"/>
            </a:endParaRPr>
          </a:p>
          <a:p>
            <a:pPr algn="ctr" eaLnBrk="1" hangingPunct="1">
              <a:defRPr/>
            </a:pPr>
            <a:r>
              <a:rPr lang="en-US" sz="2000" dirty="0">
                <a:latin typeface="Arial" charset="0"/>
              </a:rPr>
              <a:t> </a:t>
            </a:r>
            <a:r>
              <a:rPr lang="en-US" sz="2000" dirty="0" err="1">
                <a:latin typeface="Arial" charset="0"/>
              </a:rPr>
              <a:t>tế</a:t>
            </a:r>
            <a:r>
              <a:rPr lang="en-US" sz="2000" dirty="0">
                <a:latin typeface="Arial" charset="0"/>
              </a:rPr>
              <a:t> - </a:t>
            </a:r>
            <a:r>
              <a:rPr lang="en-US" sz="2000" dirty="0" err="1">
                <a:latin typeface="Arial" charset="0"/>
              </a:rPr>
              <a:t>xã</a:t>
            </a:r>
            <a:r>
              <a:rPr lang="en-US" sz="2000" dirty="0">
                <a:latin typeface="Arial" charset="0"/>
              </a:rPr>
              <a:t> </a:t>
            </a:r>
            <a:r>
              <a:rPr lang="en-US" sz="2000" dirty="0" err="1">
                <a:latin typeface="Arial" charset="0"/>
              </a:rPr>
              <a:t>hội</a:t>
            </a:r>
            <a:r>
              <a:rPr lang="en-US" sz="2000" dirty="0">
                <a:latin typeface="Arial" charset="0"/>
              </a:rPr>
              <a:t> </a:t>
            </a:r>
            <a:r>
              <a:rPr lang="en-US" sz="2000" dirty="0" err="1">
                <a:latin typeface="Arial" charset="0"/>
              </a:rPr>
              <a:t>phát</a:t>
            </a:r>
            <a:r>
              <a:rPr lang="en-US" sz="2000" dirty="0">
                <a:latin typeface="Arial" charset="0"/>
              </a:rPr>
              <a:t> </a:t>
            </a:r>
            <a:r>
              <a:rPr lang="en-US" sz="2000" dirty="0" err="1">
                <a:latin typeface="Arial" charset="0"/>
              </a:rPr>
              <a:t>triển</a:t>
            </a:r>
            <a:r>
              <a:rPr lang="en-US" sz="2000" dirty="0">
                <a:latin typeface="Arial" charset="0"/>
              </a:rPr>
              <a:t>; </a:t>
            </a:r>
            <a:r>
              <a:rPr lang="en-US" sz="2000" dirty="0" err="1">
                <a:latin typeface="Arial" charset="0"/>
              </a:rPr>
              <a:t>văn</a:t>
            </a:r>
            <a:r>
              <a:rPr lang="en-US" sz="2000" dirty="0">
                <a:latin typeface="Arial" charset="0"/>
              </a:rPr>
              <a:t> </a:t>
            </a:r>
            <a:r>
              <a:rPr lang="en-US" sz="2000" dirty="0" err="1">
                <a:latin typeface="Arial" charset="0"/>
              </a:rPr>
              <a:t>hóa</a:t>
            </a:r>
            <a:endParaRPr lang="en-US" sz="2000" dirty="0">
              <a:latin typeface="Arial" charset="0"/>
            </a:endParaRPr>
          </a:p>
          <a:p>
            <a:pPr algn="ctr" eaLnBrk="1" hangingPunct="1">
              <a:defRPr/>
            </a:pPr>
            <a:r>
              <a:rPr lang="en-US" sz="2000" dirty="0">
                <a:latin typeface="Arial" charset="0"/>
              </a:rPr>
              <a:t> </a:t>
            </a:r>
            <a:r>
              <a:rPr lang="en-US" sz="2000" dirty="0" err="1">
                <a:latin typeface="Arial" charset="0"/>
              </a:rPr>
              <a:t>đa</a:t>
            </a:r>
            <a:r>
              <a:rPr lang="en-US" sz="2000" dirty="0">
                <a:latin typeface="Arial" charset="0"/>
              </a:rPr>
              <a:t> </a:t>
            </a:r>
            <a:r>
              <a:rPr lang="en-US" sz="2000" dirty="0" err="1">
                <a:latin typeface="Arial" charset="0"/>
              </a:rPr>
              <a:t>dạng</a:t>
            </a:r>
            <a:r>
              <a:rPr lang="en-US" sz="2000" dirty="0">
                <a:latin typeface="Arial" charset="0"/>
              </a:rPr>
              <a:t>, </a:t>
            </a:r>
            <a:r>
              <a:rPr lang="en-US" sz="2000" dirty="0" err="1">
                <a:latin typeface="Arial" charset="0"/>
              </a:rPr>
              <a:t>phong</a:t>
            </a:r>
            <a:r>
              <a:rPr lang="en-US" sz="2000" dirty="0">
                <a:latin typeface="Arial" charset="0"/>
              </a:rPr>
              <a:t> </a:t>
            </a:r>
            <a:r>
              <a:rPr lang="en-US" sz="2000" dirty="0" err="1">
                <a:latin typeface="Arial" charset="0"/>
              </a:rPr>
              <a:t>phú</a:t>
            </a:r>
            <a:endParaRPr lang="en-US" sz="2000" b="1" dirty="0">
              <a:latin typeface="Arial" charset="0"/>
            </a:endParaRPr>
          </a:p>
        </p:txBody>
      </p:sp>
      <p:sp>
        <p:nvSpPr>
          <p:cNvPr id="110611" name="Oval 19">
            <a:extLst>
              <a:ext uri="{FF2B5EF4-FFF2-40B4-BE49-F238E27FC236}">
                <a16:creationId xmlns:a16="http://schemas.microsoft.com/office/drawing/2014/main" id="{66685140-F5D9-4880-A202-62D2A4F36B0C}"/>
              </a:ext>
            </a:extLst>
          </p:cNvPr>
          <p:cNvSpPr>
            <a:spLocks noChangeArrowheads="1"/>
          </p:cNvSpPr>
          <p:nvPr/>
        </p:nvSpPr>
        <p:spPr bwMode="auto">
          <a:xfrm>
            <a:off x="45545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07528" name="Picture 20" descr="ani32">
            <a:hlinkClick r:id="rId7" action="ppaction://hlinksldjump"/>
            <a:extLst>
              <a:ext uri="{FF2B5EF4-FFF2-40B4-BE49-F238E27FC236}">
                <a16:creationId xmlns:a16="http://schemas.microsoft.com/office/drawing/2014/main" id="{0237B896-9BEB-4D63-AE79-7617FE616674}"/>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58150" y="59626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613" name="Oval 21">
            <a:extLst>
              <a:ext uri="{FF2B5EF4-FFF2-40B4-BE49-F238E27FC236}">
                <a16:creationId xmlns:a16="http://schemas.microsoft.com/office/drawing/2014/main" id="{B403ECF8-B51E-4500-B4E8-E86C3FA1D4BB}"/>
              </a:ext>
            </a:extLst>
          </p:cNvPr>
          <p:cNvSpPr>
            <a:spLocks noChangeArrowheads="1"/>
          </p:cNvSpPr>
          <p:nvPr/>
        </p:nvSpPr>
        <p:spPr bwMode="auto">
          <a:xfrm>
            <a:off x="45545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10614" name="Oval 22">
            <a:extLst>
              <a:ext uri="{FF2B5EF4-FFF2-40B4-BE49-F238E27FC236}">
                <a16:creationId xmlns:a16="http://schemas.microsoft.com/office/drawing/2014/main" id="{124BDE25-E113-4D33-A4CA-5F071333B1F4}"/>
              </a:ext>
            </a:extLst>
          </p:cNvPr>
          <p:cNvSpPr>
            <a:spLocks noChangeArrowheads="1"/>
          </p:cNvSpPr>
          <p:nvPr/>
        </p:nvSpPr>
        <p:spPr bwMode="auto">
          <a:xfrm>
            <a:off x="4554538" y="60213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10615" name="Oval 23">
            <a:extLst>
              <a:ext uri="{FF2B5EF4-FFF2-40B4-BE49-F238E27FC236}">
                <a16:creationId xmlns:a16="http://schemas.microsoft.com/office/drawing/2014/main" id="{6995BC8A-64F3-4191-A281-4F93C41D9DCA}"/>
              </a:ext>
            </a:extLst>
          </p:cNvPr>
          <p:cNvSpPr>
            <a:spLocks noChangeArrowheads="1"/>
          </p:cNvSpPr>
          <p:nvPr/>
        </p:nvSpPr>
        <p:spPr bwMode="auto">
          <a:xfrm>
            <a:off x="45545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10616" name="Oval 24">
            <a:extLst>
              <a:ext uri="{FF2B5EF4-FFF2-40B4-BE49-F238E27FC236}">
                <a16:creationId xmlns:a16="http://schemas.microsoft.com/office/drawing/2014/main" id="{281FB66A-1D36-4B41-B629-8B3F6582A57E}"/>
              </a:ext>
            </a:extLst>
          </p:cNvPr>
          <p:cNvSpPr>
            <a:spLocks noChangeArrowheads="1"/>
          </p:cNvSpPr>
          <p:nvPr/>
        </p:nvSpPr>
        <p:spPr bwMode="auto">
          <a:xfrm>
            <a:off x="4554538" y="60213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10617" name="Oval 25">
            <a:extLst>
              <a:ext uri="{FF2B5EF4-FFF2-40B4-BE49-F238E27FC236}">
                <a16:creationId xmlns:a16="http://schemas.microsoft.com/office/drawing/2014/main" id="{C363618A-7B8C-499E-AA1D-840CEB3DF7F9}"/>
              </a:ext>
            </a:extLst>
          </p:cNvPr>
          <p:cNvSpPr>
            <a:spLocks noChangeArrowheads="1"/>
          </p:cNvSpPr>
          <p:nvPr/>
        </p:nvSpPr>
        <p:spPr bwMode="auto">
          <a:xfrm>
            <a:off x="4554538" y="60213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10618" name="Oval 26">
            <a:extLst>
              <a:ext uri="{FF2B5EF4-FFF2-40B4-BE49-F238E27FC236}">
                <a16:creationId xmlns:a16="http://schemas.microsoft.com/office/drawing/2014/main" id="{C43363FC-468E-46AB-A601-4FD6EF56309A}"/>
              </a:ext>
            </a:extLst>
          </p:cNvPr>
          <p:cNvSpPr>
            <a:spLocks noChangeArrowheads="1"/>
          </p:cNvSpPr>
          <p:nvPr/>
        </p:nvSpPr>
        <p:spPr bwMode="auto">
          <a:xfrm>
            <a:off x="45545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10619" name="Text Box 27">
            <a:extLst>
              <a:ext uri="{FF2B5EF4-FFF2-40B4-BE49-F238E27FC236}">
                <a16:creationId xmlns:a16="http://schemas.microsoft.com/office/drawing/2014/main" id="{475D0EDC-E980-4130-BC55-1F82F4787C86}"/>
              </a:ext>
            </a:extLst>
          </p:cNvPr>
          <p:cNvSpPr txBox="1">
            <a:spLocks noChangeArrowheads="1"/>
          </p:cNvSpPr>
          <p:nvPr/>
        </p:nvSpPr>
        <p:spPr bwMode="auto">
          <a:xfrm>
            <a:off x="32766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10620" name="Text Box 28">
            <a:extLst>
              <a:ext uri="{FF2B5EF4-FFF2-40B4-BE49-F238E27FC236}">
                <a16:creationId xmlns:a16="http://schemas.microsoft.com/office/drawing/2014/main" id="{F60328AE-FBDF-4484-877C-4F2E1DB3B4EC}"/>
              </a:ext>
            </a:extLst>
          </p:cNvPr>
          <p:cNvSpPr txBox="1">
            <a:spLocks noChangeArrowheads="1"/>
          </p:cNvSpPr>
          <p:nvPr/>
        </p:nvSpPr>
        <p:spPr bwMode="auto">
          <a:xfrm>
            <a:off x="4267200" y="59261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0">
            <a:extLst>
              <a:ext uri="{FF2B5EF4-FFF2-40B4-BE49-F238E27FC236}">
                <a16:creationId xmlns:a16="http://schemas.microsoft.com/office/drawing/2014/main" id="{813F7F93-FF45-4FFC-BE14-F1D68452F968}"/>
              </a:ext>
            </a:extLst>
          </p:cNvPr>
          <p:cNvSpPr>
            <a:spLocks noChangeArrowheads="1"/>
          </p:cNvSpPr>
          <p:nvPr/>
        </p:nvSpPr>
        <p:spPr bwMode="auto">
          <a:xfrm>
            <a:off x="228600" y="23622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000" dirty="0">
                <a:latin typeface="Arial" charset="0"/>
              </a:rPr>
              <a:t> A. </a:t>
            </a:r>
            <a:r>
              <a:rPr lang="en-US" sz="2000" dirty="0" err="1">
                <a:latin typeface="Arial" charset="0"/>
              </a:rPr>
              <a:t>Tư</a:t>
            </a:r>
            <a:r>
              <a:rPr lang="en-US" sz="2000" dirty="0">
                <a:latin typeface="Arial" charset="0"/>
              </a:rPr>
              <a:t> </a:t>
            </a:r>
            <a:r>
              <a:rPr lang="en-US" sz="2000" dirty="0" err="1">
                <a:latin typeface="Arial" charset="0"/>
              </a:rPr>
              <a:t>tưởng</a:t>
            </a:r>
            <a:r>
              <a:rPr lang="en-US" sz="2000" dirty="0">
                <a:latin typeface="Arial" charset="0"/>
              </a:rPr>
              <a:t> </a:t>
            </a:r>
            <a:r>
              <a:rPr lang="en-US" sz="2000" dirty="0" err="1">
                <a:latin typeface="Arial" charset="0"/>
              </a:rPr>
              <a:t>Hồ</a:t>
            </a:r>
            <a:r>
              <a:rPr lang="en-US" sz="2000" dirty="0">
                <a:latin typeface="Arial" charset="0"/>
              </a:rPr>
              <a:t> </a:t>
            </a:r>
            <a:r>
              <a:rPr lang="en-US" sz="2000" dirty="0" err="1">
                <a:latin typeface="Arial" charset="0"/>
              </a:rPr>
              <a:t>Chí</a:t>
            </a:r>
            <a:r>
              <a:rPr lang="en-US" sz="2000" dirty="0">
                <a:latin typeface="Arial" charset="0"/>
              </a:rPr>
              <a:t> Minh, </a:t>
            </a:r>
          </a:p>
          <a:p>
            <a:pPr algn="ctr">
              <a:defRPr/>
            </a:pPr>
            <a:r>
              <a:rPr lang="en-US" sz="2000" dirty="0">
                <a:latin typeface="Arial" charset="0"/>
              </a:rPr>
              <a:t>c</a:t>
            </a:r>
            <a:r>
              <a:rPr lang="en-US" sz="2000">
                <a:latin typeface="Arial" charset="0"/>
              </a:rPr>
              <a:t>hủ </a:t>
            </a:r>
            <a:r>
              <a:rPr lang="en-US" sz="2000" err="1">
                <a:latin typeface="Arial" charset="0"/>
              </a:rPr>
              <a:t>nghĩa</a:t>
            </a:r>
            <a:r>
              <a:rPr lang="en-US" sz="2000">
                <a:latin typeface="Arial" charset="0"/>
              </a:rPr>
              <a:t> Mác-Lênin </a:t>
            </a:r>
            <a:r>
              <a:rPr lang="en-US" sz="2000" dirty="0" err="1">
                <a:latin typeface="Arial" charset="0"/>
              </a:rPr>
              <a:t>về</a:t>
            </a:r>
            <a:r>
              <a:rPr lang="en-US" sz="2000" dirty="0">
                <a:latin typeface="Arial" charset="0"/>
              </a:rPr>
              <a:t> </a:t>
            </a:r>
            <a:r>
              <a:rPr lang="en-US" sz="2000" dirty="0" err="1">
                <a:latin typeface="Arial" charset="0"/>
              </a:rPr>
              <a:t>chiến</a:t>
            </a:r>
            <a:endParaRPr lang="en-US" sz="2000" dirty="0">
              <a:latin typeface="Arial" charset="0"/>
            </a:endParaRPr>
          </a:p>
          <a:p>
            <a:pPr algn="ctr">
              <a:defRPr/>
            </a:pPr>
            <a:r>
              <a:rPr lang="en-US" sz="2000" dirty="0">
                <a:latin typeface="Arial" charset="0"/>
              </a:rPr>
              <a:t> </a:t>
            </a:r>
            <a:r>
              <a:rPr lang="en-US" sz="2000" dirty="0" err="1">
                <a:latin typeface="Arial" charset="0"/>
              </a:rPr>
              <a:t>tranh</a:t>
            </a:r>
            <a:r>
              <a:rPr lang="en-US" sz="2000" dirty="0">
                <a:latin typeface="Arial" charset="0"/>
              </a:rPr>
              <a:t>, </a:t>
            </a:r>
            <a:r>
              <a:rPr lang="en-US" sz="2000" dirty="0" err="1">
                <a:latin typeface="Arial" charset="0"/>
              </a:rPr>
              <a:t>quân</a:t>
            </a:r>
            <a:r>
              <a:rPr lang="en-US" sz="2000" dirty="0">
                <a:latin typeface="Arial" charset="0"/>
              </a:rPr>
              <a:t> </a:t>
            </a:r>
            <a:r>
              <a:rPr lang="en-US" sz="2000" dirty="0" err="1">
                <a:latin typeface="Arial" charset="0"/>
              </a:rPr>
              <a:t>đội</a:t>
            </a:r>
            <a:r>
              <a:rPr lang="en-US" sz="2000" dirty="0">
                <a:latin typeface="Arial" charset="0"/>
              </a:rPr>
              <a:t>; </a:t>
            </a:r>
            <a:r>
              <a:rPr lang="en-US" sz="2000" dirty="0" err="1">
                <a:latin typeface="Arial" charset="0"/>
              </a:rPr>
              <a:t>kinh</a:t>
            </a:r>
            <a:r>
              <a:rPr lang="en-US" sz="2000" dirty="0">
                <a:latin typeface="Arial" charset="0"/>
              </a:rPr>
              <a:t> </a:t>
            </a:r>
            <a:r>
              <a:rPr lang="en-US" sz="2000" dirty="0" err="1">
                <a:latin typeface="Arial" charset="0"/>
              </a:rPr>
              <a:t>nghiệm</a:t>
            </a:r>
            <a:r>
              <a:rPr lang="en-US" sz="2000" dirty="0">
                <a:latin typeface="Arial" charset="0"/>
              </a:rPr>
              <a:t> </a:t>
            </a:r>
          </a:p>
          <a:p>
            <a:pPr algn="ctr">
              <a:defRPr/>
            </a:pPr>
            <a:r>
              <a:rPr lang="en-US" sz="2000" dirty="0" err="1">
                <a:latin typeface="Arial" charset="0"/>
              </a:rPr>
              <a:t>chiến</a:t>
            </a:r>
            <a:r>
              <a:rPr lang="en-US" sz="2000" dirty="0">
                <a:latin typeface="Arial" charset="0"/>
              </a:rPr>
              <a:t> </a:t>
            </a:r>
            <a:r>
              <a:rPr lang="en-US" sz="2000" dirty="0" err="1">
                <a:latin typeface="Arial" charset="0"/>
              </a:rPr>
              <a:t>tranh</a:t>
            </a:r>
            <a:r>
              <a:rPr lang="en-US" sz="2000" dirty="0">
                <a:latin typeface="Arial" charset="0"/>
              </a:rPr>
              <a:t> </a:t>
            </a:r>
            <a:r>
              <a:rPr lang="en-US" sz="2000" dirty="0" err="1">
                <a:latin typeface="Arial" charset="0"/>
              </a:rPr>
              <a:t>thế</a:t>
            </a:r>
            <a:r>
              <a:rPr lang="en-US" sz="2000" dirty="0">
                <a:latin typeface="Arial" charset="0"/>
              </a:rPr>
              <a:t> </a:t>
            </a:r>
            <a:r>
              <a:rPr lang="en-US" sz="2000" dirty="0" err="1">
                <a:latin typeface="Arial" charset="0"/>
              </a:rPr>
              <a:t>giới</a:t>
            </a:r>
            <a:r>
              <a:rPr lang="en-US" sz="2000" dirty="0">
                <a:latin typeface="Arial" charset="0"/>
              </a:rPr>
              <a:t>, </a:t>
            </a:r>
            <a:r>
              <a:rPr lang="en-US" sz="2000" dirty="0" err="1">
                <a:latin typeface="Arial" charset="0"/>
              </a:rPr>
              <a:t>khu</a:t>
            </a:r>
            <a:r>
              <a:rPr lang="en-US" sz="2000" dirty="0">
                <a:latin typeface="Arial" charset="0"/>
              </a:rPr>
              <a:t> </a:t>
            </a:r>
            <a:r>
              <a:rPr lang="en-US" sz="2000" dirty="0" err="1">
                <a:latin typeface="Arial" charset="0"/>
              </a:rPr>
              <a:t>vực</a:t>
            </a:r>
            <a:endParaRPr lang="vi-VN" sz="2000" b="1" dirty="0">
              <a:latin typeface="Arial" charset="0"/>
            </a:endParaRPr>
          </a:p>
        </p:txBody>
      </p:sp>
      <p:sp>
        <p:nvSpPr>
          <p:cNvPr id="28" name="AutoShape 10">
            <a:extLst>
              <a:ext uri="{FF2B5EF4-FFF2-40B4-BE49-F238E27FC236}">
                <a16:creationId xmlns:a16="http://schemas.microsoft.com/office/drawing/2014/main" id="{75B42DFF-A839-496C-9233-3F90B44976D3}"/>
              </a:ext>
            </a:extLst>
          </p:cNvPr>
          <p:cNvSpPr>
            <a:spLocks noChangeArrowheads="1"/>
          </p:cNvSpPr>
          <p:nvPr/>
        </p:nvSpPr>
        <p:spPr bwMode="auto">
          <a:xfrm>
            <a:off x="228600" y="4191000"/>
            <a:ext cx="4229100" cy="1363663"/>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000" dirty="0">
                <a:latin typeface="Arial" charset="0"/>
              </a:rPr>
              <a:t> C. </a:t>
            </a:r>
            <a:r>
              <a:rPr lang="en-US" sz="2000" dirty="0" err="1">
                <a:latin typeface="Arial" charset="0"/>
              </a:rPr>
              <a:t>Truyền</a:t>
            </a:r>
            <a:r>
              <a:rPr lang="en-US" sz="2000" dirty="0">
                <a:latin typeface="Arial" charset="0"/>
              </a:rPr>
              <a:t> </a:t>
            </a:r>
            <a:r>
              <a:rPr lang="en-US" sz="2000" dirty="0" err="1">
                <a:latin typeface="Arial" charset="0"/>
              </a:rPr>
              <a:t>thống</a:t>
            </a:r>
            <a:r>
              <a:rPr lang="en-US" sz="2000" dirty="0">
                <a:latin typeface="Arial" charset="0"/>
              </a:rPr>
              <a:t> </a:t>
            </a:r>
            <a:r>
              <a:rPr lang="en-US" sz="2000" dirty="0" err="1">
                <a:latin typeface="Arial" charset="0"/>
              </a:rPr>
              <a:t>đoàn</a:t>
            </a:r>
            <a:r>
              <a:rPr lang="en-US" sz="2000" dirty="0">
                <a:latin typeface="Arial" charset="0"/>
              </a:rPr>
              <a:t> </a:t>
            </a:r>
            <a:r>
              <a:rPr lang="en-US" sz="2000" dirty="0" err="1">
                <a:latin typeface="Arial" charset="0"/>
              </a:rPr>
              <a:t>kết</a:t>
            </a:r>
            <a:r>
              <a:rPr lang="en-US" sz="2000" dirty="0">
                <a:latin typeface="Arial" charset="0"/>
              </a:rPr>
              <a:t> </a:t>
            </a:r>
            <a:r>
              <a:rPr lang="en-US" sz="2000" dirty="0" err="1">
                <a:latin typeface="Arial" charset="0"/>
              </a:rPr>
              <a:t>toàn</a:t>
            </a:r>
            <a:endParaRPr lang="en-US" sz="2000" dirty="0">
              <a:latin typeface="Arial" charset="0"/>
            </a:endParaRPr>
          </a:p>
          <a:p>
            <a:pPr algn="ctr" eaLnBrk="1" hangingPunct="1">
              <a:defRPr/>
            </a:pPr>
            <a:r>
              <a:rPr lang="en-US" sz="2000" dirty="0" err="1">
                <a:latin typeface="Arial" charset="0"/>
              </a:rPr>
              <a:t>dân</a:t>
            </a:r>
            <a:r>
              <a:rPr lang="en-US" sz="2000" dirty="0">
                <a:latin typeface="Arial" charset="0"/>
              </a:rPr>
              <a:t> </a:t>
            </a:r>
            <a:r>
              <a:rPr lang="en-US" sz="2000" dirty="0" err="1">
                <a:latin typeface="Arial" charset="0"/>
              </a:rPr>
              <a:t>tộc</a:t>
            </a:r>
            <a:r>
              <a:rPr lang="en-US" sz="2000" dirty="0">
                <a:latin typeface="Arial" charset="0"/>
              </a:rPr>
              <a:t>; </a:t>
            </a:r>
            <a:r>
              <a:rPr lang="en-US" sz="2000" dirty="0" err="1">
                <a:latin typeface="Arial" charset="0"/>
              </a:rPr>
              <a:t>tinh</a:t>
            </a:r>
            <a:r>
              <a:rPr lang="en-US" sz="2000" dirty="0">
                <a:latin typeface="Arial" charset="0"/>
              </a:rPr>
              <a:t> </a:t>
            </a:r>
            <a:r>
              <a:rPr lang="en-US" sz="2000" dirty="0" err="1">
                <a:latin typeface="Arial" charset="0"/>
              </a:rPr>
              <a:t>thần</a:t>
            </a:r>
            <a:r>
              <a:rPr lang="en-US" sz="2000" dirty="0">
                <a:latin typeface="Arial" charset="0"/>
              </a:rPr>
              <a:t> </a:t>
            </a:r>
            <a:r>
              <a:rPr lang="en-US" sz="2000" dirty="0" err="1">
                <a:latin typeface="Arial" charset="0"/>
              </a:rPr>
              <a:t>kiên</a:t>
            </a:r>
            <a:r>
              <a:rPr lang="en-US" sz="2000" dirty="0">
                <a:latin typeface="Arial" charset="0"/>
              </a:rPr>
              <a:t> </a:t>
            </a:r>
            <a:r>
              <a:rPr lang="en-US" sz="2000" dirty="0" err="1">
                <a:latin typeface="Arial" charset="0"/>
              </a:rPr>
              <a:t>cường</a:t>
            </a:r>
            <a:r>
              <a:rPr lang="en-US" sz="2000" dirty="0">
                <a:latin typeface="Arial" charset="0"/>
              </a:rPr>
              <a:t> </a:t>
            </a:r>
            <a:r>
              <a:rPr lang="en-US" sz="2000" dirty="0" err="1">
                <a:latin typeface="Arial" charset="0"/>
              </a:rPr>
              <a:t>bất</a:t>
            </a:r>
            <a:endParaRPr lang="en-US" sz="2000" dirty="0">
              <a:latin typeface="Arial" charset="0"/>
            </a:endParaRPr>
          </a:p>
          <a:p>
            <a:pPr algn="ctr" eaLnBrk="1" hangingPunct="1">
              <a:defRPr/>
            </a:pPr>
            <a:r>
              <a:rPr lang="en-US" sz="2000" dirty="0">
                <a:latin typeface="Arial" charset="0"/>
              </a:rPr>
              <a:t> </a:t>
            </a:r>
            <a:r>
              <a:rPr lang="en-US" sz="2000" dirty="0" err="1">
                <a:latin typeface="Arial" charset="0"/>
              </a:rPr>
              <a:t>khuất</a:t>
            </a:r>
            <a:r>
              <a:rPr lang="en-US" sz="2000" dirty="0">
                <a:latin typeface="Arial" charset="0"/>
              </a:rPr>
              <a:t> </a:t>
            </a:r>
            <a:r>
              <a:rPr lang="en-US" sz="2000" dirty="0" err="1">
                <a:latin typeface="Arial" charset="0"/>
              </a:rPr>
              <a:t>của</a:t>
            </a:r>
            <a:r>
              <a:rPr lang="en-US" sz="2000" dirty="0">
                <a:latin typeface="Arial" charset="0"/>
              </a:rPr>
              <a:t> </a:t>
            </a:r>
            <a:r>
              <a:rPr lang="en-US" sz="2000" dirty="0" err="1">
                <a:latin typeface="Arial" charset="0"/>
              </a:rPr>
              <a:t>ông</a:t>
            </a:r>
            <a:r>
              <a:rPr lang="en-US" sz="2000" dirty="0">
                <a:latin typeface="Arial" charset="0"/>
              </a:rPr>
              <a:t> cha</a:t>
            </a:r>
            <a:r>
              <a:rPr lang="en-US" sz="2000">
                <a:latin typeface="Arial" charset="0"/>
              </a:rPr>
              <a:t>; CN Mác-Lênin</a:t>
            </a:r>
          </a:p>
          <a:p>
            <a:pPr algn="ctr" eaLnBrk="1" hangingPunct="1">
              <a:defRPr/>
            </a:pPr>
            <a:r>
              <a:rPr lang="en-US" sz="2000">
                <a:latin typeface="Arial" charset="0"/>
              </a:rPr>
              <a:t>về </a:t>
            </a:r>
            <a:r>
              <a:rPr lang="en-US" sz="2000" dirty="0" err="1">
                <a:latin typeface="Arial" charset="0"/>
              </a:rPr>
              <a:t>chiến</a:t>
            </a:r>
            <a:r>
              <a:rPr lang="en-US" sz="2000" dirty="0">
                <a:latin typeface="Arial" charset="0"/>
              </a:rPr>
              <a:t> </a:t>
            </a:r>
            <a:r>
              <a:rPr lang="en-US" sz="2000" err="1">
                <a:latin typeface="Arial" charset="0"/>
              </a:rPr>
              <a:t>tranh</a:t>
            </a:r>
            <a:r>
              <a:rPr lang="en-US" sz="2000">
                <a:latin typeface="Arial" charset="0"/>
              </a:rPr>
              <a:t>,  BVTQ</a:t>
            </a:r>
            <a:endParaRPr lang="en-US" sz="2000" b="1" dirty="0">
              <a:latin typeface="Arial" charset="0"/>
            </a:endParaRPr>
          </a:p>
        </p:txBody>
      </p:sp>
      <p:sp>
        <p:nvSpPr>
          <p:cNvPr id="107539" name="Text Box 16">
            <a:extLst>
              <a:ext uri="{FF2B5EF4-FFF2-40B4-BE49-F238E27FC236}">
                <a16:creationId xmlns:a16="http://schemas.microsoft.com/office/drawing/2014/main" id="{1810FA4D-DD46-4702-9017-D19E2E0EE80C}"/>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52</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4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48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348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448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059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0597"/>
                  </p:tgtEl>
                </p:cond>
              </p:nextCondLst>
            </p:seq>
            <p:seq concurrent="1" nextAc="seek">
              <p:cTn id="34" restart="whenNotActive" fill="hold" evtFilter="cancelBubble" nodeType="interactiveSeq">
                <p:stCondLst>
                  <p:cond evt="onClick" delay="0">
                    <p:tgtEl>
                      <p:spTgt spid="110619"/>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10620"/>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10618"/>
                                        </p:tgtEl>
                                      </p:cBhvr>
                                    </p:animEffect>
                                    <p:set>
                                      <p:cBhvr>
                                        <p:cTn id="42" dur="1" fill="hold">
                                          <p:stCondLst>
                                            <p:cond delay="499"/>
                                          </p:stCondLst>
                                        </p:cTn>
                                        <p:tgtEl>
                                          <p:spTgt spid="110618"/>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10617"/>
                                        </p:tgtEl>
                                      </p:cBhvr>
                                    </p:animEffect>
                                    <p:set>
                                      <p:cBhvr>
                                        <p:cTn id="46" dur="1" fill="hold">
                                          <p:stCondLst>
                                            <p:cond delay="499"/>
                                          </p:stCondLst>
                                        </p:cTn>
                                        <p:tgtEl>
                                          <p:spTgt spid="110617"/>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10616"/>
                                        </p:tgtEl>
                                      </p:cBhvr>
                                    </p:animEffect>
                                    <p:set>
                                      <p:cBhvr>
                                        <p:cTn id="50" dur="1" fill="hold">
                                          <p:stCondLst>
                                            <p:cond delay="499"/>
                                          </p:stCondLst>
                                        </p:cTn>
                                        <p:tgtEl>
                                          <p:spTgt spid="110616"/>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10615"/>
                                        </p:tgtEl>
                                      </p:cBhvr>
                                    </p:animEffect>
                                    <p:set>
                                      <p:cBhvr>
                                        <p:cTn id="54" dur="1" fill="hold">
                                          <p:stCondLst>
                                            <p:cond delay="499"/>
                                          </p:stCondLst>
                                        </p:cTn>
                                        <p:tgtEl>
                                          <p:spTgt spid="110615"/>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10614"/>
                                        </p:tgtEl>
                                      </p:cBhvr>
                                    </p:animEffect>
                                    <p:set>
                                      <p:cBhvr>
                                        <p:cTn id="58" dur="1" fill="hold">
                                          <p:stCondLst>
                                            <p:cond delay="499"/>
                                          </p:stCondLst>
                                        </p:cTn>
                                        <p:tgtEl>
                                          <p:spTgt spid="110614"/>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10613"/>
                                        </p:tgtEl>
                                      </p:cBhvr>
                                    </p:animEffect>
                                    <p:set>
                                      <p:cBhvr>
                                        <p:cTn id="62" dur="1" fill="hold">
                                          <p:stCondLst>
                                            <p:cond delay="499"/>
                                          </p:stCondLst>
                                        </p:cTn>
                                        <p:tgtEl>
                                          <p:spTgt spid="110613"/>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10611"/>
                                        </p:tgtEl>
                                      </p:cBhvr>
                                    </p:animEffect>
                                    <p:set>
                                      <p:cBhvr>
                                        <p:cTn id="66" dur="1" fill="hold">
                                          <p:stCondLst>
                                            <p:cond delay="499"/>
                                          </p:stCondLst>
                                        </p:cTn>
                                        <p:tgtEl>
                                          <p:spTgt spid="11061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10594"/>
                                        </p:tgtEl>
                                      </p:cBhvr>
                                    </p:animEffect>
                                    <p:set>
                                      <p:cBhvr>
                                        <p:cTn id="70" dur="1" fill="hold">
                                          <p:stCondLst>
                                            <p:cond delay="499"/>
                                          </p:stCondLst>
                                        </p:cTn>
                                        <p:tgtEl>
                                          <p:spTgt spid="110594"/>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0619"/>
                  </p:tgtEl>
                </p:cond>
              </p:nextCondLst>
            </p:seq>
          </p:childTnLst>
        </p:cTn>
      </p:par>
    </p:tnLst>
    <p:bldLst>
      <p:bldP spid="110594" grpId="0" animBg="1"/>
      <p:bldP spid="65540" grpId="0"/>
      <p:bldP spid="65541" grpId="0" animBg="1"/>
      <p:bldP spid="65541" grpId="1" animBg="1"/>
      <p:bldP spid="65546" grpId="0" animBg="1"/>
      <p:bldP spid="110611" grpId="0" animBg="1"/>
      <p:bldP spid="110613" grpId="0" animBg="1"/>
      <p:bldP spid="110614" grpId="0" animBg="1"/>
      <p:bldP spid="110615" grpId="0" animBg="1"/>
      <p:bldP spid="110616" grpId="0" animBg="1"/>
      <p:bldP spid="110617" grpId="0" animBg="1"/>
      <p:bldP spid="110618" grpId="0" animBg="1"/>
      <p:bldP spid="110620" grpId="0" animBg="1"/>
      <p:bldP spid="27" grpId="0" animBg="1"/>
      <p:bldP spid="28"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Oval 2">
            <a:extLst>
              <a:ext uri="{FF2B5EF4-FFF2-40B4-BE49-F238E27FC236}">
                <a16:creationId xmlns:a16="http://schemas.microsoft.com/office/drawing/2014/main" id="{169D797E-2D5D-4785-A0CA-AC9D6D7C302D}"/>
              </a:ext>
            </a:extLst>
          </p:cNvPr>
          <p:cNvSpPr>
            <a:spLocks noChangeArrowheads="1"/>
          </p:cNvSpPr>
          <p:nvPr/>
        </p:nvSpPr>
        <p:spPr bwMode="auto">
          <a:xfrm>
            <a:off x="46482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11621" name="Picture 15" descr="people008">
            <a:extLst>
              <a:ext uri="{FF2B5EF4-FFF2-40B4-BE49-F238E27FC236}">
                <a16:creationId xmlns:a16="http://schemas.microsoft.com/office/drawing/2014/main" id="{DD2DE0EB-02CD-41AC-BF55-25B707A257CD}"/>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F950D0D1-4831-497C-ABBC-C61A3818B524}"/>
              </a:ext>
            </a:extLst>
          </p:cNvPr>
          <p:cNvSpPr txBox="1">
            <a:spLocks noChangeArrowheads="1"/>
          </p:cNvSpPr>
          <p:nvPr/>
        </p:nvSpPr>
        <p:spPr bwMode="auto">
          <a:xfrm>
            <a:off x="1371600" y="1238250"/>
            <a:ext cx="765492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300" i="1"/>
              <a:t>Chiến dịch Hồ Chí Minh kết thúc kháng chiến chống Mỹ và cũng là đỉnh cao của NTQS Việt Nam là loại hình:</a:t>
            </a:r>
          </a:p>
        </p:txBody>
      </p:sp>
      <p:sp>
        <p:nvSpPr>
          <p:cNvPr id="65541" name="AutoShape 5">
            <a:extLst>
              <a:ext uri="{FF2B5EF4-FFF2-40B4-BE49-F238E27FC236}">
                <a16:creationId xmlns:a16="http://schemas.microsoft.com/office/drawing/2014/main" id="{DCCF5C12-A307-449D-9DDD-AEC547361A45}"/>
              </a:ext>
            </a:extLst>
          </p:cNvPr>
          <p:cNvSpPr>
            <a:spLocks noChangeArrowheads="1"/>
          </p:cNvSpPr>
          <p:nvPr/>
        </p:nvSpPr>
        <p:spPr bwMode="auto">
          <a:xfrm>
            <a:off x="4724400" y="2362200"/>
            <a:ext cx="4191000" cy="1371600"/>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B. </a:t>
            </a:r>
            <a:r>
              <a:rPr lang="en-US" sz="2400" dirty="0" err="1">
                <a:solidFill>
                  <a:schemeClr val="tx1"/>
                </a:solidFill>
              </a:rPr>
              <a:t>Chiến</a:t>
            </a:r>
            <a:r>
              <a:rPr lang="en-US" sz="2400" dirty="0">
                <a:solidFill>
                  <a:schemeClr val="tx1"/>
                </a:solidFill>
              </a:rPr>
              <a:t> </a:t>
            </a:r>
            <a:r>
              <a:rPr lang="en-US" sz="2400" dirty="0" err="1">
                <a:solidFill>
                  <a:schemeClr val="tx1"/>
                </a:solidFill>
              </a:rPr>
              <a:t>dịch</a:t>
            </a:r>
            <a:r>
              <a:rPr lang="en-US" sz="2400" dirty="0">
                <a:solidFill>
                  <a:schemeClr val="tx1"/>
                </a:solidFill>
              </a:rPr>
              <a:t> </a:t>
            </a:r>
            <a:r>
              <a:rPr lang="en-US" sz="2400" dirty="0" err="1">
                <a:solidFill>
                  <a:schemeClr val="tx1"/>
                </a:solidFill>
              </a:rPr>
              <a:t>tiến</a:t>
            </a:r>
            <a:r>
              <a:rPr lang="en-US" sz="2400" dirty="0">
                <a:solidFill>
                  <a:schemeClr val="tx1"/>
                </a:solidFill>
              </a:rPr>
              <a:t> </a:t>
            </a:r>
            <a:r>
              <a:rPr lang="en-US" sz="2400" dirty="0" err="1">
                <a:solidFill>
                  <a:schemeClr val="tx1"/>
                </a:solidFill>
              </a:rPr>
              <a:t>công</a:t>
            </a:r>
            <a:endParaRPr lang="en-US" sz="2400" dirty="0">
              <a:solidFill>
                <a:schemeClr val="tx1"/>
              </a:solidFill>
            </a:endParaRPr>
          </a:p>
        </p:txBody>
      </p:sp>
      <p:sp>
        <p:nvSpPr>
          <p:cNvPr id="65546" name="AutoShape 10">
            <a:extLst>
              <a:ext uri="{FF2B5EF4-FFF2-40B4-BE49-F238E27FC236}">
                <a16:creationId xmlns:a16="http://schemas.microsoft.com/office/drawing/2014/main" id="{F063F5CB-DE4D-446A-A3E8-D6C5F0D107FF}"/>
              </a:ext>
            </a:extLst>
          </p:cNvPr>
          <p:cNvSpPr>
            <a:spLocks noChangeArrowheads="1"/>
          </p:cNvSpPr>
          <p:nvPr/>
        </p:nvSpPr>
        <p:spPr bwMode="auto">
          <a:xfrm>
            <a:off x="4724400" y="4191000"/>
            <a:ext cx="4197350" cy="1371600"/>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solidFill>
                  <a:schemeClr val="tx1"/>
                </a:solidFill>
              </a:rPr>
              <a:t> D. </a:t>
            </a:r>
            <a:r>
              <a:rPr lang="en-US" sz="2400" dirty="0" err="1">
                <a:solidFill>
                  <a:schemeClr val="tx1"/>
                </a:solidFill>
              </a:rPr>
              <a:t>Chiến</a:t>
            </a:r>
            <a:r>
              <a:rPr lang="en-US" sz="2400" dirty="0">
                <a:solidFill>
                  <a:schemeClr val="tx1"/>
                </a:solidFill>
              </a:rPr>
              <a:t> </a:t>
            </a:r>
            <a:r>
              <a:rPr lang="en-US" sz="2400" dirty="0" err="1">
                <a:solidFill>
                  <a:schemeClr val="tx1"/>
                </a:solidFill>
              </a:rPr>
              <a:t>dịch</a:t>
            </a:r>
            <a:r>
              <a:rPr lang="en-US" sz="2400" dirty="0">
                <a:solidFill>
                  <a:schemeClr val="tx1"/>
                </a:solidFill>
              </a:rPr>
              <a:t> </a:t>
            </a:r>
            <a:r>
              <a:rPr lang="en-US" sz="2400" dirty="0" err="1">
                <a:solidFill>
                  <a:schemeClr val="tx1"/>
                </a:solidFill>
              </a:rPr>
              <a:t>tổng</a:t>
            </a:r>
            <a:r>
              <a:rPr lang="en-US" sz="2400" dirty="0">
                <a:solidFill>
                  <a:schemeClr val="tx1"/>
                </a:solidFill>
              </a:rPr>
              <a:t> </a:t>
            </a:r>
            <a:r>
              <a:rPr lang="en-US" sz="2400" dirty="0" err="1">
                <a:solidFill>
                  <a:schemeClr val="tx1"/>
                </a:solidFill>
              </a:rPr>
              <a:t>hợp</a:t>
            </a:r>
            <a:endParaRPr lang="en-US" sz="2400" b="1" dirty="0">
              <a:solidFill>
                <a:schemeClr val="tx1"/>
              </a:solidFill>
            </a:endParaRPr>
          </a:p>
        </p:txBody>
      </p:sp>
      <p:sp>
        <p:nvSpPr>
          <p:cNvPr id="109575" name="Text Box 16">
            <a:extLst>
              <a:ext uri="{FF2B5EF4-FFF2-40B4-BE49-F238E27FC236}">
                <a16:creationId xmlns:a16="http://schemas.microsoft.com/office/drawing/2014/main" id="{17644502-CEC2-449E-A3D6-57F550D72924}"/>
              </a:ext>
            </a:extLst>
          </p:cNvPr>
          <p:cNvSpPr txBox="1">
            <a:spLocks noChangeArrowheads="1"/>
          </p:cNvSpPr>
          <p:nvPr/>
        </p:nvSpPr>
        <p:spPr bwMode="auto">
          <a:xfrm>
            <a:off x="222250" y="1295400"/>
            <a:ext cx="1079500" cy="3968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000">
                <a:solidFill>
                  <a:srgbClr val="FFFFFF"/>
                </a:solidFill>
                <a:latin typeface="Times New Roman" panose="02020603050405020304" pitchFamily="18" charset="0"/>
                <a:cs typeface="Times New Roman" panose="02020603050405020304" pitchFamily="18" charset="0"/>
              </a:rPr>
              <a:t>CÂU 53</a:t>
            </a:r>
          </a:p>
        </p:txBody>
      </p:sp>
      <p:sp>
        <p:nvSpPr>
          <p:cNvPr id="111635" name="Oval 19">
            <a:extLst>
              <a:ext uri="{FF2B5EF4-FFF2-40B4-BE49-F238E27FC236}">
                <a16:creationId xmlns:a16="http://schemas.microsoft.com/office/drawing/2014/main" id="{F8CD9DD8-8B3F-476A-9F66-C4D1A01E9101}"/>
              </a:ext>
            </a:extLst>
          </p:cNvPr>
          <p:cNvSpPr>
            <a:spLocks noChangeArrowheads="1"/>
          </p:cNvSpPr>
          <p:nvPr/>
        </p:nvSpPr>
        <p:spPr bwMode="auto">
          <a:xfrm>
            <a:off x="46482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09577" name="Picture 20" descr="ani32">
            <a:hlinkClick r:id="rId7" action="ppaction://hlinksldjump"/>
            <a:extLst>
              <a:ext uri="{FF2B5EF4-FFF2-40B4-BE49-F238E27FC236}">
                <a16:creationId xmlns:a16="http://schemas.microsoft.com/office/drawing/2014/main" id="{89C5D0C7-A1FD-4C08-93A9-51D7026A972E}"/>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7970838" y="60007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37" name="Oval 21">
            <a:extLst>
              <a:ext uri="{FF2B5EF4-FFF2-40B4-BE49-F238E27FC236}">
                <a16:creationId xmlns:a16="http://schemas.microsoft.com/office/drawing/2014/main" id="{0FBFF242-73A2-46AF-B7FB-AD9AB25FF9DA}"/>
              </a:ext>
            </a:extLst>
          </p:cNvPr>
          <p:cNvSpPr>
            <a:spLocks noChangeArrowheads="1"/>
          </p:cNvSpPr>
          <p:nvPr/>
        </p:nvSpPr>
        <p:spPr bwMode="auto">
          <a:xfrm>
            <a:off x="46482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11638" name="Oval 22">
            <a:extLst>
              <a:ext uri="{FF2B5EF4-FFF2-40B4-BE49-F238E27FC236}">
                <a16:creationId xmlns:a16="http://schemas.microsoft.com/office/drawing/2014/main" id="{A8181B93-9297-4E9C-BEE4-38C4370BC218}"/>
              </a:ext>
            </a:extLst>
          </p:cNvPr>
          <p:cNvSpPr>
            <a:spLocks noChangeArrowheads="1"/>
          </p:cNvSpPr>
          <p:nvPr/>
        </p:nvSpPr>
        <p:spPr bwMode="auto">
          <a:xfrm>
            <a:off x="4648200" y="60388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11639" name="Oval 23">
            <a:extLst>
              <a:ext uri="{FF2B5EF4-FFF2-40B4-BE49-F238E27FC236}">
                <a16:creationId xmlns:a16="http://schemas.microsoft.com/office/drawing/2014/main" id="{448533F3-6BF0-45C3-B7F5-BAF9851EB76C}"/>
              </a:ext>
            </a:extLst>
          </p:cNvPr>
          <p:cNvSpPr>
            <a:spLocks noChangeArrowheads="1"/>
          </p:cNvSpPr>
          <p:nvPr/>
        </p:nvSpPr>
        <p:spPr bwMode="auto">
          <a:xfrm>
            <a:off x="46482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11640" name="Oval 24">
            <a:extLst>
              <a:ext uri="{FF2B5EF4-FFF2-40B4-BE49-F238E27FC236}">
                <a16:creationId xmlns:a16="http://schemas.microsoft.com/office/drawing/2014/main" id="{C0B7FA47-FD24-4BB3-8419-FE0E32897639}"/>
              </a:ext>
            </a:extLst>
          </p:cNvPr>
          <p:cNvSpPr>
            <a:spLocks noChangeArrowheads="1"/>
          </p:cNvSpPr>
          <p:nvPr/>
        </p:nvSpPr>
        <p:spPr bwMode="auto">
          <a:xfrm>
            <a:off x="46482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11641" name="Oval 25">
            <a:extLst>
              <a:ext uri="{FF2B5EF4-FFF2-40B4-BE49-F238E27FC236}">
                <a16:creationId xmlns:a16="http://schemas.microsoft.com/office/drawing/2014/main" id="{00D40C20-33EC-4099-BB67-4E903D01F091}"/>
              </a:ext>
            </a:extLst>
          </p:cNvPr>
          <p:cNvSpPr>
            <a:spLocks noChangeArrowheads="1"/>
          </p:cNvSpPr>
          <p:nvPr/>
        </p:nvSpPr>
        <p:spPr bwMode="auto">
          <a:xfrm>
            <a:off x="4648200" y="60388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11642" name="Oval 26">
            <a:extLst>
              <a:ext uri="{FF2B5EF4-FFF2-40B4-BE49-F238E27FC236}">
                <a16:creationId xmlns:a16="http://schemas.microsoft.com/office/drawing/2014/main" id="{2D51D069-222B-4A04-A6B4-E09B475F8629}"/>
              </a:ext>
            </a:extLst>
          </p:cNvPr>
          <p:cNvSpPr>
            <a:spLocks noChangeArrowheads="1"/>
          </p:cNvSpPr>
          <p:nvPr/>
        </p:nvSpPr>
        <p:spPr bwMode="auto">
          <a:xfrm>
            <a:off x="46482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11643" name="Text Box 27">
            <a:extLst>
              <a:ext uri="{FF2B5EF4-FFF2-40B4-BE49-F238E27FC236}">
                <a16:creationId xmlns:a16="http://schemas.microsoft.com/office/drawing/2014/main" id="{7EBA134F-03A1-4802-AAC2-E19AA4C8026F}"/>
              </a:ext>
            </a:extLst>
          </p:cNvPr>
          <p:cNvSpPr txBox="1">
            <a:spLocks noChangeArrowheads="1"/>
          </p:cNvSpPr>
          <p:nvPr/>
        </p:nvSpPr>
        <p:spPr bwMode="auto">
          <a:xfrm>
            <a:off x="3352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11644" name="Text Box 28">
            <a:extLst>
              <a:ext uri="{FF2B5EF4-FFF2-40B4-BE49-F238E27FC236}">
                <a16:creationId xmlns:a16="http://schemas.microsoft.com/office/drawing/2014/main" id="{DE676A55-8224-45DE-BD9B-C23014794503}"/>
              </a:ext>
            </a:extLst>
          </p:cNvPr>
          <p:cNvSpPr txBox="1">
            <a:spLocks noChangeArrowheads="1"/>
          </p:cNvSpPr>
          <p:nvPr/>
        </p:nvSpPr>
        <p:spPr bwMode="auto">
          <a:xfrm>
            <a:off x="4343400" y="59261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0">
            <a:extLst>
              <a:ext uri="{FF2B5EF4-FFF2-40B4-BE49-F238E27FC236}">
                <a16:creationId xmlns:a16="http://schemas.microsoft.com/office/drawing/2014/main" id="{0F7AF54C-6994-4014-AE7E-AFCC399460A2}"/>
              </a:ext>
            </a:extLst>
          </p:cNvPr>
          <p:cNvSpPr>
            <a:spLocks noChangeArrowheads="1"/>
          </p:cNvSpPr>
          <p:nvPr/>
        </p:nvSpPr>
        <p:spPr bwMode="auto">
          <a:xfrm>
            <a:off x="222250" y="4191000"/>
            <a:ext cx="4273550" cy="1371600"/>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solidFill>
                  <a:schemeClr val="tx1"/>
                </a:solidFill>
              </a:rPr>
              <a:t> C. </a:t>
            </a:r>
            <a:r>
              <a:rPr lang="en-US" sz="2400" dirty="0" err="1">
                <a:solidFill>
                  <a:schemeClr val="tx1"/>
                </a:solidFill>
              </a:rPr>
              <a:t>Chiến</a:t>
            </a:r>
            <a:r>
              <a:rPr lang="en-US" sz="2400" dirty="0">
                <a:solidFill>
                  <a:schemeClr val="tx1"/>
                </a:solidFill>
              </a:rPr>
              <a:t> </a:t>
            </a:r>
            <a:r>
              <a:rPr lang="en-US" sz="2400" dirty="0" err="1">
                <a:solidFill>
                  <a:schemeClr val="tx1"/>
                </a:solidFill>
              </a:rPr>
              <a:t>dịch</a:t>
            </a:r>
            <a:r>
              <a:rPr lang="en-US" sz="2400" dirty="0">
                <a:solidFill>
                  <a:schemeClr val="tx1"/>
                </a:solidFill>
              </a:rPr>
              <a:t> </a:t>
            </a:r>
            <a:r>
              <a:rPr lang="en-US" sz="2400" dirty="0" err="1">
                <a:solidFill>
                  <a:schemeClr val="tx1"/>
                </a:solidFill>
              </a:rPr>
              <a:t>phòng</a:t>
            </a:r>
            <a:r>
              <a:rPr lang="en-US" sz="2400" dirty="0">
                <a:solidFill>
                  <a:schemeClr val="tx1"/>
                </a:solidFill>
              </a:rPr>
              <a:t> </a:t>
            </a:r>
            <a:r>
              <a:rPr lang="en-US" sz="2400" dirty="0" err="1">
                <a:solidFill>
                  <a:schemeClr val="tx1"/>
                </a:solidFill>
              </a:rPr>
              <a:t>ngự</a:t>
            </a:r>
            <a:endParaRPr lang="en-US" sz="2400" b="1" dirty="0">
              <a:solidFill>
                <a:schemeClr val="tx1"/>
              </a:solidFill>
            </a:endParaRPr>
          </a:p>
        </p:txBody>
      </p:sp>
      <p:sp>
        <p:nvSpPr>
          <p:cNvPr id="28" name="AutoShape 10">
            <a:extLst>
              <a:ext uri="{FF2B5EF4-FFF2-40B4-BE49-F238E27FC236}">
                <a16:creationId xmlns:a16="http://schemas.microsoft.com/office/drawing/2014/main" id="{BDBDF3FF-1F17-4A31-8720-522A6BE22FDF}"/>
              </a:ext>
            </a:extLst>
          </p:cNvPr>
          <p:cNvSpPr>
            <a:spLocks noChangeArrowheads="1"/>
          </p:cNvSpPr>
          <p:nvPr/>
        </p:nvSpPr>
        <p:spPr bwMode="auto">
          <a:xfrm>
            <a:off x="228600" y="2362200"/>
            <a:ext cx="4191000" cy="1371600"/>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solidFill>
                  <a:schemeClr val="tx1"/>
                </a:solidFill>
              </a:rPr>
              <a:t> A. </a:t>
            </a:r>
            <a:r>
              <a:rPr lang="en-US" sz="2400" dirty="0" err="1">
                <a:solidFill>
                  <a:schemeClr val="tx1"/>
                </a:solidFill>
              </a:rPr>
              <a:t>Chiến</a:t>
            </a:r>
            <a:r>
              <a:rPr lang="en-US" sz="2400" dirty="0">
                <a:solidFill>
                  <a:schemeClr val="tx1"/>
                </a:solidFill>
              </a:rPr>
              <a:t> </a:t>
            </a:r>
            <a:r>
              <a:rPr lang="en-US" sz="2400" dirty="0" err="1">
                <a:solidFill>
                  <a:schemeClr val="tx1"/>
                </a:solidFill>
              </a:rPr>
              <a:t>dịch</a:t>
            </a:r>
            <a:r>
              <a:rPr lang="en-US" sz="2400" dirty="0">
                <a:solidFill>
                  <a:schemeClr val="tx1"/>
                </a:solidFill>
              </a:rPr>
              <a:t> </a:t>
            </a:r>
            <a:r>
              <a:rPr lang="en-US" sz="2400" dirty="0" err="1">
                <a:solidFill>
                  <a:schemeClr val="tx1"/>
                </a:solidFill>
              </a:rPr>
              <a:t>phản</a:t>
            </a:r>
            <a:r>
              <a:rPr lang="en-US" sz="2400" dirty="0">
                <a:solidFill>
                  <a:schemeClr val="tx1"/>
                </a:solidFill>
              </a:rPr>
              <a:t> </a:t>
            </a:r>
            <a:r>
              <a:rPr lang="en-US" sz="2400" dirty="0" err="1">
                <a:solidFill>
                  <a:schemeClr val="tx1"/>
                </a:solidFill>
              </a:rPr>
              <a:t>công</a:t>
            </a:r>
            <a:endParaRPr lang="en-US" sz="2400" b="1" dirty="0">
              <a:solidFill>
                <a:schemeClr val="tx1"/>
              </a:solidFill>
            </a:endParaRPr>
          </a:p>
        </p:txBody>
      </p:sp>
      <p:sp>
        <p:nvSpPr>
          <p:cNvPr id="109588" name="Text Box 16">
            <a:extLst>
              <a:ext uri="{FF2B5EF4-FFF2-40B4-BE49-F238E27FC236}">
                <a16:creationId xmlns:a16="http://schemas.microsoft.com/office/drawing/2014/main" id="{A68BD305-0E33-4776-B075-68E15159052A}"/>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53</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3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32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532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632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162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1621"/>
                  </p:tgtEl>
                </p:cond>
              </p:nextCondLst>
            </p:seq>
            <p:seq concurrent="1" nextAc="seek">
              <p:cTn id="34" restart="whenNotActive" fill="hold" evtFilter="cancelBubble" nodeType="interactiveSeq">
                <p:stCondLst>
                  <p:cond evt="onClick" delay="0">
                    <p:tgtEl>
                      <p:spTgt spid="111643"/>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11644"/>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11642"/>
                                        </p:tgtEl>
                                      </p:cBhvr>
                                    </p:animEffect>
                                    <p:set>
                                      <p:cBhvr>
                                        <p:cTn id="42" dur="1" fill="hold">
                                          <p:stCondLst>
                                            <p:cond delay="499"/>
                                          </p:stCondLst>
                                        </p:cTn>
                                        <p:tgtEl>
                                          <p:spTgt spid="111642"/>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11641"/>
                                        </p:tgtEl>
                                      </p:cBhvr>
                                    </p:animEffect>
                                    <p:set>
                                      <p:cBhvr>
                                        <p:cTn id="46" dur="1" fill="hold">
                                          <p:stCondLst>
                                            <p:cond delay="499"/>
                                          </p:stCondLst>
                                        </p:cTn>
                                        <p:tgtEl>
                                          <p:spTgt spid="111641"/>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11640"/>
                                        </p:tgtEl>
                                      </p:cBhvr>
                                    </p:animEffect>
                                    <p:set>
                                      <p:cBhvr>
                                        <p:cTn id="50" dur="1" fill="hold">
                                          <p:stCondLst>
                                            <p:cond delay="499"/>
                                          </p:stCondLst>
                                        </p:cTn>
                                        <p:tgtEl>
                                          <p:spTgt spid="111640"/>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11639"/>
                                        </p:tgtEl>
                                      </p:cBhvr>
                                    </p:animEffect>
                                    <p:set>
                                      <p:cBhvr>
                                        <p:cTn id="54" dur="1" fill="hold">
                                          <p:stCondLst>
                                            <p:cond delay="499"/>
                                          </p:stCondLst>
                                        </p:cTn>
                                        <p:tgtEl>
                                          <p:spTgt spid="111639"/>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11638"/>
                                        </p:tgtEl>
                                      </p:cBhvr>
                                    </p:animEffect>
                                    <p:set>
                                      <p:cBhvr>
                                        <p:cTn id="58" dur="1" fill="hold">
                                          <p:stCondLst>
                                            <p:cond delay="499"/>
                                          </p:stCondLst>
                                        </p:cTn>
                                        <p:tgtEl>
                                          <p:spTgt spid="111638"/>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11637"/>
                                        </p:tgtEl>
                                      </p:cBhvr>
                                    </p:animEffect>
                                    <p:set>
                                      <p:cBhvr>
                                        <p:cTn id="62" dur="1" fill="hold">
                                          <p:stCondLst>
                                            <p:cond delay="499"/>
                                          </p:stCondLst>
                                        </p:cTn>
                                        <p:tgtEl>
                                          <p:spTgt spid="111637"/>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11635"/>
                                        </p:tgtEl>
                                      </p:cBhvr>
                                    </p:animEffect>
                                    <p:set>
                                      <p:cBhvr>
                                        <p:cTn id="66" dur="1" fill="hold">
                                          <p:stCondLst>
                                            <p:cond delay="499"/>
                                          </p:stCondLst>
                                        </p:cTn>
                                        <p:tgtEl>
                                          <p:spTgt spid="11163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11618"/>
                                        </p:tgtEl>
                                      </p:cBhvr>
                                    </p:animEffect>
                                    <p:set>
                                      <p:cBhvr>
                                        <p:cTn id="70" dur="1" fill="hold">
                                          <p:stCondLst>
                                            <p:cond delay="499"/>
                                          </p:stCondLst>
                                        </p:cTn>
                                        <p:tgtEl>
                                          <p:spTgt spid="111618"/>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1643"/>
                  </p:tgtEl>
                </p:cond>
              </p:nextCondLst>
            </p:seq>
          </p:childTnLst>
        </p:cTn>
      </p:par>
    </p:tnLst>
    <p:bldLst>
      <p:bldP spid="111618" grpId="0" animBg="1"/>
      <p:bldP spid="65540" grpId="0"/>
      <p:bldP spid="65541" grpId="0" animBg="1"/>
      <p:bldP spid="65541" grpId="1" animBg="1"/>
      <p:bldP spid="65546" grpId="0" animBg="1"/>
      <p:bldP spid="111635" grpId="0" animBg="1"/>
      <p:bldP spid="111637" grpId="0" animBg="1"/>
      <p:bldP spid="111638" grpId="0" animBg="1"/>
      <p:bldP spid="111639" grpId="0" animBg="1"/>
      <p:bldP spid="111640" grpId="0" animBg="1"/>
      <p:bldP spid="111641" grpId="0" animBg="1"/>
      <p:bldP spid="111642" grpId="0" animBg="1"/>
      <p:bldP spid="111644" grpId="0" animBg="1"/>
      <p:bldP spid="27" grpId="0" animBg="1"/>
      <p:bldP spid="28"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Oval 2">
            <a:extLst>
              <a:ext uri="{FF2B5EF4-FFF2-40B4-BE49-F238E27FC236}">
                <a16:creationId xmlns:a16="http://schemas.microsoft.com/office/drawing/2014/main" id="{1D4D97E9-4A25-4224-B89B-FCDD9066038C}"/>
              </a:ext>
            </a:extLst>
          </p:cNvPr>
          <p:cNvSpPr>
            <a:spLocks noChangeArrowheads="1"/>
          </p:cNvSpPr>
          <p:nvPr/>
        </p:nvSpPr>
        <p:spPr bwMode="auto">
          <a:xfrm>
            <a:off x="45085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12645" name="Picture 15" descr="people008">
            <a:extLst>
              <a:ext uri="{FF2B5EF4-FFF2-40B4-BE49-F238E27FC236}">
                <a16:creationId xmlns:a16="http://schemas.microsoft.com/office/drawing/2014/main" id="{91386A75-265D-4E59-AD9E-2A805C366CB6}"/>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B01B7C2F-A2F0-4F69-86EB-8277270E1241}"/>
              </a:ext>
            </a:extLst>
          </p:cNvPr>
          <p:cNvSpPr txBox="1">
            <a:spLocks noChangeArrowheads="1"/>
          </p:cNvSpPr>
          <p:nvPr/>
        </p:nvSpPr>
        <p:spPr bwMode="auto">
          <a:xfrm>
            <a:off x="1295400" y="1143000"/>
            <a:ext cx="77311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i="1"/>
              <a:t>Trong hai cuộc kháng chiến chống Pháp và chống Mỹ, ở những giai đoạn đầu, các chiến dịch diễn ra chủ yếu ở rừng núi, nhưng giai đoạn cuối đã:</a:t>
            </a:r>
          </a:p>
        </p:txBody>
      </p:sp>
      <p:sp>
        <p:nvSpPr>
          <p:cNvPr id="65541" name="AutoShape 5">
            <a:extLst>
              <a:ext uri="{FF2B5EF4-FFF2-40B4-BE49-F238E27FC236}">
                <a16:creationId xmlns:a16="http://schemas.microsoft.com/office/drawing/2014/main" id="{87652C12-D81C-4274-8470-3ED5A66CBACF}"/>
              </a:ext>
            </a:extLst>
          </p:cNvPr>
          <p:cNvSpPr>
            <a:spLocks noChangeArrowheads="1"/>
          </p:cNvSpPr>
          <p:nvPr/>
        </p:nvSpPr>
        <p:spPr bwMode="auto">
          <a:xfrm>
            <a:off x="228600" y="4191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C. </a:t>
            </a:r>
            <a:r>
              <a:rPr lang="en-US" sz="2400" dirty="0" err="1">
                <a:latin typeface="Arial" charset="0"/>
              </a:rPr>
              <a:t>Diễn</a:t>
            </a:r>
            <a:r>
              <a:rPr lang="en-US" sz="2400" dirty="0">
                <a:latin typeface="Arial" charset="0"/>
              </a:rPr>
              <a:t> </a:t>
            </a:r>
            <a:r>
              <a:rPr lang="en-US" sz="2400" err="1">
                <a:latin typeface="Arial" charset="0"/>
              </a:rPr>
              <a:t>ra</a:t>
            </a:r>
            <a:r>
              <a:rPr lang="en-US" sz="2400">
                <a:latin typeface="Arial" charset="0"/>
              </a:rPr>
              <a:t> trên</a:t>
            </a:r>
            <a:endParaRPr lang="en-US" sz="2400" dirty="0">
              <a:latin typeface="Arial" charset="0"/>
            </a:endParaRPr>
          </a:p>
          <a:p>
            <a:pPr algn="ctr">
              <a:defRPr/>
            </a:pPr>
            <a:r>
              <a:rPr lang="en-US" sz="2400">
                <a:latin typeface="Arial" charset="0"/>
              </a:rPr>
              <a:t>tất </a:t>
            </a:r>
            <a:r>
              <a:rPr lang="en-US" sz="2400" err="1">
                <a:latin typeface="Arial" charset="0"/>
              </a:rPr>
              <a:t>cả</a:t>
            </a:r>
            <a:r>
              <a:rPr lang="en-US" sz="2400">
                <a:latin typeface="Arial" charset="0"/>
              </a:rPr>
              <a:t> các </a:t>
            </a:r>
            <a:r>
              <a:rPr lang="en-US" sz="2400" dirty="0" err="1">
                <a:latin typeface="Arial" charset="0"/>
              </a:rPr>
              <a:t>địa</a:t>
            </a:r>
            <a:r>
              <a:rPr lang="en-US" sz="2400" dirty="0">
                <a:latin typeface="Arial" charset="0"/>
              </a:rPr>
              <a:t> </a:t>
            </a:r>
            <a:r>
              <a:rPr lang="en-US" sz="2400" dirty="0" err="1">
                <a:latin typeface="Arial" charset="0"/>
              </a:rPr>
              <a:t>hình</a:t>
            </a:r>
            <a:endParaRPr lang="en-US" sz="2400" dirty="0">
              <a:latin typeface="Arial" charset="0"/>
            </a:endParaRPr>
          </a:p>
        </p:txBody>
      </p:sp>
      <p:sp>
        <p:nvSpPr>
          <p:cNvPr id="65546" name="AutoShape 10">
            <a:extLst>
              <a:ext uri="{FF2B5EF4-FFF2-40B4-BE49-F238E27FC236}">
                <a16:creationId xmlns:a16="http://schemas.microsoft.com/office/drawing/2014/main" id="{982BB1D1-1780-4958-971E-A5579B607FE0}"/>
              </a:ext>
            </a:extLst>
          </p:cNvPr>
          <p:cNvSpPr>
            <a:spLocks noChangeArrowheads="1"/>
          </p:cNvSpPr>
          <p:nvPr/>
        </p:nvSpPr>
        <p:spPr bwMode="auto">
          <a:xfrm>
            <a:off x="228600" y="23622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A. </a:t>
            </a:r>
            <a:r>
              <a:rPr lang="en-US" sz="2400" dirty="0" err="1">
                <a:latin typeface="Arial" charset="0"/>
              </a:rPr>
              <a:t>Được</a:t>
            </a:r>
            <a:r>
              <a:rPr lang="en-US" sz="2400" dirty="0">
                <a:latin typeface="Arial" charset="0"/>
              </a:rPr>
              <a:t> </a:t>
            </a:r>
            <a:r>
              <a:rPr lang="en-US" sz="2400" err="1">
                <a:latin typeface="Arial" charset="0"/>
              </a:rPr>
              <a:t>tiến</a:t>
            </a:r>
            <a:r>
              <a:rPr lang="en-US" sz="2400">
                <a:latin typeface="Arial" charset="0"/>
              </a:rPr>
              <a:t> hành</a:t>
            </a:r>
            <a:endParaRPr lang="en-US" sz="2400" dirty="0">
              <a:latin typeface="Arial" charset="0"/>
            </a:endParaRPr>
          </a:p>
          <a:p>
            <a:pPr algn="ctr" eaLnBrk="1" hangingPunct="1">
              <a:defRPr/>
            </a:pPr>
            <a:r>
              <a:rPr lang="en-US" sz="2400">
                <a:latin typeface="Arial" charset="0"/>
              </a:rPr>
              <a:t>ở thành </a:t>
            </a:r>
            <a:r>
              <a:rPr lang="en-US" sz="2400" dirty="0" err="1">
                <a:latin typeface="Arial" charset="0"/>
              </a:rPr>
              <a:t>phố</a:t>
            </a:r>
            <a:endParaRPr lang="en-US" sz="2400" b="1" dirty="0">
              <a:latin typeface="Arial" charset="0"/>
            </a:endParaRPr>
          </a:p>
        </p:txBody>
      </p:sp>
      <p:sp>
        <p:nvSpPr>
          <p:cNvPr id="112659" name="Oval 19">
            <a:extLst>
              <a:ext uri="{FF2B5EF4-FFF2-40B4-BE49-F238E27FC236}">
                <a16:creationId xmlns:a16="http://schemas.microsoft.com/office/drawing/2014/main" id="{2DEC058C-59EF-424F-9502-A0210354D073}"/>
              </a:ext>
            </a:extLst>
          </p:cNvPr>
          <p:cNvSpPr>
            <a:spLocks noChangeArrowheads="1"/>
          </p:cNvSpPr>
          <p:nvPr/>
        </p:nvSpPr>
        <p:spPr bwMode="auto">
          <a:xfrm>
            <a:off x="4505325" y="60229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11624" name="Picture 20" descr="ani32">
            <a:hlinkClick r:id="rId7" action="ppaction://hlinksldjump"/>
            <a:extLst>
              <a:ext uri="{FF2B5EF4-FFF2-40B4-BE49-F238E27FC236}">
                <a16:creationId xmlns:a16="http://schemas.microsoft.com/office/drawing/2014/main" id="{2874C761-7B66-4044-858E-8B572516AB22}"/>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7924800" y="601821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1" name="Oval 21">
            <a:extLst>
              <a:ext uri="{FF2B5EF4-FFF2-40B4-BE49-F238E27FC236}">
                <a16:creationId xmlns:a16="http://schemas.microsoft.com/office/drawing/2014/main" id="{230BB71F-19B0-4B21-B9E7-F1288BC5E443}"/>
              </a:ext>
            </a:extLst>
          </p:cNvPr>
          <p:cNvSpPr>
            <a:spLocks noChangeArrowheads="1"/>
          </p:cNvSpPr>
          <p:nvPr/>
        </p:nvSpPr>
        <p:spPr bwMode="auto">
          <a:xfrm>
            <a:off x="45085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12662" name="Oval 22">
            <a:extLst>
              <a:ext uri="{FF2B5EF4-FFF2-40B4-BE49-F238E27FC236}">
                <a16:creationId xmlns:a16="http://schemas.microsoft.com/office/drawing/2014/main" id="{D3921ADD-0EBE-4920-9CA7-E7A6C2F5DC11}"/>
              </a:ext>
            </a:extLst>
          </p:cNvPr>
          <p:cNvSpPr>
            <a:spLocks noChangeArrowheads="1"/>
          </p:cNvSpPr>
          <p:nvPr/>
        </p:nvSpPr>
        <p:spPr bwMode="auto">
          <a:xfrm>
            <a:off x="4508500" y="60229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12663" name="Oval 23">
            <a:extLst>
              <a:ext uri="{FF2B5EF4-FFF2-40B4-BE49-F238E27FC236}">
                <a16:creationId xmlns:a16="http://schemas.microsoft.com/office/drawing/2014/main" id="{1CEB3A6E-1BE2-4638-8A39-D60B84CC93DA}"/>
              </a:ext>
            </a:extLst>
          </p:cNvPr>
          <p:cNvSpPr>
            <a:spLocks noChangeArrowheads="1"/>
          </p:cNvSpPr>
          <p:nvPr/>
        </p:nvSpPr>
        <p:spPr bwMode="auto">
          <a:xfrm>
            <a:off x="4505325" y="60261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12664" name="Oval 24">
            <a:extLst>
              <a:ext uri="{FF2B5EF4-FFF2-40B4-BE49-F238E27FC236}">
                <a16:creationId xmlns:a16="http://schemas.microsoft.com/office/drawing/2014/main" id="{E96ED965-0922-4A54-9120-1C3CFE3D806E}"/>
              </a:ext>
            </a:extLst>
          </p:cNvPr>
          <p:cNvSpPr>
            <a:spLocks noChangeArrowheads="1"/>
          </p:cNvSpPr>
          <p:nvPr/>
        </p:nvSpPr>
        <p:spPr bwMode="auto">
          <a:xfrm>
            <a:off x="4505325"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12665" name="Oval 25">
            <a:extLst>
              <a:ext uri="{FF2B5EF4-FFF2-40B4-BE49-F238E27FC236}">
                <a16:creationId xmlns:a16="http://schemas.microsoft.com/office/drawing/2014/main" id="{BEA8E729-18CC-4A6C-9240-5F943E28E93E}"/>
              </a:ext>
            </a:extLst>
          </p:cNvPr>
          <p:cNvSpPr>
            <a:spLocks noChangeArrowheads="1"/>
          </p:cNvSpPr>
          <p:nvPr/>
        </p:nvSpPr>
        <p:spPr bwMode="auto">
          <a:xfrm>
            <a:off x="4521200" y="60261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12666" name="Oval 26">
            <a:extLst>
              <a:ext uri="{FF2B5EF4-FFF2-40B4-BE49-F238E27FC236}">
                <a16:creationId xmlns:a16="http://schemas.microsoft.com/office/drawing/2014/main" id="{C36C2A07-17FE-489F-82D3-C1CCF06FCA6C}"/>
              </a:ext>
            </a:extLst>
          </p:cNvPr>
          <p:cNvSpPr>
            <a:spLocks noChangeArrowheads="1"/>
          </p:cNvSpPr>
          <p:nvPr/>
        </p:nvSpPr>
        <p:spPr bwMode="auto">
          <a:xfrm>
            <a:off x="4521200" y="60261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12667" name="Text Box 27">
            <a:extLst>
              <a:ext uri="{FF2B5EF4-FFF2-40B4-BE49-F238E27FC236}">
                <a16:creationId xmlns:a16="http://schemas.microsoft.com/office/drawing/2014/main" id="{5EA7C75B-9DD2-486A-B4F0-83F98DF68757}"/>
              </a:ext>
            </a:extLst>
          </p:cNvPr>
          <p:cNvSpPr txBox="1">
            <a:spLocks noChangeArrowheads="1"/>
          </p:cNvSpPr>
          <p:nvPr/>
        </p:nvSpPr>
        <p:spPr bwMode="auto">
          <a:xfrm>
            <a:off x="32766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12668" name="Text Box 28">
            <a:extLst>
              <a:ext uri="{FF2B5EF4-FFF2-40B4-BE49-F238E27FC236}">
                <a16:creationId xmlns:a16="http://schemas.microsoft.com/office/drawing/2014/main" id="{EC20F00B-862D-4ECF-B38E-A9595D66796C}"/>
              </a:ext>
            </a:extLst>
          </p:cNvPr>
          <p:cNvSpPr txBox="1">
            <a:spLocks noChangeArrowheads="1"/>
          </p:cNvSpPr>
          <p:nvPr/>
        </p:nvSpPr>
        <p:spPr bwMode="auto">
          <a:xfrm>
            <a:off x="4267200" y="5921375"/>
            <a:ext cx="9906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0">
            <a:extLst>
              <a:ext uri="{FF2B5EF4-FFF2-40B4-BE49-F238E27FC236}">
                <a16:creationId xmlns:a16="http://schemas.microsoft.com/office/drawing/2014/main" id="{2F93782A-2296-47CB-9292-A88E65C8A8A5}"/>
              </a:ext>
            </a:extLst>
          </p:cNvPr>
          <p:cNvSpPr>
            <a:spLocks noChangeArrowheads="1"/>
          </p:cNvSpPr>
          <p:nvPr/>
        </p:nvSpPr>
        <p:spPr bwMode="auto">
          <a:xfrm>
            <a:off x="4724400" y="23622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Diễn</a:t>
            </a:r>
            <a:r>
              <a:rPr lang="en-US" sz="2400" dirty="0">
                <a:latin typeface="Arial" charset="0"/>
              </a:rPr>
              <a:t> </a:t>
            </a:r>
            <a:r>
              <a:rPr lang="en-US" sz="2400" err="1">
                <a:latin typeface="Arial" charset="0"/>
              </a:rPr>
              <a:t>ra</a:t>
            </a:r>
            <a:r>
              <a:rPr lang="en-US" sz="2400">
                <a:latin typeface="Arial" charset="0"/>
              </a:rPr>
              <a:t> ở</a:t>
            </a:r>
          </a:p>
          <a:p>
            <a:pPr algn="ctr">
              <a:defRPr/>
            </a:pPr>
            <a:r>
              <a:rPr lang="en-US" sz="2400">
                <a:latin typeface="Arial" charset="0"/>
              </a:rPr>
              <a:t>các </a:t>
            </a:r>
            <a:r>
              <a:rPr lang="en-US" sz="2400" err="1">
                <a:latin typeface="Arial" charset="0"/>
              </a:rPr>
              <a:t>vùng</a:t>
            </a:r>
            <a:r>
              <a:rPr lang="en-US" sz="2400">
                <a:latin typeface="Arial" charset="0"/>
              </a:rPr>
              <a:t> đồng </a:t>
            </a:r>
            <a:r>
              <a:rPr lang="en-US" sz="2400" dirty="0" err="1">
                <a:latin typeface="Arial" charset="0"/>
              </a:rPr>
              <a:t>bằng</a:t>
            </a:r>
            <a:endParaRPr lang="vi-VN" sz="2400" b="1" dirty="0">
              <a:latin typeface="Arial" charset="0"/>
            </a:endParaRPr>
          </a:p>
        </p:txBody>
      </p:sp>
      <p:sp>
        <p:nvSpPr>
          <p:cNvPr id="28" name="AutoShape 10">
            <a:extLst>
              <a:ext uri="{FF2B5EF4-FFF2-40B4-BE49-F238E27FC236}">
                <a16:creationId xmlns:a16="http://schemas.microsoft.com/office/drawing/2014/main" id="{273115E6-A96B-4728-AC7A-406710FCED79}"/>
              </a:ext>
            </a:extLst>
          </p:cNvPr>
          <p:cNvSpPr>
            <a:spLocks noChangeArrowheads="1"/>
          </p:cNvSpPr>
          <p:nvPr/>
        </p:nvSpPr>
        <p:spPr bwMode="auto">
          <a:xfrm>
            <a:off x="4724400" y="4191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D. </a:t>
            </a:r>
            <a:r>
              <a:rPr lang="en-US" sz="2400" dirty="0" err="1">
                <a:latin typeface="Arial" charset="0"/>
              </a:rPr>
              <a:t>Được</a:t>
            </a:r>
            <a:r>
              <a:rPr lang="en-US" sz="2400" dirty="0">
                <a:latin typeface="Arial" charset="0"/>
              </a:rPr>
              <a:t> </a:t>
            </a:r>
            <a:r>
              <a:rPr lang="en-US" sz="2400" err="1">
                <a:latin typeface="Arial" charset="0"/>
              </a:rPr>
              <a:t>thực</a:t>
            </a:r>
            <a:r>
              <a:rPr lang="en-US" sz="2400">
                <a:latin typeface="Arial" charset="0"/>
              </a:rPr>
              <a:t> hiện</a:t>
            </a:r>
            <a:endParaRPr lang="en-US" sz="2400" dirty="0">
              <a:latin typeface="Arial" charset="0"/>
            </a:endParaRPr>
          </a:p>
          <a:p>
            <a:pPr algn="ctr" eaLnBrk="1" hangingPunct="1">
              <a:defRPr/>
            </a:pPr>
            <a:r>
              <a:rPr lang="en-US" sz="2400">
                <a:latin typeface="Arial" charset="0"/>
              </a:rPr>
              <a:t>tất </a:t>
            </a:r>
            <a:r>
              <a:rPr lang="en-US" sz="2400" err="1">
                <a:latin typeface="Arial" charset="0"/>
              </a:rPr>
              <a:t>cả</a:t>
            </a:r>
            <a:r>
              <a:rPr lang="en-US" sz="2400">
                <a:latin typeface="Arial" charset="0"/>
              </a:rPr>
              <a:t> các </a:t>
            </a:r>
            <a:r>
              <a:rPr lang="en-US" sz="2400" dirty="0" err="1">
                <a:latin typeface="Arial" charset="0"/>
              </a:rPr>
              <a:t>vùng</a:t>
            </a:r>
            <a:endParaRPr lang="en-US" sz="2400" b="1" dirty="0">
              <a:latin typeface="Arial" charset="0"/>
            </a:endParaRPr>
          </a:p>
        </p:txBody>
      </p:sp>
      <p:sp>
        <p:nvSpPr>
          <p:cNvPr id="111635" name="Text Box 16">
            <a:extLst>
              <a:ext uri="{FF2B5EF4-FFF2-40B4-BE49-F238E27FC236}">
                <a16:creationId xmlns:a16="http://schemas.microsoft.com/office/drawing/2014/main" id="{61522FBE-2C68-49B5-8475-05FDDD9D4E2E}"/>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54</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5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552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652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752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2645"/>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2645"/>
                  </p:tgtEl>
                </p:cond>
              </p:nextCondLst>
            </p:seq>
            <p:seq concurrent="1" nextAc="seek">
              <p:cTn id="34" restart="whenNotActive" fill="hold" evtFilter="cancelBubble" nodeType="interactiveSeq">
                <p:stCondLst>
                  <p:cond evt="onClick" delay="0">
                    <p:tgtEl>
                      <p:spTgt spid="112667"/>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12668"/>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12666"/>
                                        </p:tgtEl>
                                      </p:cBhvr>
                                    </p:animEffect>
                                    <p:set>
                                      <p:cBhvr>
                                        <p:cTn id="42" dur="1" fill="hold">
                                          <p:stCondLst>
                                            <p:cond delay="499"/>
                                          </p:stCondLst>
                                        </p:cTn>
                                        <p:tgtEl>
                                          <p:spTgt spid="112666"/>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12665"/>
                                        </p:tgtEl>
                                      </p:cBhvr>
                                    </p:animEffect>
                                    <p:set>
                                      <p:cBhvr>
                                        <p:cTn id="46" dur="1" fill="hold">
                                          <p:stCondLst>
                                            <p:cond delay="499"/>
                                          </p:stCondLst>
                                        </p:cTn>
                                        <p:tgtEl>
                                          <p:spTgt spid="112665"/>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12664"/>
                                        </p:tgtEl>
                                      </p:cBhvr>
                                    </p:animEffect>
                                    <p:set>
                                      <p:cBhvr>
                                        <p:cTn id="50" dur="1" fill="hold">
                                          <p:stCondLst>
                                            <p:cond delay="499"/>
                                          </p:stCondLst>
                                        </p:cTn>
                                        <p:tgtEl>
                                          <p:spTgt spid="112664"/>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12663"/>
                                        </p:tgtEl>
                                      </p:cBhvr>
                                    </p:animEffect>
                                    <p:set>
                                      <p:cBhvr>
                                        <p:cTn id="54" dur="1" fill="hold">
                                          <p:stCondLst>
                                            <p:cond delay="499"/>
                                          </p:stCondLst>
                                        </p:cTn>
                                        <p:tgtEl>
                                          <p:spTgt spid="112663"/>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12662"/>
                                        </p:tgtEl>
                                      </p:cBhvr>
                                    </p:animEffect>
                                    <p:set>
                                      <p:cBhvr>
                                        <p:cTn id="58" dur="1" fill="hold">
                                          <p:stCondLst>
                                            <p:cond delay="499"/>
                                          </p:stCondLst>
                                        </p:cTn>
                                        <p:tgtEl>
                                          <p:spTgt spid="112662"/>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12661"/>
                                        </p:tgtEl>
                                      </p:cBhvr>
                                    </p:animEffect>
                                    <p:set>
                                      <p:cBhvr>
                                        <p:cTn id="62" dur="1" fill="hold">
                                          <p:stCondLst>
                                            <p:cond delay="499"/>
                                          </p:stCondLst>
                                        </p:cTn>
                                        <p:tgtEl>
                                          <p:spTgt spid="112661"/>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12659"/>
                                        </p:tgtEl>
                                      </p:cBhvr>
                                    </p:animEffect>
                                    <p:set>
                                      <p:cBhvr>
                                        <p:cTn id="66" dur="1" fill="hold">
                                          <p:stCondLst>
                                            <p:cond delay="499"/>
                                          </p:stCondLst>
                                        </p:cTn>
                                        <p:tgtEl>
                                          <p:spTgt spid="11265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12642"/>
                                        </p:tgtEl>
                                      </p:cBhvr>
                                    </p:animEffect>
                                    <p:set>
                                      <p:cBhvr>
                                        <p:cTn id="70" dur="1" fill="hold">
                                          <p:stCondLst>
                                            <p:cond delay="499"/>
                                          </p:stCondLst>
                                        </p:cTn>
                                        <p:tgtEl>
                                          <p:spTgt spid="112642"/>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2667"/>
                  </p:tgtEl>
                </p:cond>
              </p:nextCondLst>
            </p:seq>
          </p:childTnLst>
        </p:cTn>
      </p:par>
    </p:tnLst>
    <p:bldLst>
      <p:bldP spid="112642" grpId="0" animBg="1"/>
      <p:bldP spid="65540" grpId="0"/>
      <p:bldP spid="65541" grpId="0" animBg="1"/>
      <p:bldP spid="65541" grpId="1" animBg="1"/>
      <p:bldP spid="65546" grpId="0" animBg="1"/>
      <p:bldP spid="112659" grpId="0" animBg="1"/>
      <p:bldP spid="112661" grpId="0" animBg="1"/>
      <p:bldP spid="112662" grpId="0" animBg="1"/>
      <p:bldP spid="112663" grpId="0" animBg="1"/>
      <p:bldP spid="112664" grpId="0" animBg="1"/>
      <p:bldP spid="112665" grpId="0" animBg="1"/>
      <p:bldP spid="112666" grpId="0" animBg="1"/>
      <p:bldP spid="112668" grpId="0" animBg="1"/>
      <p:bldP spid="27" grpId="0" animBg="1"/>
      <p:bldP spid="28"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Oval 2">
            <a:extLst>
              <a:ext uri="{FF2B5EF4-FFF2-40B4-BE49-F238E27FC236}">
                <a16:creationId xmlns:a16="http://schemas.microsoft.com/office/drawing/2014/main" id="{B169C79F-3B5A-4E1C-9C0C-193477C11F8B}"/>
              </a:ext>
            </a:extLst>
          </p:cNvPr>
          <p:cNvSpPr>
            <a:spLocks noChangeArrowheads="1"/>
          </p:cNvSpPr>
          <p:nvPr/>
        </p:nvSpPr>
        <p:spPr bwMode="auto">
          <a:xfrm>
            <a:off x="4621213"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13669" name="Picture 15" descr="people008">
            <a:extLst>
              <a:ext uri="{FF2B5EF4-FFF2-40B4-BE49-F238E27FC236}">
                <a16:creationId xmlns:a16="http://schemas.microsoft.com/office/drawing/2014/main" id="{BCEA5C0E-D828-4C08-A34D-021D77DE1F71}"/>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8FA484F3-3665-494F-8E5A-B3E4AA4B46CE}"/>
              </a:ext>
            </a:extLst>
          </p:cNvPr>
          <p:cNvSpPr txBox="1">
            <a:spLocks noChangeArrowheads="1"/>
          </p:cNvSpPr>
          <p:nvPr/>
        </p:nvSpPr>
        <p:spPr bwMode="auto">
          <a:xfrm>
            <a:off x="1282700" y="1057275"/>
            <a:ext cx="76327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i="1"/>
              <a:t>Ngày 19/12/1946, Chủ tịch Hồ Chí Minh ra</a:t>
            </a:r>
          </a:p>
          <a:p>
            <a:pPr algn="ctr" eaLnBrk="1" hangingPunct="1"/>
            <a:r>
              <a:rPr lang="en-US" altLang="en-US" sz="2400" i="1"/>
              <a:t>lời kêu gọi toàn quốc kháng chiến, đây là thời điểm</a:t>
            </a:r>
          </a:p>
          <a:p>
            <a:pPr algn="ctr" eaLnBrk="1" hangingPunct="1"/>
            <a:r>
              <a:rPr lang="en-US" altLang="en-US" sz="2400" i="1"/>
              <a:t>không thể lùi được nữa, thời điểm:</a:t>
            </a:r>
            <a:endParaRPr lang="en-US" altLang="en-US" sz="2400" b="1" i="1"/>
          </a:p>
        </p:txBody>
      </p:sp>
      <p:sp>
        <p:nvSpPr>
          <p:cNvPr id="65541" name="AutoShape 5">
            <a:extLst>
              <a:ext uri="{FF2B5EF4-FFF2-40B4-BE49-F238E27FC236}">
                <a16:creationId xmlns:a16="http://schemas.microsoft.com/office/drawing/2014/main" id="{A0D36B7C-2886-4A4C-92A2-25A75FCB8ED5}"/>
              </a:ext>
            </a:extLst>
          </p:cNvPr>
          <p:cNvSpPr>
            <a:spLocks noChangeArrowheads="1"/>
          </p:cNvSpPr>
          <p:nvPr/>
        </p:nvSpPr>
        <p:spPr bwMode="auto">
          <a:xfrm>
            <a:off x="228600" y="4191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C. </a:t>
            </a:r>
            <a:r>
              <a:rPr lang="en-US" sz="2400" dirty="0" err="1">
                <a:latin typeface="Arial" charset="0"/>
              </a:rPr>
              <a:t>Mở</a:t>
            </a:r>
            <a:r>
              <a:rPr lang="en-US" sz="2400" dirty="0">
                <a:latin typeface="Arial" charset="0"/>
              </a:rPr>
              <a:t> </a:t>
            </a:r>
            <a:r>
              <a:rPr lang="en-US" sz="2400" dirty="0" err="1">
                <a:latin typeface="Arial" charset="0"/>
              </a:rPr>
              <a:t>đầu</a:t>
            </a:r>
            <a:r>
              <a:rPr lang="en-US" sz="2400" dirty="0">
                <a:latin typeface="Arial" charset="0"/>
              </a:rPr>
              <a:t> </a:t>
            </a:r>
            <a:r>
              <a:rPr lang="en-US" sz="2400" dirty="0" err="1">
                <a:latin typeface="Arial" charset="0"/>
              </a:rPr>
              <a:t>chiến</a:t>
            </a:r>
            <a:r>
              <a:rPr lang="en-US" sz="2400" dirty="0">
                <a:latin typeface="Arial" charset="0"/>
              </a:rPr>
              <a:t> </a:t>
            </a:r>
            <a:r>
              <a:rPr lang="en-US" sz="2400" dirty="0" err="1">
                <a:latin typeface="Arial" charset="0"/>
              </a:rPr>
              <a:t>tranh</a:t>
            </a:r>
            <a:r>
              <a:rPr lang="en-US" sz="2400" dirty="0">
                <a:latin typeface="Arial" charset="0"/>
              </a:rPr>
              <a:t> </a:t>
            </a:r>
          </a:p>
          <a:p>
            <a:pPr algn="ctr">
              <a:defRPr/>
            </a:pPr>
            <a:r>
              <a:rPr lang="en-US" sz="2400" dirty="0" err="1">
                <a:latin typeface="Arial" charset="0"/>
              </a:rPr>
              <a:t>chống</a:t>
            </a:r>
            <a:r>
              <a:rPr lang="en-US" sz="2400" dirty="0">
                <a:latin typeface="Arial" charset="0"/>
              </a:rPr>
              <a:t> </a:t>
            </a:r>
            <a:r>
              <a:rPr lang="en-US" sz="2400" dirty="0" err="1">
                <a:latin typeface="Arial" charset="0"/>
              </a:rPr>
              <a:t>Pháp</a:t>
            </a:r>
            <a:endParaRPr lang="en-US" sz="2400" dirty="0">
              <a:latin typeface="Arial" charset="0"/>
            </a:endParaRPr>
          </a:p>
        </p:txBody>
      </p:sp>
      <p:sp>
        <p:nvSpPr>
          <p:cNvPr id="65549" name="AutoShape 13">
            <a:extLst>
              <a:ext uri="{FF2B5EF4-FFF2-40B4-BE49-F238E27FC236}">
                <a16:creationId xmlns:a16="http://schemas.microsoft.com/office/drawing/2014/main" id="{1E49490C-E152-4647-B693-EEB45778F6F3}"/>
              </a:ext>
            </a:extLst>
          </p:cNvPr>
          <p:cNvSpPr>
            <a:spLocks noChangeArrowheads="1"/>
          </p:cNvSpPr>
          <p:nvPr/>
        </p:nvSpPr>
        <p:spPr bwMode="auto">
          <a:xfrm>
            <a:off x="4724400" y="23622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B. </a:t>
            </a:r>
            <a:r>
              <a:rPr lang="en-US" sz="2400" dirty="0" err="1">
                <a:latin typeface="Arial" charset="0"/>
              </a:rPr>
              <a:t>Kêu</a:t>
            </a:r>
            <a:r>
              <a:rPr lang="en-US" sz="2400" dirty="0">
                <a:latin typeface="Arial" charset="0"/>
              </a:rPr>
              <a:t> </a:t>
            </a:r>
            <a:r>
              <a:rPr lang="en-US" sz="2400" dirty="0" err="1">
                <a:latin typeface="Arial" charset="0"/>
              </a:rPr>
              <a:t>gọi</a:t>
            </a:r>
            <a:r>
              <a:rPr lang="en-US" sz="2400" dirty="0">
                <a:latin typeface="Arial" charset="0"/>
              </a:rPr>
              <a:t> </a:t>
            </a:r>
            <a:r>
              <a:rPr lang="en-US" sz="2400" dirty="0" err="1">
                <a:latin typeface="Arial" charset="0"/>
              </a:rPr>
              <a:t>cả</a:t>
            </a:r>
            <a:r>
              <a:rPr lang="en-US" sz="2400" dirty="0">
                <a:latin typeface="Arial" charset="0"/>
              </a:rPr>
              <a:t> </a:t>
            </a:r>
            <a:r>
              <a:rPr lang="en-US" sz="2400" dirty="0" err="1">
                <a:latin typeface="Arial" charset="0"/>
              </a:rPr>
              <a:t>nước</a:t>
            </a:r>
            <a:r>
              <a:rPr lang="en-US" sz="2400" dirty="0">
                <a:latin typeface="Arial" charset="0"/>
              </a:rPr>
              <a:t> </a:t>
            </a:r>
          </a:p>
          <a:p>
            <a:pPr algn="ctr" eaLnBrk="1" hangingPunct="1">
              <a:defRPr/>
            </a:pPr>
            <a:r>
              <a:rPr lang="en-US" sz="2400" dirty="0" err="1">
                <a:latin typeface="Arial" charset="0"/>
              </a:rPr>
              <a:t>cùng</a:t>
            </a:r>
            <a:r>
              <a:rPr lang="en-US" sz="2400" dirty="0">
                <a:latin typeface="Arial" charset="0"/>
              </a:rPr>
              <a:t> </a:t>
            </a:r>
            <a:r>
              <a:rPr lang="en-US" sz="2400" dirty="0" err="1">
                <a:latin typeface="Arial" charset="0"/>
              </a:rPr>
              <a:t>ra</a:t>
            </a:r>
            <a:r>
              <a:rPr lang="en-US" sz="2400" dirty="0">
                <a:latin typeface="Arial" charset="0"/>
              </a:rPr>
              <a:t> </a:t>
            </a:r>
            <a:r>
              <a:rPr lang="en-US" sz="2400" dirty="0" err="1">
                <a:latin typeface="Arial" charset="0"/>
              </a:rPr>
              <a:t>trận</a:t>
            </a:r>
            <a:endParaRPr lang="en-US" sz="2800" b="1" dirty="0">
              <a:latin typeface="Times New Roman" pitchFamily="18" charset="0"/>
              <a:cs typeface="Times New Roman" pitchFamily="18" charset="0"/>
            </a:endParaRPr>
          </a:p>
        </p:txBody>
      </p:sp>
      <p:sp>
        <p:nvSpPr>
          <p:cNvPr id="113683" name="Oval 19">
            <a:extLst>
              <a:ext uri="{FF2B5EF4-FFF2-40B4-BE49-F238E27FC236}">
                <a16:creationId xmlns:a16="http://schemas.microsoft.com/office/drawing/2014/main" id="{65B0AC32-0EB5-4768-8419-E05677AAC4BE}"/>
              </a:ext>
            </a:extLst>
          </p:cNvPr>
          <p:cNvSpPr>
            <a:spLocks noChangeArrowheads="1"/>
          </p:cNvSpPr>
          <p:nvPr/>
        </p:nvSpPr>
        <p:spPr bwMode="auto">
          <a:xfrm>
            <a:off x="4621213"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13672" name="Picture 20" descr="ani32">
            <a:hlinkClick r:id="rId7" action="ppaction://hlinksldjump"/>
            <a:extLst>
              <a:ext uri="{FF2B5EF4-FFF2-40B4-BE49-F238E27FC236}">
                <a16:creationId xmlns:a16="http://schemas.microsoft.com/office/drawing/2014/main" id="{D66075A3-6C85-4D28-92AB-7D0540E3D2FB}"/>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7983538" y="60198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85" name="Oval 21">
            <a:extLst>
              <a:ext uri="{FF2B5EF4-FFF2-40B4-BE49-F238E27FC236}">
                <a16:creationId xmlns:a16="http://schemas.microsoft.com/office/drawing/2014/main" id="{549323AC-87D2-4D35-A32E-B92601E1DE52}"/>
              </a:ext>
            </a:extLst>
          </p:cNvPr>
          <p:cNvSpPr>
            <a:spLocks noChangeArrowheads="1"/>
          </p:cNvSpPr>
          <p:nvPr/>
        </p:nvSpPr>
        <p:spPr bwMode="auto">
          <a:xfrm>
            <a:off x="4621213"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13686" name="Oval 22">
            <a:extLst>
              <a:ext uri="{FF2B5EF4-FFF2-40B4-BE49-F238E27FC236}">
                <a16:creationId xmlns:a16="http://schemas.microsoft.com/office/drawing/2014/main" id="{ACE83845-1734-40F9-992B-7502B0201136}"/>
              </a:ext>
            </a:extLst>
          </p:cNvPr>
          <p:cNvSpPr>
            <a:spLocks noChangeArrowheads="1"/>
          </p:cNvSpPr>
          <p:nvPr/>
        </p:nvSpPr>
        <p:spPr bwMode="auto">
          <a:xfrm>
            <a:off x="4621213"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13687" name="Oval 23">
            <a:extLst>
              <a:ext uri="{FF2B5EF4-FFF2-40B4-BE49-F238E27FC236}">
                <a16:creationId xmlns:a16="http://schemas.microsoft.com/office/drawing/2014/main" id="{22E25D6B-7713-466D-90B5-7D237876F64D}"/>
              </a:ext>
            </a:extLst>
          </p:cNvPr>
          <p:cNvSpPr>
            <a:spLocks noChangeArrowheads="1"/>
          </p:cNvSpPr>
          <p:nvPr/>
        </p:nvSpPr>
        <p:spPr bwMode="auto">
          <a:xfrm>
            <a:off x="4621213"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13688" name="Oval 24">
            <a:extLst>
              <a:ext uri="{FF2B5EF4-FFF2-40B4-BE49-F238E27FC236}">
                <a16:creationId xmlns:a16="http://schemas.microsoft.com/office/drawing/2014/main" id="{4A050BF9-4779-4035-82DA-5DB0246660B8}"/>
              </a:ext>
            </a:extLst>
          </p:cNvPr>
          <p:cNvSpPr>
            <a:spLocks noChangeArrowheads="1"/>
          </p:cNvSpPr>
          <p:nvPr/>
        </p:nvSpPr>
        <p:spPr bwMode="auto">
          <a:xfrm>
            <a:off x="462438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13689" name="Oval 25">
            <a:extLst>
              <a:ext uri="{FF2B5EF4-FFF2-40B4-BE49-F238E27FC236}">
                <a16:creationId xmlns:a16="http://schemas.microsoft.com/office/drawing/2014/main" id="{7B71F429-00FD-4D8E-AE8B-BDB147C6E2D5}"/>
              </a:ext>
            </a:extLst>
          </p:cNvPr>
          <p:cNvSpPr>
            <a:spLocks noChangeArrowheads="1"/>
          </p:cNvSpPr>
          <p:nvPr/>
        </p:nvSpPr>
        <p:spPr bwMode="auto">
          <a:xfrm>
            <a:off x="4627563"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13690" name="Oval 26">
            <a:extLst>
              <a:ext uri="{FF2B5EF4-FFF2-40B4-BE49-F238E27FC236}">
                <a16:creationId xmlns:a16="http://schemas.microsoft.com/office/drawing/2014/main" id="{39798868-0CF4-4F99-9E38-07C391979698}"/>
              </a:ext>
            </a:extLst>
          </p:cNvPr>
          <p:cNvSpPr>
            <a:spLocks noChangeArrowheads="1"/>
          </p:cNvSpPr>
          <p:nvPr/>
        </p:nvSpPr>
        <p:spPr bwMode="auto">
          <a:xfrm>
            <a:off x="4621213"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13691" name="Text Box 27">
            <a:extLst>
              <a:ext uri="{FF2B5EF4-FFF2-40B4-BE49-F238E27FC236}">
                <a16:creationId xmlns:a16="http://schemas.microsoft.com/office/drawing/2014/main" id="{519310EF-BAE4-471B-BD6B-4E952E4D4894}"/>
              </a:ext>
            </a:extLst>
          </p:cNvPr>
          <p:cNvSpPr txBox="1">
            <a:spLocks noChangeArrowheads="1"/>
          </p:cNvSpPr>
          <p:nvPr/>
        </p:nvSpPr>
        <p:spPr bwMode="auto">
          <a:xfrm>
            <a:off x="32766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13692" name="Text Box 28">
            <a:extLst>
              <a:ext uri="{FF2B5EF4-FFF2-40B4-BE49-F238E27FC236}">
                <a16:creationId xmlns:a16="http://schemas.microsoft.com/office/drawing/2014/main" id="{2C2F7D6F-BC7F-4312-AD21-D33747DB747E}"/>
              </a:ext>
            </a:extLst>
          </p:cNvPr>
          <p:cNvSpPr txBox="1">
            <a:spLocks noChangeArrowheads="1"/>
          </p:cNvSpPr>
          <p:nvPr/>
        </p:nvSpPr>
        <p:spPr bwMode="auto">
          <a:xfrm>
            <a:off x="4343400" y="59261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6" name="AutoShape 13">
            <a:extLst>
              <a:ext uri="{FF2B5EF4-FFF2-40B4-BE49-F238E27FC236}">
                <a16:creationId xmlns:a16="http://schemas.microsoft.com/office/drawing/2014/main" id="{25200063-278E-44DA-AB1F-0639C1E13092}"/>
              </a:ext>
            </a:extLst>
          </p:cNvPr>
          <p:cNvSpPr>
            <a:spLocks noChangeArrowheads="1"/>
          </p:cNvSpPr>
          <p:nvPr/>
        </p:nvSpPr>
        <p:spPr bwMode="auto">
          <a:xfrm>
            <a:off x="4724400" y="4191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D. </a:t>
            </a:r>
            <a:r>
              <a:rPr lang="en-US" sz="2400" dirty="0" err="1">
                <a:latin typeface="Arial" charset="0"/>
              </a:rPr>
              <a:t>Toàn</a:t>
            </a:r>
            <a:r>
              <a:rPr lang="en-US" sz="2400" dirty="0">
                <a:latin typeface="Arial" charset="0"/>
              </a:rPr>
              <a:t> </a:t>
            </a:r>
            <a:r>
              <a:rPr lang="en-US" sz="2400" dirty="0" err="1">
                <a:latin typeface="Arial" charset="0"/>
              </a:rPr>
              <a:t>quốc</a:t>
            </a:r>
            <a:r>
              <a:rPr lang="en-US" sz="2400" dirty="0">
                <a:latin typeface="Arial" charset="0"/>
              </a:rPr>
              <a:t> </a:t>
            </a:r>
            <a:r>
              <a:rPr lang="en-US" sz="2400" dirty="0" err="1">
                <a:latin typeface="Arial" charset="0"/>
              </a:rPr>
              <a:t>đứng</a:t>
            </a:r>
            <a:r>
              <a:rPr lang="en-US" sz="2400" dirty="0">
                <a:latin typeface="Arial" charset="0"/>
              </a:rPr>
              <a:t> </a:t>
            </a:r>
            <a:r>
              <a:rPr lang="en-US" sz="2400" dirty="0" err="1">
                <a:latin typeface="Arial" charset="0"/>
              </a:rPr>
              <a:t>lên</a:t>
            </a:r>
            <a:r>
              <a:rPr lang="en-US" sz="2400" dirty="0">
                <a:latin typeface="Arial" charset="0"/>
              </a:rPr>
              <a:t> </a:t>
            </a:r>
          </a:p>
          <a:p>
            <a:pPr algn="ctr" eaLnBrk="1" hangingPunct="1">
              <a:defRPr/>
            </a:pPr>
            <a:r>
              <a:rPr lang="en-US" sz="2400" dirty="0" err="1">
                <a:latin typeface="Arial" charset="0"/>
              </a:rPr>
              <a:t>cầm</a:t>
            </a:r>
            <a:r>
              <a:rPr lang="en-US" sz="2400" dirty="0">
                <a:latin typeface="Arial" charset="0"/>
              </a:rPr>
              <a:t> </a:t>
            </a:r>
            <a:r>
              <a:rPr lang="en-US" sz="2400" dirty="0" err="1">
                <a:latin typeface="Arial" charset="0"/>
              </a:rPr>
              <a:t>súng</a:t>
            </a:r>
            <a:endParaRPr lang="en-US" sz="2800" b="1" dirty="0">
              <a:latin typeface="Times New Roman" pitchFamily="18" charset="0"/>
              <a:cs typeface="Times New Roman" pitchFamily="18" charset="0"/>
            </a:endParaRPr>
          </a:p>
        </p:txBody>
      </p:sp>
      <p:sp>
        <p:nvSpPr>
          <p:cNvPr id="27" name="AutoShape 13">
            <a:extLst>
              <a:ext uri="{FF2B5EF4-FFF2-40B4-BE49-F238E27FC236}">
                <a16:creationId xmlns:a16="http://schemas.microsoft.com/office/drawing/2014/main" id="{DEA08E6B-505B-46A7-B6E2-2DFA133DB6A5}"/>
              </a:ext>
            </a:extLst>
          </p:cNvPr>
          <p:cNvSpPr>
            <a:spLocks noChangeArrowheads="1"/>
          </p:cNvSpPr>
          <p:nvPr/>
        </p:nvSpPr>
        <p:spPr bwMode="auto">
          <a:xfrm>
            <a:off x="228600" y="23622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A. </a:t>
            </a:r>
            <a:r>
              <a:rPr lang="en-US" sz="2400" dirty="0" err="1">
                <a:latin typeface="Arial" charset="0"/>
              </a:rPr>
              <a:t>Mở</a:t>
            </a:r>
            <a:r>
              <a:rPr lang="en-US" sz="2400" dirty="0">
                <a:latin typeface="Arial" charset="0"/>
              </a:rPr>
              <a:t> </a:t>
            </a:r>
            <a:r>
              <a:rPr lang="en-US" sz="2400" dirty="0" err="1">
                <a:latin typeface="Arial" charset="0"/>
              </a:rPr>
              <a:t>đầu</a:t>
            </a:r>
            <a:r>
              <a:rPr lang="en-US" sz="2400" dirty="0">
                <a:latin typeface="Arial" charset="0"/>
              </a:rPr>
              <a:t> </a:t>
            </a:r>
            <a:r>
              <a:rPr lang="en-US" sz="2400" dirty="0" err="1">
                <a:latin typeface="Arial" charset="0"/>
              </a:rPr>
              <a:t>cuộc</a:t>
            </a:r>
            <a:r>
              <a:rPr lang="en-US" sz="2400" dirty="0">
                <a:latin typeface="Arial" charset="0"/>
              </a:rPr>
              <a:t> </a:t>
            </a:r>
          </a:p>
          <a:p>
            <a:pPr algn="ctr" eaLnBrk="1" hangingPunct="1">
              <a:defRPr/>
            </a:pPr>
            <a:r>
              <a:rPr lang="en-US" sz="2400" dirty="0" err="1">
                <a:latin typeface="Arial" charset="0"/>
              </a:rPr>
              <a:t>trường</a:t>
            </a:r>
            <a:r>
              <a:rPr lang="en-US" sz="2400" dirty="0">
                <a:latin typeface="Arial" charset="0"/>
              </a:rPr>
              <a:t> </a:t>
            </a:r>
            <a:r>
              <a:rPr lang="en-US" sz="2400" dirty="0" err="1">
                <a:latin typeface="Arial" charset="0"/>
              </a:rPr>
              <a:t>chinh</a:t>
            </a:r>
            <a:endParaRPr lang="en-US" sz="2800" b="1" dirty="0">
              <a:latin typeface="Times New Roman" pitchFamily="18" charset="0"/>
              <a:cs typeface="Times New Roman" pitchFamily="18" charset="0"/>
            </a:endParaRPr>
          </a:p>
        </p:txBody>
      </p:sp>
      <p:sp>
        <p:nvSpPr>
          <p:cNvPr id="2" name="Text Box 16">
            <a:extLst>
              <a:ext uri="{FF2B5EF4-FFF2-40B4-BE49-F238E27FC236}">
                <a16:creationId xmlns:a16="http://schemas.microsoft.com/office/drawing/2014/main" id="{454B715F-B9C9-4151-BD72-3EBA835E563E}"/>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55</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1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51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612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712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3669"/>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3669"/>
                  </p:tgtEl>
                </p:cond>
              </p:nextCondLst>
            </p:seq>
            <p:seq concurrent="1" nextAc="seek">
              <p:cTn id="34" restart="whenNotActive" fill="hold" evtFilter="cancelBubble" nodeType="interactiveSeq">
                <p:stCondLst>
                  <p:cond evt="onClick" delay="0">
                    <p:tgtEl>
                      <p:spTgt spid="113691"/>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13692"/>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13690"/>
                                        </p:tgtEl>
                                      </p:cBhvr>
                                    </p:animEffect>
                                    <p:set>
                                      <p:cBhvr>
                                        <p:cTn id="42" dur="1" fill="hold">
                                          <p:stCondLst>
                                            <p:cond delay="499"/>
                                          </p:stCondLst>
                                        </p:cTn>
                                        <p:tgtEl>
                                          <p:spTgt spid="113690"/>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13689"/>
                                        </p:tgtEl>
                                      </p:cBhvr>
                                    </p:animEffect>
                                    <p:set>
                                      <p:cBhvr>
                                        <p:cTn id="46" dur="1" fill="hold">
                                          <p:stCondLst>
                                            <p:cond delay="499"/>
                                          </p:stCondLst>
                                        </p:cTn>
                                        <p:tgtEl>
                                          <p:spTgt spid="113689"/>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13688"/>
                                        </p:tgtEl>
                                      </p:cBhvr>
                                    </p:animEffect>
                                    <p:set>
                                      <p:cBhvr>
                                        <p:cTn id="50" dur="1" fill="hold">
                                          <p:stCondLst>
                                            <p:cond delay="499"/>
                                          </p:stCondLst>
                                        </p:cTn>
                                        <p:tgtEl>
                                          <p:spTgt spid="113688"/>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13687"/>
                                        </p:tgtEl>
                                      </p:cBhvr>
                                    </p:animEffect>
                                    <p:set>
                                      <p:cBhvr>
                                        <p:cTn id="54" dur="1" fill="hold">
                                          <p:stCondLst>
                                            <p:cond delay="499"/>
                                          </p:stCondLst>
                                        </p:cTn>
                                        <p:tgtEl>
                                          <p:spTgt spid="113687"/>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13686"/>
                                        </p:tgtEl>
                                      </p:cBhvr>
                                    </p:animEffect>
                                    <p:set>
                                      <p:cBhvr>
                                        <p:cTn id="58" dur="1" fill="hold">
                                          <p:stCondLst>
                                            <p:cond delay="499"/>
                                          </p:stCondLst>
                                        </p:cTn>
                                        <p:tgtEl>
                                          <p:spTgt spid="113686"/>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13685"/>
                                        </p:tgtEl>
                                      </p:cBhvr>
                                    </p:animEffect>
                                    <p:set>
                                      <p:cBhvr>
                                        <p:cTn id="62" dur="1" fill="hold">
                                          <p:stCondLst>
                                            <p:cond delay="499"/>
                                          </p:stCondLst>
                                        </p:cTn>
                                        <p:tgtEl>
                                          <p:spTgt spid="113685"/>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13683"/>
                                        </p:tgtEl>
                                      </p:cBhvr>
                                    </p:animEffect>
                                    <p:set>
                                      <p:cBhvr>
                                        <p:cTn id="66" dur="1" fill="hold">
                                          <p:stCondLst>
                                            <p:cond delay="499"/>
                                          </p:stCondLst>
                                        </p:cTn>
                                        <p:tgtEl>
                                          <p:spTgt spid="11368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13666"/>
                                        </p:tgtEl>
                                      </p:cBhvr>
                                    </p:animEffect>
                                    <p:set>
                                      <p:cBhvr>
                                        <p:cTn id="70" dur="1" fill="hold">
                                          <p:stCondLst>
                                            <p:cond delay="499"/>
                                          </p:stCondLst>
                                        </p:cTn>
                                        <p:tgtEl>
                                          <p:spTgt spid="113666"/>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3691"/>
                  </p:tgtEl>
                </p:cond>
              </p:nextCondLst>
            </p:seq>
          </p:childTnLst>
        </p:cTn>
      </p:par>
    </p:tnLst>
    <p:bldLst>
      <p:bldP spid="113666" grpId="0" animBg="1"/>
      <p:bldP spid="65540" grpId="0"/>
      <p:bldP spid="65541" grpId="0" animBg="1"/>
      <p:bldP spid="65541" grpId="1" animBg="1"/>
      <p:bldP spid="65549" grpId="0" animBg="1"/>
      <p:bldP spid="113683" grpId="0" animBg="1"/>
      <p:bldP spid="113685" grpId="0" animBg="1"/>
      <p:bldP spid="113686" grpId="0" animBg="1"/>
      <p:bldP spid="113687" grpId="0" animBg="1"/>
      <p:bldP spid="113688" grpId="0" animBg="1"/>
      <p:bldP spid="113689" grpId="0" animBg="1"/>
      <p:bldP spid="113690" grpId="0" animBg="1"/>
      <p:bldP spid="113692" grpId="0" animBg="1"/>
      <p:bldP spid="26" grpId="0" animBg="1"/>
      <p:bldP spid="27"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Oval 2">
            <a:extLst>
              <a:ext uri="{FF2B5EF4-FFF2-40B4-BE49-F238E27FC236}">
                <a16:creationId xmlns:a16="http://schemas.microsoft.com/office/drawing/2014/main" id="{1BC3E43F-1AE4-4BD4-A5FF-C436FA517189}"/>
              </a:ext>
            </a:extLst>
          </p:cNvPr>
          <p:cNvSpPr>
            <a:spLocks noChangeArrowheads="1"/>
          </p:cNvSpPr>
          <p:nvPr/>
        </p:nvSpPr>
        <p:spPr bwMode="auto">
          <a:xfrm>
            <a:off x="5257800" y="58674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14693" name="Picture 15" descr="people008">
            <a:extLst>
              <a:ext uri="{FF2B5EF4-FFF2-40B4-BE49-F238E27FC236}">
                <a16:creationId xmlns:a16="http://schemas.microsoft.com/office/drawing/2014/main" id="{724A85C4-1D43-44F1-9938-8CAD8CE9166E}"/>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57CA69AA-76C4-4964-BE34-4291C71E2A8D}"/>
              </a:ext>
            </a:extLst>
          </p:cNvPr>
          <p:cNvSpPr txBox="1">
            <a:spLocks noChangeArrowheads="1"/>
          </p:cNvSpPr>
          <p:nvPr/>
        </p:nvSpPr>
        <p:spPr bwMode="auto">
          <a:xfrm>
            <a:off x="1295400" y="1066800"/>
            <a:ext cx="7772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t> “</a:t>
            </a:r>
            <a:r>
              <a:rPr lang="en-US" altLang="en-US" sz="2400" i="1"/>
              <a:t>CTND kết hợp giữa địa phương với các</a:t>
            </a:r>
          </a:p>
          <a:p>
            <a:pPr algn="ctr"/>
            <a:r>
              <a:rPr lang="en-US" altLang="en-US" sz="2400" i="1"/>
              <a:t>binh đoàn chủ lực, kết hợp chặt chẽ tiến công địch bằng</a:t>
            </a:r>
          </a:p>
          <a:p>
            <a:pPr algn="ctr"/>
            <a:r>
              <a:rPr lang="en-US" altLang="en-US" sz="2400" i="1"/>
              <a:t>hai lực lượng chính trị, quân sự”, </a:t>
            </a:r>
            <a:r>
              <a:rPr lang="en-US" altLang="en-US" sz="2400"/>
              <a:t>là nội dung của:</a:t>
            </a:r>
          </a:p>
        </p:txBody>
      </p:sp>
      <p:sp>
        <p:nvSpPr>
          <p:cNvPr id="65541" name="AutoShape 5">
            <a:extLst>
              <a:ext uri="{FF2B5EF4-FFF2-40B4-BE49-F238E27FC236}">
                <a16:creationId xmlns:a16="http://schemas.microsoft.com/office/drawing/2014/main" id="{3965B238-15F4-441E-92BA-245CFECE3F6D}"/>
              </a:ext>
            </a:extLst>
          </p:cNvPr>
          <p:cNvSpPr>
            <a:spLocks noChangeArrowheads="1"/>
          </p:cNvSpPr>
          <p:nvPr/>
        </p:nvSpPr>
        <p:spPr bwMode="auto">
          <a:xfrm>
            <a:off x="228600" y="2381250"/>
            <a:ext cx="4191000" cy="13525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A. </a:t>
            </a:r>
            <a:r>
              <a:rPr lang="en-US" sz="2400" err="1">
                <a:latin typeface="Arial" charset="0"/>
              </a:rPr>
              <a:t>Phương</a:t>
            </a:r>
            <a:r>
              <a:rPr lang="en-US" sz="2400">
                <a:latin typeface="Arial" charset="0"/>
              </a:rPr>
              <a:t> thức</a:t>
            </a:r>
            <a:endParaRPr lang="en-US" sz="2400" dirty="0">
              <a:latin typeface="Arial" charset="0"/>
            </a:endParaRPr>
          </a:p>
          <a:p>
            <a:pPr algn="ctr">
              <a:defRPr/>
            </a:pPr>
            <a:r>
              <a:rPr lang="en-US" sz="2400">
                <a:latin typeface="Arial" charset="0"/>
              </a:rPr>
              <a:t>tiến hành </a:t>
            </a:r>
            <a:r>
              <a:rPr lang="en-US" sz="2400" dirty="0" err="1">
                <a:latin typeface="Arial" charset="0"/>
              </a:rPr>
              <a:t>chiến</a:t>
            </a:r>
            <a:r>
              <a:rPr lang="en-US" sz="2400" dirty="0">
                <a:latin typeface="Arial" charset="0"/>
              </a:rPr>
              <a:t> </a:t>
            </a:r>
            <a:r>
              <a:rPr lang="en-US" sz="2400" dirty="0" err="1">
                <a:latin typeface="Arial" charset="0"/>
              </a:rPr>
              <a:t>tranh</a:t>
            </a:r>
            <a:endParaRPr lang="en-US" sz="2400" dirty="0">
              <a:latin typeface="Arial" charset="0"/>
            </a:endParaRPr>
          </a:p>
        </p:txBody>
      </p:sp>
      <p:sp>
        <p:nvSpPr>
          <p:cNvPr id="65546" name="AutoShape 10">
            <a:extLst>
              <a:ext uri="{FF2B5EF4-FFF2-40B4-BE49-F238E27FC236}">
                <a16:creationId xmlns:a16="http://schemas.microsoft.com/office/drawing/2014/main" id="{D33B2633-59DD-47E3-9BF1-5DD42C434AB5}"/>
              </a:ext>
            </a:extLst>
          </p:cNvPr>
          <p:cNvSpPr>
            <a:spLocks noChangeArrowheads="1"/>
          </p:cNvSpPr>
          <p:nvPr/>
        </p:nvSpPr>
        <p:spPr bwMode="auto">
          <a:xfrm>
            <a:off x="4724400" y="4184650"/>
            <a:ext cx="4191000" cy="13779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D. </a:t>
            </a:r>
            <a:r>
              <a:rPr lang="en-US" sz="2400" err="1">
                <a:latin typeface="Arial" charset="0"/>
              </a:rPr>
              <a:t>Phương</a:t>
            </a:r>
            <a:r>
              <a:rPr lang="en-US" sz="2400">
                <a:latin typeface="Arial" charset="0"/>
              </a:rPr>
              <a:t> pháp</a:t>
            </a:r>
            <a:endParaRPr lang="en-US" sz="2400" dirty="0">
              <a:latin typeface="Arial" charset="0"/>
            </a:endParaRPr>
          </a:p>
          <a:p>
            <a:pPr algn="ctr" eaLnBrk="1" hangingPunct="1">
              <a:defRPr/>
            </a:pPr>
            <a:r>
              <a:rPr lang="en-US" sz="2400">
                <a:latin typeface="Arial" charset="0"/>
              </a:rPr>
              <a:t>tiến </a:t>
            </a:r>
            <a:r>
              <a:rPr lang="en-US" sz="2400" dirty="0" err="1">
                <a:latin typeface="Arial" charset="0"/>
              </a:rPr>
              <a:t>hành</a:t>
            </a:r>
            <a:r>
              <a:rPr lang="en-US" sz="2400" dirty="0">
                <a:latin typeface="Arial" charset="0"/>
              </a:rPr>
              <a:t> </a:t>
            </a:r>
            <a:r>
              <a:rPr lang="en-US" sz="2400" dirty="0" err="1">
                <a:latin typeface="Arial" charset="0"/>
              </a:rPr>
              <a:t>chiến</a:t>
            </a:r>
            <a:r>
              <a:rPr lang="en-US" sz="2400" dirty="0">
                <a:latin typeface="Arial" charset="0"/>
              </a:rPr>
              <a:t> </a:t>
            </a:r>
            <a:r>
              <a:rPr lang="en-US" sz="2400" dirty="0" err="1">
                <a:latin typeface="Arial" charset="0"/>
              </a:rPr>
              <a:t>tranh</a:t>
            </a:r>
            <a:endParaRPr lang="en-US" sz="2400" b="1" dirty="0">
              <a:latin typeface="Arial" charset="0"/>
            </a:endParaRPr>
          </a:p>
        </p:txBody>
      </p:sp>
      <p:sp>
        <p:nvSpPr>
          <p:cNvPr id="114707" name="Oval 19">
            <a:extLst>
              <a:ext uri="{FF2B5EF4-FFF2-40B4-BE49-F238E27FC236}">
                <a16:creationId xmlns:a16="http://schemas.microsoft.com/office/drawing/2014/main" id="{57CBAD48-4B20-439A-8888-1E9B5B4E45AC}"/>
              </a:ext>
            </a:extLst>
          </p:cNvPr>
          <p:cNvSpPr>
            <a:spLocks noChangeArrowheads="1"/>
          </p:cNvSpPr>
          <p:nvPr/>
        </p:nvSpPr>
        <p:spPr bwMode="auto">
          <a:xfrm>
            <a:off x="5257800" y="58674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15720" name="Picture 20" descr="ani32">
            <a:hlinkClick r:id="rId7" action="ppaction://hlinksldjump"/>
            <a:extLst>
              <a:ext uri="{FF2B5EF4-FFF2-40B4-BE49-F238E27FC236}">
                <a16:creationId xmlns:a16="http://schemas.microsoft.com/office/drawing/2014/main" id="{C63B4AFA-BD0C-41C9-A896-2E1276C4A2FE}"/>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7986713" y="60198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709" name="Oval 21">
            <a:extLst>
              <a:ext uri="{FF2B5EF4-FFF2-40B4-BE49-F238E27FC236}">
                <a16:creationId xmlns:a16="http://schemas.microsoft.com/office/drawing/2014/main" id="{9D129226-A462-44D7-91E5-04E640981C9B}"/>
              </a:ext>
            </a:extLst>
          </p:cNvPr>
          <p:cNvSpPr>
            <a:spLocks noChangeArrowheads="1"/>
          </p:cNvSpPr>
          <p:nvPr/>
        </p:nvSpPr>
        <p:spPr bwMode="auto">
          <a:xfrm>
            <a:off x="5257800" y="58642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14710" name="Oval 22">
            <a:extLst>
              <a:ext uri="{FF2B5EF4-FFF2-40B4-BE49-F238E27FC236}">
                <a16:creationId xmlns:a16="http://schemas.microsoft.com/office/drawing/2014/main" id="{C85F0E07-60D8-4013-A3DC-C20D8AD3282A}"/>
              </a:ext>
            </a:extLst>
          </p:cNvPr>
          <p:cNvSpPr>
            <a:spLocks noChangeArrowheads="1"/>
          </p:cNvSpPr>
          <p:nvPr/>
        </p:nvSpPr>
        <p:spPr bwMode="auto">
          <a:xfrm>
            <a:off x="5257800" y="58642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14711" name="Oval 23">
            <a:extLst>
              <a:ext uri="{FF2B5EF4-FFF2-40B4-BE49-F238E27FC236}">
                <a16:creationId xmlns:a16="http://schemas.microsoft.com/office/drawing/2014/main" id="{016E00C4-B468-465C-8A66-C0ADEC89A2AE}"/>
              </a:ext>
            </a:extLst>
          </p:cNvPr>
          <p:cNvSpPr>
            <a:spLocks noChangeArrowheads="1"/>
          </p:cNvSpPr>
          <p:nvPr/>
        </p:nvSpPr>
        <p:spPr bwMode="auto">
          <a:xfrm>
            <a:off x="5264150" y="58642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14712" name="Oval 24">
            <a:extLst>
              <a:ext uri="{FF2B5EF4-FFF2-40B4-BE49-F238E27FC236}">
                <a16:creationId xmlns:a16="http://schemas.microsoft.com/office/drawing/2014/main" id="{68C6BA4F-EC45-456F-A585-F30575F8B9DE}"/>
              </a:ext>
            </a:extLst>
          </p:cNvPr>
          <p:cNvSpPr>
            <a:spLocks noChangeArrowheads="1"/>
          </p:cNvSpPr>
          <p:nvPr/>
        </p:nvSpPr>
        <p:spPr bwMode="auto">
          <a:xfrm>
            <a:off x="5264150" y="58642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14713" name="Oval 25">
            <a:extLst>
              <a:ext uri="{FF2B5EF4-FFF2-40B4-BE49-F238E27FC236}">
                <a16:creationId xmlns:a16="http://schemas.microsoft.com/office/drawing/2014/main" id="{38D937AE-56F1-464D-994F-FA594242EC9E}"/>
              </a:ext>
            </a:extLst>
          </p:cNvPr>
          <p:cNvSpPr>
            <a:spLocks noChangeArrowheads="1"/>
          </p:cNvSpPr>
          <p:nvPr/>
        </p:nvSpPr>
        <p:spPr bwMode="auto">
          <a:xfrm>
            <a:off x="5264150" y="58642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14714" name="Oval 26">
            <a:extLst>
              <a:ext uri="{FF2B5EF4-FFF2-40B4-BE49-F238E27FC236}">
                <a16:creationId xmlns:a16="http://schemas.microsoft.com/office/drawing/2014/main" id="{DBA3BAB6-AFD9-415E-BF8C-5BA524E90706}"/>
              </a:ext>
            </a:extLst>
          </p:cNvPr>
          <p:cNvSpPr>
            <a:spLocks noChangeArrowheads="1"/>
          </p:cNvSpPr>
          <p:nvPr/>
        </p:nvSpPr>
        <p:spPr bwMode="auto">
          <a:xfrm>
            <a:off x="5264150" y="58642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14715" name="Text Box 27">
            <a:extLst>
              <a:ext uri="{FF2B5EF4-FFF2-40B4-BE49-F238E27FC236}">
                <a16:creationId xmlns:a16="http://schemas.microsoft.com/office/drawing/2014/main" id="{A98E0F50-4289-4544-A427-1D0877F9D0B8}"/>
              </a:ext>
            </a:extLst>
          </p:cNvPr>
          <p:cNvSpPr txBox="1">
            <a:spLocks noChangeArrowheads="1"/>
          </p:cNvSpPr>
          <p:nvPr/>
        </p:nvSpPr>
        <p:spPr bwMode="auto">
          <a:xfrm>
            <a:off x="3746500" y="5957888"/>
            <a:ext cx="1371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14716" name="Text Box 28">
            <a:extLst>
              <a:ext uri="{FF2B5EF4-FFF2-40B4-BE49-F238E27FC236}">
                <a16:creationId xmlns:a16="http://schemas.microsoft.com/office/drawing/2014/main" id="{7F7FA4BB-4A82-4F4A-AEDF-50DBD49C118B}"/>
              </a:ext>
            </a:extLst>
          </p:cNvPr>
          <p:cNvSpPr txBox="1">
            <a:spLocks noChangeArrowheads="1"/>
          </p:cNvSpPr>
          <p:nvPr/>
        </p:nvSpPr>
        <p:spPr bwMode="auto">
          <a:xfrm>
            <a:off x="4953000" y="5791200"/>
            <a:ext cx="9906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6" name="AutoShape 10">
            <a:extLst>
              <a:ext uri="{FF2B5EF4-FFF2-40B4-BE49-F238E27FC236}">
                <a16:creationId xmlns:a16="http://schemas.microsoft.com/office/drawing/2014/main" id="{B711D13A-6B9B-48B3-94D2-F534DDBFFDB1}"/>
              </a:ext>
            </a:extLst>
          </p:cNvPr>
          <p:cNvSpPr>
            <a:spLocks noChangeArrowheads="1"/>
          </p:cNvSpPr>
          <p:nvPr/>
        </p:nvSpPr>
        <p:spPr bwMode="auto">
          <a:xfrm>
            <a:off x="4724400" y="2381250"/>
            <a:ext cx="4191000" cy="13462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B. </a:t>
            </a:r>
            <a:r>
              <a:rPr lang="en-US" sz="2400" err="1">
                <a:latin typeface="Arial" charset="0"/>
              </a:rPr>
              <a:t>Tư</a:t>
            </a:r>
            <a:r>
              <a:rPr lang="en-US" sz="2400">
                <a:latin typeface="Arial" charset="0"/>
              </a:rPr>
              <a:t> tưởng</a:t>
            </a:r>
            <a:endParaRPr lang="en-US" sz="2400" dirty="0">
              <a:latin typeface="Arial" charset="0"/>
            </a:endParaRPr>
          </a:p>
          <a:p>
            <a:pPr algn="ctr" eaLnBrk="1" hangingPunct="1">
              <a:defRPr/>
            </a:pPr>
            <a:r>
              <a:rPr lang="en-US" sz="2400">
                <a:latin typeface="Arial" charset="0"/>
              </a:rPr>
              <a:t>tiến hành chiến </a:t>
            </a:r>
            <a:r>
              <a:rPr lang="en-US" sz="2400" dirty="0" err="1">
                <a:latin typeface="Arial" charset="0"/>
              </a:rPr>
              <a:t>tranh</a:t>
            </a:r>
            <a:endParaRPr lang="en-US" sz="2400" b="1" dirty="0">
              <a:latin typeface="Arial" charset="0"/>
            </a:endParaRPr>
          </a:p>
        </p:txBody>
      </p:sp>
      <p:sp>
        <p:nvSpPr>
          <p:cNvPr id="27" name="AutoShape 10">
            <a:extLst>
              <a:ext uri="{FF2B5EF4-FFF2-40B4-BE49-F238E27FC236}">
                <a16:creationId xmlns:a16="http://schemas.microsoft.com/office/drawing/2014/main" id="{BC3DC776-CCA2-4983-97A7-B43E1E37B734}"/>
              </a:ext>
            </a:extLst>
          </p:cNvPr>
          <p:cNvSpPr>
            <a:spLocks noChangeArrowheads="1"/>
          </p:cNvSpPr>
          <p:nvPr/>
        </p:nvSpPr>
        <p:spPr bwMode="auto">
          <a:xfrm>
            <a:off x="228600" y="4205288"/>
            <a:ext cx="4191000" cy="135731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C. </a:t>
            </a:r>
            <a:r>
              <a:rPr lang="en-US" sz="2400" err="1">
                <a:latin typeface="Arial" charset="0"/>
              </a:rPr>
              <a:t>Phương</a:t>
            </a:r>
            <a:r>
              <a:rPr lang="en-US" sz="2400">
                <a:latin typeface="Arial" charset="0"/>
              </a:rPr>
              <a:t> châm</a:t>
            </a:r>
            <a:endParaRPr lang="en-US" sz="2400" dirty="0">
              <a:latin typeface="Arial" charset="0"/>
            </a:endParaRPr>
          </a:p>
          <a:p>
            <a:pPr algn="ctr" eaLnBrk="1" hangingPunct="1">
              <a:defRPr/>
            </a:pPr>
            <a:r>
              <a:rPr lang="en-US" sz="2400">
                <a:latin typeface="Arial" charset="0"/>
              </a:rPr>
              <a:t>tiến hành </a:t>
            </a:r>
            <a:r>
              <a:rPr lang="en-US" sz="2400" dirty="0" err="1">
                <a:latin typeface="Arial" charset="0"/>
              </a:rPr>
              <a:t>chiến</a:t>
            </a:r>
            <a:r>
              <a:rPr lang="en-US" sz="2400" dirty="0">
                <a:latin typeface="Arial" charset="0"/>
              </a:rPr>
              <a:t> </a:t>
            </a:r>
            <a:r>
              <a:rPr lang="en-US" sz="2400" dirty="0" err="1">
                <a:latin typeface="Arial" charset="0"/>
              </a:rPr>
              <a:t>tranh</a:t>
            </a:r>
            <a:endParaRPr lang="en-US" sz="2400" b="1" dirty="0">
              <a:latin typeface="Arial" charset="0"/>
            </a:endParaRPr>
          </a:p>
        </p:txBody>
      </p:sp>
      <p:sp>
        <p:nvSpPr>
          <p:cNvPr id="115731" name="Text Box 16">
            <a:extLst>
              <a:ext uri="{FF2B5EF4-FFF2-40B4-BE49-F238E27FC236}">
                <a16:creationId xmlns:a16="http://schemas.microsoft.com/office/drawing/2014/main" id="{314BA9E9-BC18-47D2-B1FD-151665721425}"/>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56</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6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564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664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764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469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4693"/>
                  </p:tgtEl>
                </p:cond>
              </p:nextCondLst>
            </p:seq>
            <p:seq concurrent="1" nextAc="seek">
              <p:cTn id="34" restart="whenNotActive" fill="hold" evtFilter="cancelBubble" nodeType="interactiveSeq">
                <p:stCondLst>
                  <p:cond evt="onClick" delay="0">
                    <p:tgtEl>
                      <p:spTgt spid="11471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1471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14714"/>
                                        </p:tgtEl>
                                      </p:cBhvr>
                                    </p:animEffect>
                                    <p:set>
                                      <p:cBhvr>
                                        <p:cTn id="42" dur="1" fill="hold">
                                          <p:stCondLst>
                                            <p:cond delay="499"/>
                                          </p:stCondLst>
                                        </p:cTn>
                                        <p:tgtEl>
                                          <p:spTgt spid="11471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14713"/>
                                        </p:tgtEl>
                                      </p:cBhvr>
                                    </p:animEffect>
                                    <p:set>
                                      <p:cBhvr>
                                        <p:cTn id="46" dur="1" fill="hold">
                                          <p:stCondLst>
                                            <p:cond delay="499"/>
                                          </p:stCondLst>
                                        </p:cTn>
                                        <p:tgtEl>
                                          <p:spTgt spid="11471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14712"/>
                                        </p:tgtEl>
                                      </p:cBhvr>
                                    </p:animEffect>
                                    <p:set>
                                      <p:cBhvr>
                                        <p:cTn id="50" dur="1" fill="hold">
                                          <p:stCondLst>
                                            <p:cond delay="499"/>
                                          </p:stCondLst>
                                        </p:cTn>
                                        <p:tgtEl>
                                          <p:spTgt spid="11471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14711"/>
                                        </p:tgtEl>
                                      </p:cBhvr>
                                    </p:animEffect>
                                    <p:set>
                                      <p:cBhvr>
                                        <p:cTn id="54" dur="1" fill="hold">
                                          <p:stCondLst>
                                            <p:cond delay="499"/>
                                          </p:stCondLst>
                                        </p:cTn>
                                        <p:tgtEl>
                                          <p:spTgt spid="11471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14710"/>
                                        </p:tgtEl>
                                      </p:cBhvr>
                                    </p:animEffect>
                                    <p:set>
                                      <p:cBhvr>
                                        <p:cTn id="58" dur="1" fill="hold">
                                          <p:stCondLst>
                                            <p:cond delay="499"/>
                                          </p:stCondLst>
                                        </p:cTn>
                                        <p:tgtEl>
                                          <p:spTgt spid="11471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14709"/>
                                        </p:tgtEl>
                                      </p:cBhvr>
                                    </p:animEffect>
                                    <p:set>
                                      <p:cBhvr>
                                        <p:cTn id="62" dur="1" fill="hold">
                                          <p:stCondLst>
                                            <p:cond delay="499"/>
                                          </p:stCondLst>
                                        </p:cTn>
                                        <p:tgtEl>
                                          <p:spTgt spid="11470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14707"/>
                                        </p:tgtEl>
                                      </p:cBhvr>
                                    </p:animEffect>
                                    <p:set>
                                      <p:cBhvr>
                                        <p:cTn id="66" dur="1" fill="hold">
                                          <p:stCondLst>
                                            <p:cond delay="499"/>
                                          </p:stCondLst>
                                        </p:cTn>
                                        <p:tgtEl>
                                          <p:spTgt spid="11470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14690"/>
                                        </p:tgtEl>
                                      </p:cBhvr>
                                    </p:animEffect>
                                    <p:set>
                                      <p:cBhvr>
                                        <p:cTn id="70" dur="1" fill="hold">
                                          <p:stCondLst>
                                            <p:cond delay="499"/>
                                          </p:stCondLst>
                                        </p:cTn>
                                        <p:tgtEl>
                                          <p:spTgt spid="11469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4715"/>
                  </p:tgtEl>
                </p:cond>
              </p:nextCondLst>
            </p:seq>
          </p:childTnLst>
        </p:cTn>
      </p:par>
    </p:tnLst>
    <p:bldLst>
      <p:bldP spid="114690" grpId="0" animBg="1"/>
      <p:bldP spid="65540" grpId="0"/>
      <p:bldP spid="65541" grpId="0" animBg="1"/>
      <p:bldP spid="65541" grpId="1" animBg="1"/>
      <p:bldP spid="65546" grpId="0" animBg="1"/>
      <p:bldP spid="114707" grpId="0" animBg="1"/>
      <p:bldP spid="114709" grpId="0" animBg="1"/>
      <p:bldP spid="114710" grpId="0" animBg="1"/>
      <p:bldP spid="114711" grpId="0" animBg="1"/>
      <p:bldP spid="114712" grpId="0" animBg="1"/>
      <p:bldP spid="114713" grpId="0" animBg="1"/>
      <p:bldP spid="114714" grpId="0" animBg="1"/>
      <p:bldP spid="114716" grpId="0" animBg="1"/>
      <p:bldP spid="26" grpId="0" animBg="1"/>
      <p:bldP spid="27"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Oval 2">
            <a:extLst>
              <a:ext uri="{FF2B5EF4-FFF2-40B4-BE49-F238E27FC236}">
                <a16:creationId xmlns:a16="http://schemas.microsoft.com/office/drawing/2014/main" id="{D9F86F6E-F134-4E50-9C9E-577BCC2BE525}"/>
              </a:ext>
            </a:extLst>
          </p:cNvPr>
          <p:cNvSpPr>
            <a:spLocks noChangeArrowheads="1"/>
          </p:cNvSpPr>
          <p:nvPr/>
        </p:nvSpPr>
        <p:spPr bwMode="auto">
          <a:xfrm>
            <a:off x="47244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15717" name="Picture 15" descr="people008">
            <a:extLst>
              <a:ext uri="{FF2B5EF4-FFF2-40B4-BE49-F238E27FC236}">
                <a16:creationId xmlns:a16="http://schemas.microsoft.com/office/drawing/2014/main" id="{655000A7-0AE1-4526-8164-33D66769BFBC}"/>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7878D6CD-F8D7-44A0-ABA5-3FC9712CF4F1}"/>
              </a:ext>
            </a:extLst>
          </p:cNvPr>
          <p:cNvSpPr txBox="1">
            <a:spLocks noChangeArrowheads="1"/>
          </p:cNvSpPr>
          <p:nvPr/>
        </p:nvSpPr>
        <p:spPr bwMode="auto">
          <a:xfrm>
            <a:off x="1447800" y="1227138"/>
            <a:ext cx="7467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i="1"/>
              <a:t>Một nội dung của chiến lược quân sự mang tính nghệ thuật cao trong chỉ đạo chiến tranh của Đảng ta:</a:t>
            </a:r>
          </a:p>
        </p:txBody>
      </p:sp>
      <p:sp>
        <p:nvSpPr>
          <p:cNvPr id="65541" name="AutoShape 5">
            <a:extLst>
              <a:ext uri="{FF2B5EF4-FFF2-40B4-BE49-F238E27FC236}">
                <a16:creationId xmlns:a16="http://schemas.microsoft.com/office/drawing/2014/main" id="{F1AF9478-FD32-4F2C-9112-350FD12276AD}"/>
              </a:ext>
            </a:extLst>
          </p:cNvPr>
          <p:cNvSpPr>
            <a:spLocks noChangeArrowheads="1"/>
          </p:cNvSpPr>
          <p:nvPr/>
        </p:nvSpPr>
        <p:spPr bwMode="auto">
          <a:xfrm>
            <a:off x="4737100" y="2362200"/>
            <a:ext cx="41783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B. </a:t>
            </a:r>
            <a:r>
              <a:rPr lang="en-US" sz="2400" dirty="0" err="1">
                <a:latin typeface="Arial" charset="0"/>
              </a:rPr>
              <a:t>Mở</a:t>
            </a:r>
            <a:r>
              <a:rPr lang="en-US" sz="2400" dirty="0">
                <a:latin typeface="Arial" charset="0"/>
              </a:rPr>
              <a:t> </a:t>
            </a:r>
            <a:r>
              <a:rPr lang="en-US" sz="2400" dirty="0" err="1">
                <a:latin typeface="Arial" charset="0"/>
              </a:rPr>
              <a:t>đầu</a:t>
            </a:r>
            <a:r>
              <a:rPr lang="en-US" sz="2400" dirty="0">
                <a:latin typeface="Arial" charset="0"/>
              </a:rPr>
              <a:t> </a:t>
            </a:r>
            <a:r>
              <a:rPr lang="en-US" sz="2400" dirty="0" err="1">
                <a:latin typeface="Arial" charset="0"/>
              </a:rPr>
              <a:t>và</a:t>
            </a:r>
            <a:r>
              <a:rPr lang="en-US" sz="2400" dirty="0">
                <a:latin typeface="Arial" charset="0"/>
              </a:rPr>
              <a:t> </a:t>
            </a:r>
            <a:r>
              <a:rPr lang="en-US" sz="2400" dirty="0" err="1">
                <a:latin typeface="Arial" charset="0"/>
              </a:rPr>
              <a:t>kết</a:t>
            </a:r>
            <a:r>
              <a:rPr lang="en-US" sz="2400" dirty="0">
                <a:latin typeface="Arial" charset="0"/>
              </a:rPr>
              <a:t> </a:t>
            </a:r>
            <a:r>
              <a:rPr lang="en-US" sz="2400" dirty="0" err="1">
                <a:latin typeface="Arial" charset="0"/>
              </a:rPr>
              <a:t>thúc</a:t>
            </a:r>
            <a:r>
              <a:rPr lang="en-US" sz="2400" dirty="0">
                <a:latin typeface="Arial" charset="0"/>
              </a:rPr>
              <a:t> </a:t>
            </a:r>
          </a:p>
          <a:p>
            <a:pPr algn="ctr">
              <a:defRPr/>
            </a:pPr>
            <a:r>
              <a:rPr lang="en-US" sz="2400" dirty="0" err="1">
                <a:latin typeface="Arial" charset="0"/>
              </a:rPr>
              <a:t>chiến</a:t>
            </a:r>
            <a:r>
              <a:rPr lang="en-US" sz="2400" dirty="0">
                <a:latin typeface="Arial" charset="0"/>
              </a:rPr>
              <a:t> </a:t>
            </a:r>
            <a:r>
              <a:rPr lang="en-US" sz="2400" dirty="0" err="1">
                <a:latin typeface="Arial" charset="0"/>
              </a:rPr>
              <a:t>tranh</a:t>
            </a:r>
            <a:r>
              <a:rPr lang="en-US" sz="2400" dirty="0">
                <a:latin typeface="Arial" charset="0"/>
              </a:rPr>
              <a:t> </a:t>
            </a:r>
            <a:r>
              <a:rPr lang="en-US" sz="2400" dirty="0" err="1">
                <a:latin typeface="Arial" charset="0"/>
              </a:rPr>
              <a:t>đúng</a:t>
            </a:r>
            <a:r>
              <a:rPr lang="en-US" sz="2400" dirty="0">
                <a:latin typeface="Arial" charset="0"/>
              </a:rPr>
              <a:t> </a:t>
            </a:r>
            <a:r>
              <a:rPr lang="en-US" sz="2400" dirty="0" err="1">
                <a:latin typeface="Arial" charset="0"/>
              </a:rPr>
              <a:t>lúc</a:t>
            </a:r>
            <a:endParaRPr lang="en-US" sz="2400" dirty="0">
              <a:latin typeface="Arial" charset="0"/>
            </a:endParaRPr>
          </a:p>
        </p:txBody>
      </p:sp>
      <p:sp>
        <p:nvSpPr>
          <p:cNvPr id="65549" name="AutoShape 13">
            <a:extLst>
              <a:ext uri="{FF2B5EF4-FFF2-40B4-BE49-F238E27FC236}">
                <a16:creationId xmlns:a16="http://schemas.microsoft.com/office/drawing/2014/main" id="{08C67255-0C0C-443D-8234-3C0A752F7274}"/>
              </a:ext>
            </a:extLst>
          </p:cNvPr>
          <p:cNvSpPr>
            <a:spLocks noChangeArrowheads="1"/>
          </p:cNvSpPr>
          <p:nvPr/>
        </p:nvSpPr>
        <p:spPr bwMode="auto">
          <a:xfrm>
            <a:off x="228600" y="4191000"/>
            <a:ext cx="4114800" cy="137477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C. </a:t>
            </a:r>
            <a:r>
              <a:rPr lang="en-US" sz="2400" dirty="0" err="1">
                <a:latin typeface="Arial" charset="0"/>
              </a:rPr>
              <a:t>Vận</a:t>
            </a:r>
            <a:r>
              <a:rPr lang="en-US" sz="2400" dirty="0">
                <a:latin typeface="Arial" charset="0"/>
              </a:rPr>
              <a:t> </a:t>
            </a:r>
            <a:r>
              <a:rPr lang="en-US" sz="2400" dirty="0" err="1">
                <a:latin typeface="Arial" charset="0"/>
              </a:rPr>
              <a:t>dụng</a:t>
            </a: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hình</a:t>
            </a:r>
            <a:r>
              <a:rPr lang="en-US" sz="2400" dirty="0">
                <a:latin typeface="Arial" charset="0"/>
              </a:rPr>
              <a:t> </a:t>
            </a:r>
          </a:p>
          <a:p>
            <a:pPr algn="ctr">
              <a:defRPr/>
            </a:pPr>
            <a:r>
              <a:rPr lang="en-US" sz="2400" dirty="0" err="1">
                <a:latin typeface="Arial" charset="0"/>
              </a:rPr>
              <a:t>thức</a:t>
            </a:r>
            <a:r>
              <a:rPr lang="en-US" sz="2400" dirty="0">
                <a:latin typeface="Arial" charset="0"/>
              </a:rPr>
              <a:t> </a:t>
            </a:r>
            <a:r>
              <a:rPr lang="en-US" sz="2400" dirty="0" err="1">
                <a:latin typeface="Arial" charset="0"/>
              </a:rPr>
              <a:t>chiến</a:t>
            </a:r>
            <a:r>
              <a:rPr lang="en-US" sz="2400" dirty="0">
                <a:latin typeface="Arial" charset="0"/>
              </a:rPr>
              <a:t> </a:t>
            </a:r>
            <a:r>
              <a:rPr lang="en-US" sz="2400" dirty="0" err="1">
                <a:latin typeface="Arial" charset="0"/>
              </a:rPr>
              <a:t>thuật</a:t>
            </a:r>
            <a:r>
              <a:rPr lang="en-US" sz="2400" dirty="0">
                <a:latin typeface="Arial" charset="0"/>
              </a:rPr>
              <a:t> </a:t>
            </a:r>
            <a:r>
              <a:rPr lang="en-US" sz="2400" dirty="0" err="1">
                <a:latin typeface="Arial" charset="0"/>
              </a:rPr>
              <a:t>hợp</a:t>
            </a:r>
            <a:r>
              <a:rPr lang="en-US" sz="2400" dirty="0">
                <a:latin typeface="Arial" charset="0"/>
              </a:rPr>
              <a:t> </a:t>
            </a:r>
            <a:r>
              <a:rPr lang="en-US" sz="2400" dirty="0" err="1">
                <a:latin typeface="Arial" charset="0"/>
              </a:rPr>
              <a:t>lý</a:t>
            </a:r>
            <a:endParaRPr lang="vi-VN" sz="2400" b="1" dirty="0">
              <a:latin typeface="Arial" charset="0"/>
            </a:endParaRPr>
          </a:p>
        </p:txBody>
      </p:sp>
      <p:sp>
        <p:nvSpPr>
          <p:cNvPr id="115731" name="Oval 19">
            <a:extLst>
              <a:ext uri="{FF2B5EF4-FFF2-40B4-BE49-F238E27FC236}">
                <a16:creationId xmlns:a16="http://schemas.microsoft.com/office/drawing/2014/main" id="{C52CEFAC-0BB0-44A2-855B-B652F7CA77CC}"/>
              </a:ext>
            </a:extLst>
          </p:cNvPr>
          <p:cNvSpPr>
            <a:spLocks noChangeArrowheads="1"/>
          </p:cNvSpPr>
          <p:nvPr/>
        </p:nvSpPr>
        <p:spPr bwMode="auto">
          <a:xfrm>
            <a:off x="47371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17768" name="Picture 20" descr="ani32">
            <a:hlinkClick r:id="rId7" action="ppaction://hlinksldjump"/>
            <a:extLst>
              <a:ext uri="{FF2B5EF4-FFF2-40B4-BE49-F238E27FC236}">
                <a16:creationId xmlns:a16="http://schemas.microsoft.com/office/drawing/2014/main" id="{A9A108A0-3C10-4B90-8BFD-1A71594BB862}"/>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89900" y="60579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33" name="Oval 21">
            <a:extLst>
              <a:ext uri="{FF2B5EF4-FFF2-40B4-BE49-F238E27FC236}">
                <a16:creationId xmlns:a16="http://schemas.microsoft.com/office/drawing/2014/main" id="{BC7DE385-3B00-47F3-8DE8-7D9284EF81F9}"/>
              </a:ext>
            </a:extLst>
          </p:cNvPr>
          <p:cNvSpPr>
            <a:spLocks noChangeArrowheads="1"/>
          </p:cNvSpPr>
          <p:nvPr/>
        </p:nvSpPr>
        <p:spPr bwMode="auto">
          <a:xfrm>
            <a:off x="47244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15734" name="Oval 22">
            <a:extLst>
              <a:ext uri="{FF2B5EF4-FFF2-40B4-BE49-F238E27FC236}">
                <a16:creationId xmlns:a16="http://schemas.microsoft.com/office/drawing/2014/main" id="{D54F1076-A8F5-4628-8E12-81962E46619E}"/>
              </a:ext>
            </a:extLst>
          </p:cNvPr>
          <p:cNvSpPr>
            <a:spLocks noChangeArrowheads="1"/>
          </p:cNvSpPr>
          <p:nvPr/>
        </p:nvSpPr>
        <p:spPr bwMode="auto">
          <a:xfrm>
            <a:off x="47371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15735" name="Oval 23">
            <a:extLst>
              <a:ext uri="{FF2B5EF4-FFF2-40B4-BE49-F238E27FC236}">
                <a16:creationId xmlns:a16="http://schemas.microsoft.com/office/drawing/2014/main" id="{7301F9C2-675B-455B-A6D6-32A3B618C5C3}"/>
              </a:ext>
            </a:extLst>
          </p:cNvPr>
          <p:cNvSpPr>
            <a:spLocks noChangeArrowheads="1"/>
          </p:cNvSpPr>
          <p:nvPr/>
        </p:nvSpPr>
        <p:spPr bwMode="auto">
          <a:xfrm>
            <a:off x="47371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15736" name="Oval 24">
            <a:extLst>
              <a:ext uri="{FF2B5EF4-FFF2-40B4-BE49-F238E27FC236}">
                <a16:creationId xmlns:a16="http://schemas.microsoft.com/office/drawing/2014/main" id="{0A4F8A80-4848-4835-87F4-44B3CECD99DA}"/>
              </a:ext>
            </a:extLst>
          </p:cNvPr>
          <p:cNvSpPr>
            <a:spLocks noChangeArrowheads="1"/>
          </p:cNvSpPr>
          <p:nvPr/>
        </p:nvSpPr>
        <p:spPr bwMode="auto">
          <a:xfrm>
            <a:off x="47371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15737" name="Oval 25">
            <a:extLst>
              <a:ext uri="{FF2B5EF4-FFF2-40B4-BE49-F238E27FC236}">
                <a16:creationId xmlns:a16="http://schemas.microsoft.com/office/drawing/2014/main" id="{96F4A80F-54D0-4EF4-8417-D21A4BFC41A1}"/>
              </a:ext>
            </a:extLst>
          </p:cNvPr>
          <p:cNvSpPr>
            <a:spLocks noChangeArrowheads="1"/>
          </p:cNvSpPr>
          <p:nvPr/>
        </p:nvSpPr>
        <p:spPr bwMode="auto">
          <a:xfrm>
            <a:off x="47371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15738" name="Oval 26">
            <a:extLst>
              <a:ext uri="{FF2B5EF4-FFF2-40B4-BE49-F238E27FC236}">
                <a16:creationId xmlns:a16="http://schemas.microsoft.com/office/drawing/2014/main" id="{4B56E725-99D8-4628-9EF1-77A89B594CF5}"/>
              </a:ext>
            </a:extLst>
          </p:cNvPr>
          <p:cNvSpPr>
            <a:spLocks noChangeArrowheads="1"/>
          </p:cNvSpPr>
          <p:nvPr/>
        </p:nvSpPr>
        <p:spPr bwMode="auto">
          <a:xfrm>
            <a:off x="47371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15739" name="Text Box 27">
            <a:extLst>
              <a:ext uri="{FF2B5EF4-FFF2-40B4-BE49-F238E27FC236}">
                <a16:creationId xmlns:a16="http://schemas.microsoft.com/office/drawing/2014/main" id="{47731286-F22E-4963-8A0F-379A886A3486}"/>
              </a:ext>
            </a:extLst>
          </p:cNvPr>
          <p:cNvSpPr txBox="1">
            <a:spLocks noChangeArrowheads="1"/>
          </p:cNvSpPr>
          <p:nvPr/>
        </p:nvSpPr>
        <p:spPr bwMode="auto">
          <a:xfrm>
            <a:off x="32766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15740" name="Text Box 28">
            <a:extLst>
              <a:ext uri="{FF2B5EF4-FFF2-40B4-BE49-F238E27FC236}">
                <a16:creationId xmlns:a16="http://schemas.microsoft.com/office/drawing/2014/main" id="{1395AD27-4053-4E4E-A6A5-45AFEC14450F}"/>
              </a:ext>
            </a:extLst>
          </p:cNvPr>
          <p:cNvSpPr txBox="1">
            <a:spLocks noChangeArrowheads="1"/>
          </p:cNvSpPr>
          <p:nvPr/>
        </p:nvSpPr>
        <p:spPr bwMode="auto">
          <a:xfrm>
            <a:off x="4495800" y="59261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FB96AC5B-18BF-4AE0-89CD-934C7808856D}"/>
              </a:ext>
            </a:extLst>
          </p:cNvPr>
          <p:cNvSpPr>
            <a:spLocks noChangeArrowheads="1"/>
          </p:cNvSpPr>
          <p:nvPr/>
        </p:nvSpPr>
        <p:spPr bwMode="auto">
          <a:xfrm>
            <a:off x="4800600" y="4191000"/>
            <a:ext cx="4114800" cy="137477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Phát</a:t>
            </a:r>
            <a:r>
              <a:rPr lang="en-US" sz="2400" dirty="0">
                <a:latin typeface="Arial" charset="0"/>
              </a:rPr>
              <a:t> </a:t>
            </a:r>
            <a:r>
              <a:rPr lang="en-US" sz="2400" dirty="0" err="1">
                <a:latin typeface="Arial" charset="0"/>
              </a:rPr>
              <a:t>triển</a:t>
            </a:r>
            <a:r>
              <a:rPr lang="en-US" sz="2400" dirty="0">
                <a:latin typeface="Arial" charset="0"/>
              </a:rPr>
              <a:t> </a:t>
            </a:r>
            <a:r>
              <a:rPr lang="en-US" sz="2400" dirty="0" err="1">
                <a:latin typeface="Arial" charset="0"/>
              </a:rPr>
              <a:t>cách</a:t>
            </a:r>
            <a:r>
              <a:rPr lang="en-US" sz="2400" dirty="0">
                <a:latin typeface="Arial" charset="0"/>
              </a:rPr>
              <a:t> </a:t>
            </a:r>
            <a:r>
              <a:rPr lang="en-US" sz="2400" dirty="0" err="1">
                <a:latin typeface="Arial" charset="0"/>
              </a:rPr>
              <a:t>đánh</a:t>
            </a:r>
            <a:endParaRPr lang="en-US" sz="2400" dirty="0">
              <a:latin typeface="Arial" charset="0"/>
            </a:endParaRPr>
          </a:p>
          <a:p>
            <a:pPr algn="ctr">
              <a:defRPr/>
            </a:pPr>
            <a:r>
              <a:rPr lang="en-US" sz="2400" dirty="0">
                <a:latin typeface="Arial" charset="0"/>
              </a:rPr>
              <a:t> </a:t>
            </a:r>
            <a:r>
              <a:rPr lang="en-US" sz="2400" dirty="0" err="1">
                <a:latin typeface="Arial" charset="0"/>
              </a:rPr>
              <a:t>hiệp</a:t>
            </a:r>
            <a:r>
              <a:rPr lang="en-US" sz="2400" dirty="0">
                <a:latin typeface="Arial" charset="0"/>
              </a:rPr>
              <a:t> </a:t>
            </a:r>
            <a:r>
              <a:rPr lang="en-US" sz="2400" dirty="0" err="1">
                <a:latin typeface="Arial" charset="0"/>
              </a:rPr>
              <a:t>đồng</a:t>
            </a:r>
            <a:r>
              <a:rPr lang="en-US" sz="2400" dirty="0">
                <a:latin typeface="Arial" charset="0"/>
              </a:rPr>
              <a:t> </a:t>
            </a:r>
            <a:r>
              <a:rPr lang="en-US" sz="2400" dirty="0" err="1">
                <a:latin typeface="Arial" charset="0"/>
              </a:rPr>
              <a:t>binh</a:t>
            </a:r>
            <a:r>
              <a:rPr lang="en-US" sz="2400" dirty="0">
                <a:latin typeface="Arial" charset="0"/>
              </a:rPr>
              <a:t> </a:t>
            </a:r>
            <a:r>
              <a:rPr lang="en-US" sz="2400" dirty="0" err="1">
                <a:latin typeface="Arial" charset="0"/>
              </a:rPr>
              <a:t>chủng</a:t>
            </a:r>
            <a:endParaRPr lang="vi-VN" sz="2400" b="1" dirty="0">
              <a:latin typeface="Arial" charset="0"/>
            </a:endParaRPr>
          </a:p>
        </p:txBody>
      </p:sp>
      <p:sp>
        <p:nvSpPr>
          <p:cNvPr id="28" name="AutoShape 13">
            <a:extLst>
              <a:ext uri="{FF2B5EF4-FFF2-40B4-BE49-F238E27FC236}">
                <a16:creationId xmlns:a16="http://schemas.microsoft.com/office/drawing/2014/main" id="{35C08A64-41BC-4BCA-BCA9-2F336E2D508C}"/>
              </a:ext>
            </a:extLst>
          </p:cNvPr>
          <p:cNvSpPr>
            <a:spLocks noChangeArrowheads="1"/>
          </p:cNvSpPr>
          <p:nvPr/>
        </p:nvSpPr>
        <p:spPr bwMode="auto">
          <a:xfrm>
            <a:off x="228600" y="23622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A. </a:t>
            </a:r>
            <a:r>
              <a:rPr lang="en-US" sz="2400" dirty="0" err="1">
                <a:latin typeface="Arial" charset="0"/>
              </a:rPr>
              <a:t>Đánh</a:t>
            </a:r>
            <a:r>
              <a:rPr lang="en-US" sz="2400" dirty="0">
                <a:latin typeface="Arial" charset="0"/>
              </a:rPr>
              <a:t> </a:t>
            </a:r>
            <a:r>
              <a:rPr lang="en-US" sz="2400" dirty="0" err="1">
                <a:latin typeface="Arial" charset="0"/>
              </a:rPr>
              <a:t>chắc</a:t>
            </a:r>
            <a:r>
              <a:rPr lang="en-US" sz="2400" dirty="0">
                <a:latin typeface="Arial" charset="0"/>
              </a:rPr>
              <a:t> </a:t>
            </a:r>
            <a:r>
              <a:rPr lang="en-US" sz="2400" dirty="0" err="1">
                <a:latin typeface="Arial" charset="0"/>
              </a:rPr>
              <a:t>thắng</a:t>
            </a:r>
            <a:r>
              <a:rPr lang="en-US" sz="2400" dirty="0">
                <a:latin typeface="Arial" charset="0"/>
              </a:rPr>
              <a:t> </a:t>
            </a:r>
          </a:p>
          <a:p>
            <a:pPr algn="ctr" eaLnBrk="1" hangingPunct="1">
              <a:defRPr/>
            </a:pPr>
            <a:r>
              <a:rPr lang="en-US" sz="2400" dirty="0" err="1">
                <a:latin typeface="Arial" charset="0"/>
              </a:rPr>
              <a:t>trận</a:t>
            </a:r>
            <a:r>
              <a:rPr lang="en-US" sz="2400" dirty="0">
                <a:latin typeface="Arial" charset="0"/>
              </a:rPr>
              <a:t> </a:t>
            </a:r>
            <a:r>
              <a:rPr lang="en-US" sz="2400" dirty="0" err="1">
                <a:latin typeface="Arial" charset="0"/>
              </a:rPr>
              <a:t>mở</a:t>
            </a:r>
            <a:r>
              <a:rPr lang="en-US" sz="2400" dirty="0">
                <a:latin typeface="Arial" charset="0"/>
              </a:rPr>
              <a:t> </a:t>
            </a:r>
            <a:r>
              <a:rPr lang="en-US" sz="2400" dirty="0" err="1">
                <a:latin typeface="Arial" charset="0"/>
              </a:rPr>
              <a:t>đầu</a:t>
            </a:r>
            <a:r>
              <a:rPr lang="en-US" sz="2400" dirty="0">
                <a:latin typeface="Arial" charset="0"/>
              </a:rPr>
              <a:t> </a:t>
            </a:r>
            <a:r>
              <a:rPr lang="en-US" sz="2400" dirty="0" err="1">
                <a:latin typeface="Arial" charset="0"/>
              </a:rPr>
              <a:t>chiến</a:t>
            </a:r>
            <a:r>
              <a:rPr lang="en-US" sz="2400" dirty="0">
                <a:latin typeface="Arial" charset="0"/>
              </a:rPr>
              <a:t> </a:t>
            </a:r>
            <a:r>
              <a:rPr lang="en-US" sz="2400" dirty="0" err="1">
                <a:latin typeface="Arial" charset="0"/>
              </a:rPr>
              <a:t>dịch</a:t>
            </a:r>
            <a:endParaRPr lang="en-US" sz="2400" b="1" dirty="0">
              <a:latin typeface="Arial" charset="0"/>
            </a:endParaRPr>
          </a:p>
        </p:txBody>
      </p:sp>
      <p:sp>
        <p:nvSpPr>
          <p:cNvPr id="117779" name="Text Box 16">
            <a:extLst>
              <a:ext uri="{FF2B5EF4-FFF2-40B4-BE49-F238E27FC236}">
                <a16:creationId xmlns:a16="http://schemas.microsoft.com/office/drawing/2014/main" id="{42FF721B-C081-4F16-AF0E-8142C43E780D}"/>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57</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20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20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20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620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571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5717"/>
                  </p:tgtEl>
                </p:cond>
              </p:nextCondLst>
            </p:seq>
            <p:seq concurrent="1" nextAc="seek">
              <p:cTn id="34" restart="whenNotActive" fill="hold" evtFilter="cancelBubble" nodeType="interactiveSeq">
                <p:stCondLst>
                  <p:cond evt="onClick" delay="0">
                    <p:tgtEl>
                      <p:spTgt spid="115739"/>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15740"/>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15738"/>
                                        </p:tgtEl>
                                      </p:cBhvr>
                                    </p:animEffect>
                                    <p:set>
                                      <p:cBhvr>
                                        <p:cTn id="42" dur="1" fill="hold">
                                          <p:stCondLst>
                                            <p:cond delay="499"/>
                                          </p:stCondLst>
                                        </p:cTn>
                                        <p:tgtEl>
                                          <p:spTgt spid="115738"/>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15737"/>
                                        </p:tgtEl>
                                      </p:cBhvr>
                                    </p:animEffect>
                                    <p:set>
                                      <p:cBhvr>
                                        <p:cTn id="46" dur="1" fill="hold">
                                          <p:stCondLst>
                                            <p:cond delay="499"/>
                                          </p:stCondLst>
                                        </p:cTn>
                                        <p:tgtEl>
                                          <p:spTgt spid="115737"/>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15736"/>
                                        </p:tgtEl>
                                      </p:cBhvr>
                                    </p:animEffect>
                                    <p:set>
                                      <p:cBhvr>
                                        <p:cTn id="50" dur="1" fill="hold">
                                          <p:stCondLst>
                                            <p:cond delay="499"/>
                                          </p:stCondLst>
                                        </p:cTn>
                                        <p:tgtEl>
                                          <p:spTgt spid="115736"/>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15735"/>
                                        </p:tgtEl>
                                      </p:cBhvr>
                                    </p:animEffect>
                                    <p:set>
                                      <p:cBhvr>
                                        <p:cTn id="54" dur="1" fill="hold">
                                          <p:stCondLst>
                                            <p:cond delay="499"/>
                                          </p:stCondLst>
                                        </p:cTn>
                                        <p:tgtEl>
                                          <p:spTgt spid="115735"/>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15734"/>
                                        </p:tgtEl>
                                      </p:cBhvr>
                                    </p:animEffect>
                                    <p:set>
                                      <p:cBhvr>
                                        <p:cTn id="58" dur="1" fill="hold">
                                          <p:stCondLst>
                                            <p:cond delay="499"/>
                                          </p:stCondLst>
                                        </p:cTn>
                                        <p:tgtEl>
                                          <p:spTgt spid="115734"/>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15733"/>
                                        </p:tgtEl>
                                      </p:cBhvr>
                                    </p:animEffect>
                                    <p:set>
                                      <p:cBhvr>
                                        <p:cTn id="62" dur="1" fill="hold">
                                          <p:stCondLst>
                                            <p:cond delay="499"/>
                                          </p:stCondLst>
                                        </p:cTn>
                                        <p:tgtEl>
                                          <p:spTgt spid="115733"/>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15731"/>
                                        </p:tgtEl>
                                      </p:cBhvr>
                                    </p:animEffect>
                                    <p:set>
                                      <p:cBhvr>
                                        <p:cTn id="66" dur="1" fill="hold">
                                          <p:stCondLst>
                                            <p:cond delay="499"/>
                                          </p:stCondLst>
                                        </p:cTn>
                                        <p:tgtEl>
                                          <p:spTgt spid="11573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15714"/>
                                        </p:tgtEl>
                                      </p:cBhvr>
                                    </p:animEffect>
                                    <p:set>
                                      <p:cBhvr>
                                        <p:cTn id="70" dur="1" fill="hold">
                                          <p:stCondLst>
                                            <p:cond delay="499"/>
                                          </p:stCondLst>
                                        </p:cTn>
                                        <p:tgtEl>
                                          <p:spTgt spid="115714"/>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5739"/>
                  </p:tgtEl>
                </p:cond>
              </p:nextCondLst>
            </p:seq>
          </p:childTnLst>
        </p:cTn>
      </p:par>
    </p:tnLst>
    <p:bldLst>
      <p:bldP spid="115714" grpId="0" animBg="1"/>
      <p:bldP spid="65540" grpId="0"/>
      <p:bldP spid="65541" grpId="0" animBg="1"/>
      <p:bldP spid="65541" grpId="1" animBg="1"/>
      <p:bldP spid="65549" grpId="0" animBg="1"/>
      <p:bldP spid="115731" grpId="0" animBg="1"/>
      <p:bldP spid="115733" grpId="0" animBg="1"/>
      <p:bldP spid="115734" grpId="0" animBg="1"/>
      <p:bldP spid="115735" grpId="0" animBg="1"/>
      <p:bldP spid="115736" grpId="0" animBg="1"/>
      <p:bldP spid="115737" grpId="0" animBg="1"/>
      <p:bldP spid="115738" grpId="0" animBg="1"/>
      <p:bldP spid="115740" grpId="0" animBg="1"/>
      <p:bldP spid="27" grpId="0" animBg="1"/>
      <p:bldP spid="28"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Oval 2">
            <a:extLst>
              <a:ext uri="{FF2B5EF4-FFF2-40B4-BE49-F238E27FC236}">
                <a16:creationId xmlns:a16="http://schemas.microsoft.com/office/drawing/2014/main" id="{9682E365-90DE-4536-A46B-FA65B9490F36}"/>
              </a:ext>
            </a:extLst>
          </p:cNvPr>
          <p:cNvSpPr>
            <a:spLocks noChangeArrowheads="1"/>
          </p:cNvSpPr>
          <p:nvPr/>
        </p:nvSpPr>
        <p:spPr bwMode="auto">
          <a:xfrm>
            <a:off x="45926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16741" name="Picture 15" descr="people008">
            <a:extLst>
              <a:ext uri="{FF2B5EF4-FFF2-40B4-BE49-F238E27FC236}">
                <a16:creationId xmlns:a16="http://schemas.microsoft.com/office/drawing/2014/main" id="{64E10165-3BAE-4A9A-BF79-903F1682DA15}"/>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21639CB5-9A0D-40FB-A466-21766BD90FF3}"/>
              </a:ext>
            </a:extLst>
          </p:cNvPr>
          <p:cNvSpPr txBox="1">
            <a:spLocks noChangeArrowheads="1"/>
          </p:cNvSpPr>
          <p:nvPr/>
        </p:nvSpPr>
        <p:spPr bwMode="auto">
          <a:xfrm>
            <a:off x="1752600" y="1323975"/>
            <a:ext cx="6934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i="1"/>
              <a:t>Trong phương thức tiến hành chiến tranh,</a:t>
            </a:r>
          </a:p>
          <a:p>
            <a:pPr algn="ctr" eaLnBrk="1" hangingPunct="1"/>
            <a:r>
              <a:rPr lang="en-US" altLang="en-US" sz="2400" i="1"/>
              <a:t>Đảng ta đã chỉ đạo:</a:t>
            </a:r>
            <a:endParaRPr lang="en-US" altLang="en-US" sz="2400" b="1" i="1"/>
          </a:p>
        </p:txBody>
      </p:sp>
      <p:sp>
        <p:nvSpPr>
          <p:cNvPr id="65541" name="AutoShape 5">
            <a:extLst>
              <a:ext uri="{FF2B5EF4-FFF2-40B4-BE49-F238E27FC236}">
                <a16:creationId xmlns:a16="http://schemas.microsoft.com/office/drawing/2014/main" id="{A1833DCD-8FED-4020-B312-EA0C72CD57AE}"/>
              </a:ext>
            </a:extLst>
          </p:cNvPr>
          <p:cNvSpPr>
            <a:spLocks noChangeArrowheads="1"/>
          </p:cNvSpPr>
          <p:nvPr/>
        </p:nvSpPr>
        <p:spPr bwMode="auto">
          <a:xfrm>
            <a:off x="228600" y="4191000"/>
            <a:ext cx="4191000" cy="1363663"/>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100" dirty="0">
                <a:latin typeface="Arial" charset="0"/>
              </a:rPr>
              <a:t>C. </a:t>
            </a:r>
            <a:r>
              <a:rPr lang="en-US" sz="2100" dirty="0" err="1">
                <a:latin typeface="Arial" charset="0"/>
              </a:rPr>
              <a:t>Tiến</a:t>
            </a:r>
            <a:r>
              <a:rPr lang="en-US" sz="2100" dirty="0">
                <a:latin typeface="Arial" charset="0"/>
              </a:rPr>
              <a:t> </a:t>
            </a:r>
            <a:r>
              <a:rPr lang="en-US" sz="2100" dirty="0" err="1">
                <a:latin typeface="Arial" charset="0"/>
              </a:rPr>
              <a:t>công</a:t>
            </a:r>
            <a:r>
              <a:rPr lang="en-US" sz="2100" dirty="0">
                <a:latin typeface="Arial" charset="0"/>
              </a:rPr>
              <a:t> </a:t>
            </a:r>
            <a:r>
              <a:rPr lang="en-US" sz="2100" dirty="0" err="1">
                <a:latin typeface="Arial" charset="0"/>
              </a:rPr>
              <a:t>địch</a:t>
            </a:r>
            <a:r>
              <a:rPr lang="en-US" sz="2100" dirty="0">
                <a:latin typeface="Arial" charset="0"/>
              </a:rPr>
              <a:t> </a:t>
            </a:r>
            <a:r>
              <a:rPr lang="en-US" sz="2100" dirty="0" err="1">
                <a:latin typeface="Arial" charset="0"/>
              </a:rPr>
              <a:t>bằng</a:t>
            </a:r>
            <a:endParaRPr lang="en-US" sz="2100" dirty="0">
              <a:latin typeface="Arial" charset="0"/>
            </a:endParaRPr>
          </a:p>
          <a:p>
            <a:pPr algn="ctr">
              <a:defRPr/>
            </a:pPr>
            <a:r>
              <a:rPr lang="en-US" sz="2100" dirty="0">
                <a:latin typeface="Arial" charset="0"/>
              </a:rPr>
              <a:t> </a:t>
            </a:r>
            <a:r>
              <a:rPr lang="en-US" sz="2100" dirty="0" err="1">
                <a:latin typeface="Arial" charset="0"/>
              </a:rPr>
              <a:t>hai</a:t>
            </a:r>
            <a:r>
              <a:rPr lang="en-US" sz="2100" dirty="0">
                <a:latin typeface="Arial" charset="0"/>
              </a:rPr>
              <a:t> </a:t>
            </a:r>
            <a:r>
              <a:rPr lang="en-US" sz="2100" dirty="0" err="1">
                <a:latin typeface="Arial" charset="0"/>
              </a:rPr>
              <a:t>lực</a:t>
            </a:r>
            <a:r>
              <a:rPr lang="en-US" sz="2100" dirty="0">
                <a:latin typeface="Arial" charset="0"/>
              </a:rPr>
              <a:t> </a:t>
            </a:r>
            <a:r>
              <a:rPr lang="en-US" sz="2100" dirty="0" err="1">
                <a:latin typeface="Arial" charset="0"/>
              </a:rPr>
              <a:t>lượng</a:t>
            </a:r>
            <a:r>
              <a:rPr lang="en-US" sz="2100" dirty="0">
                <a:latin typeface="Arial" charset="0"/>
              </a:rPr>
              <a:t>, </a:t>
            </a:r>
            <a:r>
              <a:rPr lang="en-US" sz="2100" dirty="0" err="1">
                <a:latin typeface="Arial" charset="0"/>
              </a:rPr>
              <a:t>bằng</a:t>
            </a:r>
            <a:r>
              <a:rPr lang="en-US" sz="2100" dirty="0">
                <a:latin typeface="Arial" charset="0"/>
              </a:rPr>
              <a:t> </a:t>
            </a:r>
            <a:r>
              <a:rPr lang="en-US" sz="2100" dirty="0" err="1">
                <a:latin typeface="Arial" charset="0"/>
              </a:rPr>
              <a:t>ba</a:t>
            </a:r>
            <a:endParaRPr lang="en-US" sz="2100" dirty="0">
              <a:latin typeface="Arial" charset="0"/>
            </a:endParaRPr>
          </a:p>
          <a:p>
            <a:pPr algn="ctr">
              <a:defRPr/>
            </a:pPr>
            <a:r>
              <a:rPr lang="en-US" sz="2100" dirty="0">
                <a:latin typeface="Arial" charset="0"/>
              </a:rPr>
              <a:t> </a:t>
            </a:r>
            <a:r>
              <a:rPr lang="en-US" sz="2100" dirty="0" err="1">
                <a:latin typeface="Arial" charset="0"/>
              </a:rPr>
              <a:t>mũi</a:t>
            </a:r>
            <a:r>
              <a:rPr lang="en-US" sz="2100" dirty="0">
                <a:latin typeface="Arial" charset="0"/>
              </a:rPr>
              <a:t> </a:t>
            </a:r>
            <a:r>
              <a:rPr lang="en-US" sz="2100" dirty="0" err="1">
                <a:latin typeface="Arial" charset="0"/>
              </a:rPr>
              <a:t>giáp</a:t>
            </a:r>
            <a:r>
              <a:rPr lang="en-US" sz="2100" dirty="0">
                <a:latin typeface="Arial" charset="0"/>
              </a:rPr>
              <a:t> </a:t>
            </a:r>
            <a:r>
              <a:rPr lang="en-US" sz="2100" dirty="0" err="1">
                <a:latin typeface="Arial" charset="0"/>
              </a:rPr>
              <a:t>công</a:t>
            </a:r>
            <a:r>
              <a:rPr lang="en-US" sz="2100" dirty="0">
                <a:latin typeface="Arial" charset="0"/>
              </a:rPr>
              <a:t>, </a:t>
            </a:r>
            <a:r>
              <a:rPr lang="en-US" sz="2100" dirty="0" err="1">
                <a:latin typeface="Arial" charset="0"/>
              </a:rPr>
              <a:t>trên</a:t>
            </a:r>
            <a:r>
              <a:rPr lang="en-US" sz="2100" dirty="0">
                <a:latin typeface="Arial" charset="0"/>
              </a:rPr>
              <a:t> </a:t>
            </a:r>
            <a:r>
              <a:rPr lang="en-US" sz="2100" dirty="0" err="1">
                <a:latin typeface="Arial" charset="0"/>
              </a:rPr>
              <a:t>cả</a:t>
            </a:r>
            <a:r>
              <a:rPr lang="en-US" sz="2100" dirty="0">
                <a:latin typeface="Arial" charset="0"/>
              </a:rPr>
              <a:t> </a:t>
            </a:r>
          </a:p>
          <a:p>
            <a:pPr algn="ctr">
              <a:defRPr/>
            </a:pPr>
            <a:r>
              <a:rPr lang="en-US" sz="2100" dirty="0" err="1">
                <a:latin typeface="Arial" charset="0"/>
              </a:rPr>
              <a:t>ba</a:t>
            </a:r>
            <a:r>
              <a:rPr lang="en-US" sz="2100" dirty="0">
                <a:latin typeface="Arial" charset="0"/>
              </a:rPr>
              <a:t> </a:t>
            </a:r>
            <a:r>
              <a:rPr lang="en-US" sz="2100" dirty="0" err="1">
                <a:latin typeface="Arial" charset="0"/>
              </a:rPr>
              <a:t>vùng</a:t>
            </a:r>
            <a:r>
              <a:rPr lang="en-US" sz="2100" dirty="0">
                <a:latin typeface="Arial" charset="0"/>
              </a:rPr>
              <a:t> </a:t>
            </a:r>
            <a:r>
              <a:rPr lang="en-US" sz="2100" dirty="0" err="1">
                <a:latin typeface="Arial" charset="0"/>
              </a:rPr>
              <a:t>chiến</a:t>
            </a:r>
            <a:r>
              <a:rPr lang="en-US" sz="2100" dirty="0">
                <a:latin typeface="Arial" charset="0"/>
              </a:rPr>
              <a:t> </a:t>
            </a:r>
            <a:r>
              <a:rPr lang="en-US" sz="2100" dirty="0" err="1">
                <a:latin typeface="Arial" charset="0"/>
              </a:rPr>
              <a:t>lược</a:t>
            </a:r>
            <a:r>
              <a:rPr lang="en-US" sz="2100" dirty="0">
                <a:latin typeface="Arial" charset="0"/>
              </a:rPr>
              <a:t> 	</a:t>
            </a:r>
          </a:p>
        </p:txBody>
      </p:sp>
      <p:sp>
        <p:nvSpPr>
          <p:cNvPr id="65549" name="AutoShape 13">
            <a:extLst>
              <a:ext uri="{FF2B5EF4-FFF2-40B4-BE49-F238E27FC236}">
                <a16:creationId xmlns:a16="http://schemas.microsoft.com/office/drawing/2014/main" id="{901D5F31-CD29-4EAA-BBFF-5AF34075739D}"/>
              </a:ext>
            </a:extLst>
          </p:cNvPr>
          <p:cNvSpPr>
            <a:spLocks noChangeArrowheads="1"/>
          </p:cNvSpPr>
          <p:nvPr/>
        </p:nvSpPr>
        <p:spPr bwMode="auto">
          <a:xfrm>
            <a:off x="228600" y="2414588"/>
            <a:ext cx="4191000" cy="131921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100" dirty="0">
                <a:latin typeface="Arial" charset="0"/>
              </a:rPr>
              <a:t> A. </a:t>
            </a:r>
            <a:r>
              <a:rPr lang="en-US" sz="2100" dirty="0" err="1">
                <a:latin typeface="Arial" charset="0"/>
              </a:rPr>
              <a:t>Tiến</a:t>
            </a:r>
            <a:r>
              <a:rPr lang="en-US" sz="2100" dirty="0">
                <a:latin typeface="Arial" charset="0"/>
              </a:rPr>
              <a:t> </a:t>
            </a:r>
            <a:r>
              <a:rPr lang="en-US" sz="2100" dirty="0" err="1">
                <a:latin typeface="Arial" charset="0"/>
              </a:rPr>
              <a:t>công</a:t>
            </a:r>
            <a:r>
              <a:rPr lang="en-US" sz="2100" dirty="0">
                <a:latin typeface="Arial" charset="0"/>
              </a:rPr>
              <a:t> </a:t>
            </a:r>
            <a:r>
              <a:rPr lang="en-US" sz="2100" dirty="0" err="1">
                <a:latin typeface="Arial" charset="0"/>
              </a:rPr>
              <a:t>địch</a:t>
            </a:r>
            <a:r>
              <a:rPr lang="en-US" sz="2100" dirty="0">
                <a:latin typeface="Arial" charset="0"/>
              </a:rPr>
              <a:t> </a:t>
            </a:r>
            <a:r>
              <a:rPr lang="en-US" sz="2100" dirty="0" err="1">
                <a:latin typeface="Arial" charset="0"/>
              </a:rPr>
              <a:t>bằng</a:t>
            </a:r>
            <a:endParaRPr lang="en-US" sz="2100" dirty="0">
              <a:latin typeface="Arial" charset="0"/>
            </a:endParaRPr>
          </a:p>
          <a:p>
            <a:pPr algn="ctr" eaLnBrk="1" hangingPunct="1">
              <a:defRPr/>
            </a:pPr>
            <a:r>
              <a:rPr lang="en-US" sz="2100" dirty="0">
                <a:latin typeface="Arial" charset="0"/>
              </a:rPr>
              <a:t> </a:t>
            </a:r>
            <a:r>
              <a:rPr lang="en-US" sz="2100" dirty="0" err="1">
                <a:latin typeface="Arial" charset="0"/>
              </a:rPr>
              <a:t>hai</a:t>
            </a:r>
            <a:r>
              <a:rPr lang="en-US" sz="2100" dirty="0">
                <a:latin typeface="Arial" charset="0"/>
              </a:rPr>
              <a:t> </a:t>
            </a:r>
            <a:r>
              <a:rPr lang="en-US" sz="2100" dirty="0" err="1">
                <a:latin typeface="Arial" charset="0"/>
              </a:rPr>
              <a:t>lực</a:t>
            </a:r>
            <a:r>
              <a:rPr lang="en-US" sz="2100" dirty="0">
                <a:latin typeface="Arial" charset="0"/>
              </a:rPr>
              <a:t> </a:t>
            </a:r>
            <a:r>
              <a:rPr lang="en-US" sz="2100" dirty="0" err="1">
                <a:latin typeface="Arial" charset="0"/>
              </a:rPr>
              <a:t>lượng</a:t>
            </a:r>
            <a:r>
              <a:rPr lang="en-US" sz="2100" dirty="0">
                <a:latin typeface="Arial" charset="0"/>
              </a:rPr>
              <a:t>, </a:t>
            </a:r>
            <a:r>
              <a:rPr lang="en-US" sz="2100" dirty="0" err="1">
                <a:latin typeface="Arial" charset="0"/>
              </a:rPr>
              <a:t>bằng</a:t>
            </a:r>
            <a:r>
              <a:rPr lang="en-US" sz="2100" dirty="0">
                <a:latin typeface="Arial" charset="0"/>
              </a:rPr>
              <a:t> </a:t>
            </a:r>
            <a:r>
              <a:rPr lang="en-US" sz="2100" dirty="0" err="1">
                <a:latin typeface="Arial" charset="0"/>
              </a:rPr>
              <a:t>bốn</a:t>
            </a:r>
            <a:r>
              <a:rPr lang="en-US" sz="2100" dirty="0">
                <a:latin typeface="Arial" charset="0"/>
              </a:rPr>
              <a:t> </a:t>
            </a:r>
          </a:p>
          <a:p>
            <a:pPr algn="ctr" eaLnBrk="1" hangingPunct="1">
              <a:defRPr/>
            </a:pPr>
            <a:r>
              <a:rPr lang="en-US" sz="2100" dirty="0" err="1">
                <a:latin typeface="Arial" charset="0"/>
              </a:rPr>
              <a:t>mũi</a:t>
            </a:r>
            <a:r>
              <a:rPr lang="en-US" sz="2100" dirty="0">
                <a:latin typeface="Arial" charset="0"/>
              </a:rPr>
              <a:t> </a:t>
            </a:r>
            <a:r>
              <a:rPr lang="en-US" sz="2100" dirty="0" err="1">
                <a:latin typeface="Arial" charset="0"/>
              </a:rPr>
              <a:t>giáp</a:t>
            </a:r>
            <a:r>
              <a:rPr lang="en-US" sz="2100" dirty="0">
                <a:latin typeface="Arial" charset="0"/>
              </a:rPr>
              <a:t> </a:t>
            </a:r>
            <a:r>
              <a:rPr lang="en-US" sz="2100" dirty="0" err="1">
                <a:latin typeface="Arial" charset="0"/>
              </a:rPr>
              <a:t>công</a:t>
            </a:r>
            <a:r>
              <a:rPr lang="en-US" sz="2100" dirty="0">
                <a:latin typeface="Arial" charset="0"/>
              </a:rPr>
              <a:t>, </a:t>
            </a:r>
            <a:r>
              <a:rPr lang="en-US" sz="2100" dirty="0" err="1">
                <a:latin typeface="Arial" charset="0"/>
              </a:rPr>
              <a:t>trên</a:t>
            </a:r>
            <a:r>
              <a:rPr lang="en-US" sz="2100" dirty="0">
                <a:latin typeface="Arial" charset="0"/>
              </a:rPr>
              <a:t> </a:t>
            </a:r>
            <a:r>
              <a:rPr lang="en-US" sz="2100" dirty="0" err="1">
                <a:latin typeface="Arial" charset="0"/>
              </a:rPr>
              <a:t>năm</a:t>
            </a:r>
            <a:r>
              <a:rPr lang="en-US" sz="2100" dirty="0">
                <a:latin typeface="Arial" charset="0"/>
              </a:rPr>
              <a:t> </a:t>
            </a:r>
          </a:p>
          <a:p>
            <a:pPr algn="ctr" eaLnBrk="1" hangingPunct="1">
              <a:defRPr/>
            </a:pPr>
            <a:r>
              <a:rPr lang="en-US" sz="2100" dirty="0" err="1">
                <a:latin typeface="Arial" charset="0"/>
              </a:rPr>
              <a:t>vùng</a:t>
            </a:r>
            <a:r>
              <a:rPr lang="en-US" sz="2100" dirty="0">
                <a:latin typeface="Arial" charset="0"/>
              </a:rPr>
              <a:t> </a:t>
            </a:r>
            <a:r>
              <a:rPr lang="en-US" sz="2100" dirty="0" err="1">
                <a:latin typeface="Arial" charset="0"/>
              </a:rPr>
              <a:t>chiến</a:t>
            </a:r>
            <a:r>
              <a:rPr lang="en-US" sz="2100" dirty="0">
                <a:latin typeface="Arial" charset="0"/>
              </a:rPr>
              <a:t> </a:t>
            </a:r>
            <a:r>
              <a:rPr lang="en-US" sz="2100" dirty="0" err="1">
                <a:latin typeface="Arial" charset="0"/>
              </a:rPr>
              <a:t>lược</a:t>
            </a:r>
            <a:endParaRPr lang="en-US" sz="2100" b="1" dirty="0">
              <a:latin typeface="Times New Roman" pitchFamily="18" charset="0"/>
              <a:cs typeface="Times New Roman" pitchFamily="18" charset="0"/>
            </a:endParaRPr>
          </a:p>
        </p:txBody>
      </p:sp>
      <p:sp>
        <p:nvSpPr>
          <p:cNvPr id="116755" name="Oval 19">
            <a:extLst>
              <a:ext uri="{FF2B5EF4-FFF2-40B4-BE49-F238E27FC236}">
                <a16:creationId xmlns:a16="http://schemas.microsoft.com/office/drawing/2014/main" id="{80325C65-CF89-4149-BDAC-0E9E2AE641EC}"/>
              </a:ext>
            </a:extLst>
          </p:cNvPr>
          <p:cNvSpPr>
            <a:spLocks noChangeArrowheads="1"/>
          </p:cNvSpPr>
          <p:nvPr/>
        </p:nvSpPr>
        <p:spPr bwMode="auto">
          <a:xfrm>
            <a:off x="45926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19816" name="Picture 20" descr="ani32">
            <a:hlinkClick r:id="rId7" action="ppaction://hlinksldjump"/>
            <a:extLst>
              <a:ext uri="{FF2B5EF4-FFF2-40B4-BE49-F238E27FC236}">
                <a16:creationId xmlns:a16="http://schemas.microsoft.com/office/drawing/2014/main" id="{2A1966C5-7C27-4733-B106-F6F3436292EC}"/>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7950200" y="60071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57" name="Oval 21">
            <a:extLst>
              <a:ext uri="{FF2B5EF4-FFF2-40B4-BE49-F238E27FC236}">
                <a16:creationId xmlns:a16="http://schemas.microsoft.com/office/drawing/2014/main" id="{AA69559C-6BDA-453F-9B7D-5234BE7BCA4F}"/>
              </a:ext>
            </a:extLst>
          </p:cNvPr>
          <p:cNvSpPr>
            <a:spLocks noChangeArrowheads="1"/>
          </p:cNvSpPr>
          <p:nvPr/>
        </p:nvSpPr>
        <p:spPr bwMode="auto">
          <a:xfrm>
            <a:off x="4592638" y="60134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16758" name="Oval 22">
            <a:extLst>
              <a:ext uri="{FF2B5EF4-FFF2-40B4-BE49-F238E27FC236}">
                <a16:creationId xmlns:a16="http://schemas.microsoft.com/office/drawing/2014/main" id="{060F5CA2-D783-4855-BBCE-FE5C1FA1DBE2}"/>
              </a:ext>
            </a:extLst>
          </p:cNvPr>
          <p:cNvSpPr>
            <a:spLocks noChangeArrowheads="1"/>
          </p:cNvSpPr>
          <p:nvPr/>
        </p:nvSpPr>
        <p:spPr bwMode="auto">
          <a:xfrm>
            <a:off x="4592638" y="60134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16759" name="Oval 23">
            <a:extLst>
              <a:ext uri="{FF2B5EF4-FFF2-40B4-BE49-F238E27FC236}">
                <a16:creationId xmlns:a16="http://schemas.microsoft.com/office/drawing/2014/main" id="{30CD0341-5FD2-4ED0-9CAE-B99506BD0C97}"/>
              </a:ext>
            </a:extLst>
          </p:cNvPr>
          <p:cNvSpPr>
            <a:spLocks noChangeArrowheads="1"/>
          </p:cNvSpPr>
          <p:nvPr/>
        </p:nvSpPr>
        <p:spPr bwMode="auto">
          <a:xfrm>
            <a:off x="45926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16760" name="Oval 24">
            <a:extLst>
              <a:ext uri="{FF2B5EF4-FFF2-40B4-BE49-F238E27FC236}">
                <a16:creationId xmlns:a16="http://schemas.microsoft.com/office/drawing/2014/main" id="{879F5025-6BBC-4A74-A40A-CE5EFF7882F8}"/>
              </a:ext>
            </a:extLst>
          </p:cNvPr>
          <p:cNvSpPr>
            <a:spLocks noChangeArrowheads="1"/>
          </p:cNvSpPr>
          <p:nvPr/>
        </p:nvSpPr>
        <p:spPr bwMode="auto">
          <a:xfrm>
            <a:off x="4603750" y="60134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16761" name="Oval 25">
            <a:extLst>
              <a:ext uri="{FF2B5EF4-FFF2-40B4-BE49-F238E27FC236}">
                <a16:creationId xmlns:a16="http://schemas.microsoft.com/office/drawing/2014/main" id="{919D844A-A374-4EFD-9325-341F030F53B8}"/>
              </a:ext>
            </a:extLst>
          </p:cNvPr>
          <p:cNvSpPr>
            <a:spLocks noChangeArrowheads="1"/>
          </p:cNvSpPr>
          <p:nvPr/>
        </p:nvSpPr>
        <p:spPr bwMode="auto">
          <a:xfrm>
            <a:off x="4603750" y="60261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16762" name="Oval 26">
            <a:extLst>
              <a:ext uri="{FF2B5EF4-FFF2-40B4-BE49-F238E27FC236}">
                <a16:creationId xmlns:a16="http://schemas.microsoft.com/office/drawing/2014/main" id="{4741872F-6046-4179-8737-C0D30AD48C11}"/>
              </a:ext>
            </a:extLst>
          </p:cNvPr>
          <p:cNvSpPr>
            <a:spLocks noChangeArrowheads="1"/>
          </p:cNvSpPr>
          <p:nvPr/>
        </p:nvSpPr>
        <p:spPr bwMode="auto">
          <a:xfrm>
            <a:off x="4592638" y="60261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16763" name="Text Box 27">
            <a:extLst>
              <a:ext uri="{FF2B5EF4-FFF2-40B4-BE49-F238E27FC236}">
                <a16:creationId xmlns:a16="http://schemas.microsoft.com/office/drawing/2014/main" id="{955E7E64-9270-4F4A-82A4-B17A9DAC945A}"/>
              </a:ext>
            </a:extLst>
          </p:cNvPr>
          <p:cNvSpPr txBox="1">
            <a:spLocks noChangeArrowheads="1"/>
          </p:cNvSpPr>
          <p:nvPr/>
        </p:nvSpPr>
        <p:spPr bwMode="auto">
          <a:xfrm>
            <a:off x="32766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16764" name="Text Box 28">
            <a:extLst>
              <a:ext uri="{FF2B5EF4-FFF2-40B4-BE49-F238E27FC236}">
                <a16:creationId xmlns:a16="http://schemas.microsoft.com/office/drawing/2014/main" id="{2F9BA9FB-219B-47EA-9453-1A1E36C43FD8}"/>
              </a:ext>
            </a:extLst>
          </p:cNvPr>
          <p:cNvSpPr txBox="1">
            <a:spLocks noChangeArrowheads="1"/>
          </p:cNvSpPr>
          <p:nvPr/>
        </p:nvSpPr>
        <p:spPr bwMode="auto">
          <a:xfrm>
            <a:off x="4343400" y="59261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6" name="AutoShape 13">
            <a:extLst>
              <a:ext uri="{FF2B5EF4-FFF2-40B4-BE49-F238E27FC236}">
                <a16:creationId xmlns:a16="http://schemas.microsoft.com/office/drawing/2014/main" id="{9AB55193-DC56-4861-806D-F15CB9EA1A64}"/>
              </a:ext>
            </a:extLst>
          </p:cNvPr>
          <p:cNvSpPr>
            <a:spLocks noChangeArrowheads="1"/>
          </p:cNvSpPr>
          <p:nvPr/>
        </p:nvSpPr>
        <p:spPr bwMode="auto">
          <a:xfrm>
            <a:off x="4724400" y="4198938"/>
            <a:ext cx="4191000" cy="1363662"/>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100" dirty="0">
                <a:latin typeface="Arial" charset="0"/>
              </a:rPr>
              <a:t> D. </a:t>
            </a:r>
            <a:r>
              <a:rPr lang="en-US" sz="2100" dirty="0" err="1">
                <a:latin typeface="Arial" charset="0"/>
              </a:rPr>
              <a:t>Tiến</a:t>
            </a:r>
            <a:r>
              <a:rPr lang="en-US" sz="2100" dirty="0">
                <a:latin typeface="Arial" charset="0"/>
              </a:rPr>
              <a:t> </a:t>
            </a:r>
            <a:r>
              <a:rPr lang="en-US" sz="2100" dirty="0" err="1">
                <a:latin typeface="Arial" charset="0"/>
              </a:rPr>
              <a:t>công</a:t>
            </a:r>
            <a:r>
              <a:rPr lang="en-US" sz="2100" dirty="0">
                <a:latin typeface="Arial" charset="0"/>
              </a:rPr>
              <a:t> </a:t>
            </a:r>
            <a:r>
              <a:rPr lang="en-US" sz="2100" dirty="0" err="1">
                <a:latin typeface="Arial" charset="0"/>
              </a:rPr>
              <a:t>địch</a:t>
            </a:r>
            <a:r>
              <a:rPr lang="en-US" sz="2100" dirty="0">
                <a:latin typeface="Arial" charset="0"/>
              </a:rPr>
              <a:t> </a:t>
            </a:r>
            <a:r>
              <a:rPr lang="en-US" sz="2100" dirty="0" err="1">
                <a:latin typeface="Arial" charset="0"/>
              </a:rPr>
              <a:t>bắng</a:t>
            </a:r>
            <a:endParaRPr lang="en-US" sz="2100" dirty="0">
              <a:latin typeface="Arial" charset="0"/>
            </a:endParaRPr>
          </a:p>
          <a:p>
            <a:pPr algn="ctr" eaLnBrk="1" hangingPunct="1">
              <a:defRPr/>
            </a:pPr>
            <a:r>
              <a:rPr lang="en-US" sz="2100" dirty="0">
                <a:latin typeface="Arial" charset="0"/>
              </a:rPr>
              <a:t> </a:t>
            </a:r>
            <a:r>
              <a:rPr lang="en-US" sz="2100" dirty="0" err="1">
                <a:latin typeface="Arial" charset="0"/>
              </a:rPr>
              <a:t>ba</a:t>
            </a:r>
            <a:r>
              <a:rPr lang="en-US" sz="2100" dirty="0">
                <a:latin typeface="Arial" charset="0"/>
              </a:rPr>
              <a:t> </a:t>
            </a:r>
            <a:r>
              <a:rPr lang="en-US" sz="2100" dirty="0" err="1">
                <a:latin typeface="Arial" charset="0"/>
              </a:rPr>
              <a:t>lực</a:t>
            </a:r>
            <a:r>
              <a:rPr lang="en-US" sz="2100" dirty="0">
                <a:latin typeface="Arial" charset="0"/>
              </a:rPr>
              <a:t> </a:t>
            </a:r>
            <a:r>
              <a:rPr lang="en-US" sz="2100" dirty="0" err="1">
                <a:latin typeface="Arial" charset="0"/>
              </a:rPr>
              <a:t>lượng</a:t>
            </a:r>
            <a:r>
              <a:rPr lang="en-US" sz="2100" dirty="0">
                <a:latin typeface="Arial" charset="0"/>
              </a:rPr>
              <a:t>, </a:t>
            </a:r>
            <a:r>
              <a:rPr lang="en-US" sz="2100" dirty="0" err="1">
                <a:latin typeface="Arial" charset="0"/>
              </a:rPr>
              <a:t>bằng</a:t>
            </a:r>
            <a:r>
              <a:rPr lang="en-US" sz="2100" dirty="0">
                <a:latin typeface="Arial" charset="0"/>
              </a:rPr>
              <a:t> </a:t>
            </a:r>
            <a:r>
              <a:rPr lang="en-US" sz="2100" dirty="0" err="1">
                <a:latin typeface="Arial" charset="0"/>
              </a:rPr>
              <a:t>ba</a:t>
            </a:r>
            <a:endParaRPr lang="en-US" sz="2100" dirty="0">
              <a:latin typeface="Arial" charset="0"/>
            </a:endParaRPr>
          </a:p>
          <a:p>
            <a:pPr algn="ctr" eaLnBrk="1" hangingPunct="1">
              <a:defRPr/>
            </a:pPr>
            <a:r>
              <a:rPr lang="en-US" sz="2100" dirty="0">
                <a:latin typeface="Arial" charset="0"/>
              </a:rPr>
              <a:t> </a:t>
            </a:r>
            <a:r>
              <a:rPr lang="en-US" sz="2100" dirty="0" err="1">
                <a:latin typeface="Arial" charset="0"/>
              </a:rPr>
              <a:t>mũi</a:t>
            </a:r>
            <a:r>
              <a:rPr lang="en-US" sz="2100" dirty="0">
                <a:latin typeface="Arial" charset="0"/>
              </a:rPr>
              <a:t> </a:t>
            </a:r>
            <a:r>
              <a:rPr lang="en-US" sz="2100" dirty="0" err="1">
                <a:latin typeface="Arial" charset="0"/>
              </a:rPr>
              <a:t>giáp</a:t>
            </a:r>
            <a:r>
              <a:rPr lang="en-US" sz="2100" dirty="0">
                <a:latin typeface="Arial" charset="0"/>
              </a:rPr>
              <a:t> </a:t>
            </a:r>
            <a:r>
              <a:rPr lang="en-US" sz="2100" dirty="0" err="1">
                <a:latin typeface="Arial" charset="0"/>
              </a:rPr>
              <a:t>công</a:t>
            </a:r>
            <a:r>
              <a:rPr lang="en-US" sz="2100" dirty="0">
                <a:latin typeface="Arial" charset="0"/>
              </a:rPr>
              <a:t>, </a:t>
            </a:r>
            <a:r>
              <a:rPr lang="en-US" sz="2100" dirty="0" err="1">
                <a:latin typeface="Arial" charset="0"/>
              </a:rPr>
              <a:t>trên</a:t>
            </a:r>
            <a:r>
              <a:rPr lang="en-US" sz="2100" dirty="0">
                <a:latin typeface="Arial" charset="0"/>
              </a:rPr>
              <a:t> </a:t>
            </a:r>
            <a:r>
              <a:rPr lang="en-US" sz="2100" dirty="0" err="1">
                <a:latin typeface="Arial" charset="0"/>
              </a:rPr>
              <a:t>cả</a:t>
            </a:r>
            <a:r>
              <a:rPr lang="en-US" sz="2100" dirty="0">
                <a:latin typeface="Arial" charset="0"/>
              </a:rPr>
              <a:t> </a:t>
            </a:r>
          </a:p>
          <a:p>
            <a:pPr algn="ctr" eaLnBrk="1" hangingPunct="1">
              <a:defRPr/>
            </a:pPr>
            <a:r>
              <a:rPr lang="en-US" sz="2100" dirty="0" err="1">
                <a:latin typeface="Arial" charset="0"/>
              </a:rPr>
              <a:t>bốn</a:t>
            </a:r>
            <a:r>
              <a:rPr lang="en-US" sz="2100" dirty="0">
                <a:latin typeface="Arial" charset="0"/>
              </a:rPr>
              <a:t> </a:t>
            </a:r>
            <a:r>
              <a:rPr lang="en-US" sz="2100" dirty="0" err="1">
                <a:latin typeface="Arial" charset="0"/>
              </a:rPr>
              <a:t>vùng</a:t>
            </a:r>
            <a:r>
              <a:rPr lang="en-US" sz="2100" dirty="0">
                <a:latin typeface="Arial" charset="0"/>
              </a:rPr>
              <a:t> </a:t>
            </a:r>
            <a:r>
              <a:rPr lang="en-US" sz="2100" dirty="0" err="1">
                <a:latin typeface="Arial" charset="0"/>
              </a:rPr>
              <a:t>chiến</a:t>
            </a:r>
            <a:r>
              <a:rPr lang="en-US" sz="2100" dirty="0">
                <a:latin typeface="Arial" charset="0"/>
              </a:rPr>
              <a:t> </a:t>
            </a:r>
            <a:r>
              <a:rPr lang="en-US" sz="2100" dirty="0" err="1">
                <a:latin typeface="Arial" charset="0"/>
              </a:rPr>
              <a:t>lược</a:t>
            </a:r>
            <a:endParaRPr lang="en-US" sz="2100" b="1" dirty="0">
              <a:latin typeface="Times New Roman" pitchFamily="18" charset="0"/>
              <a:cs typeface="Times New Roman" pitchFamily="18" charset="0"/>
            </a:endParaRPr>
          </a:p>
        </p:txBody>
      </p:sp>
      <p:sp>
        <p:nvSpPr>
          <p:cNvPr id="27" name="AutoShape 13">
            <a:extLst>
              <a:ext uri="{FF2B5EF4-FFF2-40B4-BE49-F238E27FC236}">
                <a16:creationId xmlns:a16="http://schemas.microsoft.com/office/drawing/2014/main" id="{1AC0FB20-B665-4C3F-8D3F-D989EA7C2A9A}"/>
              </a:ext>
            </a:extLst>
          </p:cNvPr>
          <p:cNvSpPr>
            <a:spLocks noChangeArrowheads="1"/>
          </p:cNvSpPr>
          <p:nvPr/>
        </p:nvSpPr>
        <p:spPr bwMode="auto">
          <a:xfrm>
            <a:off x="4724400" y="2362200"/>
            <a:ext cx="4191000" cy="1363663"/>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100" dirty="0">
                <a:latin typeface="Arial" charset="0"/>
              </a:rPr>
              <a:t> B. </a:t>
            </a:r>
            <a:r>
              <a:rPr lang="en-US" sz="2100" dirty="0" err="1">
                <a:latin typeface="Arial" charset="0"/>
              </a:rPr>
              <a:t>Tiến</a:t>
            </a:r>
            <a:r>
              <a:rPr lang="en-US" sz="2100" dirty="0">
                <a:latin typeface="Arial" charset="0"/>
              </a:rPr>
              <a:t> </a:t>
            </a:r>
            <a:r>
              <a:rPr lang="en-US" sz="2100" dirty="0" err="1">
                <a:latin typeface="Arial" charset="0"/>
              </a:rPr>
              <a:t>công</a:t>
            </a:r>
            <a:r>
              <a:rPr lang="en-US" sz="2100" dirty="0">
                <a:latin typeface="Arial" charset="0"/>
              </a:rPr>
              <a:t> </a:t>
            </a:r>
            <a:r>
              <a:rPr lang="en-US" sz="2100" dirty="0" err="1">
                <a:latin typeface="Arial" charset="0"/>
              </a:rPr>
              <a:t>địch</a:t>
            </a:r>
            <a:r>
              <a:rPr lang="en-US" sz="2100" dirty="0">
                <a:latin typeface="Arial" charset="0"/>
              </a:rPr>
              <a:t> </a:t>
            </a:r>
            <a:r>
              <a:rPr lang="en-US" sz="2100" dirty="0" err="1">
                <a:latin typeface="Arial" charset="0"/>
              </a:rPr>
              <a:t>bằng</a:t>
            </a:r>
            <a:endParaRPr lang="en-US" sz="2100" dirty="0">
              <a:latin typeface="Arial" charset="0"/>
            </a:endParaRPr>
          </a:p>
          <a:p>
            <a:pPr algn="ctr">
              <a:defRPr/>
            </a:pPr>
            <a:r>
              <a:rPr lang="en-US" sz="2100" dirty="0">
                <a:latin typeface="Arial" charset="0"/>
              </a:rPr>
              <a:t> </a:t>
            </a:r>
            <a:r>
              <a:rPr lang="en-US" sz="2100" dirty="0" err="1">
                <a:latin typeface="Arial" charset="0"/>
              </a:rPr>
              <a:t>ba</a:t>
            </a:r>
            <a:r>
              <a:rPr lang="en-US" sz="2100" dirty="0">
                <a:latin typeface="Arial" charset="0"/>
              </a:rPr>
              <a:t> </a:t>
            </a:r>
            <a:r>
              <a:rPr lang="en-US" sz="2100" dirty="0" err="1">
                <a:latin typeface="Arial" charset="0"/>
              </a:rPr>
              <a:t>lực</a:t>
            </a:r>
            <a:r>
              <a:rPr lang="en-US" sz="2100" dirty="0">
                <a:latin typeface="Arial" charset="0"/>
              </a:rPr>
              <a:t> </a:t>
            </a:r>
            <a:r>
              <a:rPr lang="en-US" sz="2100" dirty="0" err="1">
                <a:latin typeface="Arial" charset="0"/>
              </a:rPr>
              <a:t>lượng</a:t>
            </a:r>
            <a:r>
              <a:rPr lang="en-US" sz="2100" dirty="0">
                <a:latin typeface="Arial" charset="0"/>
              </a:rPr>
              <a:t>, </a:t>
            </a:r>
            <a:r>
              <a:rPr lang="en-US" sz="2100" dirty="0" err="1">
                <a:latin typeface="Arial" charset="0"/>
              </a:rPr>
              <a:t>bằng</a:t>
            </a:r>
            <a:r>
              <a:rPr lang="en-US" sz="2100" dirty="0">
                <a:latin typeface="Arial" charset="0"/>
              </a:rPr>
              <a:t> </a:t>
            </a:r>
            <a:r>
              <a:rPr lang="en-US" sz="2100" dirty="0" err="1">
                <a:latin typeface="Arial" charset="0"/>
              </a:rPr>
              <a:t>hai</a:t>
            </a:r>
            <a:endParaRPr lang="en-US" sz="2100" dirty="0">
              <a:latin typeface="Arial" charset="0"/>
            </a:endParaRPr>
          </a:p>
          <a:p>
            <a:pPr algn="ctr">
              <a:defRPr/>
            </a:pPr>
            <a:r>
              <a:rPr lang="en-US" sz="2100" dirty="0">
                <a:latin typeface="Arial" charset="0"/>
              </a:rPr>
              <a:t> </a:t>
            </a:r>
            <a:r>
              <a:rPr lang="en-US" sz="2100" dirty="0" err="1">
                <a:latin typeface="Arial" charset="0"/>
              </a:rPr>
              <a:t>mũi</a:t>
            </a:r>
            <a:r>
              <a:rPr lang="en-US" sz="2100" dirty="0">
                <a:latin typeface="Arial" charset="0"/>
              </a:rPr>
              <a:t> </a:t>
            </a:r>
            <a:r>
              <a:rPr lang="en-US" sz="2100" dirty="0" err="1">
                <a:latin typeface="Arial" charset="0"/>
              </a:rPr>
              <a:t>giáp</a:t>
            </a:r>
            <a:r>
              <a:rPr lang="en-US" sz="2100" dirty="0">
                <a:latin typeface="Arial" charset="0"/>
              </a:rPr>
              <a:t> </a:t>
            </a:r>
            <a:r>
              <a:rPr lang="en-US" sz="2100" dirty="0" err="1">
                <a:latin typeface="Arial" charset="0"/>
              </a:rPr>
              <a:t>công</a:t>
            </a:r>
            <a:r>
              <a:rPr lang="en-US" sz="2100" dirty="0">
                <a:latin typeface="Arial" charset="0"/>
              </a:rPr>
              <a:t>, </a:t>
            </a:r>
            <a:r>
              <a:rPr lang="en-US" sz="2100" dirty="0" err="1">
                <a:latin typeface="Arial" charset="0"/>
              </a:rPr>
              <a:t>trên</a:t>
            </a:r>
            <a:r>
              <a:rPr lang="en-US" sz="2100" dirty="0">
                <a:latin typeface="Arial" charset="0"/>
              </a:rPr>
              <a:t> </a:t>
            </a:r>
            <a:r>
              <a:rPr lang="en-US" sz="2100" dirty="0" err="1">
                <a:latin typeface="Arial" charset="0"/>
              </a:rPr>
              <a:t>cả</a:t>
            </a:r>
            <a:r>
              <a:rPr lang="en-US" sz="2100" dirty="0">
                <a:latin typeface="Arial" charset="0"/>
              </a:rPr>
              <a:t> </a:t>
            </a:r>
          </a:p>
          <a:p>
            <a:pPr algn="ctr">
              <a:defRPr/>
            </a:pPr>
            <a:r>
              <a:rPr lang="en-US" sz="2100" dirty="0" err="1">
                <a:latin typeface="Arial" charset="0"/>
              </a:rPr>
              <a:t>các</a:t>
            </a:r>
            <a:r>
              <a:rPr lang="en-US" sz="2100" dirty="0">
                <a:latin typeface="Arial" charset="0"/>
              </a:rPr>
              <a:t> </a:t>
            </a:r>
            <a:r>
              <a:rPr lang="en-US" sz="2100" dirty="0" err="1">
                <a:latin typeface="Arial" charset="0"/>
              </a:rPr>
              <a:t>vùng</a:t>
            </a:r>
            <a:r>
              <a:rPr lang="en-US" sz="2100" dirty="0">
                <a:latin typeface="Arial" charset="0"/>
              </a:rPr>
              <a:t> </a:t>
            </a:r>
            <a:r>
              <a:rPr lang="en-US" sz="2100" dirty="0" err="1">
                <a:latin typeface="Arial" charset="0"/>
              </a:rPr>
              <a:t>chiến</a:t>
            </a:r>
            <a:r>
              <a:rPr lang="en-US" sz="2100" dirty="0">
                <a:latin typeface="Arial" charset="0"/>
              </a:rPr>
              <a:t> </a:t>
            </a:r>
            <a:r>
              <a:rPr lang="en-US" sz="2100" dirty="0" err="1">
                <a:latin typeface="Arial" charset="0"/>
              </a:rPr>
              <a:t>lược</a:t>
            </a:r>
            <a:endParaRPr lang="vi-VN" sz="2100" b="1" dirty="0">
              <a:latin typeface="Arial" charset="0"/>
            </a:endParaRPr>
          </a:p>
        </p:txBody>
      </p:sp>
      <p:sp>
        <p:nvSpPr>
          <p:cNvPr id="119827" name="Text Box 16">
            <a:extLst>
              <a:ext uri="{FF2B5EF4-FFF2-40B4-BE49-F238E27FC236}">
                <a16:creationId xmlns:a16="http://schemas.microsoft.com/office/drawing/2014/main" id="{258E927D-EE3A-4E37-9DE3-474633D23D91}"/>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58</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0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00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00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500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674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6741"/>
                  </p:tgtEl>
                </p:cond>
              </p:nextCondLst>
            </p:seq>
            <p:seq concurrent="1" nextAc="seek">
              <p:cTn id="34" restart="whenNotActive" fill="hold" evtFilter="cancelBubble" nodeType="interactiveSeq">
                <p:stCondLst>
                  <p:cond evt="onClick" delay="0">
                    <p:tgtEl>
                      <p:spTgt spid="116763"/>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16764"/>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16762"/>
                                        </p:tgtEl>
                                      </p:cBhvr>
                                    </p:animEffect>
                                    <p:set>
                                      <p:cBhvr>
                                        <p:cTn id="42" dur="1" fill="hold">
                                          <p:stCondLst>
                                            <p:cond delay="499"/>
                                          </p:stCondLst>
                                        </p:cTn>
                                        <p:tgtEl>
                                          <p:spTgt spid="116762"/>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16761"/>
                                        </p:tgtEl>
                                      </p:cBhvr>
                                    </p:animEffect>
                                    <p:set>
                                      <p:cBhvr>
                                        <p:cTn id="46" dur="1" fill="hold">
                                          <p:stCondLst>
                                            <p:cond delay="499"/>
                                          </p:stCondLst>
                                        </p:cTn>
                                        <p:tgtEl>
                                          <p:spTgt spid="116761"/>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16760"/>
                                        </p:tgtEl>
                                      </p:cBhvr>
                                    </p:animEffect>
                                    <p:set>
                                      <p:cBhvr>
                                        <p:cTn id="50" dur="1" fill="hold">
                                          <p:stCondLst>
                                            <p:cond delay="499"/>
                                          </p:stCondLst>
                                        </p:cTn>
                                        <p:tgtEl>
                                          <p:spTgt spid="116760"/>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16759"/>
                                        </p:tgtEl>
                                      </p:cBhvr>
                                    </p:animEffect>
                                    <p:set>
                                      <p:cBhvr>
                                        <p:cTn id="54" dur="1" fill="hold">
                                          <p:stCondLst>
                                            <p:cond delay="499"/>
                                          </p:stCondLst>
                                        </p:cTn>
                                        <p:tgtEl>
                                          <p:spTgt spid="116759"/>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16758"/>
                                        </p:tgtEl>
                                      </p:cBhvr>
                                    </p:animEffect>
                                    <p:set>
                                      <p:cBhvr>
                                        <p:cTn id="58" dur="1" fill="hold">
                                          <p:stCondLst>
                                            <p:cond delay="499"/>
                                          </p:stCondLst>
                                        </p:cTn>
                                        <p:tgtEl>
                                          <p:spTgt spid="116758"/>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16757"/>
                                        </p:tgtEl>
                                      </p:cBhvr>
                                    </p:animEffect>
                                    <p:set>
                                      <p:cBhvr>
                                        <p:cTn id="62" dur="1" fill="hold">
                                          <p:stCondLst>
                                            <p:cond delay="499"/>
                                          </p:stCondLst>
                                        </p:cTn>
                                        <p:tgtEl>
                                          <p:spTgt spid="116757"/>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16755"/>
                                        </p:tgtEl>
                                      </p:cBhvr>
                                    </p:animEffect>
                                    <p:set>
                                      <p:cBhvr>
                                        <p:cTn id="66" dur="1" fill="hold">
                                          <p:stCondLst>
                                            <p:cond delay="499"/>
                                          </p:stCondLst>
                                        </p:cTn>
                                        <p:tgtEl>
                                          <p:spTgt spid="11675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16738"/>
                                        </p:tgtEl>
                                      </p:cBhvr>
                                    </p:animEffect>
                                    <p:set>
                                      <p:cBhvr>
                                        <p:cTn id="70" dur="1" fill="hold">
                                          <p:stCondLst>
                                            <p:cond delay="499"/>
                                          </p:stCondLst>
                                        </p:cTn>
                                        <p:tgtEl>
                                          <p:spTgt spid="116738"/>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6763"/>
                  </p:tgtEl>
                </p:cond>
              </p:nextCondLst>
            </p:seq>
          </p:childTnLst>
        </p:cTn>
      </p:par>
    </p:tnLst>
    <p:bldLst>
      <p:bldP spid="116738" grpId="0" animBg="1"/>
      <p:bldP spid="65540" grpId="0"/>
      <p:bldP spid="65541" grpId="0" animBg="1"/>
      <p:bldP spid="65541" grpId="1" animBg="1"/>
      <p:bldP spid="65549" grpId="0" animBg="1"/>
      <p:bldP spid="116755" grpId="0" animBg="1"/>
      <p:bldP spid="116757" grpId="0" animBg="1"/>
      <p:bldP spid="116758" grpId="0" animBg="1"/>
      <p:bldP spid="116759" grpId="0" animBg="1"/>
      <p:bldP spid="116760" grpId="0" animBg="1"/>
      <p:bldP spid="116761" grpId="0" animBg="1"/>
      <p:bldP spid="116762" grpId="0" animBg="1"/>
      <p:bldP spid="116764" grpId="0" animBg="1"/>
      <p:bldP spid="26" grpId="0" animBg="1"/>
      <p:bldP spid="27"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Oval 2">
            <a:extLst>
              <a:ext uri="{FF2B5EF4-FFF2-40B4-BE49-F238E27FC236}">
                <a16:creationId xmlns:a16="http://schemas.microsoft.com/office/drawing/2014/main" id="{DE6DE2EA-0231-406F-89FF-CE11D892B94E}"/>
              </a:ext>
            </a:extLst>
          </p:cNvPr>
          <p:cNvSpPr>
            <a:spLocks noChangeArrowheads="1"/>
          </p:cNvSpPr>
          <p:nvPr/>
        </p:nvSpPr>
        <p:spPr bwMode="auto">
          <a:xfrm>
            <a:off x="4838700" y="61341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sp>
        <p:nvSpPr>
          <p:cNvPr id="117779" name="Oval 19">
            <a:extLst>
              <a:ext uri="{FF2B5EF4-FFF2-40B4-BE49-F238E27FC236}">
                <a16:creationId xmlns:a16="http://schemas.microsoft.com/office/drawing/2014/main" id="{F6145B15-2BE8-42E8-8CB1-8CE0EEBF8079}"/>
              </a:ext>
            </a:extLst>
          </p:cNvPr>
          <p:cNvSpPr>
            <a:spLocks noChangeArrowheads="1"/>
          </p:cNvSpPr>
          <p:nvPr/>
        </p:nvSpPr>
        <p:spPr bwMode="auto">
          <a:xfrm>
            <a:off x="4838700" y="61341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21860" name="Picture 20" descr="ani32">
            <a:hlinkClick r:id="rId6" action="ppaction://hlinksldjump"/>
            <a:extLst>
              <a:ext uri="{FF2B5EF4-FFF2-40B4-BE49-F238E27FC236}">
                <a16:creationId xmlns:a16="http://schemas.microsoft.com/office/drawing/2014/main" id="{BF6684D2-0FA7-46AF-95FC-9C8761E92248}"/>
              </a:ext>
            </a:extLst>
          </p:cNvPr>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flipH="1">
            <a:off x="7950200" y="61341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81" name="Oval 21">
            <a:extLst>
              <a:ext uri="{FF2B5EF4-FFF2-40B4-BE49-F238E27FC236}">
                <a16:creationId xmlns:a16="http://schemas.microsoft.com/office/drawing/2014/main" id="{3A46E684-124F-4A54-849B-8B6ED14FDEFB}"/>
              </a:ext>
            </a:extLst>
          </p:cNvPr>
          <p:cNvSpPr>
            <a:spLocks noChangeArrowheads="1"/>
          </p:cNvSpPr>
          <p:nvPr/>
        </p:nvSpPr>
        <p:spPr bwMode="auto">
          <a:xfrm>
            <a:off x="4838700" y="61229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17782" name="Oval 22">
            <a:extLst>
              <a:ext uri="{FF2B5EF4-FFF2-40B4-BE49-F238E27FC236}">
                <a16:creationId xmlns:a16="http://schemas.microsoft.com/office/drawing/2014/main" id="{DDAECCCB-150B-4930-8D76-DA9D29327A66}"/>
              </a:ext>
            </a:extLst>
          </p:cNvPr>
          <p:cNvSpPr>
            <a:spLocks noChangeArrowheads="1"/>
          </p:cNvSpPr>
          <p:nvPr/>
        </p:nvSpPr>
        <p:spPr bwMode="auto">
          <a:xfrm>
            <a:off x="4838700" y="61229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17783" name="Oval 23">
            <a:extLst>
              <a:ext uri="{FF2B5EF4-FFF2-40B4-BE49-F238E27FC236}">
                <a16:creationId xmlns:a16="http://schemas.microsoft.com/office/drawing/2014/main" id="{9039F280-1F34-4533-B217-AB5E13D61CAD}"/>
              </a:ext>
            </a:extLst>
          </p:cNvPr>
          <p:cNvSpPr>
            <a:spLocks noChangeArrowheads="1"/>
          </p:cNvSpPr>
          <p:nvPr/>
        </p:nvSpPr>
        <p:spPr bwMode="auto">
          <a:xfrm>
            <a:off x="4838700" y="61341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17784" name="Oval 24">
            <a:extLst>
              <a:ext uri="{FF2B5EF4-FFF2-40B4-BE49-F238E27FC236}">
                <a16:creationId xmlns:a16="http://schemas.microsoft.com/office/drawing/2014/main" id="{A5FF0C0A-67CB-4539-A9E4-10FDAEE25419}"/>
              </a:ext>
            </a:extLst>
          </p:cNvPr>
          <p:cNvSpPr>
            <a:spLocks noChangeArrowheads="1"/>
          </p:cNvSpPr>
          <p:nvPr/>
        </p:nvSpPr>
        <p:spPr bwMode="auto">
          <a:xfrm>
            <a:off x="4838700" y="61229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17785" name="Oval 25">
            <a:extLst>
              <a:ext uri="{FF2B5EF4-FFF2-40B4-BE49-F238E27FC236}">
                <a16:creationId xmlns:a16="http://schemas.microsoft.com/office/drawing/2014/main" id="{EE74FC09-476A-4DBE-B44F-9E5F56B6AF6F}"/>
              </a:ext>
            </a:extLst>
          </p:cNvPr>
          <p:cNvSpPr>
            <a:spLocks noChangeArrowheads="1"/>
          </p:cNvSpPr>
          <p:nvPr/>
        </p:nvSpPr>
        <p:spPr bwMode="auto">
          <a:xfrm>
            <a:off x="4846638" y="61229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17786" name="Oval 26">
            <a:extLst>
              <a:ext uri="{FF2B5EF4-FFF2-40B4-BE49-F238E27FC236}">
                <a16:creationId xmlns:a16="http://schemas.microsoft.com/office/drawing/2014/main" id="{20AB3193-9DA2-4D89-BB20-E2B8942345EF}"/>
              </a:ext>
            </a:extLst>
          </p:cNvPr>
          <p:cNvSpPr>
            <a:spLocks noChangeArrowheads="1"/>
          </p:cNvSpPr>
          <p:nvPr/>
        </p:nvSpPr>
        <p:spPr bwMode="auto">
          <a:xfrm>
            <a:off x="4846638" y="61341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17787" name="Text Box 27">
            <a:extLst>
              <a:ext uri="{FF2B5EF4-FFF2-40B4-BE49-F238E27FC236}">
                <a16:creationId xmlns:a16="http://schemas.microsoft.com/office/drawing/2014/main" id="{6BA368E7-774B-4C0A-AFC8-DB07C6928656}"/>
              </a:ext>
            </a:extLst>
          </p:cNvPr>
          <p:cNvSpPr txBox="1">
            <a:spLocks noChangeArrowheads="1"/>
          </p:cNvSpPr>
          <p:nvPr/>
        </p:nvSpPr>
        <p:spPr bwMode="auto">
          <a:xfrm>
            <a:off x="3479800" y="6248400"/>
            <a:ext cx="101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17788" name="Text Box 28">
            <a:extLst>
              <a:ext uri="{FF2B5EF4-FFF2-40B4-BE49-F238E27FC236}">
                <a16:creationId xmlns:a16="http://schemas.microsoft.com/office/drawing/2014/main" id="{68E7F6F4-1EC1-4162-8C6E-11BFD06B9264}"/>
              </a:ext>
            </a:extLst>
          </p:cNvPr>
          <p:cNvSpPr txBox="1">
            <a:spLocks noChangeArrowheads="1"/>
          </p:cNvSpPr>
          <p:nvPr/>
        </p:nvSpPr>
        <p:spPr bwMode="auto">
          <a:xfrm>
            <a:off x="45720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pic>
        <p:nvPicPr>
          <p:cNvPr id="25" name="Picture 15" descr="people008">
            <a:extLst>
              <a:ext uri="{FF2B5EF4-FFF2-40B4-BE49-F238E27FC236}">
                <a16:creationId xmlns:a16="http://schemas.microsoft.com/office/drawing/2014/main" id="{495D965A-B53F-4D8C-9CC9-099DD79FB839}"/>
              </a:ext>
            </a:extLst>
          </p:cNvPr>
          <p:cNvPicPr>
            <a:picLocks noChangeAspect="1" noChangeArrowheads="1" noCrop="1"/>
          </p:cNvPicPr>
          <p:nvPr/>
        </p:nvPicPr>
        <p:blipFill>
          <a:blip r:embed="rId8">
            <a:lum contrast="12000"/>
            <a:extLst>
              <a:ext uri="{28A0092B-C50C-407E-A947-70E740481C1C}">
                <a14:useLocalDpi xmlns:a14="http://schemas.microsoft.com/office/drawing/2010/main" val="0"/>
              </a:ext>
            </a:extLst>
          </a:blip>
          <a:srcRect/>
          <a:stretch>
            <a:fillRect/>
          </a:stretch>
        </p:blipFill>
        <p:spPr bwMode="auto">
          <a:xfrm>
            <a:off x="152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 Box 4">
            <a:extLst>
              <a:ext uri="{FF2B5EF4-FFF2-40B4-BE49-F238E27FC236}">
                <a16:creationId xmlns:a16="http://schemas.microsoft.com/office/drawing/2014/main" id="{B8CE07A6-E281-4ED7-9949-EFC837D64704}"/>
              </a:ext>
            </a:extLst>
          </p:cNvPr>
          <p:cNvSpPr txBox="1">
            <a:spLocks noChangeArrowheads="1"/>
          </p:cNvSpPr>
          <p:nvPr/>
        </p:nvSpPr>
        <p:spPr bwMode="auto">
          <a:xfrm>
            <a:off x="1349375" y="1311275"/>
            <a:ext cx="75660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200" i="1"/>
              <a:t>Thời kỳ đầu của hai cuộc kháng chiến chống Pháp,</a:t>
            </a:r>
          </a:p>
          <a:p>
            <a:pPr algn="ctr">
              <a:spcBef>
                <a:spcPct val="20000"/>
              </a:spcBef>
            </a:pPr>
            <a:r>
              <a:rPr lang="en-US" altLang="en-US" sz="2200" i="1"/>
              <a:t>chống Mỹ, các hình thức chiến thuật thường vận dụng  là:</a:t>
            </a:r>
          </a:p>
        </p:txBody>
      </p:sp>
      <p:sp>
        <p:nvSpPr>
          <p:cNvPr id="28" name="AutoShape 5">
            <a:extLst>
              <a:ext uri="{FF2B5EF4-FFF2-40B4-BE49-F238E27FC236}">
                <a16:creationId xmlns:a16="http://schemas.microsoft.com/office/drawing/2014/main" id="{4A6A8330-AFE6-490C-B37A-01757C15DE57}"/>
              </a:ext>
            </a:extLst>
          </p:cNvPr>
          <p:cNvSpPr>
            <a:spLocks noChangeArrowheads="1"/>
          </p:cNvSpPr>
          <p:nvPr/>
        </p:nvSpPr>
        <p:spPr bwMode="auto">
          <a:xfrm>
            <a:off x="4724400" y="23622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B. </a:t>
            </a:r>
            <a:r>
              <a:rPr lang="en-US" sz="2400" dirty="0" err="1">
                <a:latin typeface="Arial" charset="0"/>
              </a:rPr>
              <a:t>Tập</a:t>
            </a:r>
            <a:r>
              <a:rPr lang="en-US" sz="2400" dirty="0">
                <a:latin typeface="Arial" charset="0"/>
              </a:rPr>
              <a:t> </a:t>
            </a:r>
            <a:r>
              <a:rPr lang="en-US" sz="2400" dirty="0" err="1">
                <a:latin typeface="Arial" charset="0"/>
              </a:rPr>
              <a:t>kích</a:t>
            </a:r>
            <a:r>
              <a:rPr lang="en-US" sz="2400" dirty="0">
                <a:latin typeface="Arial" charset="0"/>
              </a:rPr>
              <a:t>, </a:t>
            </a:r>
            <a:r>
              <a:rPr lang="en-US" sz="2400" dirty="0" err="1">
                <a:latin typeface="Arial" charset="0"/>
              </a:rPr>
              <a:t>phục</a:t>
            </a:r>
            <a:r>
              <a:rPr lang="en-US" sz="2400" dirty="0">
                <a:latin typeface="Arial" charset="0"/>
              </a:rPr>
              <a:t> </a:t>
            </a:r>
            <a:r>
              <a:rPr lang="en-US" sz="2400" dirty="0" err="1">
                <a:latin typeface="Arial" charset="0"/>
              </a:rPr>
              <a:t>kích</a:t>
            </a:r>
            <a:r>
              <a:rPr lang="en-US" sz="2400" dirty="0">
                <a:latin typeface="Arial" charset="0"/>
              </a:rPr>
              <a:t>,</a:t>
            </a:r>
          </a:p>
          <a:p>
            <a:pPr algn="ctr">
              <a:defRPr/>
            </a:pPr>
            <a:r>
              <a:rPr lang="en-US" sz="2400" dirty="0">
                <a:latin typeface="Arial" charset="0"/>
              </a:rPr>
              <a:t> </a:t>
            </a:r>
            <a:r>
              <a:rPr lang="en-US" sz="2400" dirty="0" err="1">
                <a:latin typeface="Arial" charset="0"/>
              </a:rPr>
              <a:t>vận</a:t>
            </a:r>
            <a:r>
              <a:rPr lang="en-US" sz="2400" dirty="0">
                <a:latin typeface="Arial" charset="0"/>
              </a:rPr>
              <a:t> </a:t>
            </a:r>
            <a:r>
              <a:rPr lang="en-US" sz="2400" dirty="0" err="1">
                <a:latin typeface="Arial" charset="0"/>
              </a:rPr>
              <a:t>động</a:t>
            </a:r>
            <a:r>
              <a:rPr lang="en-US" sz="2400" dirty="0">
                <a:latin typeface="Arial" charset="0"/>
              </a:rPr>
              <a:t> </a:t>
            </a:r>
            <a:r>
              <a:rPr lang="en-US" sz="2400" dirty="0" err="1">
                <a:latin typeface="Arial" charset="0"/>
              </a:rPr>
              <a:t>tiến</a:t>
            </a:r>
            <a:r>
              <a:rPr lang="en-US" sz="2400" dirty="0">
                <a:latin typeface="Arial" charset="0"/>
              </a:rPr>
              <a:t> </a:t>
            </a:r>
            <a:r>
              <a:rPr lang="en-US" sz="2400" dirty="0" err="1">
                <a:latin typeface="Arial" charset="0"/>
              </a:rPr>
              <a:t>công</a:t>
            </a:r>
            <a:endParaRPr lang="en-US" sz="2400" dirty="0">
              <a:latin typeface="Arial" charset="0"/>
            </a:endParaRPr>
          </a:p>
        </p:txBody>
      </p:sp>
      <p:sp>
        <p:nvSpPr>
          <p:cNvPr id="30" name="AutoShape 13">
            <a:extLst>
              <a:ext uri="{FF2B5EF4-FFF2-40B4-BE49-F238E27FC236}">
                <a16:creationId xmlns:a16="http://schemas.microsoft.com/office/drawing/2014/main" id="{A13E5C59-3318-4AC9-AB02-77592D2CB760}"/>
              </a:ext>
            </a:extLst>
          </p:cNvPr>
          <p:cNvSpPr>
            <a:spLocks noChangeArrowheads="1"/>
          </p:cNvSpPr>
          <p:nvPr/>
        </p:nvSpPr>
        <p:spPr bwMode="auto">
          <a:xfrm>
            <a:off x="4724400" y="4191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D. </a:t>
            </a:r>
            <a:r>
              <a:rPr lang="en-US" sz="2400" dirty="0" err="1">
                <a:latin typeface="Arial" charset="0"/>
              </a:rPr>
              <a:t>Phòng</a:t>
            </a:r>
            <a:r>
              <a:rPr lang="en-US" sz="2400" dirty="0">
                <a:latin typeface="Arial" charset="0"/>
              </a:rPr>
              <a:t> </a:t>
            </a:r>
            <a:r>
              <a:rPr lang="en-US" sz="2400" dirty="0" err="1">
                <a:latin typeface="Arial" charset="0"/>
              </a:rPr>
              <a:t>ngự</a:t>
            </a:r>
            <a:r>
              <a:rPr lang="en-US" sz="2400" dirty="0">
                <a:latin typeface="Arial" charset="0"/>
              </a:rPr>
              <a:t>, </a:t>
            </a:r>
            <a:r>
              <a:rPr lang="en-US" sz="2400" dirty="0" err="1">
                <a:latin typeface="Arial" charset="0"/>
              </a:rPr>
              <a:t>phục</a:t>
            </a:r>
            <a:r>
              <a:rPr lang="en-US" sz="2400" dirty="0">
                <a:latin typeface="Arial" charset="0"/>
              </a:rPr>
              <a:t> </a:t>
            </a:r>
            <a:r>
              <a:rPr lang="en-US" sz="2400" dirty="0" err="1">
                <a:latin typeface="Arial" charset="0"/>
              </a:rPr>
              <a:t>kích</a:t>
            </a:r>
            <a:r>
              <a:rPr lang="en-US" sz="2400" dirty="0">
                <a:latin typeface="Arial" charset="0"/>
              </a:rPr>
              <a:t>,</a:t>
            </a:r>
          </a:p>
          <a:p>
            <a:pPr algn="ctr" eaLnBrk="1" hangingPunct="1">
              <a:defRPr/>
            </a:pPr>
            <a:r>
              <a:rPr lang="en-US" sz="2400" dirty="0">
                <a:latin typeface="Arial" charset="0"/>
              </a:rPr>
              <a:t> </a:t>
            </a:r>
            <a:r>
              <a:rPr lang="en-US" sz="2400" dirty="0" err="1">
                <a:latin typeface="Arial" charset="0"/>
              </a:rPr>
              <a:t>phản</a:t>
            </a:r>
            <a:r>
              <a:rPr lang="en-US" sz="2400" dirty="0">
                <a:latin typeface="Arial" charset="0"/>
              </a:rPr>
              <a:t> </a:t>
            </a:r>
            <a:r>
              <a:rPr lang="en-US" sz="2400" dirty="0" err="1">
                <a:latin typeface="Arial" charset="0"/>
              </a:rPr>
              <a:t>kích</a:t>
            </a:r>
            <a:endParaRPr lang="en-US" sz="2800" b="1" dirty="0">
              <a:latin typeface="Times New Roman" pitchFamily="18" charset="0"/>
              <a:cs typeface="Times New Roman" pitchFamily="18" charset="0"/>
            </a:endParaRPr>
          </a:p>
        </p:txBody>
      </p:sp>
      <p:sp>
        <p:nvSpPr>
          <p:cNvPr id="26" name="AutoShape 13">
            <a:extLst>
              <a:ext uri="{FF2B5EF4-FFF2-40B4-BE49-F238E27FC236}">
                <a16:creationId xmlns:a16="http://schemas.microsoft.com/office/drawing/2014/main" id="{E2A33DB0-D1A2-42B4-8E52-E899FB405A15}"/>
              </a:ext>
            </a:extLst>
          </p:cNvPr>
          <p:cNvSpPr>
            <a:spLocks noChangeArrowheads="1"/>
          </p:cNvSpPr>
          <p:nvPr/>
        </p:nvSpPr>
        <p:spPr bwMode="auto">
          <a:xfrm>
            <a:off x="228600" y="23622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A. </a:t>
            </a:r>
            <a:r>
              <a:rPr lang="en-US" sz="2400" dirty="0" err="1">
                <a:latin typeface="Arial" charset="0"/>
              </a:rPr>
              <a:t>Phản</a:t>
            </a:r>
            <a:r>
              <a:rPr lang="en-US" sz="2400" dirty="0">
                <a:latin typeface="Arial" charset="0"/>
              </a:rPr>
              <a:t> </a:t>
            </a:r>
            <a:r>
              <a:rPr lang="en-US" sz="2400" dirty="0" err="1">
                <a:latin typeface="Arial" charset="0"/>
              </a:rPr>
              <a:t>công</a:t>
            </a:r>
            <a:r>
              <a:rPr lang="en-US" sz="2400" dirty="0">
                <a:latin typeface="Arial" charset="0"/>
              </a:rPr>
              <a:t>, </a:t>
            </a:r>
            <a:r>
              <a:rPr lang="en-US" sz="2400" dirty="0" err="1">
                <a:latin typeface="Arial" charset="0"/>
              </a:rPr>
              <a:t>phòng</a:t>
            </a:r>
            <a:r>
              <a:rPr lang="en-US" sz="2400" dirty="0">
                <a:latin typeface="Arial" charset="0"/>
              </a:rPr>
              <a:t> </a:t>
            </a:r>
            <a:r>
              <a:rPr lang="en-US" sz="2400" dirty="0" err="1">
                <a:latin typeface="Arial" charset="0"/>
              </a:rPr>
              <a:t>ngự</a:t>
            </a:r>
            <a:r>
              <a:rPr lang="en-US" sz="2400" dirty="0">
                <a:latin typeface="Arial" charset="0"/>
              </a:rPr>
              <a:t>,</a:t>
            </a:r>
          </a:p>
          <a:p>
            <a:pPr algn="ctr">
              <a:defRPr/>
            </a:pPr>
            <a:r>
              <a:rPr lang="en-US" sz="2400">
                <a:latin typeface="Arial" charset="0"/>
              </a:rPr>
              <a:t>tập </a:t>
            </a:r>
            <a:r>
              <a:rPr lang="en-US" sz="2400" dirty="0" err="1">
                <a:latin typeface="Arial" charset="0"/>
              </a:rPr>
              <a:t>kích</a:t>
            </a:r>
            <a:endParaRPr lang="vi-VN" sz="2400" b="1" dirty="0">
              <a:latin typeface="Arial" charset="0"/>
            </a:endParaRPr>
          </a:p>
        </p:txBody>
      </p:sp>
      <p:sp>
        <p:nvSpPr>
          <p:cNvPr id="29" name="AutoShape 13">
            <a:extLst>
              <a:ext uri="{FF2B5EF4-FFF2-40B4-BE49-F238E27FC236}">
                <a16:creationId xmlns:a16="http://schemas.microsoft.com/office/drawing/2014/main" id="{E385D5CD-3180-456C-9FFF-6080279C2B31}"/>
              </a:ext>
            </a:extLst>
          </p:cNvPr>
          <p:cNvSpPr>
            <a:spLocks noChangeArrowheads="1"/>
          </p:cNvSpPr>
          <p:nvPr/>
        </p:nvSpPr>
        <p:spPr bwMode="auto">
          <a:xfrm>
            <a:off x="228600" y="4191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C. </a:t>
            </a:r>
            <a:r>
              <a:rPr lang="en-US" sz="2400" dirty="0" err="1">
                <a:latin typeface="Arial" charset="0"/>
              </a:rPr>
              <a:t>Vận</a:t>
            </a:r>
            <a:r>
              <a:rPr lang="en-US" sz="2400" dirty="0">
                <a:latin typeface="Arial" charset="0"/>
              </a:rPr>
              <a:t> </a:t>
            </a:r>
            <a:r>
              <a:rPr lang="en-US" sz="2400" dirty="0" err="1">
                <a:latin typeface="Arial" charset="0"/>
              </a:rPr>
              <a:t>động</a:t>
            </a:r>
            <a:r>
              <a:rPr lang="en-US" sz="2400" dirty="0">
                <a:latin typeface="Arial" charset="0"/>
              </a:rPr>
              <a:t> </a:t>
            </a:r>
            <a:r>
              <a:rPr lang="en-US" sz="2400" dirty="0" err="1">
                <a:latin typeface="Arial" charset="0"/>
              </a:rPr>
              <a:t>tiến</a:t>
            </a:r>
            <a:r>
              <a:rPr lang="en-US" sz="2400" dirty="0">
                <a:latin typeface="Arial" charset="0"/>
              </a:rPr>
              <a:t> </a:t>
            </a:r>
            <a:r>
              <a:rPr lang="en-US" sz="2400" dirty="0" err="1">
                <a:latin typeface="Arial" charset="0"/>
              </a:rPr>
              <a:t>công</a:t>
            </a:r>
            <a:r>
              <a:rPr lang="en-US" sz="2400" dirty="0">
                <a:latin typeface="Arial" charset="0"/>
              </a:rPr>
              <a:t>, </a:t>
            </a:r>
          </a:p>
          <a:p>
            <a:pPr algn="ctr">
              <a:defRPr/>
            </a:pPr>
            <a:r>
              <a:rPr lang="en-US" sz="2400" dirty="0" err="1">
                <a:latin typeface="Arial" charset="0"/>
              </a:rPr>
              <a:t>tập</a:t>
            </a:r>
            <a:r>
              <a:rPr lang="en-US" sz="2400" dirty="0">
                <a:latin typeface="Arial" charset="0"/>
              </a:rPr>
              <a:t> </a:t>
            </a:r>
            <a:r>
              <a:rPr lang="en-US" sz="2400" dirty="0" err="1">
                <a:latin typeface="Arial" charset="0"/>
              </a:rPr>
              <a:t>kích</a:t>
            </a:r>
            <a:r>
              <a:rPr lang="en-US" sz="2400" dirty="0">
                <a:latin typeface="Arial" charset="0"/>
              </a:rPr>
              <a:t> </a:t>
            </a:r>
            <a:r>
              <a:rPr lang="en-US" sz="2400" dirty="0" err="1">
                <a:latin typeface="Arial" charset="0"/>
              </a:rPr>
              <a:t>đánh</a:t>
            </a:r>
            <a:r>
              <a:rPr lang="en-US" sz="2400" dirty="0">
                <a:latin typeface="Arial" charset="0"/>
              </a:rPr>
              <a:t> </a:t>
            </a:r>
            <a:r>
              <a:rPr lang="en-US" sz="2400" dirty="0" err="1">
                <a:latin typeface="Arial" charset="0"/>
              </a:rPr>
              <a:t>úp</a:t>
            </a:r>
            <a:endParaRPr lang="vi-VN" sz="2400" b="1" dirty="0">
              <a:latin typeface="Arial" charset="0"/>
            </a:endParaRPr>
          </a:p>
        </p:txBody>
      </p:sp>
      <p:sp>
        <p:nvSpPr>
          <p:cNvPr id="121875" name="Text Box 16">
            <a:extLst>
              <a:ext uri="{FF2B5EF4-FFF2-40B4-BE49-F238E27FC236}">
                <a16:creationId xmlns:a16="http://schemas.microsoft.com/office/drawing/2014/main" id="{35CB7613-2819-4D87-9A95-04E29795E1A1}"/>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59</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7"/>
                                        </p:tgtEl>
                                        <p:attrNameLst>
                                          <p:attrName>style.visibility</p:attrName>
                                        </p:attrNameLst>
                                      </p:cBhvr>
                                      <p:to>
                                        <p:strVal val="visible"/>
                                      </p:to>
                                    </p:set>
                                    <p:anim calcmode="discrete" valueType="clr">
                                      <p:cBhvr override="childStyle">
                                        <p:cTn id="7" dur="80"/>
                                        <p:tgtEl>
                                          <p:spTgt spid="2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7"/>
                                        </p:tgtEl>
                                        <p:attrNameLst>
                                          <p:attrName>fillcolor</p:attrName>
                                        </p:attrNameLst>
                                      </p:cBhvr>
                                      <p:tavLst>
                                        <p:tav tm="0">
                                          <p:val>
                                            <p:clrVal>
                                              <a:schemeClr val="accent2"/>
                                            </p:clrVal>
                                          </p:val>
                                        </p:tav>
                                        <p:tav tm="50000">
                                          <p:val>
                                            <p:clrVal>
                                              <a:schemeClr val="hlink"/>
                                            </p:clrVal>
                                          </p:val>
                                        </p:tav>
                                      </p:tavLst>
                                    </p:anim>
                                    <p:set>
                                      <p:cBhvr>
                                        <p:cTn id="9" dur="80"/>
                                        <p:tgtEl>
                                          <p:spTgt spid="27"/>
                                        </p:tgtEl>
                                        <p:attrNameLst>
                                          <p:attrName>fill.type</p:attrName>
                                        </p:attrNameLst>
                                      </p:cBhvr>
                                      <p:to>
                                        <p:strVal val="solid"/>
                                      </p:to>
                                    </p:set>
                                  </p:childTnLst>
                                </p:cTn>
                              </p:par>
                            </p:childTnLst>
                          </p:cTn>
                        </p:par>
                        <p:par>
                          <p:cTn id="10" fill="hold" nodeType="afterGroup">
                            <p:stCondLst>
                              <p:cond delay="3400"/>
                            </p:stCondLst>
                            <p:childTnLst>
                              <p:par>
                                <p:cTn id="11" presetID="4" presetClass="entr" presetSubtype="32"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ox(out)">
                                      <p:cBhvr>
                                        <p:cTn id="13" dur="1000"/>
                                        <p:tgtEl>
                                          <p:spTgt spid="30"/>
                                        </p:tgtEl>
                                      </p:cBhvr>
                                    </p:animEffect>
                                  </p:childTnLst>
                                </p:cTn>
                              </p:par>
                            </p:childTnLst>
                          </p:cTn>
                        </p:par>
                        <p:par>
                          <p:cTn id="14" fill="hold" nodeType="afterGroup">
                            <p:stCondLst>
                              <p:cond delay="4400"/>
                            </p:stCondLst>
                            <p:childTnLst>
                              <p:par>
                                <p:cTn id="15" presetID="4" presetClass="entr" presetSubtype="32"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ox(out)">
                                      <p:cBhvr>
                                        <p:cTn id="17" dur="1000"/>
                                        <p:tgtEl>
                                          <p:spTgt spid="28"/>
                                        </p:tgtEl>
                                      </p:cBhvr>
                                    </p:animEffect>
                                  </p:childTnLst>
                                </p:cTn>
                              </p:par>
                            </p:childTnLst>
                          </p:cTn>
                        </p:par>
                        <p:par>
                          <p:cTn id="18" fill="hold" nodeType="afterGroup">
                            <p:stCondLst>
                              <p:cond delay="540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6400"/>
                            </p:stCondLst>
                            <p:childTnLst>
                              <p:par>
                                <p:cTn id="23" presetID="4" presetClass="entr" presetSubtype="32"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box(out)">
                                      <p:cBhvr>
                                        <p:cTn id="25"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778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17788"/>
                                        </p:tgtEl>
                                        <p:attrNameLst>
                                          <p:attrName>style.visibility</p:attrName>
                                        </p:attrNameLst>
                                      </p:cBhvr>
                                      <p:to>
                                        <p:strVal val="hidden"/>
                                      </p:to>
                                    </p:set>
                                  </p:childTnLst>
                                </p:cTn>
                              </p:par>
                            </p:childTnLst>
                          </p:cTn>
                        </p:par>
                        <p:par>
                          <p:cTn id="31" fill="hold" nodeType="afterGroup">
                            <p:stCondLst>
                              <p:cond delay="0"/>
                            </p:stCondLst>
                            <p:childTnLst>
                              <p:par>
                                <p:cTn id="32" presetID="4" presetClass="exit" presetSubtype="16" fill="hold" grpId="0" nodeType="afterEffect">
                                  <p:stCondLst>
                                    <p:cond delay="1000"/>
                                  </p:stCondLst>
                                  <p:childTnLst>
                                    <p:animEffect transition="out" filter="box(in)">
                                      <p:cBhvr>
                                        <p:cTn id="33" dur="500"/>
                                        <p:tgtEl>
                                          <p:spTgt spid="117786"/>
                                        </p:tgtEl>
                                      </p:cBhvr>
                                    </p:animEffect>
                                    <p:set>
                                      <p:cBhvr>
                                        <p:cTn id="34" dur="1" fill="hold">
                                          <p:stCondLst>
                                            <p:cond delay="499"/>
                                          </p:stCondLst>
                                        </p:cTn>
                                        <p:tgtEl>
                                          <p:spTgt spid="117786"/>
                                        </p:tgtEl>
                                        <p:attrNameLst>
                                          <p:attrName>style.visibility</p:attrName>
                                        </p:attrNameLst>
                                      </p:cBhvr>
                                      <p:to>
                                        <p:strVal val="hidden"/>
                                      </p:to>
                                    </p:set>
                                  </p:childTnLst>
                                  <p:subTnLst>
                                    <p:audio>
                                      <p:cMediaNode>
                                        <p:cTn display="0" masterRel="sameClick">
                                          <p:stCondLst>
                                            <p:cond evt="begin" delay="0">
                                              <p:tn val="32"/>
                                            </p:cond>
                                          </p:stCondLst>
                                          <p:endCondLst>
                                            <p:cond evt="onStopAudio" delay="0">
                                              <p:tgtEl>
                                                <p:sldTgt/>
                                              </p:tgtEl>
                                            </p:cond>
                                          </p:endCondLst>
                                        </p:cTn>
                                        <p:tgtEl>
                                          <p:sndTgt r:embed="rId3" name="beep.wav"/>
                                        </p:tgtEl>
                                      </p:cMediaNode>
                                    </p:audio>
                                  </p:subTnLst>
                                </p:cTn>
                              </p:par>
                            </p:childTnLst>
                          </p:cTn>
                        </p:par>
                        <p:par>
                          <p:cTn id="35" fill="hold" nodeType="afterGroup">
                            <p:stCondLst>
                              <p:cond delay="1500"/>
                            </p:stCondLst>
                            <p:childTnLst>
                              <p:par>
                                <p:cTn id="36" presetID="4" presetClass="exit" presetSubtype="16" fill="hold" grpId="0" nodeType="afterEffect">
                                  <p:stCondLst>
                                    <p:cond delay="1000"/>
                                  </p:stCondLst>
                                  <p:childTnLst>
                                    <p:animEffect transition="out" filter="box(in)">
                                      <p:cBhvr>
                                        <p:cTn id="37" dur="500"/>
                                        <p:tgtEl>
                                          <p:spTgt spid="117785"/>
                                        </p:tgtEl>
                                      </p:cBhvr>
                                    </p:animEffect>
                                    <p:set>
                                      <p:cBhvr>
                                        <p:cTn id="38" dur="1" fill="hold">
                                          <p:stCondLst>
                                            <p:cond delay="499"/>
                                          </p:stCondLst>
                                        </p:cTn>
                                        <p:tgtEl>
                                          <p:spTgt spid="117785"/>
                                        </p:tgtEl>
                                        <p:attrNameLst>
                                          <p:attrName>style.visibility</p:attrName>
                                        </p:attrNameLst>
                                      </p:cBhvr>
                                      <p:to>
                                        <p:strVal val="hidden"/>
                                      </p:to>
                                    </p:set>
                                  </p:childTnLst>
                                  <p:subTnLst>
                                    <p:audio>
                                      <p:cMediaNode>
                                        <p:cTn display="0" masterRel="sameClick">
                                          <p:stCondLst>
                                            <p:cond evt="begin" delay="0">
                                              <p:tn val="36"/>
                                            </p:cond>
                                          </p:stCondLst>
                                          <p:endCondLst>
                                            <p:cond evt="onStopAudio" delay="0">
                                              <p:tgtEl>
                                                <p:sldTgt/>
                                              </p:tgtEl>
                                            </p:cond>
                                          </p:endCondLst>
                                        </p:cTn>
                                        <p:tgtEl>
                                          <p:sndTgt r:embed="rId3" name="beep.wav"/>
                                        </p:tgtEl>
                                      </p:cMediaNode>
                                    </p:audio>
                                  </p:subTnLst>
                                </p:cTn>
                              </p:par>
                            </p:childTnLst>
                          </p:cTn>
                        </p:par>
                        <p:par>
                          <p:cTn id="39" fill="hold" nodeType="afterGroup">
                            <p:stCondLst>
                              <p:cond delay="3000"/>
                            </p:stCondLst>
                            <p:childTnLst>
                              <p:par>
                                <p:cTn id="40" presetID="4" presetClass="exit" presetSubtype="16" fill="hold" grpId="0" nodeType="afterEffect">
                                  <p:stCondLst>
                                    <p:cond delay="1000"/>
                                  </p:stCondLst>
                                  <p:childTnLst>
                                    <p:animEffect transition="out" filter="box(in)">
                                      <p:cBhvr>
                                        <p:cTn id="41" dur="500"/>
                                        <p:tgtEl>
                                          <p:spTgt spid="117784"/>
                                        </p:tgtEl>
                                      </p:cBhvr>
                                    </p:animEffect>
                                    <p:set>
                                      <p:cBhvr>
                                        <p:cTn id="42" dur="1" fill="hold">
                                          <p:stCondLst>
                                            <p:cond delay="499"/>
                                          </p:stCondLst>
                                        </p:cTn>
                                        <p:tgtEl>
                                          <p:spTgt spid="11778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3" name="beep.wav"/>
                                        </p:tgtEl>
                                      </p:cMediaNode>
                                    </p:audio>
                                  </p:subTnLst>
                                </p:cTn>
                              </p:par>
                            </p:childTnLst>
                          </p:cTn>
                        </p:par>
                        <p:par>
                          <p:cTn id="43" fill="hold" nodeType="afterGroup">
                            <p:stCondLst>
                              <p:cond delay="4500"/>
                            </p:stCondLst>
                            <p:childTnLst>
                              <p:par>
                                <p:cTn id="44" presetID="4" presetClass="exit" presetSubtype="16" fill="hold" grpId="0" nodeType="afterEffect">
                                  <p:stCondLst>
                                    <p:cond delay="1000"/>
                                  </p:stCondLst>
                                  <p:childTnLst>
                                    <p:animEffect transition="out" filter="box(in)">
                                      <p:cBhvr>
                                        <p:cTn id="45" dur="500"/>
                                        <p:tgtEl>
                                          <p:spTgt spid="117783"/>
                                        </p:tgtEl>
                                      </p:cBhvr>
                                    </p:animEffect>
                                    <p:set>
                                      <p:cBhvr>
                                        <p:cTn id="46" dur="1" fill="hold">
                                          <p:stCondLst>
                                            <p:cond delay="499"/>
                                          </p:stCondLst>
                                        </p:cTn>
                                        <p:tgtEl>
                                          <p:spTgt spid="11778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3" name="beep.wav"/>
                                        </p:tgtEl>
                                      </p:cMediaNode>
                                    </p:audio>
                                  </p:subTnLst>
                                </p:cTn>
                              </p:par>
                            </p:childTnLst>
                          </p:cTn>
                        </p:par>
                        <p:par>
                          <p:cTn id="47" fill="hold" nodeType="afterGroup">
                            <p:stCondLst>
                              <p:cond delay="6000"/>
                            </p:stCondLst>
                            <p:childTnLst>
                              <p:par>
                                <p:cTn id="48" presetID="4" presetClass="exit" presetSubtype="16" fill="hold" grpId="0" nodeType="afterEffect">
                                  <p:stCondLst>
                                    <p:cond delay="1000"/>
                                  </p:stCondLst>
                                  <p:childTnLst>
                                    <p:animEffect transition="out" filter="box(in)">
                                      <p:cBhvr>
                                        <p:cTn id="49" dur="500"/>
                                        <p:tgtEl>
                                          <p:spTgt spid="117782"/>
                                        </p:tgtEl>
                                      </p:cBhvr>
                                    </p:animEffect>
                                    <p:set>
                                      <p:cBhvr>
                                        <p:cTn id="50" dur="1" fill="hold">
                                          <p:stCondLst>
                                            <p:cond delay="499"/>
                                          </p:stCondLst>
                                        </p:cTn>
                                        <p:tgtEl>
                                          <p:spTgt spid="11778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3" name="beep.wav"/>
                                        </p:tgtEl>
                                      </p:cMediaNode>
                                    </p:audio>
                                  </p:subTnLst>
                                </p:cTn>
                              </p:par>
                            </p:childTnLst>
                          </p:cTn>
                        </p:par>
                        <p:par>
                          <p:cTn id="51" fill="hold" nodeType="afterGroup">
                            <p:stCondLst>
                              <p:cond delay="7500"/>
                            </p:stCondLst>
                            <p:childTnLst>
                              <p:par>
                                <p:cTn id="52" presetID="4" presetClass="exit" presetSubtype="16" fill="hold" grpId="0" nodeType="afterEffect">
                                  <p:stCondLst>
                                    <p:cond delay="1000"/>
                                  </p:stCondLst>
                                  <p:childTnLst>
                                    <p:animEffect transition="out" filter="box(in)">
                                      <p:cBhvr>
                                        <p:cTn id="53" dur="500"/>
                                        <p:tgtEl>
                                          <p:spTgt spid="117781"/>
                                        </p:tgtEl>
                                      </p:cBhvr>
                                    </p:animEffect>
                                    <p:set>
                                      <p:cBhvr>
                                        <p:cTn id="54" dur="1" fill="hold">
                                          <p:stCondLst>
                                            <p:cond delay="499"/>
                                          </p:stCondLst>
                                        </p:cTn>
                                        <p:tgtEl>
                                          <p:spTgt spid="11778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3" name="beep.wav"/>
                                        </p:tgtEl>
                                      </p:cMediaNode>
                                    </p:audio>
                                  </p:subTnLst>
                                </p:cTn>
                              </p:par>
                            </p:childTnLst>
                          </p:cTn>
                        </p:par>
                        <p:par>
                          <p:cTn id="55" fill="hold" nodeType="afterGroup">
                            <p:stCondLst>
                              <p:cond delay="9000"/>
                            </p:stCondLst>
                            <p:childTnLst>
                              <p:par>
                                <p:cTn id="56" presetID="4" presetClass="exit" presetSubtype="16" fill="hold" grpId="0" nodeType="afterEffect">
                                  <p:stCondLst>
                                    <p:cond delay="1000"/>
                                  </p:stCondLst>
                                  <p:childTnLst>
                                    <p:animEffect transition="out" filter="box(in)">
                                      <p:cBhvr>
                                        <p:cTn id="57" dur="500"/>
                                        <p:tgtEl>
                                          <p:spTgt spid="117779"/>
                                        </p:tgtEl>
                                      </p:cBhvr>
                                    </p:animEffect>
                                    <p:set>
                                      <p:cBhvr>
                                        <p:cTn id="58" dur="1" fill="hold">
                                          <p:stCondLst>
                                            <p:cond delay="499"/>
                                          </p:stCondLst>
                                        </p:cTn>
                                        <p:tgtEl>
                                          <p:spTgt spid="117779"/>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3" name="beep.wav"/>
                                        </p:tgtEl>
                                      </p:cMediaNode>
                                    </p:audio>
                                  </p:subTnLst>
                                </p:cTn>
                              </p:par>
                            </p:childTnLst>
                          </p:cTn>
                        </p:par>
                        <p:par>
                          <p:cTn id="59" fill="hold" nodeType="afterGroup">
                            <p:stCondLst>
                              <p:cond delay="10500"/>
                            </p:stCondLst>
                            <p:childTnLst>
                              <p:par>
                                <p:cTn id="60" presetID="4" presetClass="exit" presetSubtype="16" fill="hold" grpId="0" nodeType="afterEffect">
                                  <p:stCondLst>
                                    <p:cond delay="500"/>
                                  </p:stCondLst>
                                  <p:childTnLst>
                                    <p:animEffect transition="out" filter="box(in)">
                                      <p:cBhvr>
                                        <p:cTn id="61" dur="500"/>
                                        <p:tgtEl>
                                          <p:spTgt spid="117762"/>
                                        </p:tgtEl>
                                      </p:cBhvr>
                                    </p:animEffect>
                                    <p:set>
                                      <p:cBhvr>
                                        <p:cTn id="62" dur="1" fill="hold">
                                          <p:stCondLst>
                                            <p:cond delay="499"/>
                                          </p:stCondLst>
                                        </p:cTn>
                                        <p:tgtEl>
                                          <p:spTgt spid="117762"/>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8. Ket thuc cau hoi.wav"/>
                                        </p:tgtEl>
                                      </p:cMediaNode>
                                    </p:audio>
                                  </p:subTnLst>
                                </p:cTn>
                              </p:par>
                            </p:childTnLst>
                          </p:cTn>
                        </p:par>
                      </p:childTnLst>
                    </p:cTn>
                  </p:par>
                </p:childTnLst>
              </p:cTn>
              <p:nextCondLst>
                <p:cond evt="onClick" delay="0">
                  <p:tgtEl>
                    <p:spTgt spid="117787"/>
                  </p:tgtEl>
                </p:cond>
              </p:nextCondLst>
            </p:seq>
            <p:seq concurrent="1" nextAc="seek">
              <p:cTn id="63" restart="whenNotActive" fill="hold" evtFilter="cancelBubble" nodeType="interactiveSeq">
                <p:stCondLst>
                  <p:cond evt="onClick" delay="0">
                    <p:tgtEl>
                      <p:spTgt spid="25"/>
                    </p:tgtEl>
                  </p:cond>
                </p:stCondLst>
                <p:endSync evt="end" delay="0">
                  <p:rtn val="all"/>
                </p:endSync>
                <p:childTnLst>
                  <p:par>
                    <p:cTn id="64" fill="hold" nodeType="clickPar">
                      <p:stCondLst>
                        <p:cond delay="0"/>
                      </p:stCondLst>
                      <p:childTnLst>
                        <p:par>
                          <p:cTn id="65" fill="hold" nodeType="withGroup">
                            <p:stCondLst>
                              <p:cond delay="0"/>
                            </p:stCondLst>
                            <p:childTnLst>
                              <p:par>
                                <p:cTn id="66" presetID="22" presetClass="emph" presetSubtype="0" fill="hold" grpId="1" nodeType="clickEffect">
                                  <p:stCondLst>
                                    <p:cond delay="0"/>
                                  </p:stCondLst>
                                  <p:childTnLst>
                                    <p:animClr clrSpc="hsl" dir="cw">
                                      <p:cBhvr override="childStyle">
                                        <p:cTn id="67" dur="500" fill="hold"/>
                                        <p:tgtEl>
                                          <p:spTgt spid="28"/>
                                        </p:tgtEl>
                                        <p:attrNameLst>
                                          <p:attrName>style.color</p:attrName>
                                        </p:attrNameLst>
                                      </p:cBhvr>
                                      <p:by>
                                        <p:hsl h="-7200000" s="0" l="0"/>
                                      </p:by>
                                    </p:animClr>
                                    <p:animClr clrSpc="hsl" dir="cw">
                                      <p:cBhvr>
                                        <p:cTn id="68" dur="500" fill="hold"/>
                                        <p:tgtEl>
                                          <p:spTgt spid="28"/>
                                        </p:tgtEl>
                                        <p:attrNameLst>
                                          <p:attrName>fillcolor</p:attrName>
                                        </p:attrNameLst>
                                      </p:cBhvr>
                                      <p:by>
                                        <p:hsl h="-7200000" s="0" l="0"/>
                                      </p:by>
                                    </p:animClr>
                                    <p:animClr clrSpc="hsl" dir="cw">
                                      <p:cBhvr>
                                        <p:cTn id="69" dur="500" fill="hold"/>
                                        <p:tgtEl>
                                          <p:spTgt spid="28"/>
                                        </p:tgtEl>
                                        <p:attrNameLst>
                                          <p:attrName>stroke.color</p:attrName>
                                        </p:attrNameLst>
                                      </p:cBhvr>
                                      <p:by>
                                        <p:hsl h="-7200000" s="0" l="0"/>
                                      </p:by>
                                    </p:animClr>
                                    <p:set>
                                      <p:cBhvr>
                                        <p:cTn id="70" dur="500" fill="hold"/>
                                        <p:tgtEl>
                                          <p:spTgt spid="28"/>
                                        </p:tgtEl>
                                        <p:attrNameLst>
                                          <p:attrName>fill.type</p:attrName>
                                        </p:attrNameLst>
                                      </p:cBhvr>
                                      <p:to>
                                        <p:strVal val="solid"/>
                                      </p:to>
                                    </p:set>
                                  </p:childTnLst>
                                  <p:subTnLst>
                                    <p:audio>
                                      <p:cMediaNode>
                                        <p:cTn display="0" masterRel="sameClick">
                                          <p:stCondLst>
                                            <p:cond evt="begin" delay="0">
                                              <p:tn val="66"/>
                                            </p:cond>
                                          </p:stCondLst>
                                          <p:endCondLst>
                                            <p:cond evt="onStopAudio" delay="0">
                                              <p:tgtEl>
                                                <p:sldTgt/>
                                              </p:tgtEl>
                                            </p:cond>
                                          </p:endCondLst>
                                        </p:cTn>
                                        <p:tgtEl>
                                          <p:sndTgt r:embed="rId5" name="applause.wav"/>
                                        </p:tgtEl>
                                      </p:cMediaNode>
                                    </p:audio>
                                  </p:subTnLst>
                                </p:cTn>
                              </p:par>
                            </p:childTnLst>
                          </p:cTn>
                        </p:par>
                      </p:childTnLst>
                    </p:cTn>
                  </p:par>
                </p:childTnLst>
              </p:cTn>
              <p:nextCondLst>
                <p:cond evt="onClick" delay="0">
                  <p:tgtEl>
                    <p:spTgt spid="25"/>
                  </p:tgtEl>
                </p:cond>
              </p:nextCondLst>
            </p:seq>
          </p:childTnLst>
        </p:cTn>
      </p:par>
    </p:tnLst>
    <p:bldLst>
      <p:bldP spid="117762" grpId="0" animBg="1"/>
      <p:bldP spid="117779" grpId="0" animBg="1"/>
      <p:bldP spid="117781" grpId="0" animBg="1"/>
      <p:bldP spid="117782" grpId="0" animBg="1"/>
      <p:bldP spid="117783" grpId="0" animBg="1"/>
      <p:bldP spid="117784" grpId="0" animBg="1"/>
      <p:bldP spid="117785" grpId="0" animBg="1"/>
      <p:bldP spid="117786" grpId="0" animBg="1"/>
      <p:bldP spid="117788" grpId="0" animBg="1"/>
      <p:bldP spid="27" grpId="0"/>
      <p:bldP spid="28" grpId="0" animBg="1"/>
      <p:bldP spid="28" grpId="1" animBg="1"/>
      <p:bldP spid="30" grpId="0" animBg="1"/>
      <p:bldP spid="26" grpId="0" animBg="1"/>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Text Box 4">
            <a:extLst>
              <a:ext uri="{FF2B5EF4-FFF2-40B4-BE49-F238E27FC236}">
                <a16:creationId xmlns:a16="http://schemas.microsoft.com/office/drawing/2014/main" id="{474C7EAF-1D80-4FD6-BA79-7FD9C99B7F1D}"/>
              </a:ext>
            </a:extLst>
          </p:cNvPr>
          <p:cNvSpPr txBox="1">
            <a:spLocks noChangeArrowheads="1"/>
          </p:cNvSpPr>
          <p:nvPr/>
        </p:nvSpPr>
        <p:spPr bwMode="auto">
          <a:xfrm>
            <a:off x="1820863" y="1219200"/>
            <a:ext cx="60833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000"/>
              <a:t>Đảng ta đã chỉ đạo tiến hành</a:t>
            </a:r>
          </a:p>
          <a:p>
            <a:pPr algn="ctr" eaLnBrk="1" hangingPunct="1"/>
            <a:r>
              <a:rPr lang="en-US" altLang="en-US" sz="3000"/>
              <a:t>chiến tranh với tinh thần:</a:t>
            </a:r>
          </a:p>
        </p:txBody>
      </p:sp>
      <p:sp>
        <p:nvSpPr>
          <p:cNvPr id="65541" name="AutoShape 5">
            <a:extLst>
              <a:ext uri="{FF2B5EF4-FFF2-40B4-BE49-F238E27FC236}">
                <a16:creationId xmlns:a16="http://schemas.microsoft.com/office/drawing/2014/main" id="{97246321-26A4-4C97-9AC8-870E36C53B3F}"/>
              </a:ext>
            </a:extLst>
          </p:cNvPr>
          <p:cNvSpPr>
            <a:spLocks noChangeArrowheads="1"/>
          </p:cNvSpPr>
          <p:nvPr/>
        </p:nvSpPr>
        <p:spPr bwMode="auto">
          <a:xfrm>
            <a:off x="4724400" y="4191000"/>
            <a:ext cx="4191000" cy="1371600"/>
          </a:xfrm>
          <a:prstGeom prst="flowChartTerminator">
            <a:avLst/>
          </a:prstGeom>
          <a:solidFill>
            <a:schemeClr val="bg1">
              <a:lumMod val="95000"/>
            </a:schemeClr>
          </a:solidFill>
          <a:ln w="12700">
            <a:solidFill>
              <a:schemeClr val="tx1">
                <a:lumMod val="50000"/>
                <a:lumOff val="50000"/>
              </a:schemeClr>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400" dirty="0">
                <a:solidFill>
                  <a:schemeClr val="tx1"/>
                </a:solidFill>
              </a:rPr>
              <a:t>D. </a:t>
            </a:r>
            <a:r>
              <a:rPr lang="en-US" sz="2400" dirty="0" err="1">
                <a:solidFill>
                  <a:schemeClr val="tx1"/>
                </a:solidFill>
              </a:rPr>
              <a:t>Tự</a:t>
            </a:r>
            <a:r>
              <a:rPr lang="en-US" sz="2400" dirty="0">
                <a:solidFill>
                  <a:schemeClr val="tx1"/>
                </a:solidFill>
              </a:rPr>
              <a:t> </a:t>
            </a:r>
            <a:r>
              <a:rPr lang="en-US" sz="2400" dirty="0" err="1">
                <a:solidFill>
                  <a:schemeClr val="tx1"/>
                </a:solidFill>
              </a:rPr>
              <a:t>lực</a:t>
            </a:r>
            <a:r>
              <a:rPr lang="en-US" sz="2400" dirty="0">
                <a:solidFill>
                  <a:schemeClr val="tx1"/>
                </a:solidFill>
              </a:rPr>
              <a:t> </a:t>
            </a:r>
            <a:r>
              <a:rPr lang="en-US" sz="2400" dirty="0" err="1">
                <a:solidFill>
                  <a:schemeClr val="tx1"/>
                </a:solidFill>
              </a:rPr>
              <a:t>cánh</a:t>
            </a:r>
            <a:r>
              <a:rPr lang="en-US" sz="2400" dirty="0">
                <a:solidFill>
                  <a:schemeClr val="tx1"/>
                </a:solidFill>
              </a:rPr>
              <a:t> </a:t>
            </a:r>
            <a:r>
              <a:rPr lang="en-US" sz="2400" dirty="0" err="1">
                <a:solidFill>
                  <a:schemeClr val="tx1"/>
                </a:solidFill>
              </a:rPr>
              <a:t>sinh</a:t>
            </a:r>
            <a:r>
              <a:rPr lang="en-US" sz="2400" dirty="0">
                <a:solidFill>
                  <a:schemeClr val="tx1"/>
                </a:solidFill>
              </a:rPr>
              <a:t>, </a:t>
            </a:r>
          </a:p>
          <a:p>
            <a:pPr algn="ctr" eaLnBrk="1" hangingPunct="1">
              <a:defRPr/>
            </a:pPr>
            <a:r>
              <a:rPr lang="en-US" sz="2400" dirty="0" err="1">
                <a:solidFill>
                  <a:schemeClr val="tx1"/>
                </a:solidFill>
              </a:rPr>
              <a:t>đánh</a:t>
            </a:r>
            <a:r>
              <a:rPr lang="en-US" sz="2400" dirty="0">
                <a:solidFill>
                  <a:schemeClr val="tx1"/>
                </a:solidFill>
              </a:rPr>
              <a:t> </a:t>
            </a:r>
            <a:r>
              <a:rPr lang="en-US" sz="2400" dirty="0" err="1">
                <a:solidFill>
                  <a:schemeClr val="tx1"/>
                </a:solidFill>
              </a:rPr>
              <a:t>lâu</a:t>
            </a:r>
            <a:r>
              <a:rPr lang="en-US" sz="2400" dirty="0">
                <a:solidFill>
                  <a:schemeClr val="tx1"/>
                </a:solidFill>
              </a:rPr>
              <a:t> </a:t>
            </a:r>
            <a:r>
              <a:rPr lang="en-US" sz="2400" dirty="0" err="1">
                <a:solidFill>
                  <a:schemeClr val="tx1"/>
                </a:solidFill>
              </a:rPr>
              <a:t>dài</a:t>
            </a:r>
            <a:r>
              <a:rPr lang="en-US" sz="2400" dirty="0">
                <a:solidFill>
                  <a:schemeClr val="tx1"/>
                </a:solidFill>
              </a:rPr>
              <a:t> </a:t>
            </a:r>
            <a:r>
              <a:rPr lang="en-US" sz="2400" dirty="0" err="1">
                <a:solidFill>
                  <a:schemeClr val="tx1"/>
                </a:solidFill>
              </a:rPr>
              <a:t>dựa</a:t>
            </a:r>
            <a:r>
              <a:rPr lang="en-US" sz="2400" dirty="0">
                <a:solidFill>
                  <a:schemeClr val="tx1"/>
                </a:solidFill>
              </a:rPr>
              <a:t> </a:t>
            </a:r>
          </a:p>
          <a:p>
            <a:pPr algn="ctr" eaLnBrk="1" hangingPunct="1">
              <a:defRPr/>
            </a:pPr>
            <a:r>
              <a:rPr lang="en-US" sz="2400" dirty="0" err="1">
                <a:solidFill>
                  <a:schemeClr val="tx1"/>
                </a:solidFill>
              </a:rPr>
              <a:t>vào</a:t>
            </a:r>
            <a:r>
              <a:rPr lang="en-US" sz="2400" dirty="0">
                <a:solidFill>
                  <a:schemeClr val="tx1"/>
                </a:solidFill>
              </a:rPr>
              <a:t> </a:t>
            </a:r>
            <a:r>
              <a:rPr lang="en-US" sz="2400" dirty="0" err="1">
                <a:solidFill>
                  <a:schemeClr val="tx1"/>
                </a:solidFill>
              </a:rPr>
              <a:t>sức</a:t>
            </a:r>
            <a:r>
              <a:rPr lang="en-US" sz="2400" dirty="0">
                <a:solidFill>
                  <a:schemeClr val="tx1"/>
                </a:solidFill>
              </a:rPr>
              <a:t> </a:t>
            </a:r>
            <a:r>
              <a:rPr lang="en-US" sz="2400" dirty="0" err="1">
                <a:solidFill>
                  <a:schemeClr val="tx1"/>
                </a:solidFill>
              </a:rPr>
              <a:t>mình</a:t>
            </a:r>
            <a:r>
              <a:rPr lang="en-US" sz="2400" dirty="0">
                <a:solidFill>
                  <a:schemeClr val="tx1"/>
                </a:solidFill>
              </a:rPr>
              <a:t> </a:t>
            </a:r>
            <a:r>
              <a:rPr lang="en-US" sz="2400" dirty="0" err="1">
                <a:solidFill>
                  <a:schemeClr val="tx1"/>
                </a:solidFill>
              </a:rPr>
              <a:t>là</a:t>
            </a:r>
            <a:r>
              <a:rPr lang="en-US" sz="2400" dirty="0">
                <a:solidFill>
                  <a:schemeClr val="tx1"/>
                </a:solidFill>
              </a:rPr>
              <a:t> </a:t>
            </a:r>
            <a:r>
              <a:rPr lang="en-US" sz="2400" dirty="0" err="1">
                <a:solidFill>
                  <a:schemeClr val="tx1"/>
                </a:solidFill>
              </a:rPr>
              <a:t>chính</a:t>
            </a:r>
            <a:endParaRPr lang="en-US" sz="2400" dirty="0">
              <a:solidFill>
                <a:schemeClr val="tx1"/>
              </a:solidFill>
            </a:endParaRPr>
          </a:p>
        </p:txBody>
      </p:sp>
      <p:sp>
        <p:nvSpPr>
          <p:cNvPr id="65546" name="AutoShape 10">
            <a:extLst>
              <a:ext uri="{FF2B5EF4-FFF2-40B4-BE49-F238E27FC236}">
                <a16:creationId xmlns:a16="http://schemas.microsoft.com/office/drawing/2014/main" id="{C80F5FB3-DF09-4E68-9408-0BAD75412F36}"/>
              </a:ext>
            </a:extLst>
          </p:cNvPr>
          <p:cNvSpPr>
            <a:spLocks noChangeArrowheads="1"/>
          </p:cNvSpPr>
          <p:nvPr/>
        </p:nvSpPr>
        <p:spPr bwMode="auto">
          <a:xfrm>
            <a:off x="4724400" y="2366963"/>
            <a:ext cx="4191000" cy="1371600"/>
          </a:xfrm>
          <a:prstGeom prst="flowChartTerminator">
            <a:avLst/>
          </a:prstGeom>
          <a:solidFill>
            <a:schemeClr val="bg1">
              <a:lumMod val="95000"/>
            </a:schemeClr>
          </a:solidFill>
          <a:ln w="12700">
            <a:solidFill>
              <a:schemeClr val="tx1">
                <a:lumMod val="50000"/>
                <a:lumOff val="50000"/>
              </a:schemeClr>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 B. </a:t>
            </a:r>
            <a:r>
              <a:rPr lang="en-US" sz="2400" dirty="0" err="1">
                <a:solidFill>
                  <a:schemeClr val="tx1"/>
                </a:solidFill>
              </a:rPr>
              <a:t>Tự</a:t>
            </a:r>
            <a:r>
              <a:rPr lang="en-US" sz="2400" dirty="0">
                <a:solidFill>
                  <a:schemeClr val="tx1"/>
                </a:solidFill>
              </a:rPr>
              <a:t> </a:t>
            </a:r>
            <a:r>
              <a:rPr lang="en-US" sz="2400" dirty="0" err="1">
                <a:solidFill>
                  <a:schemeClr val="tx1"/>
                </a:solidFill>
              </a:rPr>
              <a:t>lực</a:t>
            </a:r>
            <a:r>
              <a:rPr lang="en-US" sz="2400" dirty="0">
                <a:solidFill>
                  <a:schemeClr val="tx1"/>
                </a:solidFill>
              </a:rPr>
              <a:t> </a:t>
            </a:r>
            <a:r>
              <a:rPr lang="en-US" sz="2400" dirty="0" err="1">
                <a:solidFill>
                  <a:schemeClr val="tx1"/>
                </a:solidFill>
              </a:rPr>
              <a:t>cánh</a:t>
            </a:r>
            <a:r>
              <a:rPr lang="en-US" sz="2400" dirty="0">
                <a:solidFill>
                  <a:schemeClr val="tx1"/>
                </a:solidFill>
              </a:rPr>
              <a:t> </a:t>
            </a:r>
            <a:r>
              <a:rPr lang="en-US" sz="2400" dirty="0" err="1">
                <a:solidFill>
                  <a:schemeClr val="tx1"/>
                </a:solidFill>
              </a:rPr>
              <a:t>sinh</a:t>
            </a:r>
            <a:r>
              <a:rPr lang="en-US" sz="2400" dirty="0">
                <a:solidFill>
                  <a:schemeClr val="tx1"/>
                </a:solidFill>
              </a:rPr>
              <a:t>, </a:t>
            </a:r>
          </a:p>
          <a:p>
            <a:pPr algn="ctr">
              <a:defRPr/>
            </a:pPr>
            <a:r>
              <a:rPr lang="en-US" sz="2400" dirty="0" err="1">
                <a:solidFill>
                  <a:schemeClr val="tx1"/>
                </a:solidFill>
              </a:rPr>
              <a:t>đánh</a:t>
            </a:r>
            <a:r>
              <a:rPr lang="en-US" sz="2400" dirty="0">
                <a:solidFill>
                  <a:schemeClr val="tx1"/>
                </a:solidFill>
              </a:rPr>
              <a:t> </a:t>
            </a:r>
            <a:r>
              <a:rPr lang="en-US" sz="2400" dirty="0" err="1">
                <a:solidFill>
                  <a:schemeClr val="tx1"/>
                </a:solidFill>
              </a:rPr>
              <a:t>lâu</a:t>
            </a:r>
            <a:r>
              <a:rPr lang="en-US" sz="2400" dirty="0">
                <a:solidFill>
                  <a:schemeClr val="tx1"/>
                </a:solidFill>
              </a:rPr>
              <a:t> </a:t>
            </a:r>
            <a:r>
              <a:rPr lang="en-US" sz="2400" dirty="0" err="1">
                <a:solidFill>
                  <a:schemeClr val="tx1"/>
                </a:solidFill>
              </a:rPr>
              <a:t>dài</a:t>
            </a:r>
            <a:r>
              <a:rPr lang="en-US" sz="2400" dirty="0">
                <a:solidFill>
                  <a:schemeClr val="tx1"/>
                </a:solidFill>
              </a:rPr>
              <a:t>, </a:t>
            </a:r>
            <a:r>
              <a:rPr lang="en-US" sz="2400" dirty="0" err="1">
                <a:solidFill>
                  <a:schemeClr val="tx1"/>
                </a:solidFill>
              </a:rPr>
              <a:t>dựa</a:t>
            </a:r>
            <a:r>
              <a:rPr lang="en-US" sz="2400" dirty="0">
                <a:solidFill>
                  <a:schemeClr val="tx1"/>
                </a:solidFill>
              </a:rPr>
              <a:t> </a:t>
            </a:r>
            <a:r>
              <a:rPr lang="en-US" sz="2400" dirty="0" err="1">
                <a:solidFill>
                  <a:schemeClr val="tx1"/>
                </a:solidFill>
              </a:rPr>
              <a:t>vào</a:t>
            </a:r>
            <a:r>
              <a:rPr lang="en-US" sz="2400" dirty="0">
                <a:solidFill>
                  <a:schemeClr val="tx1"/>
                </a:solidFill>
              </a:rPr>
              <a:t> </a:t>
            </a:r>
          </a:p>
          <a:p>
            <a:pPr algn="ctr">
              <a:defRPr/>
            </a:pPr>
            <a:r>
              <a:rPr lang="en-US" sz="2400" dirty="0" err="1">
                <a:solidFill>
                  <a:schemeClr val="tx1"/>
                </a:solidFill>
              </a:rPr>
              <a:t>sức</a:t>
            </a:r>
            <a:r>
              <a:rPr lang="en-US" sz="2400" dirty="0">
                <a:solidFill>
                  <a:schemeClr val="tx1"/>
                </a:solidFill>
              </a:rPr>
              <a:t> </a:t>
            </a:r>
            <a:r>
              <a:rPr lang="en-US" sz="2400" dirty="0" err="1">
                <a:solidFill>
                  <a:schemeClr val="tx1"/>
                </a:solidFill>
              </a:rPr>
              <a:t>mạnh</a:t>
            </a:r>
            <a:r>
              <a:rPr lang="en-US" sz="2400" dirty="0">
                <a:solidFill>
                  <a:schemeClr val="tx1"/>
                </a:solidFill>
              </a:rPr>
              <a:t> </a:t>
            </a:r>
            <a:r>
              <a:rPr lang="en-US" sz="2400" dirty="0" err="1">
                <a:solidFill>
                  <a:schemeClr val="tx1"/>
                </a:solidFill>
              </a:rPr>
              <a:t>thời</a:t>
            </a:r>
            <a:r>
              <a:rPr lang="en-US" sz="2400" dirty="0">
                <a:solidFill>
                  <a:schemeClr val="tx1"/>
                </a:solidFill>
              </a:rPr>
              <a:t> </a:t>
            </a:r>
            <a:r>
              <a:rPr lang="en-US" sz="2400" dirty="0" err="1">
                <a:solidFill>
                  <a:schemeClr val="tx1"/>
                </a:solidFill>
              </a:rPr>
              <a:t>đại</a:t>
            </a:r>
            <a:endParaRPr lang="vi-VN" sz="2400" dirty="0">
              <a:solidFill>
                <a:schemeClr val="tx1"/>
              </a:solidFill>
            </a:endParaRPr>
          </a:p>
        </p:txBody>
      </p:sp>
      <p:sp>
        <p:nvSpPr>
          <p:cNvPr id="27" name="AutoShape 10">
            <a:extLst>
              <a:ext uri="{FF2B5EF4-FFF2-40B4-BE49-F238E27FC236}">
                <a16:creationId xmlns:a16="http://schemas.microsoft.com/office/drawing/2014/main" id="{ABB98A68-EFDE-46DA-A456-576C61F2D6E5}"/>
              </a:ext>
            </a:extLst>
          </p:cNvPr>
          <p:cNvSpPr>
            <a:spLocks noChangeArrowheads="1"/>
          </p:cNvSpPr>
          <p:nvPr/>
        </p:nvSpPr>
        <p:spPr bwMode="auto">
          <a:xfrm>
            <a:off x="228600" y="4191000"/>
            <a:ext cx="4191000" cy="1371600"/>
          </a:xfrm>
          <a:prstGeom prst="flowChartTerminator">
            <a:avLst/>
          </a:prstGeom>
          <a:solidFill>
            <a:schemeClr val="bg1">
              <a:lumMod val="95000"/>
            </a:schemeClr>
          </a:solidFill>
          <a:ln w="12700">
            <a:solidFill>
              <a:schemeClr val="tx1">
                <a:lumMod val="50000"/>
                <a:lumOff val="50000"/>
              </a:schemeClr>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400" dirty="0">
                <a:solidFill>
                  <a:schemeClr val="tx1"/>
                </a:solidFill>
              </a:rPr>
              <a:t> C. </a:t>
            </a:r>
            <a:r>
              <a:rPr lang="en-US" sz="2400" dirty="0" err="1">
                <a:solidFill>
                  <a:schemeClr val="tx1"/>
                </a:solidFill>
              </a:rPr>
              <a:t>Tự</a:t>
            </a:r>
            <a:r>
              <a:rPr lang="en-US" sz="2400" dirty="0">
                <a:solidFill>
                  <a:schemeClr val="tx1"/>
                </a:solidFill>
              </a:rPr>
              <a:t> </a:t>
            </a:r>
            <a:r>
              <a:rPr lang="en-US" sz="2400" dirty="0" err="1">
                <a:solidFill>
                  <a:schemeClr val="tx1"/>
                </a:solidFill>
              </a:rPr>
              <a:t>lực</a:t>
            </a:r>
            <a:r>
              <a:rPr lang="en-US" sz="2400" dirty="0">
                <a:solidFill>
                  <a:schemeClr val="tx1"/>
                </a:solidFill>
              </a:rPr>
              <a:t> </a:t>
            </a:r>
            <a:r>
              <a:rPr lang="en-US" sz="2400" dirty="0" err="1">
                <a:solidFill>
                  <a:schemeClr val="tx1"/>
                </a:solidFill>
              </a:rPr>
              <a:t>tự</a:t>
            </a:r>
            <a:r>
              <a:rPr lang="en-US" sz="2400" dirty="0">
                <a:solidFill>
                  <a:schemeClr val="tx1"/>
                </a:solidFill>
              </a:rPr>
              <a:t> </a:t>
            </a:r>
            <a:r>
              <a:rPr lang="en-US" sz="2400" dirty="0" err="1">
                <a:solidFill>
                  <a:schemeClr val="tx1"/>
                </a:solidFill>
              </a:rPr>
              <a:t>cường</a:t>
            </a:r>
            <a:r>
              <a:rPr lang="en-US" sz="2400" dirty="0">
                <a:solidFill>
                  <a:schemeClr val="tx1"/>
                </a:solidFill>
              </a:rPr>
              <a:t>, </a:t>
            </a:r>
          </a:p>
          <a:p>
            <a:pPr algn="ctr" eaLnBrk="1" hangingPunct="1">
              <a:defRPr/>
            </a:pPr>
            <a:r>
              <a:rPr lang="en-US" sz="2400" dirty="0" err="1">
                <a:solidFill>
                  <a:schemeClr val="tx1"/>
                </a:solidFill>
              </a:rPr>
              <a:t>đánh</a:t>
            </a:r>
            <a:r>
              <a:rPr lang="en-US" sz="2400" dirty="0">
                <a:solidFill>
                  <a:schemeClr val="tx1"/>
                </a:solidFill>
              </a:rPr>
              <a:t> </a:t>
            </a:r>
            <a:r>
              <a:rPr lang="en-US" sz="2400" dirty="0" err="1">
                <a:solidFill>
                  <a:schemeClr val="tx1"/>
                </a:solidFill>
              </a:rPr>
              <a:t>chắc</a:t>
            </a:r>
            <a:r>
              <a:rPr lang="en-US" sz="2400" dirty="0">
                <a:solidFill>
                  <a:schemeClr val="tx1"/>
                </a:solidFill>
              </a:rPr>
              <a:t> </a:t>
            </a:r>
            <a:r>
              <a:rPr lang="en-US" sz="2400" dirty="0" err="1">
                <a:solidFill>
                  <a:schemeClr val="tx1"/>
                </a:solidFill>
              </a:rPr>
              <a:t>thắng</a:t>
            </a:r>
            <a:r>
              <a:rPr lang="en-US" sz="2400" dirty="0">
                <a:solidFill>
                  <a:schemeClr val="tx1"/>
                </a:solidFill>
              </a:rPr>
              <a:t>, </a:t>
            </a:r>
            <a:r>
              <a:rPr lang="en-US" sz="2400" dirty="0" err="1">
                <a:solidFill>
                  <a:schemeClr val="tx1"/>
                </a:solidFill>
              </a:rPr>
              <a:t>dựa</a:t>
            </a:r>
            <a:r>
              <a:rPr lang="en-US" sz="2400" dirty="0">
                <a:solidFill>
                  <a:schemeClr val="tx1"/>
                </a:solidFill>
              </a:rPr>
              <a:t> </a:t>
            </a:r>
            <a:r>
              <a:rPr lang="en-US" sz="2400" dirty="0" err="1">
                <a:solidFill>
                  <a:schemeClr val="tx1"/>
                </a:solidFill>
              </a:rPr>
              <a:t>vào</a:t>
            </a:r>
            <a:endParaRPr lang="en-US" sz="2400" dirty="0">
              <a:solidFill>
                <a:schemeClr val="tx1"/>
              </a:solidFill>
            </a:endParaRPr>
          </a:p>
          <a:p>
            <a:pPr algn="ctr" eaLnBrk="1" hangingPunct="1">
              <a:defRPr/>
            </a:pPr>
            <a:r>
              <a:rPr lang="en-US" sz="2400" dirty="0">
                <a:solidFill>
                  <a:schemeClr val="tx1"/>
                </a:solidFill>
              </a:rPr>
              <a:t> </a:t>
            </a:r>
            <a:r>
              <a:rPr lang="en-US" sz="2400" dirty="0" err="1">
                <a:solidFill>
                  <a:schemeClr val="tx1"/>
                </a:solidFill>
              </a:rPr>
              <a:t>sức</a:t>
            </a:r>
            <a:r>
              <a:rPr lang="en-US" sz="2400" dirty="0">
                <a:solidFill>
                  <a:schemeClr val="tx1"/>
                </a:solidFill>
              </a:rPr>
              <a:t> </a:t>
            </a:r>
            <a:r>
              <a:rPr lang="en-US" sz="2400" dirty="0" err="1">
                <a:solidFill>
                  <a:schemeClr val="tx1"/>
                </a:solidFill>
              </a:rPr>
              <a:t>mình</a:t>
            </a:r>
            <a:r>
              <a:rPr lang="en-US" sz="2400" dirty="0">
                <a:solidFill>
                  <a:schemeClr val="tx1"/>
                </a:solidFill>
              </a:rPr>
              <a:t> </a:t>
            </a:r>
            <a:r>
              <a:rPr lang="en-US" sz="2400" dirty="0" err="1">
                <a:solidFill>
                  <a:schemeClr val="tx1"/>
                </a:solidFill>
              </a:rPr>
              <a:t>là</a:t>
            </a:r>
            <a:r>
              <a:rPr lang="en-US" sz="2400" dirty="0">
                <a:solidFill>
                  <a:schemeClr val="tx1"/>
                </a:solidFill>
              </a:rPr>
              <a:t> </a:t>
            </a:r>
            <a:r>
              <a:rPr lang="en-US" sz="2400" dirty="0" err="1">
                <a:solidFill>
                  <a:schemeClr val="tx1"/>
                </a:solidFill>
              </a:rPr>
              <a:t>chính</a:t>
            </a:r>
            <a:endParaRPr lang="en-US" sz="2400" dirty="0">
              <a:solidFill>
                <a:schemeClr val="tx1"/>
              </a:solidFill>
            </a:endParaRPr>
          </a:p>
        </p:txBody>
      </p:sp>
      <p:sp>
        <p:nvSpPr>
          <p:cNvPr id="28" name="AutoShape 10">
            <a:extLst>
              <a:ext uri="{FF2B5EF4-FFF2-40B4-BE49-F238E27FC236}">
                <a16:creationId xmlns:a16="http://schemas.microsoft.com/office/drawing/2014/main" id="{4B351587-7D77-4DE9-B010-BE59AEF834ED}"/>
              </a:ext>
            </a:extLst>
          </p:cNvPr>
          <p:cNvSpPr>
            <a:spLocks noChangeArrowheads="1"/>
          </p:cNvSpPr>
          <p:nvPr/>
        </p:nvSpPr>
        <p:spPr bwMode="auto">
          <a:xfrm>
            <a:off x="228600" y="2366963"/>
            <a:ext cx="4191000" cy="1371600"/>
          </a:xfrm>
          <a:prstGeom prst="flowChartTerminator">
            <a:avLst/>
          </a:prstGeom>
          <a:solidFill>
            <a:schemeClr val="bg1">
              <a:lumMod val="95000"/>
            </a:schemeClr>
          </a:solidFill>
          <a:ln w="12700">
            <a:solidFill>
              <a:schemeClr val="tx1">
                <a:lumMod val="50000"/>
                <a:lumOff val="50000"/>
              </a:schemeClr>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400" dirty="0">
                <a:solidFill>
                  <a:schemeClr val="tx1"/>
                </a:solidFill>
              </a:rPr>
              <a:t> A. </a:t>
            </a:r>
            <a:r>
              <a:rPr lang="en-US" sz="2400" dirty="0" err="1">
                <a:solidFill>
                  <a:schemeClr val="tx1"/>
                </a:solidFill>
              </a:rPr>
              <a:t>Tự</a:t>
            </a:r>
            <a:r>
              <a:rPr lang="en-US" sz="2400" dirty="0">
                <a:solidFill>
                  <a:schemeClr val="tx1"/>
                </a:solidFill>
              </a:rPr>
              <a:t> </a:t>
            </a:r>
            <a:r>
              <a:rPr lang="en-US" sz="2400" dirty="0" err="1">
                <a:solidFill>
                  <a:schemeClr val="tx1"/>
                </a:solidFill>
              </a:rPr>
              <a:t>lực</a:t>
            </a:r>
            <a:r>
              <a:rPr lang="en-US" sz="2400" dirty="0">
                <a:solidFill>
                  <a:schemeClr val="tx1"/>
                </a:solidFill>
              </a:rPr>
              <a:t> </a:t>
            </a:r>
            <a:r>
              <a:rPr lang="en-US" sz="2400" dirty="0" err="1">
                <a:solidFill>
                  <a:schemeClr val="tx1"/>
                </a:solidFill>
              </a:rPr>
              <a:t>cánh</a:t>
            </a:r>
            <a:r>
              <a:rPr lang="en-US" sz="2400" dirty="0">
                <a:solidFill>
                  <a:schemeClr val="tx1"/>
                </a:solidFill>
              </a:rPr>
              <a:t> </a:t>
            </a:r>
            <a:r>
              <a:rPr lang="en-US" sz="2400" dirty="0" err="1">
                <a:solidFill>
                  <a:schemeClr val="tx1"/>
                </a:solidFill>
              </a:rPr>
              <a:t>sinh</a:t>
            </a:r>
            <a:r>
              <a:rPr lang="en-US" sz="2400" dirty="0">
                <a:solidFill>
                  <a:schemeClr val="tx1"/>
                </a:solidFill>
              </a:rPr>
              <a:t>, </a:t>
            </a:r>
          </a:p>
          <a:p>
            <a:pPr algn="ctr" eaLnBrk="1" hangingPunct="1">
              <a:defRPr/>
            </a:pPr>
            <a:r>
              <a:rPr lang="en-US" sz="2400" dirty="0" err="1">
                <a:solidFill>
                  <a:schemeClr val="tx1"/>
                </a:solidFill>
              </a:rPr>
              <a:t>kiên</a:t>
            </a:r>
            <a:r>
              <a:rPr lang="en-US" sz="2400" dirty="0">
                <a:solidFill>
                  <a:schemeClr val="tx1"/>
                </a:solidFill>
              </a:rPr>
              <a:t> </a:t>
            </a:r>
            <a:r>
              <a:rPr lang="en-US" sz="2400" dirty="0" err="1">
                <a:solidFill>
                  <a:schemeClr val="tx1"/>
                </a:solidFill>
              </a:rPr>
              <a:t>trì</a:t>
            </a:r>
            <a:r>
              <a:rPr lang="en-US" sz="2400" dirty="0">
                <a:solidFill>
                  <a:schemeClr val="tx1"/>
                </a:solidFill>
              </a:rPr>
              <a:t> </a:t>
            </a:r>
            <a:r>
              <a:rPr lang="en-US" sz="2400" dirty="0" err="1">
                <a:solidFill>
                  <a:schemeClr val="tx1"/>
                </a:solidFill>
              </a:rPr>
              <a:t>kháng</a:t>
            </a:r>
            <a:r>
              <a:rPr lang="en-US" sz="2400" dirty="0">
                <a:solidFill>
                  <a:schemeClr val="tx1"/>
                </a:solidFill>
              </a:rPr>
              <a:t> </a:t>
            </a:r>
            <a:r>
              <a:rPr lang="en-US" sz="2400" dirty="0" err="1">
                <a:solidFill>
                  <a:schemeClr val="tx1"/>
                </a:solidFill>
              </a:rPr>
              <a:t>chiến</a:t>
            </a:r>
            <a:r>
              <a:rPr lang="en-US" sz="2400" dirty="0">
                <a:solidFill>
                  <a:schemeClr val="tx1"/>
                </a:solidFill>
              </a:rPr>
              <a:t>, </a:t>
            </a:r>
            <a:r>
              <a:rPr lang="en-US" sz="2400" dirty="0" err="1">
                <a:solidFill>
                  <a:schemeClr val="tx1"/>
                </a:solidFill>
              </a:rPr>
              <a:t>dựa</a:t>
            </a:r>
            <a:r>
              <a:rPr lang="en-US" sz="2400" dirty="0">
                <a:solidFill>
                  <a:schemeClr val="tx1"/>
                </a:solidFill>
              </a:rPr>
              <a:t> </a:t>
            </a:r>
          </a:p>
          <a:p>
            <a:pPr algn="ctr" eaLnBrk="1" hangingPunct="1">
              <a:defRPr/>
            </a:pPr>
            <a:r>
              <a:rPr lang="en-US" sz="2400" dirty="0">
                <a:solidFill>
                  <a:schemeClr val="tx1"/>
                </a:solidFill>
              </a:rPr>
              <a:t> </a:t>
            </a:r>
            <a:r>
              <a:rPr lang="en-US" sz="2400" dirty="0" err="1">
                <a:solidFill>
                  <a:schemeClr val="tx1"/>
                </a:solidFill>
              </a:rPr>
              <a:t>vào</a:t>
            </a:r>
            <a:r>
              <a:rPr lang="en-US" sz="2400" dirty="0">
                <a:solidFill>
                  <a:schemeClr val="tx1"/>
                </a:solidFill>
              </a:rPr>
              <a:t> </a:t>
            </a:r>
            <a:r>
              <a:rPr lang="en-US" sz="2400" dirty="0" err="1">
                <a:solidFill>
                  <a:schemeClr val="tx1"/>
                </a:solidFill>
              </a:rPr>
              <a:t>sức</a:t>
            </a:r>
            <a:r>
              <a:rPr lang="en-US" sz="2400" dirty="0">
                <a:solidFill>
                  <a:schemeClr val="tx1"/>
                </a:solidFill>
              </a:rPr>
              <a:t> </a:t>
            </a:r>
            <a:r>
              <a:rPr lang="en-US" sz="2400" dirty="0" err="1">
                <a:solidFill>
                  <a:schemeClr val="tx1"/>
                </a:solidFill>
              </a:rPr>
              <a:t>mình</a:t>
            </a:r>
            <a:r>
              <a:rPr lang="en-US" sz="2400" dirty="0">
                <a:solidFill>
                  <a:schemeClr val="tx1"/>
                </a:solidFill>
              </a:rPr>
              <a:t> </a:t>
            </a:r>
            <a:r>
              <a:rPr lang="en-US" sz="2400" dirty="0" err="1">
                <a:solidFill>
                  <a:schemeClr val="tx1"/>
                </a:solidFill>
              </a:rPr>
              <a:t>là</a:t>
            </a:r>
            <a:r>
              <a:rPr lang="en-US" sz="2400" dirty="0">
                <a:solidFill>
                  <a:schemeClr val="tx1"/>
                </a:solidFill>
              </a:rPr>
              <a:t> </a:t>
            </a:r>
            <a:r>
              <a:rPr lang="en-US" sz="2400" dirty="0" err="1">
                <a:solidFill>
                  <a:schemeClr val="tx1"/>
                </a:solidFill>
              </a:rPr>
              <a:t>chính</a:t>
            </a:r>
            <a:endParaRPr lang="en-US" sz="2400" dirty="0">
              <a:solidFill>
                <a:schemeClr val="tx1"/>
              </a:solidFill>
            </a:endParaRPr>
          </a:p>
        </p:txBody>
      </p:sp>
      <p:sp>
        <p:nvSpPr>
          <p:cNvPr id="13319" name="Text Box 16">
            <a:extLst>
              <a:ext uri="{FF2B5EF4-FFF2-40B4-BE49-F238E27FC236}">
                <a16:creationId xmlns:a16="http://schemas.microsoft.com/office/drawing/2014/main" id="{3E041058-000A-4E14-88BD-2133678D5A83}"/>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06</a:t>
            </a:r>
          </a:p>
        </p:txBody>
      </p:sp>
    </p:spTree>
  </p:cSld>
  <p:clrMapOvr>
    <a:masterClrMapping/>
  </p:clrMapOvr>
  <p:transition advClick="0"/>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Oval 2">
            <a:extLst>
              <a:ext uri="{FF2B5EF4-FFF2-40B4-BE49-F238E27FC236}">
                <a16:creationId xmlns:a16="http://schemas.microsoft.com/office/drawing/2014/main" id="{9F31CDD2-2BC7-4CD6-ABA0-4FDC3C54B8F4}"/>
              </a:ext>
            </a:extLst>
          </p:cNvPr>
          <p:cNvSpPr>
            <a:spLocks noChangeArrowheads="1"/>
          </p:cNvSpPr>
          <p:nvPr/>
        </p:nvSpPr>
        <p:spPr bwMode="auto">
          <a:xfrm>
            <a:off x="47752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18789" name="Picture 15" descr="people008">
            <a:extLst>
              <a:ext uri="{FF2B5EF4-FFF2-40B4-BE49-F238E27FC236}">
                <a16:creationId xmlns:a16="http://schemas.microsoft.com/office/drawing/2014/main" id="{732728C5-546C-4FE9-B41D-17498B2C045C}"/>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F6303671-2731-484C-899F-1749E57DBAEF}"/>
              </a:ext>
            </a:extLst>
          </p:cNvPr>
          <p:cNvSpPr txBox="1">
            <a:spLocks noChangeArrowheads="1"/>
          </p:cNvSpPr>
          <p:nvPr/>
        </p:nvSpPr>
        <p:spPr bwMode="auto">
          <a:xfrm>
            <a:off x="1524000" y="1009650"/>
            <a:ext cx="7239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i="1"/>
              <a:t>Một trong những bài học kinh nghiệm về</a:t>
            </a:r>
          </a:p>
          <a:p>
            <a:pPr algn="ctr"/>
            <a:r>
              <a:rPr lang="en-US" altLang="en-US" sz="2400" i="1"/>
              <a:t>NTQS Việt Nam được vận dụng vào sự nghiệp</a:t>
            </a:r>
          </a:p>
          <a:p>
            <a:pPr algn="ctr"/>
            <a:r>
              <a:rPr lang="en-US" altLang="en-US" sz="2400" i="1"/>
              <a:t> BVTQ trong thời kỳ mới là:</a:t>
            </a:r>
          </a:p>
        </p:txBody>
      </p:sp>
      <p:sp>
        <p:nvSpPr>
          <p:cNvPr id="65541" name="AutoShape 5">
            <a:extLst>
              <a:ext uri="{FF2B5EF4-FFF2-40B4-BE49-F238E27FC236}">
                <a16:creationId xmlns:a16="http://schemas.microsoft.com/office/drawing/2014/main" id="{38B93142-53D2-4E76-8404-36CB8A19C855}"/>
              </a:ext>
            </a:extLst>
          </p:cNvPr>
          <p:cNvSpPr>
            <a:spLocks noChangeArrowheads="1"/>
          </p:cNvSpPr>
          <p:nvPr/>
        </p:nvSpPr>
        <p:spPr bwMode="auto">
          <a:xfrm>
            <a:off x="4724400" y="4210050"/>
            <a:ext cx="4216400" cy="13525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D. </a:t>
            </a:r>
            <a:r>
              <a:rPr lang="en-US" sz="2400" dirty="0" err="1">
                <a:latin typeface="Arial" charset="0"/>
              </a:rPr>
              <a:t>Kết</a:t>
            </a:r>
            <a:r>
              <a:rPr lang="en-US" sz="2400" dirty="0">
                <a:latin typeface="Arial" charset="0"/>
              </a:rPr>
              <a:t> </a:t>
            </a:r>
            <a:r>
              <a:rPr lang="en-US" sz="2400" dirty="0" err="1">
                <a:latin typeface="Arial" charset="0"/>
              </a:rPr>
              <a:t>hợp</a:t>
            </a:r>
            <a:r>
              <a:rPr lang="en-US" sz="2400" dirty="0">
                <a:latin typeface="Arial" charset="0"/>
              </a:rPr>
              <a:t> </a:t>
            </a:r>
            <a:r>
              <a:rPr lang="en-US" sz="2400" dirty="0" err="1">
                <a:latin typeface="Arial" charset="0"/>
              </a:rPr>
              <a:t>tiêu</a:t>
            </a:r>
            <a:r>
              <a:rPr lang="en-US" sz="2400" dirty="0">
                <a:latin typeface="Arial" charset="0"/>
              </a:rPr>
              <a:t> </a:t>
            </a:r>
            <a:r>
              <a:rPr lang="en-US" sz="2400" dirty="0" err="1">
                <a:latin typeface="Arial" charset="0"/>
              </a:rPr>
              <a:t>hao</a:t>
            </a:r>
            <a:r>
              <a:rPr lang="en-US" sz="2400" dirty="0">
                <a:latin typeface="Arial" charset="0"/>
              </a:rPr>
              <a:t>, </a:t>
            </a:r>
          </a:p>
          <a:p>
            <a:pPr algn="ctr">
              <a:defRPr/>
            </a:pPr>
            <a:r>
              <a:rPr lang="en-US" sz="2400" dirty="0" err="1">
                <a:latin typeface="Arial" charset="0"/>
              </a:rPr>
              <a:t>tiêu</a:t>
            </a:r>
            <a:r>
              <a:rPr lang="en-US" sz="2400" dirty="0">
                <a:latin typeface="Arial" charset="0"/>
              </a:rPr>
              <a:t> </a:t>
            </a:r>
            <a:r>
              <a:rPr lang="en-US" sz="2400" dirty="0" err="1">
                <a:latin typeface="Arial" charset="0"/>
              </a:rPr>
              <a:t>diệt</a:t>
            </a:r>
            <a:r>
              <a:rPr lang="en-US" sz="2400" dirty="0">
                <a:latin typeface="Arial" charset="0"/>
              </a:rPr>
              <a:t> </a:t>
            </a:r>
            <a:r>
              <a:rPr lang="en-US" sz="2400" dirty="0" err="1">
                <a:latin typeface="Arial" charset="0"/>
              </a:rPr>
              <a:t>địch</a:t>
            </a:r>
            <a:r>
              <a:rPr lang="en-US" sz="2400" dirty="0">
                <a:latin typeface="Arial" charset="0"/>
              </a:rPr>
              <a:t> </a:t>
            </a:r>
            <a:r>
              <a:rPr lang="en-US" sz="2400" dirty="0" err="1">
                <a:latin typeface="Arial" charset="0"/>
              </a:rPr>
              <a:t>với</a:t>
            </a:r>
            <a:r>
              <a:rPr lang="en-US" sz="2400" dirty="0">
                <a:latin typeface="Arial" charset="0"/>
              </a:rPr>
              <a:t> </a:t>
            </a:r>
            <a:r>
              <a:rPr lang="en-US" sz="2400" dirty="0" err="1">
                <a:latin typeface="Arial" charset="0"/>
              </a:rPr>
              <a:t>bảo</a:t>
            </a:r>
            <a:r>
              <a:rPr lang="en-US" sz="2400" dirty="0">
                <a:latin typeface="Arial" charset="0"/>
              </a:rPr>
              <a:t> </a:t>
            </a:r>
            <a:r>
              <a:rPr lang="en-US" sz="2400" dirty="0" err="1">
                <a:latin typeface="Arial" charset="0"/>
              </a:rPr>
              <a:t>vệ</a:t>
            </a:r>
            <a:endParaRPr lang="en-US" sz="2400" dirty="0">
              <a:latin typeface="Arial" charset="0"/>
            </a:endParaRPr>
          </a:p>
          <a:p>
            <a:pPr algn="ctr">
              <a:defRPr/>
            </a:pPr>
            <a:r>
              <a:rPr lang="en-US" sz="2400" dirty="0">
                <a:latin typeface="Arial" charset="0"/>
              </a:rPr>
              <a:t> </a:t>
            </a:r>
            <a:r>
              <a:rPr lang="en-US" sz="2400" dirty="0" err="1">
                <a:latin typeface="Arial" charset="0"/>
              </a:rPr>
              <a:t>vững</a:t>
            </a:r>
            <a:r>
              <a:rPr lang="en-US" sz="2400" dirty="0">
                <a:latin typeface="Arial" charset="0"/>
              </a:rPr>
              <a:t> </a:t>
            </a:r>
            <a:r>
              <a:rPr lang="en-US" sz="2400" dirty="0" err="1">
                <a:latin typeface="Arial" charset="0"/>
              </a:rPr>
              <a:t>chắc</a:t>
            </a:r>
            <a:r>
              <a:rPr lang="en-US" sz="2400" dirty="0">
                <a:latin typeface="Arial" charset="0"/>
              </a:rPr>
              <a:t> </a:t>
            </a:r>
            <a:r>
              <a:rPr lang="en-US" sz="2400" dirty="0" err="1">
                <a:latin typeface="Arial" charset="0"/>
              </a:rPr>
              <a:t>mục</a:t>
            </a:r>
            <a:r>
              <a:rPr lang="en-US" sz="2400" dirty="0">
                <a:latin typeface="Arial" charset="0"/>
              </a:rPr>
              <a:t> </a:t>
            </a:r>
            <a:r>
              <a:rPr lang="en-US" sz="2400" dirty="0" err="1">
                <a:latin typeface="Arial" charset="0"/>
              </a:rPr>
              <a:t>tiêu</a:t>
            </a:r>
            <a:r>
              <a:rPr lang="en-US" sz="2400" dirty="0">
                <a:latin typeface="Arial" charset="0"/>
              </a:rPr>
              <a:t> </a:t>
            </a:r>
          </a:p>
        </p:txBody>
      </p:sp>
      <p:sp>
        <p:nvSpPr>
          <p:cNvPr id="65549" name="AutoShape 13">
            <a:extLst>
              <a:ext uri="{FF2B5EF4-FFF2-40B4-BE49-F238E27FC236}">
                <a16:creationId xmlns:a16="http://schemas.microsoft.com/office/drawing/2014/main" id="{73AAAA2E-C464-4BD0-8BD8-3A6C7BD7809C}"/>
              </a:ext>
            </a:extLst>
          </p:cNvPr>
          <p:cNvSpPr>
            <a:spLocks noChangeArrowheads="1"/>
          </p:cNvSpPr>
          <p:nvPr/>
        </p:nvSpPr>
        <p:spPr bwMode="auto">
          <a:xfrm>
            <a:off x="4724400" y="2381250"/>
            <a:ext cx="4191000" cy="14287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Tích</a:t>
            </a:r>
            <a:r>
              <a:rPr lang="en-US" sz="2400" dirty="0">
                <a:latin typeface="Arial" charset="0"/>
              </a:rPr>
              <a:t> </a:t>
            </a:r>
            <a:r>
              <a:rPr lang="en-US" sz="2400" dirty="0" err="1">
                <a:latin typeface="Arial" charset="0"/>
              </a:rPr>
              <a:t>cực</a:t>
            </a:r>
            <a:r>
              <a:rPr lang="en-US" sz="2400" dirty="0">
                <a:latin typeface="Arial" charset="0"/>
              </a:rPr>
              <a:t> </a:t>
            </a:r>
            <a:r>
              <a:rPr lang="en-US" sz="2400" dirty="0" err="1">
                <a:latin typeface="Arial" charset="0"/>
              </a:rPr>
              <a:t>phòng</a:t>
            </a:r>
            <a:r>
              <a:rPr lang="en-US" sz="2400" dirty="0">
                <a:latin typeface="Arial" charset="0"/>
              </a:rPr>
              <a:t> </a:t>
            </a:r>
            <a:r>
              <a:rPr lang="en-US" sz="2400" dirty="0" err="1">
                <a:latin typeface="Arial" charset="0"/>
              </a:rPr>
              <a:t>ngự</a:t>
            </a:r>
            <a:r>
              <a:rPr lang="en-US" sz="2400" dirty="0">
                <a:latin typeface="Arial" charset="0"/>
              </a:rPr>
              <a:t>,</a:t>
            </a:r>
          </a:p>
          <a:p>
            <a:pPr algn="ctr">
              <a:defRPr/>
            </a:pPr>
            <a:r>
              <a:rPr lang="en-US" sz="2400" dirty="0">
                <a:latin typeface="Arial" charset="0"/>
              </a:rPr>
              <a:t> </a:t>
            </a:r>
            <a:r>
              <a:rPr lang="en-US" sz="2400" dirty="0" err="1">
                <a:latin typeface="Arial" charset="0"/>
              </a:rPr>
              <a:t>tiêu</a:t>
            </a:r>
            <a:r>
              <a:rPr lang="en-US" sz="2400" dirty="0">
                <a:latin typeface="Arial" charset="0"/>
              </a:rPr>
              <a:t> </a:t>
            </a:r>
            <a:r>
              <a:rPr lang="en-US" sz="2400" dirty="0" err="1">
                <a:latin typeface="Arial" charset="0"/>
              </a:rPr>
              <a:t>diệt</a:t>
            </a:r>
            <a:r>
              <a:rPr lang="en-US" sz="2400" dirty="0">
                <a:latin typeface="Arial" charset="0"/>
              </a:rPr>
              <a:t> </a:t>
            </a:r>
            <a:r>
              <a:rPr lang="en-US" sz="2400" dirty="0" err="1">
                <a:latin typeface="Arial" charset="0"/>
              </a:rPr>
              <a:t>địch</a:t>
            </a:r>
            <a:r>
              <a:rPr lang="en-US" sz="2400" dirty="0">
                <a:latin typeface="Arial" charset="0"/>
              </a:rPr>
              <a:t>, </a:t>
            </a:r>
            <a:r>
              <a:rPr lang="en-US" sz="2400" dirty="0" err="1">
                <a:latin typeface="Arial" charset="0"/>
              </a:rPr>
              <a:t>đánh</a:t>
            </a:r>
            <a:r>
              <a:rPr lang="en-US" sz="2400" dirty="0">
                <a:latin typeface="Arial" charset="0"/>
              </a:rPr>
              <a:t> </a:t>
            </a:r>
            <a:r>
              <a:rPr lang="en-US" sz="2400" dirty="0" err="1">
                <a:latin typeface="Arial" charset="0"/>
              </a:rPr>
              <a:t>bại</a:t>
            </a:r>
            <a:r>
              <a:rPr lang="en-US" sz="2400" dirty="0">
                <a:latin typeface="Arial" charset="0"/>
              </a:rPr>
              <a:t> </a:t>
            </a:r>
          </a:p>
          <a:p>
            <a:pPr algn="ctr">
              <a:defRPr/>
            </a:pPr>
            <a:r>
              <a:rPr lang="en-US" sz="2400" dirty="0" err="1">
                <a:latin typeface="Arial" charset="0"/>
              </a:rPr>
              <a:t>địch</a:t>
            </a:r>
            <a:r>
              <a:rPr lang="en-US" sz="2400" dirty="0">
                <a:latin typeface="Arial" charset="0"/>
              </a:rPr>
              <a:t> </a:t>
            </a:r>
            <a:r>
              <a:rPr lang="en-US" sz="2400" dirty="0" err="1">
                <a:latin typeface="Arial" charset="0"/>
              </a:rPr>
              <a:t>tiến</a:t>
            </a:r>
            <a:r>
              <a:rPr lang="en-US" sz="2400" dirty="0">
                <a:latin typeface="Arial" charset="0"/>
              </a:rPr>
              <a:t> </a:t>
            </a:r>
            <a:r>
              <a:rPr lang="en-US" sz="2400" dirty="0" err="1">
                <a:latin typeface="Arial" charset="0"/>
              </a:rPr>
              <a:t>công</a:t>
            </a:r>
            <a:endParaRPr lang="vi-VN" sz="2400" b="1" dirty="0">
              <a:latin typeface="Arial" charset="0"/>
            </a:endParaRPr>
          </a:p>
        </p:txBody>
      </p:sp>
      <p:sp>
        <p:nvSpPr>
          <p:cNvPr id="118803" name="Oval 19">
            <a:extLst>
              <a:ext uri="{FF2B5EF4-FFF2-40B4-BE49-F238E27FC236}">
                <a16:creationId xmlns:a16="http://schemas.microsoft.com/office/drawing/2014/main" id="{499057AA-68DE-48CF-BF1C-4AB2B9FA985B}"/>
              </a:ext>
            </a:extLst>
          </p:cNvPr>
          <p:cNvSpPr>
            <a:spLocks noChangeArrowheads="1"/>
          </p:cNvSpPr>
          <p:nvPr/>
        </p:nvSpPr>
        <p:spPr bwMode="auto">
          <a:xfrm>
            <a:off x="47752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23912" name="Picture 20" descr="ani32">
            <a:hlinkClick r:id="rId7" action="ppaction://hlinksldjump"/>
            <a:extLst>
              <a:ext uri="{FF2B5EF4-FFF2-40B4-BE49-F238E27FC236}">
                <a16:creationId xmlns:a16="http://schemas.microsoft.com/office/drawing/2014/main" id="{8815CDB4-FFAF-4C49-A612-F61CB4552020}"/>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77200" y="606266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805" name="Oval 21">
            <a:extLst>
              <a:ext uri="{FF2B5EF4-FFF2-40B4-BE49-F238E27FC236}">
                <a16:creationId xmlns:a16="http://schemas.microsoft.com/office/drawing/2014/main" id="{97969979-AEA4-4A21-A4DE-21E02F355B99}"/>
              </a:ext>
            </a:extLst>
          </p:cNvPr>
          <p:cNvSpPr>
            <a:spLocks noChangeArrowheads="1"/>
          </p:cNvSpPr>
          <p:nvPr/>
        </p:nvSpPr>
        <p:spPr bwMode="auto">
          <a:xfrm>
            <a:off x="47752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18806" name="Oval 22">
            <a:extLst>
              <a:ext uri="{FF2B5EF4-FFF2-40B4-BE49-F238E27FC236}">
                <a16:creationId xmlns:a16="http://schemas.microsoft.com/office/drawing/2014/main" id="{8C711368-76B3-4CE9-8960-F71AB8987BA9}"/>
              </a:ext>
            </a:extLst>
          </p:cNvPr>
          <p:cNvSpPr>
            <a:spLocks noChangeArrowheads="1"/>
          </p:cNvSpPr>
          <p:nvPr/>
        </p:nvSpPr>
        <p:spPr bwMode="auto">
          <a:xfrm>
            <a:off x="4775200" y="60388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18807" name="Oval 23">
            <a:extLst>
              <a:ext uri="{FF2B5EF4-FFF2-40B4-BE49-F238E27FC236}">
                <a16:creationId xmlns:a16="http://schemas.microsoft.com/office/drawing/2014/main" id="{AB79595F-7543-4894-8864-E6E182F0F1BB}"/>
              </a:ext>
            </a:extLst>
          </p:cNvPr>
          <p:cNvSpPr>
            <a:spLocks noChangeArrowheads="1"/>
          </p:cNvSpPr>
          <p:nvPr/>
        </p:nvSpPr>
        <p:spPr bwMode="auto">
          <a:xfrm>
            <a:off x="4775200" y="60515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18808" name="Oval 24">
            <a:extLst>
              <a:ext uri="{FF2B5EF4-FFF2-40B4-BE49-F238E27FC236}">
                <a16:creationId xmlns:a16="http://schemas.microsoft.com/office/drawing/2014/main" id="{3EF81E06-CA80-4EE6-88EB-F5980741765D}"/>
              </a:ext>
            </a:extLst>
          </p:cNvPr>
          <p:cNvSpPr>
            <a:spLocks noChangeArrowheads="1"/>
          </p:cNvSpPr>
          <p:nvPr/>
        </p:nvSpPr>
        <p:spPr bwMode="auto">
          <a:xfrm>
            <a:off x="4775200" y="60515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18809" name="Oval 25">
            <a:extLst>
              <a:ext uri="{FF2B5EF4-FFF2-40B4-BE49-F238E27FC236}">
                <a16:creationId xmlns:a16="http://schemas.microsoft.com/office/drawing/2014/main" id="{D03F0517-C058-419F-8060-771CB7305EEF}"/>
              </a:ext>
            </a:extLst>
          </p:cNvPr>
          <p:cNvSpPr>
            <a:spLocks noChangeArrowheads="1"/>
          </p:cNvSpPr>
          <p:nvPr/>
        </p:nvSpPr>
        <p:spPr bwMode="auto">
          <a:xfrm>
            <a:off x="47752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18810" name="Oval 26">
            <a:extLst>
              <a:ext uri="{FF2B5EF4-FFF2-40B4-BE49-F238E27FC236}">
                <a16:creationId xmlns:a16="http://schemas.microsoft.com/office/drawing/2014/main" id="{175CE748-C87E-439A-BB79-67B2CC5EB646}"/>
              </a:ext>
            </a:extLst>
          </p:cNvPr>
          <p:cNvSpPr>
            <a:spLocks noChangeArrowheads="1"/>
          </p:cNvSpPr>
          <p:nvPr/>
        </p:nvSpPr>
        <p:spPr bwMode="auto">
          <a:xfrm>
            <a:off x="4775200" y="60467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18811" name="Text Box 27">
            <a:extLst>
              <a:ext uri="{FF2B5EF4-FFF2-40B4-BE49-F238E27FC236}">
                <a16:creationId xmlns:a16="http://schemas.microsoft.com/office/drawing/2014/main" id="{6A2CB74C-DF4F-4948-B063-55FB04702E36}"/>
              </a:ext>
            </a:extLst>
          </p:cNvPr>
          <p:cNvSpPr txBox="1">
            <a:spLocks noChangeArrowheads="1"/>
          </p:cNvSpPr>
          <p:nvPr/>
        </p:nvSpPr>
        <p:spPr bwMode="auto">
          <a:xfrm>
            <a:off x="3429000" y="61102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18812" name="Text Box 28">
            <a:extLst>
              <a:ext uri="{FF2B5EF4-FFF2-40B4-BE49-F238E27FC236}">
                <a16:creationId xmlns:a16="http://schemas.microsoft.com/office/drawing/2014/main" id="{DF7B4C40-76B4-4926-9E73-F01E95C0700F}"/>
              </a:ext>
            </a:extLst>
          </p:cNvPr>
          <p:cNvSpPr txBox="1">
            <a:spLocks noChangeArrowheads="1"/>
          </p:cNvSpPr>
          <p:nvPr/>
        </p:nvSpPr>
        <p:spPr bwMode="auto">
          <a:xfrm>
            <a:off x="44958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6" name="AutoShape 13">
            <a:extLst>
              <a:ext uri="{FF2B5EF4-FFF2-40B4-BE49-F238E27FC236}">
                <a16:creationId xmlns:a16="http://schemas.microsoft.com/office/drawing/2014/main" id="{BC374D29-9579-44C7-9CD3-B1AF7AA8CC5B}"/>
              </a:ext>
            </a:extLst>
          </p:cNvPr>
          <p:cNvSpPr>
            <a:spLocks noChangeArrowheads="1"/>
          </p:cNvSpPr>
          <p:nvPr/>
        </p:nvSpPr>
        <p:spPr bwMode="auto">
          <a:xfrm>
            <a:off x="228600" y="23622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A. </a:t>
            </a:r>
            <a:r>
              <a:rPr lang="en-US" sz="2400" dirty="0" err="1">
                <a:latin typeface="Arial" charset="0"/>
              </a:rPr>
              <a:t>Tích</a:t>
            </a:r>
            <a:r>
              <a:rPr lang="en-US" sz="2400" dirty="0">
                <a:latin typeface="Arial" charset="0"/>
              </a:rPr>
              <a:t> </a:t>
            </a:r>
            <a:r>
              <a:rPr lang="en-US" sz="2400" dirty="0" err="1">
                <a:latin typeface="Arial" charset="0"/>
              </a:rPr>
              <a:t>cực</a:t>
            </a:r>
            <a:r>
              <a:rPr lang="en-US" sz="2400" dirty="0">
                <a:latin typeface="Arial" charset="0"/>
              </a:rPr>
              <a:t> </a:t>
            </a:r>
            <a:r>
              <a:rPr lang="en-US" sz="2400" dirty="0" err="1">
                <a:latin typeface="Arial" charset="0"/>
              </a:rPr>
              <a:t>phòng</a:t>
            </a:r>
            <a:r>
              <a:rPr lang="en-US" sz="2400" dirty="0">
                <a:latin typeface="Arial" charset="0"/>
              </a:rPr>
              <a:t> </a:t>
            </a:r>
            <a:r>
              <a:rPr lang="en-US" sz="2400" dirty="0" err="1">
                <a:latin typeface="Arial" charset="0"/>
              </a:rPr>
              <a:t>thủ</a:t>
            </a:r>
            <a:r>
              <a:rPr lang="en-US" sz="2400" dirty="0">
                <a:latin typeface="Arial" charset="0"/>
              </a:rPr>
              <a:t>,</a:t>
            </a:r>
          </a:p>
          <a:p>
            <a:pPr algn="ctr" eaLnBrk="1" hangingPunct="1">
              <a:defRPr/>
            </a:pPr>
            <a:r>
              <a:rPr lang="en-US" sz="2400" dirty="0">
                <a:latin typeface="Arial" charset="0"/>
              </a:rPr>
              <a:t> </a:t>
            </a:r>
            <a:r>
              <a:rPr lang="en-US" sz="2400" dirty="0" err="1">
                <a:latin typeface="Arial" charset="0"/>
              </a:rPr>
              <a:t>ngăn</a:t>
            </a:r>
            <a:r>
              <a:rPr lang="en-US" sz="2400" dirty="0">
                <a:latin typeface="Arial" charset="0"/>
              </a:rPr>
              <a:t> </a:t>
            </a:r>
            <a:r>
              <a:rPr lang="en-US" sz="2400" dirty="0" err="1">
                <a:latin typeface="Arial" charset="0"/>
              </a:rPr>
              <a:t>chặn</a:t>
            </a:r>
            <a:r>
              <a:rPr lang="en-US" sz="2400" dirty="0">
                <a:latin typeface="Arial" charset="0"/>
              </a:rPr>
              <a:t> </a:t>
            </a:r>
            <a:r>
              <a:rPr lang="en-US" sz="2400" dirty="0" err="1">
                <a:latin typeface="Arial" charset="0"/>
              </a:rPr>
              <a:t>tiêu</a:t>
            </a:r>
            <a:r>
              <a:rPr lang="en-US" sz="2400" dirty="0">
                <a:latin typeface="Arial" charset="0"/>
              </a:rPr>
              <a:t> </a:t>
            </a:r>
            <a:r>
              <a:rPr lang="en-US" sz="2400" dirty="0" err="1">
                <a:latin typeface="Arial" charset="0"/>
              </a:rPr>
              <a:t>diệt</a:t>
            </a:r>
            <a:r>
              <a:rPr lang="en-US" sz="2400" dirty="0">
                <a:latin typeface="Arial" charset="0"/>
              </a:rPr>
              <a:t> </a:t>
            </a:r>
            <a:r>
              <a:rPr lang="en-US" sz="2400" dirty="0" err="1">
                <a:latin typeface="Arial" charset="0"/>
              </a:rPr>
              <a:t>địch</a:t>
            </a:r>
            <a:r>
              <a:rPr lang="en-US" sz="2400" dirty="0">
                <a:latin typeface="Arial" charset="0"/>
              </a:rPr>
              <a:t>,</a:t>
            </a:r>
          </a:p>
          <a:p>
            <a:pPr algn="ctr" eaLnBrk="1" hangingPunct="1">
              <a:defRPr/>
            </a:pPr>
            <a:r>
              <a:rPr lang="en-US" sz="2400" dirty="0">
                <a:latin typeface="Arial" charset="0"/>
              </a:rPr>
              <a:t> </a:t>
            </a:r>
            <a:r>
              <a:rPr lang="en-US" sz="2400" dirty="0" err="1">
                <a:latin typeface="Arial" charset="0"/>
              </a:rPr>
              <a:t>bảo</a:t>
            </a:r>
            <a:r>
              <a:rPr lang="en-US" sz="2400" dirty="0">
                <a:latin typeface="Arial" charset="0"/>
              </a:rPr>
              <a:t> </a:t>
            </a:r>
            <a:r>
              <a:rPr lang="en-US" sz="2400" dirty="0" err="1">
                <a:latin typeface="Arial" charset="0"/>
              </a:rPr>
              <a:t>vệ</a:t>
            </a:r>
            <a:r>
              <a:rPr lang="en-US" sz="2400" dirty="0">
                <a:latin typeface="Arial" charset="0"/>
              </a:rPr>
              <a:t> </a:t>
            </a:r>
            <a:r>
              <a:rPr lang="en-US" sz="2400" dirty="0" err="1">
                <a:latin typeface="Arial" charset="0"/>
              </a:rPr>
              <a:t>mục</a:t>
            </a:r>
            <a:r>
              <a:rPr lang="en-US" sz="2400" dirty="0">
                <a:latin typeface="Arial" charset="0"/>
              </a:rPr>
              <a:t> </a:t>
            </a:r>
            <a:r>
              <a:rPr lang="en-US" sz="2400" dirty="0" err="1">
                <a:latin typeface="Arial" charset="0"/>
              </a:rPr>
              <a:t>tiêu</a:t>
            </a:r>
            <a:endParaRPr lang="en-US" sz="2800" b="1" dirty="0">
              <a:latin typeface="Times New Roman" pitchFamily="18" charset="0"/>
              <a:cs typeface="Times New Roman" pitchFamily="18" charset="0"/>
            </a:endParaRPr>
          </a:p>
        </p:txBody>
      </p:sp>
      <p:sp>
        <p:nvSpPr>
          <p:cNvPr id="27" name="AutoShape 13">
            <a:extLst>
              <a:ext uri="{FF2B5EF4-FFF2-40B4-BE49-F238E27FC236}">
                <a16:creationId xmlns:a16="http://schemas.microsoft.com/office/drawing/2014/main" id="{FD1D8E11-850E-42B3-B0D0-DEB68C560C2A}"/>
              </a:ext>
            </a:extLst>
          </p:cNvPr>
          <p:cNvSpPr>
            <a:spLocks noChangeArrowheads="1"/>
          </p:cNvSpPr>
          <p:nvPr/>
        </p:nvSpPr>
        <p:spPr bwMode="auto">
          <a:xfrm>
            <a:off x="228600" y="4210050"/>
            <a:ext cx="4191000" cy="13525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C. </a:t>
            </a:r>
            <a:r>
              <a:rPr lang="en-US" sz="2400" dirty="0" err="1">
                <a:latin typeface="Arial" charset="0"/>
              </a:rPr>
              <a:t>Kết</a:t>
            </a:r>
            <a:r>
              <a:rPr lang="en-US" sz="2400" dirty="0">
                <a:latin typeface="Arial" charset="0"/>
              </a:rPr>
              <a:t> </a:t>
            </a:r>
            <a:r>
              <a:rPr lang="en-US" sz="2400" dirty="0" err="1">
                <a:latin typeface="Arial" charset="0"/>
              </a:rPr>
              <a:t>hợp</a:t>
            </a:r>
            <a:r>
              <a:rPr lang="en-US" sz="2400" dirty="0">
                <a:latin typeface="Arial" charset="0"/>
              </a:rPr>
              <a:t> </a:t>
            </a:r>
            <a:r>
              <a:rPr lang="en-US" sz="2400" dirty="0" err="1">
                <a:latin typeface="Arial" charset="0"/>
              </a:rPr>
              <a:t>công</a:t>
            </a:r>
            <a:r>
              <a:rPr lang="en-US" sz="2400" dirty="0">
                <a:latin typeface="Arial" charset="0"/>
              </a:rPr>
              <a:t> </a:t>
            </a:r>
            <a:r>
              <a:rPr lang="en-US" sz="2400" dirty="0" err="1">
                <a:latin typeface="Arial" charset="0"/>
              </a:rPr>
              <a:t>kích</a:t>
            </a:r>
            <a:endParaRPr lang="en-US" sz="2400" dirty="0">
              <a:latin typeface="Arial" charset="0"/>
            </a:endParaRPr>
          </a:p>
          <a:p>
            <a:pPr algn="ctr" eaLnBrk="1" hangingPunct="1">
              <a:defRPr/>
            </a:pPr>
            <a:r>
              <a:rPr lang="en-US" sz="2400" dirty="0">
                <a:latin typeface="Arial" charset="0"/>
              </a:rPr>
              <a:t> </a:t>
            </a:r>
            <a:r>
              <a:rPr lang="en-US" sz="2400" dirty="0" err="1">
                <a:latin typeface="Arial" charset="0"/>
              </a:rPr>
              <a:t>tiêu</a:t>
            </a:r>
            <a:r>
              <a:rPr lang="en-US" sz="2400" dirty="0">
                <a:latin typeface="Arial" charset="0"/>
              </a:rPr>
              <a:t> </a:t>
            </a:r>
            <a:r>
              <a:rPr lang="en-US" sz="2400" dirty="0" err="1">
                <a:latin typeface="Arial" charset="0"/>
              </a:rPr>
              <a:t>diệt</a:t>
            </a:r>
            <a:r>
              <a:rPr lang="en-US" sz="2400" dirty="0">
                <a:latin typeface="Arial" charset="0"/>
              </a:rPr>
              <a:t> </a:t>
            </a:r>
            <a:r>
              <a:rPr lang="en-US" sz="2400" dirty="0" err="1">
                <a:latin typeface="Arial" charset="0"/>
              </a:rPr>
              <a:t>địch</a:t>
            </a:r>
            <a:r>
              <a:rPr lang="en-US" sz="2400" dirty="0">
                <a:latin typeface="Arial" charset="0"/>
              </a:rPr>
              <a:t> </a:t>
            </a:r>
            <a:r>
              <a:rPr lang="en-US" sz="2400" dirty="0" err="1">
                <a:latin typeface="Arial" charset="0"/>
              </a:rPr>
              <a:t>với</a:t>
            </a:r>
            <a:r>
              <a:rPr lang="en-US" sz="2400" dirty="0">
                <a:latin typeface="Arial" charset="0"/>
              </a:rPr>
              <a:t> </a:t>
            </a:r>
            <a:r>
              <a:rPr lang="en-US" sz="2400" dirty="0" err="1">
                <a:latin typeface="Arial" charset="0"/>
              </a:rPr>
              <a:t>bảo</a:t>
            </a:r>
            <a:r>
              <a:rPr lang="en-US" sz="2400" dirty="0">
                <a:latin typeface="Arial" charset="0"/>
              </a:rPr>
              <a:t> </a:t>
            </a:r>
            <a:r>
              <a:rPr lang="en-US" sz="2400" dirty="0" err="1">
                <a:latin typeface="Arial" charset="0"/>
              </a:rPr>
              <a:t>vệ</a:t>
            </a:r>
            <a:endParaRPr lang="en-US" sz="2400" dirty="0">
              <a:latin typeface="Arial" charset="0"/>
            </a:endParaRPr>
          </a:p>
          <a:p>
            <a:pPr algn="ctr" eaLnBrk="1" hangingPunct="1">
              <a:defRPr/>
            </a:pPr>
            <a:r>
              <a:rPr lang="en-US" sz="2400" dirty="0">
                <a:latin typeface="Arial" charset="0"/>
              </a:rPr>
              <a:t> </a:t>
            </a:r>
            <a:r>
              <a:rPr lang="en-US" sz="2400" dirty="0" err="1">
                <a:latin typeface="Arial" charset="0"/>
              </a:rPr>
              <a:t>vững</a:t>
            </a:r>
            <a:r>
              <a:rPr lang="en-US" sz="2400" dirty="0">
                <a:latin typeface="Arial" charset="0"/>
              </a:rPr>
              <a:t> </a:t>
            </a:r>
            <a:r>
              <a:rPr lang="en-US" sz="2400" dirty="0" err="1">
                <a:latin typeface="Arial" charset="0"/>
              </a:rPr>
              <a:t>chắc</a:t>
            </a:r>
            <a:r>
              <a:rPr lang="en-US" sz="2400" dirty="0">
                <a:latin typeface="Arial" charset="0"/>
              </a:rPr>
              <a:t> </a:t>
            </a:r>
            <a:r>
              <a:rPr lang="en-US" sz="2400" dirty="0" err="1">
                <a:latin typeface="Arial" charset="0"/>
              </a:rPr>
              <a:t>mục</a:t>
            </a:r>
            <a:r>
              <a:rPr lang="en-US" sz="2400" dirty="0">
                <a:latin typeface="Arial" charset="0"/>
              </a:rPr>
              <a:t> </a:t>
            </a:r>
            <a:r>
              <a:rPr lang="en-US" sz="2400" dirty="0" err="1">
                <a:latin typeface="Arial" charset="0"/>
              </a:rPr>
              <a:t>tiêu</a:t>
            </a:r>
            <a:endParaRPr lang="en-US" sz="2800" b="1" dirty="0">
              <a:latin typeface="Times New Roman" pitchFamily="18" charset="0"/>
              <a:cs typeface="Times New Roman" pitchFamily="18" charset="0"/>
            </a:endParaRPr>
          </a:p>
        </p:txBody>
      </p:sp>
      <p:sp>
        <p:nvSpPr>
          <p:cNvPr id="123923" name="Text Box 16">
            <a:extLst>
              <a:ext uri="{FF2B5EF4-FFF2-40B4-BE49-F238E27FC236}">
                <a16:creationId xmlns:a16="http://schemas.microsoft.com/office/drawing/2014/main" id="{1BBD7AFB-5059-4964-BC50-21F10FD851C2}"/>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60</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4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4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44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644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8789"/>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8789"/>
                  </p:tgtEl>
                </p:cond>
              </p:nextCondLst>
            </p:seq>
            <p:seq concurrent="1" nextAc="seek">
              <p:cTn id="34" restart="whenNotActive" fill="hold" evtFilter="cancelBubble" nodeType="interactiveSeq">
                <p:stCondLst>
                  <p:cond evt="onClick" delay="0">
                    <p:tgtEl>
                      <p:spTgt spid="118811"/>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18812"/>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18810"/>
                                        </p:tgtEl>
                                      </p:cBhvr>
                                    </p:animEffect>
                                    <p:set>
                                      <p:cBhvr>
                                        <p:cTn id="42" dur="1" fill="hold">
                                          <p:stCondLst>
                                            <p:cond delay="499"/>
                                          </p:stCondLst>
                                        </p:cTn>
                                        <p:tgtEl>
                                          <p:spTgt spid="118810"/>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18809"/>
                                        </p:tgtEl>
                                      </p:cBhvr>
                                    </p:animEffect>
                                    <p:set>
                                      <p:cBhvr>
                                        <p:cTn id="46" dur="1" fill="hold">
                                          <p:stCondLst>
                                            <p:cond delay="499"/>
                                          </p:stCondLst>
                                        </p:cTn>
                                        <p:tgtEl>
                                          <p:spTgt spid="118809"/>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18808"/>
                                        </p:tgtEl>
                                      </p:cBhvr>
                                    </p:animEffect>
                                    <p:set>
                                      <p:cBhvr>
                                        <p:cTn id="50" dur="1" fill="hold">
                                          <p:stCondLst>
                                            <p:cond delay="499"/>
                                          </p:stCondLst>
                                        </p:cTn>
                                        <p:tgtEl>
                                          <p:spTgt spid="118808"/>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18807"/>
                                        </p:tgtEl>
                                      </p:cBhvr>
                                    </p:animEffect>
                                    <p:set>
                                      <p:cBhvr>
                                        <p:cTn id="54" dur="1" fill="hold">
                                          <p:stCondLst>
                                            <p:cond delay="499"/>
                                          </p:stCondLst>
                                        </p:cTn>
                                        <p:tgtEl>
                                          <p:spTgt spid="118807"/>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18806"/>
                                        </p:tgtEl>
                                      </p:cBhvr>
                                    </p:animEffect>
                                    <p:set>
                                      <p:cBhvr>
                                        <p:cTn id="58" dur="1" fill="hold">
                                          <p:stCondLst>
                                            <p:cond delay="499"/>
                                          </p:stCondLst>
                                        </p:cTn>
                                        <p:tgtEl>
                                          <p:spTgt spid="118806"/>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18805"/>
                                        </p:tgtEl>
                                      </p:cBhvr>
                                    </p:animEffect>
                                    <p:set>
                                      <p:cBhvr>
                                        <p:cTn id="62" dur="1" fill="hold">
                                          <p:stCondLst>
                                            <p:cond delay="499"/>
                                          </p:stCondLst>
                                        </p:cTn>
                                        <p:tgtEl>
                                          <p:spTgt spid="118805"/>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18803"/>
                                        </p:tgtEl>
                                      </p:cBhvr>
                                    </p:animEffect>
                                    <p:set>
                                      <p:cBhvr>
                                        <p:cTn id="66" dur="1" fill="hold">
                                          <p:stCondLst>
                                            <p:cond delay="499"/>
                                          </p:stCondLst>
                                        </p:cTn>
                                        <p:tgtEl>
                                          <p:spTgt spid="11880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18786"/>
                                        </p:tgtEl>
                                      </p:cBhvr>
                                    </p:animEffect>
                                    <p:set>
                                      <p:cBhvr>
                                        <p:cTn id="70" dur="1" fill="hold">
                                          <p:stCondLst>
                                            <p:cond delay="499"/>
                                          </p:stCondLst>
                                        </p:cTn>
                                        <p:tgtEl>
                                          <p:spTgt spid="118786"/>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8811"/>
                  </p:tgtEl>
                </p:cond>
              </p:nextCondLst>
            </p:seq>
          </p:childTnLst>
        </p:cTn>
      </p:par>
    </p:tnLst>
    <p:bldLst>
      <p:bldP spid="118786" grpId="0" animBg="1"/>
      <p:bldP spid="65540" grpId="0"/>
      <p:bldP spid="65541" grpId="0" animBg="1"/>
      <p:bldP spid="65541" grpId="1" animBg="1"/>
      <p:bldP spid="65549" grpId="0" animBg="1"/>
      <p:bldP spid="118803" grpId="0" animBg="1"/>
      <p:bldP spid="118805" grpId="0" animBg="1"/>
      <p:bldP spid="118806" grpId="0" animBg="1"/>
      <p:bldP spid="118807" grpId="0" animBg="1"/>
      <p:bldP spid="118808" grpId="0" animBg="1"/>
      <p:bldP spid="118809" grpId="0" animBg="1"/>
      <p:bldP spid="118810" grpId="0" animBg="1"/>
      <p:bldP spid="118812" grpId="0" animBg="1"/>
      <p:bldP spid="26" grpId="0" animBg="1"/>
      <p:bldP spid="27"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Oval 2">
            <a:extLst>
              <a:ext uri="{FF2B5EF4-FFF2-40B4-BE49-F238E27FC236}">
                <a16:creationId xmlns:a16="http://schemas.microsoft.com/office/drawing/2014/main" id="{E59F9071-E4D4-4326-90B0-CF5DF6AC7913}"/>
              </a:ext>
            </a:extLst>
          </p:cNvPr>
          <p:cNvSpPr>
            <a:spLocks noChangeArrowheads="1"/>
          </p:cNvSpPr>
          <p:nvPr/>
        </p:nvSpPr>
        <p:spPr bwMode="auto">
          <a:xfrm>
            <a:off x="47625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19813" name="Picture 15" descr="people008">
            <a:extLst>
              <a:ext uri="{FF2B5EF4-FFF2-40B4-BE49-F238E27FC236}">
                <a16:creationId xmlns:a16="http://schemas.microsoft.com/office/drawing/2014/main" id="{3EAA6F46-34F2-495F-B390-99BEA3FDDD6E}"/>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66675" y="5791200"/>
            <a:ext cx="9239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37F29E5A-4A94-4C8F-AE0A-062417A5AB88}"/>
              </a:ext>
            </a:extLst>
          </p:cNvPr>
          <p:cNvSpPr txBox="1">
            <a:spLocks noChangeArrowheads="1"/>
          </p:cNvSpPr>
          <p:nvPr/>
        </p:nvSpPr>
        <p:spPr bwMode="auto">
          <a:xfrm>
            <a:off x="1524000" y="1303338"/>
            <a:ext cx="7086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i="1"/>
              <a:t>Trong chiến lược quân sự, Đảng ta đã chỉ đạo phương thức tiến hành chiến tranh là:</a:t>
            </a:r>
          </a:p>
        </p:txBody>
      </p:sp>
      <p:sp>
        <p:nvSpPr>
          <p:cNvPr id="65541" name="AutoShape 5">
            <a:extLst>
              <a:ext uri="{FF2B5EF4-FFF2-40B4-BE49-F238E27FC236}">
                <a16:creationId xmlns:a16="http://schemas.microsoft.com/office/drawing/2014/main" id="{C72233A7-5DFF-48E3-B5B4-213FD7255A95}"/>
              </a:ext>
            </a:extLst>
          </p:cNvPr>
          <p:cNvSpPr>
            <a:spLocks noChangeArrowheads="1"/>
          </p:cNvSpPr>
          <p:nvPr/>
        </p:nvSpPr>
        <p:spPr bwMode="auto">
          <a:xfrm>
            <a:off x="228600" y="2362200"/>
            <a:ext cx="4191000" cy="14478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marL="457200" indent="-457200" algn="ctr">
              <a:buFontTx/>
              <a:buAutoNum type="alphaUcPeriod"/>
              <a:defRPr/>
            </a:pPr>
            <a:r>
              <a:rPr lang="en-US" sz="2400" dirty="0" err="1">
                <a:latin typeface="Arial" charset="0"/>
              </a:rPr>
              <a:t>Chiến</a:t>
            </a:r>
            <a:r>
              <a:rPr lang="en-US" sz="2400" dirty="0">
                <a:latin typeface="Arial" charset="0"/>
              </a:rPr>
              <a:t> </a:t>
            </a:r>
            <a:r>
              <a:rPr lang="en-US" sz="2400" dirty="0" err="1">
                <a:latin typeface="Arial" charset="0"/>
              </a:rPr>
              <a:t>tranh</a:t>
            </a:r>
            <a:r>
              <a:rPr lang="en-US" sz="2400" dirty="0">
                <a:latin typeface="Arial" charset="0"/>
              </a:rPr>
              <a:t> </a:t>
            </a:r>
            <a:r>
              <a:rPr lang="en-US" sz="2400" dirty="0" err="1">
                <a:latin typeface="Arial" charset="0"/>
              </a:rPr>
              <a:t>nhân</a:t>
            </a:r>
            <a:r>
              <a:rPr lang="en-US" sz="2400" dirty="0">
                <a:latin typeface="Arial" charset="0"/>
              </a:rPr>
              <a:t> </a:t>
            </a:r>
            <a:r>
              <a:rPr lang="en-US" sz="2400" dirty="0" err="1">
                <a:latin typeface="Arial" charset="0"/>
              </a:rPr>
              <a:t>dân</a:t>
            </a:r>
            <a:r>
              <a:rPr lang="en-US" sz="2400" dirty="0">
                <a:latin typeface="Arial" charset="0"/>
              </a:rPr>
              <a:t> </a:t>
            </a:r>
          </a:p>
          <a:p>
            <a:pPr algn="ctr">
              <a:defRPr/>
            </a:pPr>
            <a:r>
              <a:rPr lang="en-US" sz="2400" dirty="0" err="1">
                <a:latin typeface="Arial" charset="0"/>
              </a:rPr>
              <a:t>kết</a:t>
            </a:r>
            <a:r>
              <a:rPr lang="en-US" sz="2400" dirty="0">
                <a:latin typeface="Arial" charset="0"/>
              </a:rPr>
              <a:t> </a:t>
            </a:r>
            <a:r>
              <a:rPr lang="en-US" sz="2400" dirty="0" err="1">
                <a:latin typeface="Arial" charset="0"/>
              </a:rPr>
              <a:t>hợp</a:t>
            </a:r>
            <a:r>
              <a:rPr lang="en-US" sz="2400" dirty="0">
                <a:latin typeface="Arial" charset="0"/>
              </a:rPr>
              <a:t> </a:t>
            </a:r>
            <a:r>
              <a:rPr lang="en-US" sz="2400" dirty="0" err="1">
                <a:latin typeface="Arial" charset="0"/>
              </a:rPr>
              <a:t>giữa</a:t>
            </a:r>
            <a:r>
              <a:rPr lang="en-US" sz="2400" dirty="0">
                <a:latin typeface="Arial" charset="0"/>
              </a:rPr>
              <a:t> </a:t>
            </a:r>
            <a:r>
              <a:rPr lang="en-US" sz="2400" dirty="0" err="1">
                <a:latin typeface="Arial" charset="0"/>
              </a:rPr>
              <a:t>địa</a:t>
            </a:r>
            <a:r>
              <a:rPr lang="en-US" sz="2400" dirty="0">
                <a:latin typeface="Arial" charset="0"/>
              </a:rPr>
              <a:t> </a:t>
            </a:r>
            <a:r>
              <a:rPr lang="en-US" sz="2400" dirty="0" err="1">
                <a:latin typeface="Arial" charset="0"/>
              </a:rPr>
              <a:t>phương</a:t>
            </a:r>
            <a:r>
              <a:rPr lang="en-US" sz="2400" dirty="0">
                <a:latin typeface="Arial" charset="0"/>
              </a:rPr>
              <a:t> </a:t>
            </a:r>
          </a:p>
          <a:p>
            <a:pPr algn="ctr">
              <a:defRPr/>
            </a:pPr>
            <a:r>
              <a:rPr lang="en-US" sz="2400" dirty="0" err="1">
                <a:latin typeface="Arial" charset="0"/>
              </a:rPr>
              <a:t>với</a:t>
            </a: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binh</a:t>
            </a:r>
            <a:r>
              <a:rPr lang="en-US" sz="2400" dirty="0">
                <a:latin typeface="Arial" charset="0"/>
              </a:rPr>
              <a:t> </a:t>
            </a:r>
            <a:r>
              <a:rPr lang="en-US" sz="2400" dirty="0" err="1">
                <a:latin typeface="Arial" charset="0"/>
              </a:rPr>
              <a:t>đoàn</a:t>
            </a:r>
            <a:r>
              <a:rPr lang="en-US" sz="2400" dirty="0">
                <a:latin typeface="Arial" charset="0"/>
              </a:rPr>
              <a:t> </a:t>
            </a:r>
            <a:r>
              <a:rPr lang="en-US" sz="2400" dirty="0" err="1">
                <a:latin typeface="Arial" charset="0"/>
              </a:rPr>
              <a:t>chủ</a:t>
            </a:r>
            <a:r>
              <a:rPr lang="en-US" sz="2400" dirty="0">
                <a:latin typeface="Arial" charset="0"/>
              </a:rPr>
              <a:t> </a:t>
            </a:r>
            <a:r>
              <a:rPr lang="en-US" sz="2400" dirty="0" err="1">
                <a:latin typeface="Arial" charset="0"/>
              </a:rPr>
              <a:t>lực</a:t>
            </a:r>
            <a:endParaRPr lang="en-US" sz="2400" dirty="0">
              <a:latin typeface="Arial" charset="0"/>
            </a:endParaRPr>
          </a:p>
        </p:txBody>
      </p:sp>
      <p:sp>
        <p:nvSpPr>
          <p:cNvPr id="65546" name="AutoShape 10">
            <a:extLst>
              <a:ext uri="{FF2B5EF4-FFF2-40B4-BE49-F238E27FC236}">
                <a16:creationId xmlns:a16="http://schemas.microsoft.com/office/drawing/2014/main" id="{6C7CF3D7-5AEB-43F7-A29C-3AB0460120E3}"/>
              </a:ext>
            </a:extLst>
          </p:cNvPr>
          <p:cNvSpPr>
            <a:spLocks noChangeArrowheads="1"/>
          </p:cNvSpPr>
          <p:nvPr/>
        </p:nvSpPr>
        <p:spPr bwMode="auto">
          <a:xfrm>
            <a:off x="228600" y="4195763"/>
            <a:ext cx="4191000" cy="13589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C. </a:t>
            </a:r>
            <a:r>
              <a:rPr lang="en-US" sz="2400" dirty="0" err="1">
                <a:latin typeface="Arial" charset="0"/>
              </a:rPr>
              <a:t>Kết</a:t>
            </a:r>
            <a:r>
              <a:rPr lang="en-US" sz="2400" dirty="0">
                <a:latin typeface="Arial" charset="0"/>
              </a:rPr>
              <a:t> </a:t>
            </a:r>
            <a:r>
              <a:rPr lang="en-US" sz="2400" dirty="0" err="1">
                <a:latin typeface="Arial" charset="0"/>
              </a:rPr>
              <a:t>hợp</a:t>
            </a:r>
            <a:r>
              <a:rPr lang="en-US" sz="2400" dirty="0">
                <a:latin typeface="Arial" charset="0"/>
              </a:rPr>
              <a:t> </a:t>
            </a:r>
            <a:r>
              <a:rPr lang="en-US" sz="2400" dirty="0" err="1">
                <a:latin typeface="Arial" charset="0"/>
              </a:rPr>
              <a:t>tác</a:t>
            </a:r>
            <a:r>
              <a:rPr lang="en-US" sz="2400" dirty="0">
                <a:latin typeface="Arial" charset="0"/>
              </a:rPr>
              <a:t> </a:t>
            </a:r>
            <a:r>
              <a:rPr lang="en-US" sz="2400" dirty="0" err="1">
                <a:latin typeface="Arial" charset="0"/>
              </a:rPr>
              <a:t>chiến</a:t>
            </a:r>
            <a:r>
              <a:rPr lang="en-US" sz="2400" dirty="0">
                <a:latin typeface="Arial" charset="0"/>
              </a:rPr>
              <a:t> </a:t>
            </a:r>
            <a:r>
              <a:rPr lang="en-US" sz="2400" dirty="0" err="1">
                <a:latin typeface="Arial" charset="0"/>
              </a:rPr>
              <a:t>của</a:t>
            </a:r>
            <a:endParaRPr lang="en-US" sz="2400" dirty="0">
              <a:latin typeface="Arial" charset="0"/>
            </a:endParaRPr>
          </a:p>
          <a:p>
            <a:pPr algn="ctr" eaLnBrk="1" hangingPunct="1">
              <a:defRPr/>
            </a:pPr>
            <a:r>
              <a:rPr lang="en-US" sz="2400" dirty="0">
                <a:latin typeface="Arial" charset="0"/>
              </a:rPr>
              <a:t> </a:t>
            </a:r>
            <a:r>
              <a:rPr lang="en-US" sz="2400" dirty="0" err="1">
                <a:latin typeface="Arial" charset="0"/>
              </a:rPr>
              <a:t>bộ</a:t>
            </a:r>
            <a:r>
              <a:rPr lang="en-US" sz="2400" dirty="0">
                <a:latin typeface="Arial" charset="0"/>
              </a:rPr>
              <a:t> </a:t>
            </a:r>
            <a:r>
              <a:rPr lang="en-US" sz="2400" dirty="0" err="1">
                <a:latin typeface="Arial" charset="0"/>
              </a:rPr>
              <a:t>đội</a:t>
            </a:r>
            <a:r>
              <a:rPr lang="en-US" sz="2400" dirty="0">
                <a:latin typeface="Arial" charset="0"/>
              </a:rPr>
              <a:t> </a:t>
            </a:r>
            <a:r>
              <a:rPr lang="en-US" sz="2400" dirty="0" err="1">
                <a:latin typeface="Arial" charset="0"/>
              </a:rPr>
              <a:t>chủ</a:t>
            </a:r>
            <a:r>
              <a:rPr lang="en-US" sz="2400" dirty="0">
                <a:latin typeface="Arial" charset="0"/>
              </a:rPr>
              <a:t> </a:t>
            </a:r>
            <a:r>
              <a:rPr lang="en-US" sz="2400" dirty="0" err="1">
                <a:latin typeface="Arial" charset="0"/>
              </a:rPr>
              <a:t>lực</a:t>
            </a:r>
            <a:r>
              <a:rPr lang="en-US" sz="2400" dirty="0">
                <a:latin typeface="Arial" charset="0"/>
              </a:rPr>
              <a:t> </a:t>
            </a:r>
            <a:r>
              <a:rPr lang="en-US" sz="2400" dirty="0" err="1">
                <a:latin typeface="Arial" charset="0"/>
              </a:rPr>
              <a:t>với</a:t>
            </a: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hoạt</a:t>
            </a:r>
            <a:r>
              <a:rPr lang="en-US" sz="2400" dirty="0">
                <a:latin typeface="Arial" charset="0"/>
              </a:rPr>
              <a:t> </a:t>
            </a:r>
          </a:p>
          <a:p>
            <a:pPr algn="ctr" eaLnBrk="1" hangingPunct="1">
              <a:defRPr/>
            </a:pPr>
            <a:r>
              <a:rPr lang="en-US" sz="2400" dirty="0" err="1">
                <a:latin typeface="Arial" charset="0"/>
              </a:rPr>
              <a:t>động</a:t>
            </a:r>
            <a:r>
              <a:rPr lang="en-US" sz="2400" dirty="0">
                <a:latin typeface="Arial" charset="0"/>
              </a:rPr>
              <a:t> </a:t>
            </a:r>
            <a:r>
              <a:rPr lang="en-US" sz="2400" dirty="0" err="1">
                <a:latin typeface="Arial" charset="0"/>
              </a:rPr>
              <a:t>của</a:t>
            </a:r>
            <a:r>
              <a:rPr lang="en-US" sz="2400" dirty="0">
                <a:latin typeface="Arial" charset="0"/>
              </a:rPr>
              <a:t> </a:t>
            </a:r>
            <a:r>
              <a:rPr lang="en-US" sz="2400" dirty="0" err="1">
                <a:latin typeface="Arial" charset="0"/>
              </a:rPr>
              <a:t>địa</a:t>
            </a:r>
            <a:r>
              <a:rPr lang="en-US" sz="2400" dirty="0">
                <a:latin typeface="Arial" charset="0"/>
              </a:rPr>
              <a:t> </a:t>
            </a:r>
            <a:r>
              <a:rPr lang="en-US" sz="2400" dirty="0" err="1">
                <a:latin typeface="Arial" charset="0"/>
              </a:rPr>
              <a:t>phương</a:t>
            </a:r>
            <a:endParaRPr lang="en-US" sz="2400" b="1" dirty="0">
              <a:latin typeface="Arial" charset="0"/>
            </a:endParaRPr>
          </a:p>
        </p:txBody>
      </p:sp>
      <p:sp>
        <p:nvSpPr>
          <p:cNvPr id="119827" name="Oval 19">
            <a:extLst>
              <a:ext uri="{FF2B5EF4-FFF2-40B4-BE49-F238E27FC236}">
                <a16:creationId xmlns:a16="http://schemas.microsoft.com/office/drawing/2014/main" id="{4B9A1F77-D07B-4A75-9A6B-F199CB649394}"/>
              </a:ext>
            </a:extLst>
          </p:cNvPr>
          <p:cNvSpPr>
            <a:spLocks noChangeArrowheads="1"/>
          </p:cNvSpPr>
          <p:nvPr/>
        </p:nvSpPr>
        <p:spPr bwMode="auto">
          <a:xfrm>
            <a:off x="4762500" y="6084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25960" name="Picture 20" descr="ani32">
            <a:hlinkClick r:id="rId7" action="ppaction://hlinksldjump"/>
            <a:extLst>
              <a:ext uri="{FF2B5EF4-FFF2-40B4-BE49-F238E27FC236}">
                <a16:creationId xmlns:a16="http://schemas.microsoft.com/office/drawing/2014/main" id="{BB70E9FC-AA3E-4B6F-8AE9-FECA8F35B726}"/>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43863" y="60579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29" name="Oval 21">
            <a:extLst>
              <a:ext uri="{FF2B5EF4-FFF2-40B4-BE49-F238E27FC236}">
                <a16:creationId xmlns:a16="http://schemas.microsoft.com/office/drawing/2014/main" id="{D5364822-6547-410D-B195-F971BDAC1927}"/>
              </a:ext>
            </a:extLst>
          </p:cNvPr>
          <p:cNvSpPr>
            <a:spLocks noChangeArrowheads="1"/>
          </p:cNvSpPr>
          <p:nvPr/>
        </p:nvSpPr>
        <p:spPr bwMode="auto">
          <a:xfrm>
            <a:off x="4762500" y="6084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19830" name="Oval 22">
            <a:extLst>
              <a:ext uri="{FF2B5EF4-FFF2-40B4-BE49-F238E27FC236}">
                <a16:creationId xmlns:a16="http://schemas.microsoft.com/office/drawing/2014/main" id="{3E080AC8-AB83-45CB-AFD8-76E7D1BF5382}"/>
              </a:ext>
            </a:extLst>
          </p:cNvPr>
          <p:cNvSpPr>
            <a:spLocks noChangeArrowheads="1"/>
          </p:cNvSpPr>
          <p:nvPr/>
        </p:nvSpPr>
        <p:spPr bwMode="auto">
          <a:xfrm>
            <a:off x="4775200" y="6084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19831" name="Oval 23">
            <a:extLst>
              <a:ext uri="{FF2B5EF4-FFF2-40B4-BE49-F238E27FC236}">
                <a16:creationId xmlns:a16="http://schemas.microsoft.com/office/drawing/2014/main" id="{BA77078B-256E-41AE-B620-75F0DF097B54}"/>
              </a:ext>
            </a:extLst>
          </p:cNvPr>
          <p:cNvSpPr>
            <a:spLocks noChangeArrowheads="1"/>
          </p:cNvSpPr>
          <p:nvPr/>
        </p:nvSpPr>
        <p:spPr bwMode="auto">
          <a:xfrm>
            <a:off x="4775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19832" name="Oval 24">
            <a:extLst>
              <a:ext uri="{FF2B5EF4-FFF2-40B4-BE49-F238E27FC236}">
                <a16:creationId xmlns:a16="http://schemas.microsoft.com/office/drawing/2014/main" id="{FB1BED93-A70A-43A1-8D0B-10B8B922E95E}"/>
              </a:ext>
            </a:extLst>
          </p:cNvPr>
          <p:cNvSpPr>
            <a:spLocks noChangeArrowheads="1"/>
          </p:cNvSpPr>
          <p:nvPr/>
        </p:nvSpPr>
        <p:spPr bwMode="auto">
          <a:xfrm>
            <a:off x="4775200" y="6084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19833" name="Oval 25">
            <a:extLst>
              <a:ext uri="{FF2B5EF4-FFF2-40B4-BE49-F238E27FC236}">
                <a16:creationId xmlns:a16="http://schemas.microsoft.com/office/drawing/2014/main" id="{83D478DD-2D30-4EFD-9D24-9F96E807272E}"/>
              </a:ext>
            </a:extLst>
          </p:cNvPr>
          <p:cNvSpPr>
            <a:spLocks noChangeArrowheads="1"/>
          </p:cNvSpPr>
          <p:nvPr/>
        </p:nvSpPr>
        <p:spPr bwMode="auto">
          <a:xfrm>
            <a:off x="4762500" y="6084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19834" name="Oval 26">
            <a:extLst>
              <a:ext uri="{FF2B5EF4-FFF2-40B4-BE49-F238E27FC236}">
                <a16:creationId xmlns:a16="http://schemas.microsoft.com/office/drawing/2014/main" id="{E4AF32D1-192C-4791-980F-311FFD0EE387}"/>
              </a:ext>
            </a:extLst>
          </p:cNvPr>
          <p:cNvSpPr>
            <a:spLocks noChangeArrowheads="1"/>
          </p:cNvSpPr>
          <p:nvPr/>
        </p:nvSpPr>
        <p:spPr bwMode="auto">
          <a:xfrm>
            <a:off x="4775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19835" name="Text Box 27">
            <a:extLst>
              <a:ext uri="{FF2B5EF4-FFF2-40B4-BE49-F238E27FC236}">
                <a16:creationId xmlns:a16="http://schemas.microsoft.com/office/drawing/2014/main" id="{19A2C2BC-34AE-4F5F-8BD3-27C83BCE6FF8}"/>
              </a:ext>
            </a:extLst>
          </p:cNvPr>
          <p:cNvSpPr txBox="1">
            <a:spLocks noChangeArrowheads="1"/>
          </p:cNvSpPr>
          <p:nvPr/>
        </p:nvSpPr>
        <p:spPr bwMode="auto">
          <a:xfrm>
            <a:off x="35052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19836" name="Text Box 28">
            <a:extLst>
              <a:ext uri="{FF2B5EF4-FFF2-40B4-BE49-F238E27FC236}">
                <a16:creationId xmlns:a16="http://schemas.microsoft.com/office/drawing/2014/main" id="{F7F2AE69-1AF3-46B6-8E4C-1B11E3ED9A08}"/>
              </a:ext>
            </a:extLst>
          </p:cNvPr>
          <p:cNvSpPr txBox="1">
            <a:spLocks noChangeArrowheads="1"/>
          </p:cNvSpPr>
          <p:nvPr/>
        </p:nvSpPr>
        <p:spPr bwMode="auto">
          <a:xfrm>
            <a:off x="44958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0">
            <a:extLst>
              <a:ext uri="{FF2B5EF4-FFF2-40B4-BE49-F238E27FC236}">
                <a16:creationId xmlns:a16="http://schemas.microsoft.com/office/drawing/2014/main" id="{B0218118-1168-4212-A45D-AF8B770915BB}"/>
              </a:ext>
            </a:extLst>
          </p:cNvPr>
          <p:cNvSpPr>
            <a:spLocks noChangeArrowheads="1"/>
          </p:cNvSpPr>
          <p:nvPr/>
        </p:nvSpPr>
        <p:spPr bwMode="auto">
          <a:xfrm>
            <a:off x="4775200" y="2362200"/>
            <a:ext cx="4140200" cy="14478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B. </a:t>
            </a:r>
            <a:r>
              <a:rPr lang="en-US" sz="2400" dirty="0" err="1">
                <a:latin typeface="Arial" charset="0"/>
              </a:rPr>
              <a:t>Chiến</a:t>
            </a:r>
            <a:r>
              <a:rPr lang="en-US" sz="2400" dirty="0">
                <a:latin typeface="Arial" charset="0"/>
              </a:rPr>
              <a:t> </a:t>
            </a:r>
            <a:r>
              <a:rPr lang="en-US" sz="2400" dirty="0" err="1">
                <a:latin typeface="Arial" charset="0"/>
              </a:rPr>
              <a:t>tranh</a:t>
            </a:r>
            <a:r>
              <a:rPr lang="en-US" sz="2400" dirty="0">
                <a:latin typeface="Arial" charset="0"/>
              </a:rPr>
              <a:t> </a:t>
            </a:r>
            <a:r>
              <a:rPr lang="en-US" sz="2400" dirty="0" err="1">
                <a:latin typeface="Arial" charset="0"/>
              </a:rPr>
              <a:t>nhân</a:t>
            </a:r>
            <a:r>
              <a:rPr lang="en-US" sz="2400" dirty="0">
                <a:latin typeface="Arial" charset="0"/>
              </a:rPr>
              <a:t> </a:t>
            </a:r>
            <a:r>
              <a:rPr lang="en-US" sz="2400" dirty="0" err="1">
                <a:latin typeface="Arial" charset="0"/>
              </a:rPr>
              <a:t>dân</a:t>
            </a:r>
            <a:endParaRPr lang="en-US" sz="2400" dirty="0">
              <a:latin typeface="Arial" charset="0"/>
            </a:endParaRPr>
          </a:p>
          <a:p>
            <a:pPr algn="ctr" eaLnBrk="1" hangingPunct="1">
              <a:defRPr/>
            </a:pPr>
            <a:r>
              <a:rPr lang="en-US" sz="2400" dirty="0">
                <a:latin typeface="Arial" charset="0"/>
              </a:rPr>
              <a:t> </a:t>
            </a:r>
            <a:r>
              <a:rPr lang="en-US" sz="2400" dirty="0" err="1">
                <a:latin typeface="Arial" charset="0"/>
              </a:rPr>
              <a:t>địa</a:t>
            </a:r>
            <a:r>
              <a:rPr lang="en-US" sz="2400" dirty="0">
                <a:latin typeface="Arial" charset="0"/>
              </a:rPr>
              <a:t> </a:t>
            </a:r>
            <a:r>
              <a:rPr lang="en-US" sz="2400" dirty="0" err="1">
                <a:latin typeface="Arial" charset="0"/>
              </a:rPr>
              <a:t>phương</a:t>
            </a:r>
            <a:r>
              <a:rPr lang="en-US" sz="2400" dirty="0">
                <a:latin typeface="Arial" charset="0"/>
              </a:rPr>
              <a:t> </a:t>
            </a:r>
            <a:r>
              <a:rPr lang="en-US" sz="2400" dirty="0" err="1">
                <a:latin typeface="Arial" charset="0"/>
              </a:rPr>
              <a:t>với</a:t>
            </a: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binh</a:t>
            </a:r>
            <a:r>
              <a:rPr lang="en-US" sz="2400" dirty="0">
                <a:latin typeface="Arial" charset="0"/>
              </a:rPr>
              <a:t> </a:t>
            </a:r>
          </a:p>
          <a:p>
            <a:pPr algn="ctr" eaLnBrk="1" hangingPunct="1">
              <a:defRPr/>
            </a:pPr>
            <a:r>
              <a:rPr lang="en-US" sz="2400" dirty="0" err="1">
                <a:latin typeface="Arial" charset="0"/>
              </a:rPr>
              <a:t>đoàn</a:t>
            </a:r>
            <a:r>
              <a:rPr lang="en-US" sz="2400" dirty="0">
                <a:latin typeface="Arial" charset="0"/>
              </a:rPr>
              <a:t> </a:t>
            </a:r>
            <a:r>
              <a:rPr lang="en-US" sz="2400" dirty="0" err="1">
                <a:latin typeface="Arial" charset="0"/>
              </a:rPr>
              <a:t>chủ</a:t>
            </a:r>
            <a:r>
              <a:rPr lang="en-US" sz="2400" dirty="0">
                <a:latin typeface="Arial" charset="0"/>
              </a:rPr>
              <a:t> </a:t>
            </a:r>
            <a:r>
              <a:rPr lang="en-US" sz="2400" dirty="0" err="1">
                <a:latin typeface="Arial" charset="0"/>
              </a:rPr>
              <a:t>lực</a:t>
            </a:r>
            <a:r>
              <a:rPr lang="en-US" sz="2400" dirty="0">
                <a:latin typeface="Arial" charset="0"/>
              </a:rPr>
              <a:t> </a:t>
            </a:r>
            <a:r>
              <a:rPr lang="en-US" sz="2400" dirty="0" err="1">
                <a:latin typeface="Arial" charset="0"/>
              </a:rPr>
              <a:t>cơ</a:t>
            </a:r>
            <a:r>
              <a:rPr lang="en-US" sz="2400" dirty="0">
                <a:latin typeface="Arial" charset="0"/>
              </a:rPr>
              <a:t> </a:t>
            </a:r>
            <a:r>
              <a:rPr lang="en-US" sz="2400" dirty="0" err="1">
                <a:latin typeface="Arial" charset="0"/>
              </a:rPr>
              <a:t>động</a:t>
            </a:r>
            <a:endParaRPr lang="en-US" sz="2400" b="1" dirty="0">
              <a:latin typeface="Arial" charset="0"/>
            </a:endParaRPr>
          </a:p>
        </p:txBody>
      </p:sp>
      <p:sp>
        <p:nvSpPr>
          <p:cNvPr id="28" name="AutoShape 10">
            <a:extLst>
              <a:ext uri="{FF2B5EF4-FFF2-40B4-BE49-F238E27FC236}">
                <a16:creationId xmlns:a16="http://schemas.microsoft.com/office/drawing/2014/main" id="{EAD6C90C-A71C-4D46-A1A7-E10B75BA33DE}"/>
              </a:ext>
            </a:extLst>
          </p:cNvPr>
          <p:cNvSpPr>
            <a:spLocks noChangeArrowheads="1"/>
          </p:cNvSpPr>
          <p:nvPr/>
        </p:nvSpPr>
        <p:spPr bwMode="auto">
          <a:xfrm>
            <a:off x="4724400" y="4195763"/>
            <a:ext cx="4140200" cy="136683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D. </a:t>
            </a:r>
            <a:r>
              <a:rPr lang="en-US" sz="2400" dirty="0" err="1">
                <a:latin typeface="Arial" charset="0"/>
              </a:rPr>
              <a:t>Kết</a:t>
            </a:r>
            <a:r>
              <a:rPr lang="en-US" sz="2400" dirty="0">
                <a:latin typeface="Arial" charset="0"/>
              </a:rPr>
              <a:t> </a:t>
            </a:r>
            <a:r>
              <a:rPr lang="en-US" sz="2400" dirty="0" err="1">
                <a:latin typeface="Arial" charset="0"/>
              </a:rPr>
              <a:t>hợp</a:t>
            </a:r>
            <a:r>
              <a:rPr lang="en-US" sz="2400" dirty="0">
                <a:latin typeface="Arial" charset="0"/>
              </a:rPr>
              <a:t> </a:t>
            </a:r>
            <a:r>
              <a:rPr lang="en-US" sz="2400" dirty="0" err="1">
                <a:latin typeface="Arial" charset="0"/>
              </a:rPr>
              <a:t>chiến</a:t>
            </a:r>
            <a:r>
              <a:rPr lang="en-US" sz="2400" dirty="0">
                <a:latin typeface="Arial" charset="0"/>
              </a:rPr>
              <a:t> </a:t>
            </a:r>
            <a:r>
              <a:rPr lang="en-US" sz="2400" dirty="0" err="1">
                <a:latin typeface="Arial" charset="0"/>
              </a:rPr>
              <a:t>tranh</a:t>
            </a:r>
            <a:r>
              <a:rPr lang="en-US" sz="2400" dirty="0">
                <a:latin typeface="Arial" charset="0"/>
              </a:rPr>
              <a:t> du</a:t>
            </a:r>
          </a:p>
          <a:p>
            <a:pPr algn="ctr" eaLnBrk="1" hangingPunct="1">
              <a:defRPr/>
            </a:pPr>
            <a:r>
              <a:rPr lang="en-US" sz="2400" dirty="0">
                <a:latin typeface="Arial" charset="0"/>
              </a:rPr>
              <a:t> </a:t>
            </a:r>
            <a:r>
              <a:rPr lang="en-US" sz="2400" dirty="0" err="1">
                <a:latin typeface="Arial" charset="0"/>
              </a:rPr>
              <a:t>kích</a:t>
            </a:r>
            <a:r>
              <a:rPr lang="en-US" sz="2400" dirty="0">
                <a:latin typeface="Arial" charset="0"/>
              </a:rPr>
              <a:t> </a:t>
            </a:r>
            <a:r>
              <a:rPr lang="en-US" sz="2400" dirty="0" err="1">
                <a:latin typeface="Arial" charset="0"/>
              </a:rPr>
              <a:t>địa</a:t>
            </a:r>
            <a:r>
              <a:rPr lang="en-US" sz="2400" dirty="0">
                <a:latin typeface="Arial" charset="0"/>
              </a:rPr>
              <a:t> </a:t>
            </a:r>
            <a:r>
              <a:rPr lang="en-US" sz="2400" dirty="0" err="1">
                <a:latin typeface="Arial" charset="0"/>
              </a:rPr>
              <a:t>phương</a:t>
            </a:r>
            <a:r>
              <a:rPr lang="en-US" sz="2400" dirty="0">
                <a:latin typeface="Arial" charset="0"/>
              </a:rPr>
              <a:t> </a:t>
            </a:r>
            <a:r>
              <a:rPr lang="en-US" sz="2400" dirty="0" err="1">
                <a:latin typeface="Arial" charset="0"/>
              </a:rPr>
              <a:t>với</a:t>
            </a:r>
            <a:r>
              <a:rPr lang="en-US" sz="2400" dirty="0">
                <a:latin typeface="Arial" charset="0"/>
              </a:rPr>
              <a:t> </a:t>
            </a:r>
            <a:r>
              <a:rPr lang="en-US" sz="2400" dirty="0" err="1">
                <a:latin typeface="Arial" charset="0"/>
              </a:rPr>
              <a:t>tác</a:t>
            </a:r>
            <a:r>
              <a:rPr lang="en-US" sz="2400" dirty="0">
                <a:latin typeface="Arial" charset="0"/>
              </a:rPr>
              <a:t> </a:t>
            </a:r>
            <a:r>
              <a:rPr lang="en-US" sz="2400" dirty="0" err="1">
                <a:latin typeface="Arial" charset="0"/>
              </a:rPr>
              <a:t>chiến</a:t>
            </a:r>
            <a:endParaRPr lang="en-US" sz="2400" dirty="0">
              <a:latin typeface="Arial" charset="0"/>
            </a:endParaRPr>
          </a:p>
          <a:p>
            <a:pPr algn="ctr" eaLnBrk="1" hangingPunct="1">
              <a:defRPr/>
            </a:pPr>
            <a:r>
              <a:rPr lang="en-US" sz="2400" dirty="0">
                <a:latin typeface="Arial" charset="0"/>
              </a:rPr>
              <a:t> </a:t>
            </a:r>
            <a:r>
              <a:rPr lang="en-US" sz="2400" dirty="0" err="1">
                <a:latin typeface="Arial" charset="0"/>
              </a:rPr>
              <a:t>của</a:t>
            </a:r>
            <a:r>
              <a:rPr lang="en-US" sz="2400" dirty="0">
                <a:latin typeface="Arial" charset="0"/>
              </a:rPr>
              <a:t> </a:t>
            </a:r>
            <a:r>
              <a:rPr lang="en-US" sz="2400" dirty="0" err="1">
                <a:latin typeface="Arial" charset="0"/>
              </a:rPr>
              <a:t>bộ</a:t>
            </a:r>
            <a:r>
              <a:rPr lang="en-US" sz="2400" dirty="0">
                <a:latin typeface="Arial" charset="0"/>
              </a:rPr>
              <a:t> </a:t>
            </a:r>
            <a:r>
              <a:rPr lang="en-US" sz="2400" dirty="0" err="1">
                <a:latin typeface="Arial" charset="0"/>
              </a:rPr>
              <a:t>đội</a:t>
            </a:r>
            <a:r>
              <a:rPr lang="en-US" sz="2400" dirty="0">
                <a:latin typeface="Arial" charset="0"/>
              </a:rPr>
              <a:t> </a:t>
            </a:r>
            <a:r>
              <a:rPr lang="en-US" sz="2400" dirty="0" err="1">
                <a:latin typeface="Arial" charset="0"/>
              </a:rPr>
              <a:t>chủ</a:t>
            </a:r>
            <a:r>
              <a:rPr lang="en-US" sz="2400" dirty="0">
                <a:latin typeface="Arial" charset="0"/>
              </a:rPr>
              <a:t> </a:t>
            </a:r>
            <a:r>
              <a:rPr lang="en-US" sz="2400" dirty="0" err="1">
                <a:latin typeface="Arial" charset="0"/>
              </a:rPr>
              <a:t>lực</a:t>
            </a:r>
            <a:endParaRPr lang="en-US" sz="2400" b="1" dirty="0">
              <a:latin typeface="Arial" charset="0"/>
            </a:endParaRPr>
          </a:p>
        </p:txBody>
      </p:sp>
      <p:sp>
        <p:nvSpPr>
          <p:cNvPr id="125971" name="Text Box 16">
            <a:extLst>
              <a:ext uri="{FF2B5EF4-FFF2-40B4-BE49-F238E27FC236}">
                <a16:creationId xmlns:a16="http://schemas.microsoft.com/office/drawing/2014/main" id="{A9BEA418-6382-44E1-9F11-4A794B7592F6}"/>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61</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6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68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68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68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981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9813"/>
                  </p:tgtEl>
                </p:cond>
              </p:nextCondLst>
            </p:seq>
            <p:seq concurrent="1" nextAc="seek">
              <p:cTn id="34" restart="whenNotActive" fill="hold" evtFilter="cancelBubble" nodeType="interactiveSeq">
                <p:stCondLst>
                  <p:cond evt="onClick" delay="0">
                    <p:tgtEl>
                      <p:spTgt spid="11983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1983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19834"/>
                                        </p:tgtEl>
                                      </p:cBhvr>
                                    </p:animEffect>
                                    <p:set>
                                      <p:cBhvr>
                                        <p:cTn id="42" dur="1" fill="hold">
                                          <p:stCondLst>
                                            <p:cond delay="499"/>
                                          </p:stCondLst>
                                        </p:cTn>
                                        <p:tgtEl>
                                          <p:spTgt spid="11983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19833"/>
                                        </p:tgtEl>
                                      </p:cBhvr>
                                    </p:animEffect>
                                    <p:set>
                                      <p:cBhvr>
                                        <p:cTn id="46" dur="1" fill="hold">
                                          <p:stCondLst>
                                            <p:cond delay="499"/>
                                          </p:stCondLst>
                                        </p:cTn>
                                        <p:tgtEl>
                                          <p:spTgt spid="11983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19832"/>
                                        </p:tgtEl>
                                      </p:cBhvr>
                                    </p:animEffect>
                                    <p:set>
                                      <p:cBhvr>
                                        <p:cTn id="50" dur="1" fill="hold">
                                          <p:stCondLst>
                                            <p:cond delay="499"/>
                                          </p:stCondLst>
                                        </p:cTn>
                                        <p:tgtEl>
                                          <p:spTgt spid="11983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19831"/>
                                        </p:tgtEl>
                                      </p:cBhvr>
                                    </p:animEffect>
                                    <p:set>
                                      <p:cBhvr>
                                        <p:cTn id="54" dur="1" fill="hold">
                                          <p:stCondLst>
                                            <p:cond delay="499"/>
                                          </p:stCondLst>
                                        </p:cTn>
                                        <p:tgtEl>
                                          <p:spTgt spid="11983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19830"/>
                                        </p:tgtEl>
                                      </p:cBhvr>
                                    </p:animEffect>
                                    <p:set>
                                      <p:cBhvr>
                                        <p:cTn id="58" dur="1" fill="hold">
                                          <p:stCondLst>
                                            <p:cond delay="499"/>
                                          </p:stCondLst>
                                        </p:cTn>
                                        <p:tgtEl>
                                          <p:spTgt spid="11983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19829"/>
                                        </p:tgtEl>
                                      </p:cBhvr>
                                    </p:animEffect>
                                    <p:set>
                                      <p:cBhvr>
                                        <p:cTn id="62" dur="1" fill="hold">
                                          <p:stCondLst>
                                            <p:cond delay="499"/>
                                          </p:stCondLst>
                                        </p:cTn>
                                        <p:tgtEl>
                                          <p:spTgt spid="11982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19827"/>
                                        </p:tgtEl>
                                      </p:cBhvr>
                                    </p:animEffect>
                                    <p:set>
                                      <p:cBhvr>
                                        <p:cTn id="66" dur="1" fill="hold">
                                          <p:stCondLst>
                                            <p:cond delay="499"/>
                                          </p:stCondLst>
                                        </p:cTn>
                                        <p:tgtEl>
                                          <p:spTgt spid="11982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19810"/>
                                        </p:tgtEl>
                                      </p:cBhvr>
                                    </p:animEffect>
                                    <p:set>
                                      <p:cBhvr>
                                        <p:cTn id="70" dur="1" fill="hold">
                                          <p:stCondLst>
                                            <p:cond delay="499"/>
                                          </p:stCondLst>
                                        </p:cTn>
                                        <p:tgtEl>
                                          <p:spTgt spid="11981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9835"/>
                  </p:tgtEl>
                </p:cond>
              </p:nextCondLst>
            </p:seq>
          </p:childTnLst>
        </p:cTn>
      </p:par>
    </p:tnLst>
    <p:bldLst>
      <p:bldP spid="119810" grpId="0" animBg="1"/>
      <p:bldP spid="65540" grpId="0"/>
      <p:bldP spid="65541" grpId="0" animBg="1"/>
      <p:bldP spid="65541" grpId="1" animBg="1"/>
      <p:bldP spid="65546" grpId="0" animBg="1"/>
      <p:bldP spid="119827" grpId="0" animBg="1"/>
      <p:bldP spid="119829" grpId="0" animBg="1"/>
      <p:bldP spid="119830" grpId="0" animBg="1"/>
      <p:bldP spid="119831" grpId="0" animBg="1"/>
      <p:bldP spid="119832" grpId="0" animBg="1"/>
      <p:bldP spid="119833" grpId="0" animBg="1"/>
      <p:bldP spid="119834" grpId="0" animBg="1"/>
      <p:bldP spid="119836" grpId="0" animBg="1"/>
      <p:bldP spid="27" grpId="0" animBg="1"/>
      <p:bldP spid="28"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Oval 2">
            <a:extLst>
              <a:ext uri="{FF2B5EF4-FFF2-40B4-BE49-F238E27FC236}">
                <a16:creationId xmlns:a16="http://schemas.microsoft.com/office/drawing/2014/main" id="{C7A07A0D-2A4B-424C-8E4C-E58BD67BC803}"/>
              </a:ext>
            </a:extLst>
          </p:cNvPr>
          <p:cNvSpPr>
            <a:spLocks noChangeArrowheads="1"/>
          </p:cNvSpPr>
          <p:nvPr/>
        </p:nvSpPr>
        <p:spPr bwMode="auto">
          <a:xfrm>
            <a:off x="4724400" y="58674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20837" name="Picture 15" descr="people008">
            <a:extLst>
              <a:ext uri="{FF2B5EF4-FFF2-40B4-BE49-F238E27FC236}">
                <a16:creationId xmlns:a16="http://schemas.microsoft.com/office/drawing/2014/main" id="{FE23EC06-3664-4E51-8F41-20EAB75DC848}"/>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38D1C485-9736-4E10-B03A-C6571AED1175}"/>
              </a:ext>
            </a:extLst>
          </p:cNvPr>
          <p:cNvSpPr txBox="1">
            <a:spLocks noChangeArrowheads="1"/>
          </p:cNvSpPr>
          <p:nvPr/>
        </p:nvSpPr>
        <p:spPr bwMode="auto">
          <a:xfrm>
            <a:off x="1524000" y="1257300"/>
            <a:ext cx="73914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300" i="1"/>
              <a:t>Cuộc kháng chiến chống quân xâm lược của Triệu Đà do An Dương Vương lãnh đạo thất bại vào những năm:</a:t>
            </a:r>
          </a:p>
        </p:txBody>
      </p:sp>
      <p:sp>
        <p:nvSpPr>
          <p:cNvPr id="65541" name="AutoShape 5">
            <a:extLst>
              <a:ext uri="{FF2B5EF4-FFF2-40B4-BE49-F238E27FC236}">
                <a16:creationId xmlns:a16="http://schemas.microsoft.com/office/drawing/2014/main" id="{89D95809-EC9E-4366-B05E-CF2A68669673}"/>
              </a:ext>
            </a:extLst>
          </p:cNvPr>
          <p:cNvSpPr>
            <a:spLocks noChangeArrowheads="1"/>
          </p:cNvSpPr>
          <p:nvPr/>
        </p:nvSpPr>
        <p:spPr bwMode="auto">
          <a:xfrm>
            <a:off x="4724400" y="2362200"/>
            <a:ext cx="4191000" cy="13525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B. 184 </a:t>
            </a:r>
            <a:r>
              <a:rPr lang="en-US" sz="2400" dirty="0" err="1">
                <a:latin typeface="Arial" charset="0"/>
              </a:rPr>
              <a:t>đến</a:t>
            </a:r>
            <a:r>
              <a:rPr lang="en-US" sz="2400" dirty="0">
                <a:latin typeface="Arial" charset="0"/>
              </a:rPr>
              <a:t> 179 </a:t>
            </a:r>
          </a:p>
          <a:p>
            <a:pPr algn="ctr">
              <a:defRPr/>
            </a:pPr>
            <a:r>
              <a:rPr lang="en-US" sz="2400" dirty="0" err="1">
                <a:latin typeface="Arial" charset="0"/>
              </a:rPr>
              <a:t>trước</a:t>
            </a:r>
            <a:r>
              <a:rPr lang="en-US" sz="2400" dirty="0">
                <a:latin typeface="Arial" charset="0"/>
              </a:rPr>
              <a:t> </a:t>
            </a:r>
            <a:r>
              <a:rPr lang="en-US" sz="2400" dirty="0" err="1">
                <a:latin typeface="Arial" charset="0"/>
              </a:rPr>
              <a:t>công</a:t>
            </a:r>
            <a:r>
              <a:rPr lang="en-US" sz="2400" dirty="0">
                <a:latin typeface="Arial" charset="0"/>
              </a:rPr>
              <a:t> </a:t>
            </a:r>
            <a:r>
              <a:rPr lang="en-US" sz="2400" dirty="0" err="1">
                <a:latin typeface="Arial" charset="0"/>
              </a:rPr>
              <a:t>nguyên</a:t>
            </a:r>
            <a:endParaRPr lang="en-US" sz="2400" dirty="0">
              <a:latin typeface="Arial" charset="0"/>
            </a:endParaRPr>
          </a:p>
        </p:txBody>
      </p:sp>
      <p:sp>
        <p:nvSpPr>
          <p:cNvPr id="65549" name="AutoShape 13">
            <a:extLst>
              <a:ext uri="{FF2B5EF4-FFF2-40B4-BE49-F238E27FC236}">
                <a16:creationId xmlns:a16="http://schemas.microsoft.com/office/drawing/2014/main" id="{B1E6A177-CCC9-4643-9165-943E1B7CB880}"/>
              </a:ext>
            </a:extLst>
          </p:cNvPr>
          <p:cNvSpPr>
            <a:spLocks noChangeArrowheads="1"/>
          </p:cNvSpPr>
          <p:nvPr/>
        </p:nvSpPr>
        <p:spPr bwMode="auto">
          <a:xfrm>
            <a:off x="228600" y="4210050"/>
            <a:ext cx="4191000" cy="13525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C. 184 </a:t>
            </a:r>
            <a:r>
              <a:rPr lang="en-US" sz="2400" dirty="0" err="1">
                <a:latin typeface="Arial" charset="0"/>
              </a:rPr>
              <a:t>đến</a:t>
            </a:r>
            <a:r>
              <a:rPr lang="en-US" sz="2400" dirty="0">
                <a:latin typeface="Arial" charset="0"/>
              </a:rPr>
              <a:t> 179 </a:t>
            </a:r>
          </a:p>
          <a:p>
            <a:pPr algn="ctr" eaLnBrk="1" hangingPunct="1">
              <a:defRPr/>
            </a:pPr>
            <a:r>
              <a:rPr lang="en-US" sz="2400" dirty="0" err="1">
                <a:latin typeface="Arial" charset="0"/>
              </a:rPr>
              <a:t>sau</a:t>
            </a:r>
            <a:r>
              <a:rPr lang="en-US" sz="2400" dirty="0">
                <a:latin typeface="Arial" charset="0"/>
              </a:rPr>
              <a:t> </a:t>
            </a:r>
            <a:r>
              <a:rPr lang="en-US" sz="2400" dirty="0" err="1">
                <a:latin typeface="Arial" charset="0"/>
              </a:rPr>
              <a:t>công</a:t>
            </a:r>
            <a:r>
              <a:rPr lang="en-US" sz="2400" dirty="0">
                <a:latin typeface="Arial" charset="0"/>
              </a:rPr>
              <a:t> </a:t>
            </a:r>
            <a:r>
              <a:rPr lang="en-US" sz="2400" dirty="0" err="1">
                <a:latin typeface="Arial" charset="0"/>
              </a:rPr>
              <a:t>nguyên</a:t>
            </a:r>
            <a:endParaRPr lang="en-US" sz="2400" b="1" dirty="0">
              <a:latin typeface="Times New Roman" pitchFamily="18" charset="0"/>
              <a:cs typeface="Times New Roman" pitchFamily="18" charset="0"/>
            </a:endParaRPr>
          </a:p>
        </p:txBody>
      </p:sp>
      <p:sp>
        <p:nvSpPr>
          <p:cNvPr id="120851" name="Oval 19">
            <a:extLst>
              <a:ext uri="{FF2B5EF4-FFF2-40B4-BE49-F238E27FC236}">
                <a16:creationId xmlns:a16="http://schemas.microsoft.com/office/drawing/2014/main" id="{58922417-AFF8-4CA4-8945-AAAC6A21B1D7}"/>
              </a:ext>
            </a:extLst>
          </p:cNvPr>
          <p:cNvSpPr>
            <a:spLocks noChangeArrowheads="1"/>
          </p:cNvSpPr>
          <p:nvPr/>
        </p:nvSpPr>
        <p:spPr bwMode="auto">
          <a:xfrm>
            <a:off x="4724400" y="58848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28008" name="Picture 20" descr="ani32">
            <a:hlinkClick r:id="rId7" action="ppaction://hlinksldjump"/>
            <a:extLst>
              <a:ext uri="{FF2B5EF4-FFF2-40B4-BE49-F238E27FC236}">
                <a16:creationId xmlns:a16="http://schemas.microsoft.com/office/drawing/2014/main" id="{0B159AA8-8888-49DA-950A-47BF2255790F}"/>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01000" y="59578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53" name="Oval 21">
            <a:extLst>
              <a:ext uri="{FF2B5EF4-FFF2-40B4-BE49-F238E27FC236}">
                <a16:creationId xmlns:a16="http://schemas.microsoft.com/office/drawing/2014/main" id="{7C219938-C90A-4CF9-8797-88D1D5EEEA0F}"/>
              </a:ext>
            </a:extLst>
          </p:cNvPr>
          <p:cNvSpPr>
            <a:spLocks noChangeArrowheads="1"/>
          </p:cNvSpPr>
          <p:nvPr/>
        </p:nvSpPr>
        <p:spPr bwMode="auto">
          <a:xfrm>
            <a:off x="4724400" y="58674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20854" name="Oval 22">
            <a:extLst>
              <a:ext uri="{FF2B5EF4-FFF2-40B4-BE49-F238E27FC236}">
                <a16:creationId xmlns:a16="http://schemas.microsoft.com/office/drawing/2014/main" id="{553F4B5F-9F5D-4C06-9D40-A2F97891517C}"/>
              </a:ext>
            </a:extLst>
          </p:cNvPr>
          <p:cNvSpPr>
            <a:spLocks noChangeArrowheads="1"/>
          </p:cNvSpPr>
          <p:nvPr/>
        </p:nvSpPr>
        <p:spPr bwMode="auto">
          <a:xfrm>
            <a:off x="4724400" y="58848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20855" name="Oval 23">
            <a:extLst>
              <a:ext uri="{FF2B5EF4-FFF2-40B4-BE49-F238E27FC236}">
                <a16:creationId xmlns:a16="http://schemas.microsoft.com/office/drawing/2014/main" id="{068AB485-904C-47F7-ACEE-54DF466F9463}"/>
              </a:ext>
            </a:extLst>
          </p:cNvPr>
          <p:cNvSpPr>
            <a:spLocks noChangeArrowheads="1"/>
          </p:cNvSpPr>
          <p:nvPr/>
        </p:nvSpPr>
        <p:spPr bwMode="auto">
          <a:xfrm>
            <a:off x="4724400" y="58674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20856" name="Oval 24">
            <a:extLst>
              <a:ext uri="{FF2B5EF4-FFF2-40B4-BE49-F238E27FC236}">
                <a16:creationId xmlns:a16="http://schemas.microsoft.com/office/drawing/2014/main" id="{A7FE1091-4A65-4F1D-9315-674CE653B5F7}"/>
              </a:ext>
            </a:extLst>
          </p:cNvPr>
          <p:cNvSpPr>
            <a:spLocks noChangeArrowheads="1"/>
          </p:cNvSpPr>
          <p:nvPr/>
        </p:nvSpPr>
        <p:spPr bwMode="auto">
          <a:xfrm>
            <a:off x="4724400" y="58674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20857" name="Oval 25">
            <a:extLst>
              <a:ext uri="{FF2B5EF4-FFF2-40B4-BE49-F238E27FC236}">
                <a16:creationId xmlns:a16="http://schemas.microsoft.com/office/drawing/2014/main" id="{62D73283-0108-4C72-99FE-D10286655386}"/>
              </a:ext>
            </a:extLst>
          </p:cNvPr>
          <p:cNvSpPr>
            <a:spLocks noChangeArrowheads="1"/>
          </p:cNvSpPr>
          <p:nvPr/>
        </p:nvSpPr>
        <p:spPr bwMode="auto">
          <a:xfrm>
            <a:off x="4724400" y="58737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20858" name="Oval 26">
            <a:extLst>
              <a:ext uri="{FF2B5EF4-FFF2-40B4-BE49-F238E27FC236}">
                <a16:creationId xmlns:a16="http://schemas.microsoft.com/office/drawing/2014/main" id="{A74971A9-0256-4D5C-9006-735BA708E49F}"/>
              </a:ext>
            </a:extLst>
          </p:cNvPr>
          <p:cNvSpPr>
            <a:spLocks noChangeArrowheads="1"/>
          </p:cNvSpPr>
          <p:nvPr/>
        </p:nvSpPr>
        <p:spPr bwMode="auto">
          <a:xfrm>
            <a:off x="4724400" y="58959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20859" name="Text Box 27">
            <a:extLst>
              <a:ext uri="{FF2B5EF4-FFF2-40B4-BE49-F238E27FC236}">
                <a16:creationId xmlns:a16="http://schemas.microsoft.com/office/drawing/2014/main" id="{FC0A37CB-35A8-4611-B06C-4EA9B1AE536F}"/>
              </a:ext>
            </a:extLst>
          </p:cNvPr>
          <p:cNvSpPr txBox="1">
            <a:spLocks noChangeArrowheads="1"/>
          </p:cNvSpPr>
          <p:nvPr/>
        </p:nvSpPr>
        <p:spPr bwMode="auto">
          <a:xfrm>
            <a:off x="3352800" y="5957888"/>
            <a:ext cx="1104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20860" name="Text Box 28">
            <a:extLst>
              <a:ext uri="{FF2B5EF4-FFF2-40B4-BE49-F238E27FC236}">
                <a16:creationId xmlns:a16="http://schemas.microsoft.com/office/drawing/2014/main" id="{323C4AAB-FEE1-44C6-BBD2-6AFC0F16A97E}"/>
              </a:ext>
            </a:extLst>
          </p:cNvPr>
          <p:cNvSpPr txBox="1">
            <a:spLocks noChangeArrowheads="1"/>
          </p:cNvSpPr>
          <p:nvPr/>
        </p:nvSpPr>
        <p:spPr bwMode="auto">
          <a:xfrm>
            <a:off x="4495800" y="58499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8AF5F5FB-5A6F-47AD-B44A-5D9E2503A90B}"/>
              </a:ext>
            </a:extLst>
          </p:cNvPr>
          <p:cNvSpPr>
            <a:spLocks noChangeArrowheads="1"/>
          </p:cNvSpPr>
          <p:nvPr/>
        </p:nvSpPr>
        <p:spPr bwMode="auto">
          <a:xfrm>
            <a:off x="228600" y="23622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A. 194 </a:t>
            </a:r>
            <a:r>
              <a:rPr lang="en-US" sz="2400" dirty="0" err="1">
                <a:latin typeface="Arial" charset="0"/>
              </a:rPr>
              <a:t>đến</a:t>
            </a:r>
            <a:r>
              <a:rPr lang="en-US" sz="2400" dirty="0">
                <a:latin typeface="Arial" charset="0"/>
              </a:rPr>
              <a:t> 197  </a:t>
            </a:r>
          </a:p>
          <a:p>
            <a:pPr algn="ctr" eaLnBrk="1" hangingPunct="1">
              <a:defRPr/>
            </a:pPr>
            <a:r>
              <a:rPr lang="en-US" sz="2400" dirty="0" err="1">
                <a:latin typeface="Arial" charset="0"/>
              </a:rPr>
              <a:t>trước</a:t>
            </a:r>
            <a:r>
              <a:rPr lang="en-US" sz="2400" dirty="0">
                <a:latin typeface="Arial" charset="0"/>
              </a:rPr>
              <a:t> </a:t>
            </a:r>
            <a:r>
              <a:rPr lang="en-US" sz="2400" dirty="0" err="1">
                <a:latin typeface="Arial" charset="0"/>
              </a:rPr>
              <a:t>công</a:t>
            </a:r>
            <a:r>
              <a:rPr lang="en-US" sz="2400" dirty="0">
                <a:latin typeface="Arial" charset="0"/>
              </a:rPr>
              <a:t> </a:t>
            </a:r>
            <a:r>
              <a:rPr lang="en-US" sz="2400" dirty="0" err="1">
                <a:latin typeface="Arial" charset="0"/>
              </a:rPr>
              <a:t>nguyên</a:t>
            </a:r>
            <a:endParaRPr lang="en-US" sz="2400" b="1" dirty="0">
              <a:latin typeface="Times New Roman" pitchFamily="18" charset="0"/>
              <a:cs typeface="Times New Roman" pitchFamily="18" charset="0"/>
            </a:endParaRPr>
          </a:p>
        </p:txBody>
      </p:sp>
      <p:sp>
        <p:nvSpPr>
          <p:cNvPr id="28" name="AutoShape 13">
            <a:extLst>
              <a:ext uri="{FF2B5EF4-FFF2-40B4-BE49-F238E27FC236}">
                <a16:creationId xmlns:a16="http://schemas.microsoft.com/office/drawing/2014/main" id="{E46A4F36-C21B-470F-A141-948B35401A21}"/>
              </a:ext>
            </a:extLst>
          </p:cNvPr>
          <p:cNvSpPr>
            <a:spLocks noChangeArrowheads="1"/>
          </p:cNvSpPr>
          <p:nvPr/>
        </p:nvSpPr>
        <p:spPr bwMode="auto">
          <a:xfrm>
            <a:off x="4724400" y="4210050"/>
            <a:ext cx="4191000" cy="13525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194 </a:t>
            </a:r>
            <a:r>
              <a:rPr lang="en-US" sz="2400" dirty="0" err="1">
                <a:latin typeface="Arial" charset="0"/>
              </a:rPr>
              <a:t>đến</a:t>
            </a:r>
            <a:r>
              <a:rPr lang="en-US" sz="2400" dirty="0">
                <a:latin typeface="Arial" charset="0"/>
              </a:rPr>
              <a:t> 197 </a:t>
            </a:r>
          </a:p>
          <a:p>
            <a:pPr algn="ctr">
              <a:defRPr/>
            </a:pPr>
            <a:r>
              <a:rPr lang="en-US" sz="2400" dirty="0" err="1">
                <a:latin typeface="Arial" charset="0"/>
              </a:rPr>
              <a:t>sau</a:t>
            </a:r>
            <a:r>
              <a:rPr lang="en-US" sz="2400" dirty="0">
                <a:latin typeface="Arial" charset="0"/>
              </a:rPr>
              <a:t> </a:t>
            </a:r>
            <a:r>
              <a:rPr lang="en-US" sz="2400" dirty="0" err="1">
                <a:latin typeface="Arial" charset="0"/>
              </a:rPr>
              <a:t>công</a:t>
            </a:r>
            <a:r>
              <a:rPr lang="en-US" sz="2400" dirty="0">
                <a:latin typeface="Arial" charset="0"/>
              </a:rPr>
              <a:t> </a:t>
            </a:r>
            <a:r>
              <a:rPr lang="en-US" sz="2400" dirty="0" err="1">
                <a:latin typeface="Arial" charset="0"/>
              </a:rPr>
              <a:t>nguyên</a:t>
            </a:r>
            <a:endParaRPr lang="vi-VN" sz="2400" b="1" dirty="0">
              <a:latin typeface="Arial" charset="0"/>
            </a:endParaRPr>
          </a:p>
        </p:txBody>
      </p:sp>
      <p:sp>
        <p:nvSpPr>
          <p:cNvPr id="128019" name="Text Box 16">
            <a:extLst>
              <a:ext uri="{FF2B5EF4-FFF2-40B4-BE49-F238E27FC236}">
                <a16:creationId xmlns:a16="http://schemas.microsoft.com/office/drawing/2014/main" id="{54E2DAE6-A2E3-4981-BC34-F281247CA8A5}"/>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62</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2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2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24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624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2083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0837"/>
                  </p:tgtEl>
                </p:cond>
              </p:nextCondLst>
            </p:seq>
            <p:seq concurrent="1" nextAc="seek">
              <p:cTn id="34" restart="whenNotActive" fill="hold" evtFilter="cancelBubble" nodeType="interactiveSeq">
                <p:stCondLst>
                  <p:cond evt="onClick" delay="0">
                    <p:tgtEl>
                      <p:spTgt spid="120859"/>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20860"/>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20858"/>
                                        </p:tgtEl>
                                      </p:cBhvr>
                                    </p:animEffect>
                                    <p:set>
                                      <p:cBhvr>
                                        <p:cTn id="42" dur="1" fill="hold">
                                          <p:stCondLst>
                                            <p:cond delay="499"/>
                                          </p:stCondLst>
                                        </p:cTn>
                                        <p:tgtEl>
                                          <p:spTgt spid="120858"/>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20857"/>
                                        </p:tgtEl>
                                      </p:cBhvr>
                                    </p:animEffect>
                                    <p:set>
                                      <p:cBhvr>
                                        <p:cTn id="46" dur="1" fill="hold">
                                          <p:stCondLst>
                                            <p:cond delay="499"/>
                                          </p:stCondLst>
                                        </p:cTn>
                                        <p:tgtEl>
                                          <p:spTgt spid="120857"/>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20856"/>
                                        </p:tgtEl>
                                      </p:cBhvr>
                                    </p:animEffect>
                                    <p:set>
                                      <p:cBhvr>
                                        <p:cTn id="50" dur="1" fill="hold">
                                          <p:stCondLst>
                                            <p:cond delay="499"/>
                                          </p:stCondLst>
                                        </p:cTn>
                                        <p:tgtEl>
                                          <p:spTgt spid="120856"/>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20855"/>
                                        </p:tgtEl>
                                      </p:cBhvr>
                                    </p:animEffect>
                                    <p:set>
                                      <p:cBhvr>
                                        <p:cTn id="54" dur="1" fill="hold">
                                          <p:stCondLst>
                                            <p:cond delay="499"/>
                                          </p:stCondLst>
                                        </p:cTn>
                                        <p:tgtEl>
                                          <p:spTgt spid="120855"/>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20854"/>
                                        </p:tgtEl>
                                      </p:cBhvr>
                                    </p:animEffect>
                                    <p:set>
                                      <p:cBhvr>
                                        <p:cTn id="58" dur="1" fill="hold">
                                          <p:stCondLst>
                                            <p:cond delay="499"/>
                                          </p:stCondLst>
                                        </p:cTn>
                                        <p:tgtEl>
                                          <p:spTgt spid="120854"/>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20853"/>
                                        </p:tgtEl>
                                      </p:cBhvr>
                                    </p:animEffect>
                                    <p:set>
                                      <p:cBhvr>
                                        <p:cTn id="62" dur="1" fill="hold">
                                          <p:stCondLst>
                                            <p:cond delay="499"/>
                                          </p:stCondLst>
                                        </p:cTn>
                                        <p:tgtEl>
                                          <p:spTgt spid="120853"/>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20851"/>
                                        </p:tgtEl>
                                      </p:cBhvr>
                                    </p:animEffect>
                                    <p:set>
                                      <p:cBhvr>
                                        <p:cTn id="66" dur="1" fill="hold">
                                          <p:stCondLst>
                                            <p:cond delay="499"/>
                                          </p:stCondLst>
                                        </p:cTn>
                                        <p:tgtEl>
                                          <p:spTgt spid="12085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20834"/>
                                        </p:tgtEl>
                                      </p:cBhvr>
                                    </p:animEffect>
                                    <p:set>
                                      <p:cBhvr>
                                        <p:cTn id="70" dur="1" fill="hold">
                                          <p:stCondLst>
                                            <p:cond delay="499"/>
                                          </p:stCondLst>
                                        </p:cTn>
                                        <p:tgtEl>
                                          <p:spTgt spid="120834"/>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0859"/>
                  </p:tgtEl>
                </p:cond>
              </p:nextCondLst>
            </p:seq>
          </p:childTnLst>
        </p:cTn>
      </p:par>
    </p:tnLst>
    <p:bldLst>
      <p:bldP spid="120834" grpId="0" animBg="1"/>
      <p:bldP spid="65540" grpId="0"/>
      <p:bldP spid="65541" grpId="0" animBg="1"/>
      <p:bldP spid="65541" grpId="1" animBg="1"/>
      <p:bldP spid="65549" grpId="0" animBg="1"/>
      <p:bldP spid="120851" grpId="0" animBg="1"/>
      <p:bldP spid="120853" grpId="0" animBg="1"/>
      <p:bldP spid="120854" grpId="0" animBg="1"/>
      <p:bldP spid="120855" grpId="0" animBg="1"/>
      <p:bldP spid="120856" grpId="0" animBg="1"/>
      <p:bldP spid="120857" grpId="0" animBg="1"/>
      <p:bldP spid="120858" grpId="0" animBg="1"/>
      <p:bldP spid="120860" grpId="0" animBg="1"/>
      <p:bldP spid="27" grpId="0" animBg="1"/>
      <p:bldP spid="28"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Oval 2">
            <a:extLst>
              <a:ext uri="{FF2B5EF4-FFF2-40B4-BE49-F238E27FC236}">
                <a16:creationId xmlns:a16="http://schemas.microsoft.com/office/drawing/2014/main" id="{5DF51D53-E6F7-464E-AF17-2B2D0716C983}"/>
              </a:ext>
            </a:extLst>
          </p:cNvPr>
          <p:cNvSpPr>
            <a:spLocks noChangeArrowheads="1"/>
          </p:cNvSpPr>
          <p:nvPr/>
        </p:nvSpPr>
        <p:spPr bwMode="auto">
          <a:xfrm>
            <a:off x="4860925"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21861" name="Picture 15" descr="people008">
            <a:extLst>
              <a:ext uri="{FF2B5EF4-FFF2-40B4-BE49-F238E27FC236}">
                <a16:creationId xmlns:a16="http://schemas.microsoft.com/office/drawing/2014/main" id="{83EB4E9C-EA12-4BBE-A0C5-6E9DA8BA95DF}"/>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9C3E121A-1442-4E95-9708-907D88B542EB}"/>
              </a:ext>
            </a:extLst>
          </p:cNvPr>
          <p:cNvSpPr txBox="1">
            <a:spLocks noChangeArrowheads="1"/>
          </p:cNvSpPr>
          <p:nvPr/>
        </p:nvSpPr>
        <p:spPr bwMode="auto">
          <a:xfrm>
            <a:off x="1524000" y="1303338"/>
            <a:ext cx="7239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i="1"/>
              <a:t>Kháng chiến chống quân xâm lược Mãn Thanh</a:t>
            </a:r>
          </a:p>
          <a:p>
            <a:pPr algn="ctr" eaLnBrk="1" hangingPunct="1"/>
            <a:r>
              <a:rPr lang="en-US" altLang="en-US" sz="2400" i="1"/>
              <a:t>của triều đại Tây Sơn vào những năm:</a:t>
            </a:r>
            <a:endParaRPr lang="en-US" altLang="en-US" sz="2400" b="1" i="1"/>
          </a:p>
        </p:txBody>
      </p:sp>
      <p:sp>
        <p:nvSpPr>
          <p:cNvPr id="65541" name="AutoShape 5">
            <a:extLst>
              <a:ext uri="{FF2B5EF4-FFF2-40B4-BE49-F238E27FC236}">
                <a16:creationId xmlns:a16="http://schemas.microsoft.com/office/drawing/2014/main" id="{C9F35EC4-AE78-4B22-87FB-03BD46AE3A58}"/>
              </a:ext>
            </a:extLst>
          </p:cNvPr>
          <p:cNvSpPr>
            <a:spLocks noChangeArrowheads="1"/>
          </p:cNvSpPr>
          <p:nvPr/>
        </p:nvSpPr>
        <p:spPr bwMode="auto">
          <a:xfrm>
            <a:off x="4724400" y="4191000"/>
            <a:ext cx="4191000" cy="1363663"/>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D. 1788 - 1789</a:t>
            </a:r>
          </a:p>
        </p:txBody>
      </p:sp>
      <p:sp>
        <p:nvSpPr>
          <p:cNvPr id="65546" name="AutoShape 10">
            <a:extLst>
              <a:ext uri="{FF2B5EF4-FFF2-40B4-BE49-F238E27FC236}">
                <a16:creationId xmlns:a16="http://schemas.microsoft.com/office/drawing/2014/main" id="{4DC0CC7B-88BF-499E-9F4D-93D2A57AB53D}"/>
              </a:ext>
            </a:extLst>
          </p:cNvPr>
          <p:cNvSpPr>
            <a:spLocks noChangeArrowheads="1"/>
          </p:cNvSpPr>
          <p:nvPr/>
        </p:nvSpPr>
        <p:spPr bwMode="auto">
          <a:xfrm>
            <a:off x="4724400" y="23622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B. 1784 - 1785</a:t>
            </a:r>
            <a:endParaRPr lang="en-US" sz="2400" b="1" dirty="0">
              <a:latin typeface="Arial" charset="0"/>
            </a:endParaRPr>
          </a:p>
        </p:txBody>
      </p:sp>
      <p:sp>
        <p:nvSpPr>
          <p:cNvPr id="121875" name="Oval 19">
            <a:extLst>
              <a:ext uri="{FF2B5EF4-FFF2-40B4-BE49-F238E27FC236}">
                <a16:creationId xmlns:a16="http://schemas.microsoft.com/office/drawing/2014/main" id="{03B26146-6780-4D01-80AF-3808F969C247}"/>
              </a:ext>
            </a:extLst>
          </p:cNvPr>
          <p:cNvSpPr>
            <a:spLocks noChangeArrowheads="1"/>
          </p:cNvSpPr>
          <p:nvPr/>
        </p:nvSpPr>
        <p:spPr bwMode="auto">
          <a:xfrm>
            <a:off x="4860925" y="60340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30056" name="Picture 20" descr="ani32">
            <a:hlinkClick r:id="rId7" action="ppaction://hlinksldjump"/>
            <a:extLst>
              <a:ext uri="{FF2B5EF4-FFF2-40B4-BE49-F238E27FC236}">
                <a16:creationId xmlns:a16="http://schemas.microsoft.com/office/drawing/2014/main" id="{4ED70C31-4980-4BF7-9FBF-D20B5210CC37}"/>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7950200" y="60198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77" name="Oval 21">
            <a:extLst>
              <a:ext uri="{FF2B5EF4-FFF2-40B4-BE49-F238E27FC236}">
                <a16:creationId xmlns:a16="http://schemas.microsoft.com/office/drawing/2014/main" id="{32FE9370-298C-4B72-AF38-7CAB352FBAD7}"/>
              </a:ext>
            </a:extLst>
          </p:cNvPr>
          <p:cNvSpPr>
            <a:spLocks noChangeArrowheads="1"/>
          </p:cNvSpPr>
          <p:nvPr/>
        </p:nvSpPr>
        <p:spPr bwMode="auto">
          <a:xfrm>
            <a:off x="4860925"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21878" name="Oval 22">
            <a:extLst>
              <a:ext uri="{FF2B5EF4-FFF2-40B4-BE49-F238E27FC236}">
                <a16:creationId xmlns:a16="http://schemas.microsoft.com/office/drawing/2014/main" id="{FFD4E0D5-B17F-4CA8-9B52-F021A9EADEA1}"/>
              </a:ext>
            </a:extLst>
          </p:cNvPr>
          <p:cNvSpPr>
            <a:spLocks noChangeArrowheads="1"/>
          </p:cNvSpPr>
          <p:nvPr/>
        </p:nvSpPr>
        <p:spPr bwMode="auto">
          <a:xfrm>
            <a:off x="4860925"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21879" name="Oval 23">
            <a:extLst>
              <a:ext uri="{FF2B5EF4-FFF2-40B4-BE49-F238E27FC236}">
                <a16:creationId xmlns:a16="http://schemas.microsoft.com/office/drawing/2014/main" id="{60E10C38-9909-44D9-9948-8544D5214120}"/>
              </a:ext>
            </a:extLst>
          </p:cNvPr>
          <p:cNvSpPr>
            <a:spLocks noChangeArrowheads="1"/>
          </p:cNvSpPr>
          <p:nvPr/>
        </p:nvSpPr>
        <p:spPr bwMode="auto">
          <a:xfrm>
            <a:off x="4860925"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21880" name="Oval 24">
            <a:extLst>
              <a:ext uri="{FF2B5EF4-FFF2-40B4-BE49-F238E27FC236}">
                <a16:creationId xmlns:a16="http://schemas.microsoft.com/office/drawing/2014/main" id="{2661AB25-E4AF-41FC-9397-5693C47EBA17}"/>
              </a:ext>
            </a:extLst>
          </p:cNvPr>
          <p:cNvSpPr>
            <a:spLocks noChangeArrowheads="1"/>
          </p:cNvSpPr>
          <p:nvPr/>
        </p:nvSpPr>
        <p:spPr bwMode="auto">
          <a:xfrm>
            <a:off x="48641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21881" name="Oval 25">
            <a:extLst>
              <a:ext uri="{FF2B5EF4-FFF2-40B4-BE49-F238E27FC236}">
                <a16:creationId xmlns:a16="http://schemas.microsoft.com/office/drawing/2014/main" id="{0C25C49D-0012-456B-9FC5-116AE2DB19F8}"/>
              </a:ext>
            </a:extLst>
          </p:cNvPr>
          <p:cNvSpPr>
            <a:spLocks noChangeArrowheads="1"/>
          </p:cNvSpPr>
          <p:nvPr/>
        </p:nvSpPr>
        <p:spPr bwMode="auto">
          <a:xfrm>
            <a:off x="4864100" y="60340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21882" name="Oval 26">
            <a:extLst>
              <a:ext uri="{FF2B5EF4-FFF2-40B4-BE49-F238E27FC236}">
                <a16:creationId xmlns:a16="http://schemas.microsoft.com/office/drawing/2014/main" id="{3B95B416-C45D-4E8F-A493-6FCE2ECB057F}"/>
              </a:ext>
            </a:extLst>
          </p:cNvPr>
          <p:cNvSpPr>
            <a:spLocks noChangeArrowheads="1"/>
          </p:cNvSpPr>
          <p:nvPr/>
        </p:nvSpPr>
        <p:spPr bwMode="auto">
          <a:xfrm>
            <a:off x="4864100" y="60340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21883" name="Text Box 27">
            <a:extLst>
              <a:ext uri="{FF2B5EF4-FFF2-40B4-BE49-F238E27FC236}">
                <a16:creationId xmlns:a16="http://schemas.microsoft.com/office/drawing/2014/main" id="{5D48B57F-FA24-4598-81EE-69256D1C8C7A}"/>
              </a:ext>
            </a:extLst>
          </p:cNvPr>
          <p:cNvSpPr txBox="1">
            <a:spLocks noChangeArrowheads="1"/>
          </p:cNvSpPr>
          <p:nvPr/>
        </p:nvSpPr>
        <p:spPr bwMode="auto">
          <a:xfrm>
            <a:off x="3505200" y="61102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21884" name="Text Box 28">
            <a:extLst>
              <a:ext uri="{FF2B5EF4-FFF2-40B4-BE49-F238E27FC236}">
                <a16:creationId xmlns:a16="http://schemas.microsoft.com/office/drawing/2014/main" id="{76AF79CC-2935-45A9-AC8D-A7696EE325B8}"/>
              </a:ext>
            </a:extLst>
          </p:cNvPr>
          <p:cNvSpPr txBox="1">
            <a:spLocks noChangeArrowheads="1"/>
          </p:cNvSpPr>
          <p:nvPr/>
        </p:nvSpPr>
        <p:spPr bwMode="auto">
          <a:xfrm>
            <a:off x="45720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0">
            <a:extLst>
              <a:ext uri="{FF2B5EF4-FFF2-40B4-BE49-F238E27FC236}">
                <a16:creationId xmlns:a16="http://schemas.microsoft.com/office/drawing/2014/main" id="{FFB4EF8E-F9FD-4FF4-8DAB-203B34C99E46}"/>
              </a:ext>
            </a:extLst>
          </p:cNvPr>
          <p:cNvSpPr>
            <a:spLocks noChangeArrowheads="1"/>
          </p:cNvSpPr>
          <p:nvPr/>
        </p:nvSpPr>
        <p:spPr bwMode="auto">
          <a:xfrm>
            <a:off x="228600" y="4191000"/>
            <a:ext cx="4191000" cy="1363663"/>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C. 1878 - 1879</a:t>
            </a:r>
            <a:endParaRPr lang="en-US" sz="2400" b="1" dirty="0">
              <a:latin typeface="Arial" charset="0"/>
            </a:endParaRPr>
          </a:p>
        </p:txBody>
      </p:sp>
      <p:sp>
        <p:nvSpPr>
          <p:cNvPr id="28" name="AutoShape 10">
            <a:extLst>
              <a:ext uri="{FF2B5EF4-FFF2-40B4-BE49-F238E27FC236}">
                <a16:creationId xmlns:a16="http://schemas.microsoft.com/office/drawing/2014/main" id="{1BE33453-5855-4001-9A34-44972D139C39}"/>
              </a:ext>
            </a:extLst>
          </p:cNvPr>
          <p:cNvSpPr>
            <a:spLocks noChangeArrowheads="1"/>
          </p:cNvSpPr>
          <p:nvPr/>
        </p:nvSpPr>
        <p:spPr bwMode="auto">
          <a:xfrm>
            <a:off x="228600" y="23622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A. 1786 - 1788</a:t>
            </a:r>
            <a:endParaRPr lang="en-US" sz="2400" b="1" dirty="0">
              <a:latin typeface="Arial" charset="0"/>
            </a:endParaRPr>
          </a:p>
        </p:txBody>
      </p:sp>
      <p:sp>
        <p:nvSpPr>
          <p:cNvPr id="130067" name="Text Box 16">
            <a:extLst>
              <a:ext uri="{FF2B5EF4-FFF2-40B4-BE49-F238E27FC236}">
                <a16:creationId xmlns:a16="http://schemas.microsoft.com/office/drawing/2014/main" id="{AFFAC42D-B1D0-4975-BFD9-18947020800B}"/>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63</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5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56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56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56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2186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1861"/>
                  </p:tgtEl>
                </p:cond>
              </p:nextCondLst>
            </p:seq>
            <p:seq concurrent="1" nextAc="seek">
              <p:cTn id="34" restart="whenNotActive" fill="hold" evtFilter="cancelBubble" nodeType="interactiveSeq">
                <p:stCondLst>
                  <p:cond evt="onClick" delay="0">
                    <p:tgtEl>
                      <p:spTgt spid="121883"/>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21884"/>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21882"/>
                                        </p:tgtEl>
                                      </p:cBhvr>
                                    </p:animEffect>
                                    <p:set>
                                      <p:cBhvr>
                                        <p:cTn id="42" dur="1" fill="hold">
                                          <p:stCondLst>
                                            <p:cond delay="499"/>
                                          </p:stCondLst>
                                        </p:cTn>
                                        <p:tgtEl>
                                          <p:spTgt spid="121882"/>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21881"/>
                                        </p:tgtEl>
                                      </p:cBhvr>
                                    </p:animEffect>
                                    <p:set>
                                      <p:cBhvr>
                                        <p:cTn id="46" dur="1" fill="hold">
                                          <p:stCondLst>
                                            <p:cond delay="499"/>
                                          </p:stCondLst>
                                        </p:cTn>
                                        <p:tgtEl>
                                          <p:spTgt spid="121881"/>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21880"/>
                                        </p:tgtEl>
                                      </p:cBhvr>
                                    </p:animEffect>
                                    <p:set>
                                      <p:cBhvr>
                                        <p:cTn id="50" dur="1" fill="hold">
                                          <p:stCondLst>
                                            <p:cond delay="499"/>
                                          </p:stCondLst>
                                        </p:cTn>
                                        <p:tgtEl>
                                          <p:spTgt spid="121880"/>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21879"/>
                                        </p:tgtEl>
                                      </p:cBhvr>
                                    </p:animEffect>
                                    <p:set>
                                      <p:cBhvr>
                                        <p:cTn id="54" dur="1" fill="hold">
                                          <p:stCondLst>
                                            <p:cond delay="499"/>
                                          </p:stCondLst>
                                        </p:cTn>
                                        <p:tgtEl>
                                          <p:spTgt spid="121879"/>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21878"/>
                                        </p:tgtEl>
                                      </p:cBhvr>
                                    </p:animEffect>
                                    <p:set>
                                      <p:cBhvr>
                                        <p:cTn id="58" dur="1" fill="hold">
                                          <p:stCondLst>
                                            <p:cond delay="499"/>
                                          </p:stCondLst>
                                        </p:cTn>
                                        <p:tgtEl>
                                          <p:spTgt spid="121878"/>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21877"/>
                                        </p:tgtEl>
                                      </p:cBhvr>
                                    </p:animEffect>
                                    <p:set>
                                      <p:cBhvr>
                                        <p:cTn id="62" dur="1" fill="hold">
                                          <p:stCondLst>
                                            <p:cond delay="499"/>
                                          </p:stCondLst>
                                        </p:cTn>
                                        <p:tgtEl>
                                          <p:spTgt spid="121877"/>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21875"/>
                                        </p:tgtEl>
                                      </p:cBhvr>
                                    </p:animEffect>
                                    <p:set>
                                      <p:cBhvr>
                                        <p:cTn id="66" dur="1" fill="hold">
                                          <p:stCondLst>
                                            <p:cond delay="499"/>
                                          </p:stCondLst>
                                        </p:cTn>
                                        <p:tgtEl>
                                          <p:spTgt spid="12187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21858"/>
                                        </p:tgtEl>
                                      </p:cBhvr>
                                    </p:animEffect>
                                    <p:set>
                                      <p:cBhvr>
                                        <p:cTn id="70" dur="1" fill="hold">
                                          <p:stCondLst>
                                            <p:cond delay="499"/>
                                          </p:stCondLst>
                                        </p:cTn>
                                        <p:tgtEl>
                                          <p:spTgt spid="121858"/>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1883"/>
                  </p:tgtEl>
                </p:cond>
              </p:nextCondLst>
            </p:seq>
          </p:childTnLst>
        </p:cTn>
      </p:par>
    </p:tnLst>
    <p:bldLst>
      <p:bldP spid="121858" grpId="0" animBg="1"/>
      <p:bldP spid="65540" grpId="0"/>
      <p:bldP spid="65541" grpId="0" animBg="1"/>
      <p:bldP spid="65541" grpId="1" animBg="1"/>
      <p:bldP spid="65546" grpId="0" animBg="1"/>
      <p:bldP spid="121875" grpId="0" animBg="1"/>
      <p:bldP spid="121877" grpId="0" animBg="1"/>
      <p:bldP spid="121878" grpId="0" animBg="1"/>
      <p:bldP spid="121879" grpId="0" animBg="1"/>
      <p:bldP spid="121880" grpId="0" animBg="1"/>
      <p:bldP spid="121881" grpId="0" animBg="1"/>
      <p:bldP spid="121882" grpId="0" animBg="1"/>
      <p:bldP spid="121884" grpId="0" animBg="1"/>
      <p:bldP spid="27" grpId="0" animBg="1"/>
      <p:bldP spid="28"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Oval 2">
            <a:extLst>
              <a:ext uri="{FF2B5EF4-FFF2-40B4-BE49-F238E27FC236}">
                <a16:creationId xmlns:a16="http://schemas.microsoft.com/office/drawing/2014/main" id="{11789D6C-2CB2-4CB7-87AB-B6AD9986700F}"/>
              </a:ext>
            </a:extLst>
          </p:cNvPr>
          <p:cNvSpPr>
            <a:spLocks noChangeArrowheads="1"/>
          </p:cNvSpPr>
          <p:nvPr/>
        </p:nvSpPr>
        <p:spPr bwMode="auto">
          <a:xfrm>
            <a:off x="470693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22885" name="Picture 15" descr="people008">
            <a:extLst>
              <a:ext uri="{FF2B5EF4-FFF2-40B4-BE49-F238E27FC236}">
                <a16:creationId xmlns:a16="http://schemas.microsoft.com/office/drawing/2014/main" id="{EA07E82E-2488-4564-B1DE-1E94321F894A}"/>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57BB5A3F-BFC5-434A-AFA3-CB6A237E1C40}"/>
              </a:ext>
            </a:extLst>
          </p:cNvPr>
          <p:cNvSpPr txBox="1">
            <a:spLocks noChangeArrowheads="1"/>
          </p:cNvSpPr>
          <p:nvPr/>
        </p:nvSpPr>
        <p:spPr bwMode="auto">
          <a:xfrm>
            <a:off x="1533525" y="1082675"/>
            <a:ext cx="7239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i="1"/>
              <a:t>Chiến thuật hình thành, phát triển gắn liền với lịch sử xây dựng, chiến đấu và trưởng thành của quân đội ta, sự phát triển đó là kết quả chỉ đạo của:</a:t>
            </a:r>
          </a:p>
        </p:txBody>
      </p:sp>
      <p:sp>
        <p:nvSpPr>
          <p:cNvPr id="65541" name="AutoShape 5">
            <a:extLst>
              <a:ext uri="{FF2B5EF4-FFF2-40B4-BE49-F238E27FC236}">
                <a16:creationId xmlns:a16="http://schemas.microsoft.com/office/drawing/2014/main" id="{7BDE4CC6-4627-40D7-BCC2-4FFE17FE027A}"/>
              </a:ext>
            </a:extLst>
          </p:cNvPr>
          <p:cNvSpPr>
            <a:spLocks noChangeArrowheads="1"/>
          </p:cNvSpPr>
          <p:nvPr/>
        </p:nvSpPr>
        <p:spPr bwMode="auto">
          <a:xfrm>
            <a:off x="228600" y="4195763"/>
            <a:ext cx="4140200" cy="136683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defRPr/>
            </a:pPr>
            <a:r>
              <a:rPr lang="en-US" sz="2300" dirty="0">
                <a:latin typeface="Arial" charset="0"/>
              </a:rPr>
              <a:t>C. </a:t>
            </a:r>
            <a:r>
              <a:rPr lang="en-US" sz="2300" dirty="0" err="1">
                <a:latin typeface="Arial" charset="0"/>
              </a:rPr>
              <a:t>Chiến</a:t>
            </a:r>
            <a:r>
              <a:rPr lang="en-US" sz="2300" dirty="0">
                <a:latin typeface="Arial" charset="0"/>
              </a:rPr>
              <a:t> </a:t>
            </a:r>
            <a:r>
              <a:rPr lang="en-US" sz="2300" dirty="0" err="1">
                <a:latin typeface="Arial" charset="0"/>
              </a:rPr>
              <a:t>lược</a:t>
            </a:r>
            <a:r>
              <a:rPr lang="en-US" sz="2300" dirty="0">
                <a:latin typeface="Arial" charset="0"/>
              </a:rPr>
              <a:t>, </a:t>
            </a:r>
            <a:r>
              <a:rPr lang="en-US" sz="2300" dirty="0" err="1">
                <a:latin typeface="Arial" charset="0"/>
              </a:rPr>
              <a:t>chiến</a:t>
            </a:r>
            <a:r>
              <a:rPr lang="en-US" sz="2300" dirty="0">
                <a:latin typeface="Arial" charset="0"/>
              </a:rPr>
              <a:t> </a:t>
            </a:r>
            <a:r>
              <a:rPr lang="en-US" sz="2300" dirty="0" err="1">
                <a:latin typeface="Arial" charset="0"/>
              </a:rPr>
              <a:t>dịch</a:t>
            </a:r>
            <a:endParaRPr lang="en-US" sz="2300" dirty="0">
              <a:latin typeface="Arial" charset="0"/>
            </a:endParaRPr>
          </a:p>
        </p:txBody>
      </p:sp>
      <p:sp>
        <p:nvSpPr>
          <p:cNvPr id="65546" name="AutoShape 10">
            <a:extLst>
              <a:ext uri="{FF2B5EF4-FFF2-40B4-BE49-F238E27FC236}">
                <a16:creationId xmlns:a16="http://schemas.microsoft.com/office/drawing/2014/main" id="{E7F00D94-53A6-46F0-BB60-FB374882B048}"/>
              </a:ext>
            </a:extLst>
          </p:cNvPr>
          <p:cNvSpPr>
            <a:spLocks noChangeArrowheads="1"/>
          </p:cNvSpPr>
          <p:nvPr/>
        </p:nvSpPr>
        <p:spPr bwMode="auto">
          <a:xfrm>
            <a:off x="4724400" y="4191000"/>
            <a:ext cx="4178300" cy="1366838"/>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300" dirty="0">
                <a:latin typeface="Arial" charset="0"/>
              </a:rPr>
              <a:t> D. </a:t>
            </a:r>
            <a:r>
              <a:rPr lang="en-US" sz="2300" dirty="0" err="1">
                <a:latin typeface="Arial" charset="0"/>
              </a:rPr>
              <a:t>Đường</a:t>
            </a:r>
            <a:r>
              <a:rPr lang="en-US" sz="2300" dirty="0">
                <a:latin typeface="Arial" charset="0"/>
              </a:rPr>
              <a:t> </a:t>
            </a:r>
            <a:r>
              <a:rPr lang="en-US" sz="2300" dirty="0" err="1">
                <a:latin typeface="Arial" charset="0"/>
              </a:rPr>
              <a:t>lối</a:t>
            </a:r>
            <a:r>
              <a:rPr lang="en-US" sz="2300" dirty="0">
                <a:latin typeface="Arial" charset="0"/>
              </a:rPr>
              <a:t> </a:t>
            </a:r>
            <a:r>
              <a:rPr lang="en-US" sz="2300" dirty="0" err="1">
                <a:latin typeface="Arial" charset="0"/>
              </a:rPr>
              <a:t>chiến</a:t>
            </a:r>
            <a:r>
              <a:rPr lang="en-US" sz="2300" dirty="0">
                <a:latin typeface="Arial" charset="0"/>
              </a:rPr>
              <a:t> </a:t>
            </a:r>
            <a:r>
              <a:rPr lang="en-US" sz="2300" dirty="0" err="1">
                <a:latin typeface="Arial" charset="0"/>
              </a:rPr>
              <a:t>tranh</a:t>
            </a:r>
            <a:endParaRPr lang="en-US" sz="2300" b="1" dirty="0">
              <a:latin typeface="Arial" charset="0"/>
            </a:endParaRPr>
          </a:p>
        </p:txBody>
      </p:sp>
      <p:sp>
        <p:nvSpPr>
          <p:cNvPr id="122899" name="Oval 19">
            <a:extLst>
              <a:ext uri="{FF2B5EF4-FFF2-40B4-BE49-F238E27FC236}">
                <a16:creationId xmlns:a16="http://schemas.microsoft.com/office/drawing/2014/main" id="{44EA5ACB-67E9-495F-9011-202DDC006E28}"/>
              </a:ext>
            </a:extLst>
          </p:cNvPr>
          <p:cNvSpPr>
            <a:spLocks noChangeArrowheads="1"/>
          </p:cNvSpPr>
          <p:nvPr/>
        </p:nvSpPr>
        <p:spPr bwMode="auto">
          <a:xfrm>
            <a:off x="4724400" y="60928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32104" name="Picture 20" descr="ani32">
            <a:hlinkClick r:id="rId7" action="ppaction://hlinksldjump"/>
            <a:extLst>
              <a:ext uri="{FF2B5EF4-FFF2-40B4-BE49-F238E27FC236}">
                <a16:creationId xmlns:a16="http://schemas.microsoft.com/office/drawing/2014/main" id="{C0518FD0-85B0-4EE3-8D29-3984D729A5EE}"/>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77200" y="62103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1" name="Oval 21">
            <a:extLst>
              <a:ext uri="{FF2B5EF4-FFF2-40B4-BE49-F238E27FC236}">
                <a16:creationId xmlns:a16="http://schemas.microsoft.com/office/drawing/2014/main" id="{D705F472-8492-466E-89DF-6BA2B6C182F9}"/>
              </a:ext>
            </a:extLst>
          </p:cNvPr>
          <p:cNvSpPr>
            <a:spLocks noChangeArrowheads="1"/>
          </p:cNvSpPr>
          <p:nvPr/>
        </p:nvSpPr>
        <p:spPr bwMode="auto">
          <a:xfrm>
            <a:off x="4724400" y="60928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22902" name="Oval 22">
            <a:extLst>
              <a:ext uri="{FF2B5EF4-FFF2-40B4-BE49-F238E27FC236}">
                <a16:creationId xmlns:a16="http://schemas.microsoft.com/office/drawing/2014/main" id="{A893215C-9519-4758-8AF7-B20467141E14}"/>
              </a:ext>
            </a:extLst>
          </p:cNvPr>
          <p:cNvSpPr>
            <a:spLocks noChangeArrowheads="1"/>
          </p:cNvSpPr>
          <p:nvPr/>
        </p:nvSpPr>
        <p:spPr bwMode="auto">
          <a:xfrm>
            <a:off x="47244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22903" name="Oval 23">
            <a:extLst>
              <a:ext uri="{FF2B5EF4-FFF2-40B4-BE49-F238E27FC236}">
                <a16:creationId xmlns:a16="http://schemas.microsoft.com/office/drawing/2014/main" id="{599ED558-82AD-4F0A-A7EA-FFABEDEC6456}"/>
              </a:ext>
            </a:extLst>
          </p:cNvPr>
          <p:cNvSpPr>
            <a:spLocks noChangeArrowheads="1"/>
          </p:cNvSpPr>
          <p:nvPr/>
        </p:nvSpPr>
        <p:spPr bwMode="auto">
          <a:xfrm>
            <a:off x="470693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22904" name="Oval 24">
            <a:extLst>
              <a:ext uri="{FF2B5EF4-FFF2-40B4-BE49-F238E27FC236}">
                <a16:creationId xmlns:a16="http://schemas.microsoft.com/office/drawing/2014/main" id="{90765C3C-9E9B-4BF0-B285-1F6582B8F273}"/>
              </a:ext>
            </a:extLst>
          </p:cNvPr>
          <p:cNvSpPr>
            <a:spLocks noChangeArrowheads="1"/>
          </p:cNvSpPr>
          <p:nvPr/>
        </p:nvSpPr>
        <p:spPr bwMode="auto">
          <a:xfrm>
            <a:off x="4724400" y="60928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22905" name="Oval 25">
            <a:extLst>
              <a:ext uri="{FF2B5EF4-FFF2-40B4-BE49-F238E27FC236}">
                <a16:creationId xmlns:a16="http://schemas.microsoft.com/office/drawing/2014/main" id="{18812D5F-B917-442D-B90D-BD3F325283F2}"/>
              </a:ext>
            </a:extLst>
          </p:cNvPr>
          <p:cNvSpPr>
            <a:spLocks noChangeArrowheads="1"/>
          </p:cNvSpPr>
          <p:nvPr/>
        </p:nvSpPr>
        <p:spPr bwMode="auto">
          <a:xfrm>
            <a:off x="4724400" y="60928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22906" name="Oval 26">
            <a:extLst>
              <a:ext uri="{FF2B5EF4-FFF2-40B4-BE49-F238E27FC236}">
                <a16:creationId xmlns:a16="http://schemas.microsoft.com/office/drawing/2014/main" id="{0F4E04DE-8B1C-4E89-B142-22393E4EAAF6}"/>
              </a:ext>
            </a:extLst>
          </p:cNvPr>
          <p:cNvSpPr>
            <a:spLocks noChangeArrowheads="1"/>
          </p:cNvSpPr>
          <p:nvPr/>
        </p:nvSpPr>
        <p:spPr bwMode="auto">
          <a:xfrm>
            <a:off x="4724400" y="60928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22907" name="Text Box 27">
            <a:extLst>
              <a:ext uri="{FF2B5EF4-FFF2-40B4-BE49-F238E27FC236}">
                <a16:creationId xmlns:a16="http://schemas.microsoft.com/office/drawing/2014/main" id="{C633E0A7-0625-4061-8ED9-F98091A9F1EE}"/>
              </a:ext>
            </a:extLst>
          </p:cNvPr>
          <p:cNvSpPr txBox="1">
            <a:spLocks noChangeArrowheads="1"/>
          </p:cNvSpPr>
          <p:nvPr/>
        </p:nvSpPr>
        <p:spPr bwMode="auto">
          <a:xfrm>
            <a:off x="3352800" y="61864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22908" name="Text Box 28">
            <a:extLst>
              <a:ext uri="{FF2B5EF4-FFF2-40B4-BE49-F238E27FC236}">
                <a16:creationId xmlns:a16="http://schemas.microsoft.com/office/drawing/2014/main" id="{87A738FB-B137-412E-99F9-A29B9572D568}"/>
              </a:ext>
            </a:extLst>
          </p:cNvPr>
          <p:cNvSpPr txBox="1">
            <a:spLocks noChangeArrowheads="1"/>
          </p:cNvSpPr>
          <p:nvPr/>
        </p:nvSpPr>
        <p:spPr bwMode="auto">
          <a:xfrm>
            <a:off x="44196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0">
            <a:extLst>
              <a:ext uri="{FF2B5EF4-FFF2-40B4-BE49-F238E27FC236}">
                <a16:creationId xmlns:a16="http://schemas.microsoft.com/office/drawing/2014/main" id="{3CB90FD6-362F-4165-A2E7-3BC4630632E2}"/>
              </a:ext>
            </a:extLst>
          </p:cNvPr>
          <p:cNvSpPr>
            <a:spLocks noChangeArrowheads="1"/>
          </p:cNvSpPr>
          <p:nvPr/>
        </p:nvSpPr>
        <p:spPr bwMode="auto">
          <a:xfrm>
            <a:off x="4724400" y="2362200"/>
            <a:ext cx="4173538" cy="13843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300" dirty="0">
                <a:latin typeface="Arial" charset="0"/>
              </a:rPr>
              <a:t> B. </a:t>
            </a:r>
            <a:r>
              <a:rPr lang="en-US" sz="2300" dirty="0" err="1">
                <a:latin typeface="Arial" charset="0"/>
              </a:rPr>
              <a:t>Đảng</a:t>
            </a:r>
            <a:r>
              <a:rPr lang="en-US" sz="2300" dirty="0">
                <a:latin typeface="Arial" charset="0"/>
              </a:rPr>
              <a:t>, </a:t>
            </a:r>
            <a:r>
              <a:rPr lang="en-US" sz="2300" dirty="0" err="1">
                <a:latin typeface="Arial" charset="0"/>
              </a:rPr>
              <a:t>Nhà</a:t>
            </a:r>
            <a:r>
              <a:rPr lang="en-US" sz="2300" dirty="0">
                <a:latin typeface="Arial" charset="0"/>
              </a:rPr>
              <a:t> </a:t>
            </a:r>
            <a:r>
              <a:rPr lang="en-US" sz="2300" dirty="0" err="1">
                <a:latin typeface="Arial" charset="0"/>
              </a:rPr>
              <a:t>nước</a:t>
            </a:r>
            <a:endParaRPr lang="vi-VN" sz="2300" b="1" dirty="0">
              <a:latin typeface="Arial" charset="0"/>
            </a:endParaRPr>
          </a:p>
        </p:txBody>
      </p:sp>
      <p:sp>
        <p:nvSpPr>
          <p:cNvPr id="28" name="AutoShape 10">
            <a:extLst>
              <a:ext uri="{FF2B5EF4-FFF2-40B4-BE49-F238E27FC236}">
                <a16:creationId xmlns:a16="http://schemas.microsoft.com/office/drawing/2014/main" id="{C36E3494-57C4-4F22-ADC6-C90671F3FE87}"/>
              </a:ext>
            </a:extLst>
          </p:cNvPr>
          <p:cNvSpPr>
            <a:spLocks noChangeArrowheads="1"/>
          </p:cNvSpPr>
          <p:nvPr/>
        </p:nvSpPr>
        <p:spPr bwMode="auto">
          <a:xfrm>
            <a:off x="228600" y="2362200"/>
            <a:ext cx="4191000" cy="13525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300" dirty="0">
                <a:latin typeface="Arial" charset="0"/>
              </a:rPr>
              <a:t> A. </a:t>
            </a:r>
            <a:r>
              <a:rPr lang="en-US" sz="2300" dirty="0" err="1">
                <a:latin typeface="Arial" charset="0"/>
              </a:rPr>
              <a:t>Nhà</a:t>
            </a:r>
            <a:r>
              <a:rPr lang="en-US" sz="2300" dirty="0">
                <a:latin typeface="Arial" charset="0"/>
              </a:rPr>
              <a:t> </a:t>
            </a:r>
            <a:r>
              <a:rPr lang="en-US" sz="2300" dirty="0" err="1">
                <a:latin typeface="Arial" charset="0"/>
              </a:rPr>
              <a:t>nước</a:t>
            </a:r>
            <a:r>
              <a:rPr lang="en-US" sz="2300" dirty="0">
                <a:latin typeface="Arial" charset="0"/>
              </a:rPr>
              <a:t>, </a:t>
            </a:r>
            <a:r>
              <a:rPr lang="en-US" sz="2300" dirty="0" err="1">
                <a:latin typeface="Arial" charset="0"/>
              </a:rPr>
              <a:t>Bộ</a:t>
            </a:r>
            <a:r>
              <a:rPr lang="en-US" sz="2300" dirty="0">
                <a:latin typeface="Arial" charset="0"/>
              </a:rPr>
              <a:t> </a:t>
            </a:r>
            <a:r>
              <a:rPr lang="en-US" sz="2300" dirty="0" err="1">
                <a:latin typeface="Arial" charset="0"/>
              </a:rPr>
              <a:t>Quốc</a:t>
            </a:r>
            <a:r>
              <a:rPr lang="en-US" sz="2300" dirty="0">
                <a:latin typeface="Arial" charset="0"/>
              </a:rPr>
              <a:t> </a:t>
            </a:r>
            <a:r>
              <a:rPr lang="en-US" sz="2300" dirty="0" err="1">
                <a:latin typeface="Arial" charset="0"/>
              </a:rPr>
              <a:t>phòng</a:t>
            </a:r>
            <a:endParaRPr lang="vi-VN" sz="2300" b="1" dirty="0">
              <a:latin typeface="Arial" charset="0"/>
            </a:endParaRPr>
          </a:p>
        </p:txBody>
      </p:sp>
      <p:sp>
        <p:nvSpPr>
          <p:cNvPr id="132115" name="Text Box 16">
            <a:extLst>
              <a:ext uri="{FF2B5EF4-FFF2-40B4-BE49-F238E27FC236}">
                <a16:creationId xmlns:a16="http://schemas.microsoft.com/office/drawing/2014/main" id="{11D04860-799F-4D17-BE07-ABA4C2067318}"/>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64</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7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576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676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776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22885"/>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2885"/>
                  </p:tgtEl>
                </p:cond>
              </p:nextCondLst>
            </p:seq>
            <p:seq concurrent="1" nextAc="seek">
              <p:cTn id="34" restart="whenNotActive" fill="hold" evtFilter="cancelBubble" nodeType="interactiveSeq">
                <p:stCondLst>
                  <p:cond evt="onClick" delay="0">
                    <p:tgtEl>
                      <p:spTgt spid="122907"/>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22908"/>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22906"/>
                                        </p:tgtEl>
                                      </p:cBhvr>
                                    </p:animEffect>
                                    <p:set>
                                      <p:cBhvr>
                                        <p:cTn id="42" dur="1" fill="hold">
                                          <p:stCondLst>
                                            <p:cond delay="499"/>
                                          </p:stCondLst>
                                        </p:cTn>
                                        <p:tgtEl>
                                          <p:spTgt spid="122906"/>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22905"/>
                                        </p:tgtEl>
                                      </p:cBhvr>
                                    </p:animEffect>
                                    <p:set>
                                      <p:cBhvr>
                                        <p:cTn id="46" dur="1" fill="hold">
                                          <p:stCondLst>
                                            <p:cond delay="499"/>
                                          </p:stCondLst>
                                        </p:cTn>
                                        <p:tgtEl>
                                          <p:spTgt spid="122905"/>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22904"/>
                                        </p:tgtEl>
                                      </p:cBhvr>
                                    </p:animEffect>
                                    <p:set>
                                      <p:cBhvr>
                                        <p:cTn id="50" dur="1" fill="hold">
                                          <p:stCondLst>
                                            <p:cond delay="499"/>
                                          </p:stCondLst>
                                        </p:cTn>
                                        <p:tgtEl>
                                          <p:spTgt spid="122904"/>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22903"/>
                                        </p:tgtEl>
                                      </p:cBhvr>
                                    </p:animEffect>
                                    <p:set>
                                      <p:cBhvr>
                                        <p:cTn id="54" dur="1" fill="hold">
                                          <p:stCondLst>
                                            <p:cond delay="499"/>
                                          </p:stCondLst>
                                        </p:cTn>
                                        <p:tgtEl>
                                          <p:spTgt spid="122903"/>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22902"/>
                                        </p:tgtEl>
                                      </p:cBhvr>
                                    </p:animEffect>
                                    <p:set>
                                      <p:cBhvr>
                                        <p:cTn id="58" dur="1" fill="hold">
                                          <p:stCondLst>
                                            <p:cond delay="499"/>
                                          </p:stCondLst>
                                        </p:cTn>
                                        <p:tgtEl>
                                          <p:spTgt spid="122902"/>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22901"/>
                                        </p:tgtEl>
                                      </p:cBhvr>
                                    </p:animEffect>
                                    <p:set>
                                      <p:cBhvr>
                                        <p:cTn id="62" dur="1" fill="hold">
                                          <p:stCondLst>
                                            <p:cond delay="499"/>
                                          </p:stCondLst>
                                        </p:cTn>
                                        <p:tgtEl>
                                          <p:spTgt spid="122901"/>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22899"/>
                                        </p:tgtEl>
                                      </p:cBhvr>
                                    </p:animEffect>
                                    <p:set>
                                      <p:cBhvr>
                                        <p:cTn id="66" dur="1" fill="hold">
                                          <p:stCondLst>
                                            <p:cond delay="499"/>
                                          </p:stCondLst>
                                        </p:cTn>
                                        <p:tgtEl>
                                          <p:spTgt spid="12289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22882"/>
                                        </p:tgtEl>
                                      </p:cBhvr>
                                    </p:animEffect>
                                    <p:set>
                                      <p:cBhvr>
                                        <p:cTn id="70" dur="1" fill="hold">
                                          <p:stCondLst>
                                            <p:cond delay="499"/>
                                          </p:stCondLst>
                                        </p:cTn>
                                        <p:tgtEl>
                                          <p:spTgt spid="122882"/>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2907"/>
                  </p:tgtEl>
                </p:cond>
              </p:nextCondLst>
            </p:seq>
          </p:childTnLst>
        </p:cTn>
      </p:par>
    </p:tnLst>
    <p:bldLst>
      <p:bldP spid="122882" grpId="0" animBg="1"/>
      <p:bldP spid="65540" grpId="0"/>
      <p:bldP spid="65541" grpId="0" animBg="1"/>
      <p:bldP spid="65541" grpId="1" animBg="1"/>
      <p:bldP spid="65546" grpId="0" animBg="1"/>
      <p:bldP spid="122899" grpId="0" animBg="1"/>
      <p:bldP spid="122901" grpId="0" animBg="1"/>
      <p:bldP spid="122902" grpId="0" animBg="1"/>
      <p:bldP spid="122903" grpId="0" animBg="1"/>
      <p:bldP spid="122904" grpId="0" animBg="1"/>
      <p:bldP spid="122905" grpId="0" animBg="1"/>
      <p:bldP spid="122906" grpId="0" animBg="1"/>
      <p:bldP spid="122908" grpId="0" animBg="1"/>
      <p:bldP spid="27" grpId="0" animBg="1"/>
      <p:bldP spid="28"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Oval 2">
            <a:extLst>
              <a:ext uri="{FF2B5EF4-FFF2-40B4-BE49-F238E27FC236}">
                <a16:creationId xmlns:a16="http://schemas.microsoft.com/office/drawing/2014/main" id="{A90FEB02-5318-43EC-8BB5-945F866E0598}"/>
              </a:ext>
            </a:extLst>
          </p:cNvPr>
          <p:cNvSpPr>
            <a:spLocks noChangeArrowheads="1"/>
          </p:cNvSpPr>
          <p:nvPr/>
        </p:nvSpPr>
        <p:spPr bwMode="auto">
          <a:xfrm>
            <a:off x="45720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36197" name="Picture 15" descr="people008">
            <a:extLst>
              <a:ext uri="{FF2B5EF4-FFF2-40B4-BE49-F238E27FC236}">
                <a16:creationId xmlns:a16="http://schemas.microsoft.com/office/drawing/2014/main" id="{183FDBBE-5D96-4F0D-A7E9-54DBA0B4D618}"/>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34B25642-5429-4617-8CFC-1D88FE7337A6}"/>
              </a:ext>
            </a:extLst>
          </p:cNvPr>
          <p:cNvSpPr txBox="1">
            <a:spLocks noChangeArrowheads="1"/>
          </p:cNvSpPr>
          <p:nvPr/>
        </p:nvSpPr>
        <p:spPr bwMode="auto">
          <a:xfrm>
            <a:off x="1447800" y="1303338"/>
            <a:ext cx="75311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i="1"/>
              <a:t>Giai đoạn cuối của hai cuộc kháng chiến chống Pháp, chống Mỹ, các hình thức chiến thuật mới xuất hiện là:</a:t>
            </a:r>
          </a:p>
        </p:txBody>
      </p:sp>
      <p:sp>
        <p:nvSpPr>
          <p:cNvPr id="65541" name="AutoShape 5">
            <a:extLst>
              <a:ext uri="{FF2B5EF4-FFF2-40B4-BE49-F238E27FC236}">
                <a16:creationId xmlns:a16="http://schemas.microsoft.com/office/drawing/2014/main" id="{D40F5273-191F-4612-B883-CC6F19CBB727}"/>
              </a:ext>
            </a:extLst>
          </p:cNvPr>
          <p:cNvSpPr>
            <a:spLocks noChangeArrowheads="1"/>
          </p:cNvSpPr>
          <p:nvPr/>
        </p:nvSpPr>
        <p:spPr bwMode="auto">
          <a:xfrm>
            <a:off x="4724400" y="4191000"/>
            <a:ext cx="4191000" cy="1371600"/>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D. </a:t>
            </a:r>
            <a:r>
              <a:rPr lang="en-US" sz="2400" dirty="0" err="1">
                <a:solidFill>
                  <a:schemeClr val="tx1"/>
                </a:solidFill>
              </a:rPr>
              <a:t>Phòng</a:t>
            </a:r>
            <a:r>
              <a:rPr lang="en-US" sz="2400" dirty="0">
                <a:solidFill>
                  <a:schemeClr val="tx1"/>
                </a:solidFill>
              </a:rPr>
              <a:t> </a:t>
            </a:r>
            <a:r>
              <a:rPr lang="en-US" sz="2400" dirty="0" err="1">
                <a:solidFill>
                  <a:schemeClr val="tx1"/>
                </a:solidFill>
              </a:rPr>
              <a:t>ngự</a:t>
            </a:r>
            <a:r>
              <a:rPr lang="en-US" sz="2400" dirty="0">
                <a:solidFill>
                  <a:schemeClr val="tx1"/>
                </a:solidFill>
              </a:rPr>
              <a:t>, </a:t>
            </a:r>
            <a:r>
              <a:rPr lang="en-US" sz="2400" dirty="0" err="1">
                <a:solidFill>
                  <a:schemeClr val="tx1"/>
                </a:solidFill>
              </a:rPr>
              <a:t>truy</a:t>
            </a:r>
            <a:r>
              <a:rPr lang="en-US" sz="2400" dirty="0">
                <a:solidFill>
                  <a:schemeClr val="tx1"/>
                </a:solidFill>
              </a:rPr>
              <a:t> </a:t>
            </a:r>
          </a:p>
          <a:p>
            <a:pPr algn="ctr">
              <a:defRPr/>
            </a:pPr>
            <a:r>
              <a:rPr lang="en-US" sz="2400" dirty="0" err="1">
                <a:solidFill>
                  <a:schemeClr val="tx1"/>
                </a:solidFill>
              </a:rPr>
              <a:t>kích</a:t>
            </a:r>
            <a:r>
              <a:rPr lang="en-US" sz="2400" dirty="0">
                <a:solidFill>
                  <a:schemeClr val="tx1"/>
                </a:solidFill>
              </a:rPr>
              <a:t>, </a:t>
            </a:r>
            <a:r>
              <a:rPr lang="en-US" sz="2400" dirty="0" err="1">
                <a:solidFill>
                  <a:schemeClr val="tx1"/>
                </a:solidFill>
              </a:rPr>
              <a:t>đánh</a:t>
            </a:r>
            <a:r>
              <a:rPr lang="en-US" sz="2400" dirty="0">
                <a:solidFill>
                  <a:schemeClr val="tx1"/>
                </a:solidFill>
              </a:rPr>
              <a:t> </a:t>
            </a:r>
            <a:r>
              <a:rPr lang="en-US" sz="2400" dirty="0" err="1">
                <a:solidFill>
                  <a:schemeClr val="tx1"/>
                </a:solidFill>
              </a:rPr>
              <a:t>địch</a:t>
            </a:r>
            <a:r>
              <a:rPr lang="en-US" sz="2400" dirty="0">
                <a:solidFill>
                  <a:schemeClr val="tx1"/>
                </a:solidFill>
              </a:rPr>
              <a:t> </a:t>
            </a:r>
            <a:r>
              <a:rPr lang="en-US" sz="2400" dirty="0" err="1">
                <a:solidFill>
                  <a:schemeClr val="tx1"/>
                </a:solidFill>
              </a:rPr>
              <a:t>đổ</a:t>
            </a:r>
            <a:r>
              <a:rPr lang="en-US" sz="2400" dirty="0">
                <a:solidFill>
                  <a:schemeClr val="tx1"/>
                </a:solidFill>
              </a:rPr>
              <a:t> </a:t>
            </a:r>
            <a:r>
              <a:rPr lang="en-US" sz="2400" dirty="0" err="1">
                <a:solidFill>
                  <a:schemeClr val="tx1"/>
                </a:solidFill>
              </a:rPr>
              <a:t>bộ</a:t>
            </a:r>
            <a:r>
              <a:rPr lang="en-US" sz="2400" dirty="0">
                <a:solidFill>
                  <a:schemeClr val="tx1"/>
                </a:solidFill>
              </a:rPr>
              <a:t> </a:t>
            </a:r>
          </a:p>
          <a:p>
            <a:pPr algn="ctr">
              <a:defRPr/>
            </a:pPr>
            <a:r>
              <a:rPr lang="en-US" sz="2400" dirty="0" err="1">
                <a:solidFill>
                  <a:schemeClr val="tx1"/>
                </a:solidFill>
              </a:rPr>
              <a:t>đường</a:t>
            </a:r>
            <a:r>
              <a:rPr lang="en-US" sz="2400" dirty="0">
                <a:solidFill>
                  <a:schemeClr val="tx1"/>
                </a:solidFill>
              </a:rPr>
              <a:t> </a:t>
            </a:r>
            <a:r>
              <a:rPr lang="en-US" sz="2400" dirty="0" err="1">
                <a:solidFill>
                  <a:schemeClr val="tx1"/>
                </a:solidFill>
              </a:rPr>
              <a:t>không</a:t>
            </a:r>
            <a:endParaRPr lang="en-US" sz="2400" dirty="0">
              <a:solidFill>
                <a:schemeClr val="tx1"/>
              </a:solidFill>
            </a:endParaRPr>
          </a:p>
        </p:txBody>
      </p:sp>
      <p:sp>
        <p:nvSpPr>
          <p:cNvPr id="65549" name="AutoShape 13">
            <a:extLst>
              <a:ext uri="{FF2B5EF4-FFF2-40B4-BE49-F238E27FC236}">
                <a16:creationId xmlns:a16="http://schemas.microsoft.com/office/drawing/2014/main" id="{CB73BBA2-C552-4E29-9A7C-3592A5FA50E7}"/>
              </a:ext>
            </a:extLst>
          </p:cNvPr>
          <p:cNvSpPr>
            <a:spLocks noChangeArrowheads="1"/>
          </p:cNvSpPr>
          <p:nvPr/>
        </p:nvSpPr>
        <p:spPr bwMode="auto">
          <a:xfrm>
            <a:off x="228600" y="2362200"/>
            <a:ext cx="4191000" cy="1371600"/>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A. </a:t>
            </a:r>
            <a:r>
              <a:rPr lang="en-US" sz="2400" dirty="0" err="1">
                <a:solidFill>
                  <a:schemeClr val="tx1"/>
                </a:solidFill>
              </a:rPr>
              <a:t>Phòng</a:t>
            </a:r>
            <a:r>
              <a:rPr lang="en-US" sz="2400" dirty="0">
                <a:solidFill>
                  <a:schemeClr val="tx1"/>
                </a:solidFill>
              </a:rPr>
              <a:t> </a:t>
            </a:r>
            <a:r>
              <a:rPr lang="en-US" sz="2400" dirty="0" err="1">
                <a:solidFill>
                  <a:schemeClr val="tx1"/>
                </a:solidFill>
              </a:rPr>
              <a:t>ngự</a:t>
            </a:r>
            <a:r>
              <a:rPr lang="en-US" sz="2400" dirty="0">
                <a:solidFill>
                  <a:schemeClr val="tx1"/>
                </a:solidFill>
              </a:rPr>
              <a:t>, </a:t>
            </a:r>
            <a:r>
              <a:rPr lang="en-US" sz="2400" dirty="0" err="1">
                <a:solidFill>
                  <a:schemeClr val="tx1"/>
                </a:solidFill>
              </a:rPr>
              <a:t>vận</a:t>
            </a:r>
            <a:r>
              <a:rPr lang="en-US" sz="2400" dirty="0">
                <a:solidFill>
                  <a:schemeClr val="tx1"/>
                </a:solidFill>
              </a:rPr>
              <a:t> </a:t>
            </a:r>
          </a:p>
          <a:p>
            <a:pPr algn="ctr">
              <a:defRPr/>
            </a:pPr>
            <a:r>
              <a:rPr lang="en-US" sz="2400" dirty="0" err="1">
                <a:solidFill>
                  <a:schemeClr val="tx1"/>
                </a:solidFill>
              </a:rPr>
              <a:t>động</a:t>
            </a:r>
            <a:r>
              <a:rPr lang="en-US" sz="2400" dirty="0">
                <a:solidFill>
                  <a:schemeClr val="tx1"/>
                </a:solidFill>
              </a:rPr>
              <a:t> </a:t>
            </a:r>
            <a:r>
              <a:rPr lang="en-US" sz="2400" dirty="0" err="1">
                <a:solidFill>
                  <a:schemeClr val="tx1"/>
                </a:solidFill>
              </a:rPr>
              <a:t>tiến</a:t>
            </a:r>
            <a:r>
              <a:rPr lang="en-US" sz="2400" dirty="0">
                <a:solidFill>
                  <a:schemeClr val="tx1"/>
                </a:solidFill>
              </a:rPr>
              <a:t> </a:t>
            </a:r>
            <a:r>
              <a:rPr lang="en-US" sz="2400" dirty="0" err="1">
                <a:solidFill>
                  <a:schemeClr val="tx1"/>
                </a:solidFill>
              </a:rPr>
              <a:t>công</a:t>
            </a:r>
            <a:r>
              <a:rPr lang="en-US" sz="2400" dirty="0">
                <a:solidFill>
                  <a:schemeClr val="tx1"/>
                </a:solidFill>
              </a:rPr>
              <a:t> </a:t>
            </a:r>
            <a:r>
              <a:rPr lang="en-US" sz="2400" dirty="0" err="1">
                <a:solidFill>
                  <a:schemeClr val="tx1"/>
                </a:solidFill>
              </a:rPr>
              <a:t>kết</a:t>
            </a:r>
            <a:r>
              <a:rPr lang="en-US" sz="2400" dirty="0">
                <a:solidFill>
                  <a:schemeClr val="tx1"/>
                </a:solidFill>
              </a:rPr>
              <a:t> </a:t>
            </a:r>
            <a:r>
              <a:rPr lang="en-US" sz="2400" dirty="0" err="1">
                <a:solidFill>
                  <a:schemeClr val="tx1"/>
                </a:solidFill>
              </a:rPr>
              <a:t>hợp</a:t>
            </a:r>
            <a:r>
              <a:rPr lang="en-US" sz="2400" dirty="0">
                <a:solidFill>
                  <a:schemeClr val="tx1"/>
                </a:solidFill>
              </a:rPr>
              <a:t> </a:t>
            </a:r>
          </a:p>
          <a:p>
            <a:pPr algn="ctr">
              <a:defRPr/>
            </a:pPr>
            <a:r>
              <a:rPr lang="en-US" sz="2400" dirty="0" err="1">
                <a:solidFill>
                  <a:schemeClr val="tx1"/>
                </a:solidFill>
              </a:rPr>
              <a:t>chốt</a:t>
            </a:r>
            <a:r>
              <a:rPr lang="en-US" sz="2400" dirty="0">
                <a:solidFill>
                  <a:schemeClr val="tx1"/>
                </a:solidFill>
              </a:rPr>
              <a:t> </a:t>
            </a:r>
            <a:r>
              <a:rPr lang="en-US" sz="2400" dirty="0" err="1">
                <a:solidFill>
                  <a:schemeClr val="tx1"/>
                </a:solidFill>
              </a:rPr>
              <a:t>giữ</a:t>
            </a:r>
            <a:r>
              <a:rPr lang="en-US" sz="2400" dirty="0">
                <a:solidFill>
                  <a:schemeClr val="tx1"/>
                </a:solidFill>
              </a:rPr>
              <a:t> </a:t>
            </a:r>
            <a:r>
              <a:rPr lang="en-US" sz="2400" dirty="0" err="1">
                <a:solidFill>
                  <a:schemeClr val="tx1"/>
                </a:solidFill>
              </a:rPr>
              <a:t>mục</a:t>
            </a:r>
            <a:r>
              <a:rPr lang="en-US" sz="2400" dirty="0">
                <a:solidFill>
                  <a:schemeClr val="tx1"/>
                </a:solidFill>
              </a:rPr>
              <a:t> </a:t>
            </a:r>
            <a:r>
              <a:rPr lang="en-US" sz="2400" dirty="0" err="1">
                <a:solidFill>
                  <a:schemeClr val="tx1"/>
                </a:solidFill>
              </a:rPr>
              <a:t>tiêu</a:t>
            </a:r>
            <a:endParaRPr lang="vi-VN" sz="2400" b="1" dirty="0">
              <a:solidFill>
                <a:schemeClr val="tx1"/>
              </a:solidFill>
            </a:endParaRPr>
          </a:p>
        </p:txBody>
      </p:sp>
      <p:sp>
        <p:nvSpPr>
          <p:cNvPr id="136211" name="Oval 19">
            <a:extLst>
              <a:ext uri="{FF2B5EF4-FFF2-40B4-BE49-F238E27FC236}">
                <a16:creationId xmlns:a16="http://schemas.microsoft.com/office/drawing/2014/main" id="{2142C737-2906-4118-B2DF-06EE70AC806B}"/>
              </a:ext>
            </a:extLst>
          </p:cNvPr>
          <p:cNvSpPr>
            <a:spLocks noChangeArrowheads="1"/>
          </p:cNvSpPr>
          <p:nvPr/>
        </p:nvSpPr>
        <p:spPr bwMode="auto">
          <a:xfrm>
            <a:off x="45720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34152" name="Picture 20" descr="ani32">
            <a:hlinkClick r:id="rId7" action="ppaction://hlinksldjump"/>
            <a:extLst>
              <a:ext uri="{FF2B5EF4-FFF2-40B4-BE49-F238E27FC236}">
                <a16:creationId xmlns:a16="http://schemas.microsoft.com/office/drawing/2014/main" id="{E0E6EFA1-0FA5-4630-BCB5-41FAB99E909A}"/>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20063" y="60579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213" name="Oval 21">
            <a:extLst>
              <a:ext uri="{FF2B5EF4-FFF2-40B4-BE49-F238E27FC236}">
                <a16:creationId xmlns:a16="http://schemas.microsoft.com/office/drawing/2014/main" id="{0C8E9A45-1CB0-45BD-8758-1FB330E03398}"/>
              </a:ext>
            </a:extLst>
          </p:cNvPr>
          <p:cNvSpPr>
            <a:spLocks noChangeArrowheads="1"/>
          </p:cNvSpPr>
          <p:nvPr/>
        </p:nvSpPr>
        <p:spPr bwMode="auto">
          <a:xfrm>
            <a:off x="45720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36214" name="Oval 22">
            <a:extLst>
              <a:ext uri="{FF2B5EF4-FFF2-40B4-BE49-F238E27FC236}">
                <a16:creationId xmlns:a16="http://schemas.microsoft.com/office/drawing/2014/main" id="{08737E0C-02EA-4035-A92B-BC0237F31109}"/>
              </a:ext>
            </a:extLst>
          </p:cNvPr>
          <p:cNvSpPr>
            <a:spLocks noChangeArrowheads="1"/>
          </p:cNvSpPr>
          <p:nvPr/>
        </p:nvSpPr>
        <p:spPr bwMode="auto">
          <a:xfrm>
            <a:off x="45720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36215" name="Oval 23">
            <a:extLst>
              <a:ext uri="{FF2B5EF4-FFF2-40B4-BE49-F238E27FC236}">
                <a16:creationId xmlns:a16="http://schemas.microsoft.com/office/drawing/2014/main" id="{CEEA5345-37F0-4653-A857-FBC02A945A7F}"/>
              </a:ext>
            </a:extLst>
          </p:cNvPr>
          <p:cNvSpPr>
            <a:spLocks noChangeArrowheads="1"/>
          </p:cNvSpPr>
          <p:nvPr/>
        </p:nvSpPr>
        <p:spPr bwMode="auto">
          <a:xfrm>
            <a:off x="45720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36216" name="Oval 24">
            <a:extLst>
              <a:ext uri="{FF2B5EF4-FFF2-40B4-BE49-F238E27FC236}">
                <a16:creationId xmlns:a16="http://schemas.microsoft.com/office/drawing/2014/main" id="{63195359-D40D-4D45-936E-983FD38A8064}"/>
              </a:ext>
            </a:extLst>
          </p:cNvPr>
          <p:cNvSpPr>
            <a:spLocks noChangeArrowheads="1"/>
          </p:cNvSpPr>
          <p:nvPr/>
        </p:nvSpPr>
        <p:spPr bwMode="auto">
          <a:xfrm>
            <a:off x="45720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36217" name="Oval 25">
            <a:extLst>
              <a:ext uri="{FF2B5EF4-FFF2-40B4-BE49-F238E27FC236}">
                <a16:creationId xmlns:a16="http://schemas.microsoft.com/office/drawing/2014/main" id="{6803D1AA-26A8-4A6A-B4CE-A8ED3FF8E5D5}"/>
              </a:ext>
            </a:extLst>
          </p:cNvPr>
          <p:cNvSpPr>
            <a:spLocks noChangeArrowheads="1"/>
          </p:cNvSpPr>
          <p:nvPr/>
        </p:nvSpPr>
        <p:spPr bwMode="auto">
          <a:xfrm>
            <a:off x="45720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36218" name="Oval 26">
            <a:extLst>
              <a:ext uri="{FF2B5EF4-FFF2-40B4-BE49-F238E27FC236}">
                <a16:creationId xmlns:a16="http://schemas.microsoft.com/office/drawing/2014/main" id="{13AED63C-E347-4EE7-A4AC-34147EBFE06D}"/>
              </a:ext>
            </a:extLst>
          </p:cNvPr>
          <p:cNvSpPr>
            <a:spLocks noChangeArrowheads="1"/>
          </p:cNvSpPr>
          <p:nvPr/>
        </p:nvSpPr>
        <p:spPr bwMode="auto">
          <a:xfrm>
            <a:off x="45720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36219" name="Text Box 27">
            <a:extLst>
              <a:ext uri="{FF2B5EF4-FFF2-40B4-BE49-F238E27FC236}">
                <a16:creationId xmlns:a16="http://schemas.microsoft.com/office/drawing/2014/main" id="{2D46071F-DCCB-4924-BA3F-B1FD0D29EA57}"/>
              </a:ext>
            </a:extLst>
          </p:cNvPr>
          <p:cNvSpPr txBox="1">
            <a:spLocks noChangeArrowheads="1"/>
          </p:cNvSpPr>
          <p:nvPr/>
        </p:nvSpPr>
        <p:spPr bwMode="auto">
          <a:xfrm>
            <a:off x="3276600" y="6186488"/>
            <a:ext cx="901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36220" name="Text Box 28">
            <a:extLst>
              <a:ext uri="{FF2B5EF4-FFF2-40B4-BE49-F238E27FC236}">
                <a16:creationId xmlns:a16="http://schemas.microsoft.com/office/drawing/2014/main" id="{C43DB567-CD49-46AA-B969-51C3D557FDC0}"/>
              </a:ext>
            </a:extLst>
          </p:cNvPr>
          <p:cNvSpPr txBox="1">
            <a:spLocks noChangeArrowheads="1"/>
          </p:cNvSpPr>
          <p:nvPr/>
        </p:nvSpPr>
        <p:spPr bwMode="auto">
          <a:xfrm>
            <a:off x="4343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6" name="AutoShape 13">
            <a:extLst>
              <a:ext uri="{FF2B5EF4-FFF2-40B4-BE49-F238E27FC236}">
                <a16:creationId xmlns:a16="http://schemas.microsoft.com/office/drawing/2014/main" id="{C020451B-7803-42B6-880C-72B731913F16}"/>
              </a:ext>
            </a:extLst>
          </p:cNvPr>
          <p:cNvSpPr>
            <a:spLocks noChangeArrowheads="1"/>
          </p:cNvSpPr>
          <p:nvPr/>
        </p:nvSpPr>
        <p:spPr bwMode="auto">
          <a:xfrm>
            <a:off x="4800600" y="2362200"/>
            <a:ext cx="4114800" cy="1371600"/>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B. </a:t>
            </a:r>
            <a:r>
              <a:rPr lang="en-US" sz="2400" dirty="0" err="1">
                <a:solidFill>
                  <a:schemeClr val="tx1"/>
                </a:solidFill>
              </a:rPr>
              <a:t>Phục</a:t>
            </a:r>
            <a:r>
              <a:rPr lang="en-US" sz="2400" dirty="0">
                <a:solidFill>
                  <a:schemeClr val="tx1"/>
                </a:solidFill>
              </a:rPr>
              <a:t> </a:t>
            </a:r>
            <a:r>
              <a:rPr lang="en-US" sz="2400" dirty="0" err="1">
                <a:solidFill>
                  <a:schemeClr val="tx1"/>
                </a:solidFill>
              </a:rPr>
              <a:t>kích</a:t>
            </a:r>
            <a:r>
              <a:rPr lang="en-US" sz="2400" dirty="0">
                <a:solidFill>
                  <a:schemeClr val="tx1"/>
                </a:solidFill>
              </a:rPr>
              <a:t>, </a:t>
            </a:r>
            <a:r>
              <a:rPr lang="en-US" sz="2400" dirty="0" err="1">
                <a:solidFill>
                  <a:schemeClr val="tx1"/>
                </a:solidFill>
              </a:rPr>
              <a:t>tập</a:t>
            </a:r>
            <a:r>
              <a:rPr lang="en-US" sz="2400" dirty="0">
                <a:solidFill>
                  <a:schemeClr val="tx1"/>
                </a:solidFill>
              </a:rPr>
              <a:t> </a:t>
            </a:r>
            <a:r>
              <a:rPr lang="en-US" sz="2400" dirty="0" err="1">
                <a:solidFill>
                  <a:schemeClr val="tx1"/>
                </a:solidFill>
              </a:rPr>
              <a:t>kích</a:t>
            </a:r>
            <a:r>
              <a:rPr lang="en-US" sz="2400" dirty="0">
                <a:solidFill>
                  <a:schemeClr val="tx1"/>
                </a:solidFill>
              </a:rPr>
              <a:t>, </a:t>
            </a:r>
          </a:p>
          <a:p>
            <a:pPr algn="ctr">
              <a:defRPr/>
            </a:pPr>
            <a:r>
              <a:rPr lang="en-US" sz="2400" dirty="0" err="1">
                <a:solidFill>
                  <a:schemeClr val="tx1"/>
                </a:solidFill>
              </a:rPr>
              <a:t>vận</a:t>
            </a:r>
            <a:r>
              <a:rPr lang="en-US" sz="2400" dirty="0">
                <a:solidFill>
                  <a:schemeClr val="tx1"/>
                </a:solidFill>
              </a:rPr>
              <a:t> </a:t>
            </a:r>
            <a:r>
              <a:rPr lang="en-US" sz="2400" dirty="0" err="1">
                <a:solidFill>
                  <a:schemeClr val="tx1"/>
                </a:solidFill>
              </a:rPr>
              <a:t>động</a:t>
            </a:r>
            <a:r>
              <a:rPr lang="en-US" sz="2400" dirty="0">
                <a:solidFill>
                  <a:schemeClr val="tx1"/>
                </a:solidFill>
              </a:rPr>
              <a:t> </a:t>
            </a:r>
            <a:r>
              <a:rPr lang="en-US" sz="2400" dirty="0" err="1">
                <a:solidFill>
                  <a:schemeClr val="tx1"/>
                </a:solidFill>
              </a:rPr>
              <a:t>tiến</a:t>
            </a:r>
            <a:r>
              <a:rPr lang="en-US" sz="2400" dirty="0">
                <a:solidFill>
                  <a:schemeClr val="tx1"/>
                </a:solidFill>
              </a:rPr>
              <a:t> </a:t>
            </a:r>
            <a:r>
              <a:rPr lang="en-US" sz="2400" dirty="0" err="1">
                <a:solidFill>
                  <a:schemeClr val="tx1"/>
                </a:solidFill>
              </a:rPr>
              <a:t>công</a:t>
            </a:r>
            <a:r>
              <a:rPr lang="en-US" sz="2400" dirty="0">
                <a:solidFill>
                  <a:schemeClr val="tx1"/>
                </a:solidFill>
              </a:rPr>
              <a:t> </a:t>
            </a:r>
            <a:r>
              <a:rPr lang="en-US" sz="2400" dirty="0" err="1">
                <a:solidFill>
                  <a:schemeClr val="tx1"/>
                </a:solidFill>
              </a:rPr>
              <a:t>địch</a:t>
            </a:r>
            <a:r>
              <a:rPr lang="en-US" sz="2400" dirty="0">
                <a:solidFill>
                  <a:schemeClr val="tx1"/>
                </a:solidFill>
              </a:rPr>
              <a:t> </a:t>
            </a:r>
          </a:p>
          <a:p>
            <a:pPr algn="ctr">
              <a:defRPr/>
            </a:pPr>
            <a:r>
              <a:rPr lang="en-US" sz="2400" dirty="0" err="1">
                <a:solidFill>
                  <a:schemeClr val="tx1"/>
                </a:solidFill>
              </a:rPr>
              <a:t>ngoài</a:t>
            </a:r>
            <a:r>
              <a:rPr lang="en-US" sz="2400" dirty="0">
                <a:solidFill>
                  <a:schemeClr val="tx1"/>
                </a:solidFill>
              </a:rPr>
              <a:t> </a:t>
            </a:r>
            <a:r>
              <a:rPr lang="en-US" sz="2400" dirty="0" err="1">
                <a:solidFill>
                  <a:schemeClr val="tx1"/>
                </a:solidFill>
              </a:rPr>
              <a:t>công</a:t>
            </a:r>
            <a:r>
              <a:rPr lang="en-US" sz="2400" dirty="0">
                <a:solidFill>
                  <a:schemeClr val="tx1"/>
                </a:solidFill>
              </a:rPr>
              <a:t> </a:t>
            </a:r>
            <a:r>
              <a:rPr lang="en-US" sz="2400" dirty="0" err="1">
                <a:solidFill>
                  <a:schemeClr val="tx1"/>
                </a:solidFill>
              </a:rPr>
              <a:t>sự</a:t>
            </a:r>
            <a:endParaRPr lang="vi-VN" sz="2400" b="1" dirty="0">
              <a:solidFill>
                <a:schemeClr val="tx1"/>
              </a:solidFill>
            </a:endParaRPr>
          </a:p>
        </p:txBody>
      </p:sp>
      <p:sp>
        <p:nvSpPr>
          <p:cNvPr id="27" name="AutoShape 13">
            <a:extLst>
              <a:ext uri="{FF2B5EF4-FFF2-40B4-BE49-F238E27FC236}">
                <a16:creationId xmlns:a16="http://schemas.microsoft.com/office/drawing/2014/main" id="{2C627DD6-AA30-49F4-8D34-53A21AD8522F}"/>
              </a:ext>
            </a:extLst>
          </p:cNvPr>
          <p:cNvSpPr>
            <a:spLocks noChangeArrowheads="1"/>
          </p:cNvSpPr>
          <p:nvPr/>
        </p:nvSpPr>
        <p:spPr bwMode="auto">
          <a:xfrm>
            <a:off x="228600" y="4191000"/>
            <a:ext cx="4191000" cy="1371600"/>
          </a:xfrm>
          <a:prstGeom prst="flowChartTerminator">
            <a:avLst/>
          </a:prstGeom>
          <a:solidFill>
            <a:schemeClr val="accent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C. </a:t>
            </a:r>
            <a:r>
              <a:rPr lang="en-US" sz="2400" dirty="0" err="1">
                <a:solidFill>
                  <a:schemeClr val="tx1"/>
                </a:solidFill>
              </a:rPr>
              <a:t>Tập</a:t>
            </a:r>
            <a:r>
              <a:rPr lang="en-US" sz="2400" dirty="0">
                <a:solidFill>
                  <a:schemeClr val="tx1"/>
                </a:solidFill>
              </a:rPr>
              <a:t> </a:t>
            </a:r>
            <a:r>
              <a:rPr lang="en-US" sz="2400" dirty="0" err="1">
                <a:solidFill>
                  <a:schemeClr val="tx1"/>
                </a:solidFill>
              </a:rPr>
              <a:t>kích</a:t>
            </a:r>
            <a:r>
              <a:rPr lang="en-US" sz="2400" dirty="0">
                <a:solidFill>
                  <a:schemeClr val="tx1"/>
                </a:solidFill>
              </a:rPr>
              <a:t>, </a:t>
            </a:r>
            <a:r>
              <a:rPr lang="en-US" sz="2400" dirty="0" err="1">
                <a:solidFill>
                  <a:schemeClr val="tx1"/>
                </a:solidFill>
              </a:rPr>
              <a:t>tiến</a:t>
            </a:r>
            <a:r>
              <a:rPr lang="en-US" sz="2400" dirty="0">
                <a:solidFill>
                  <a:schemeClr val="tx1"/>
                </a:solidFill>
              </a:rPr>
              <a:t> </a:t>
            </a:r>
            <a:r>
              <a:rPr lang="en-US" sz="2400" dirty="0" err="1">
                <a:solidFill>
                  <a:schemeClr val="tx1"/>
                </a:solidFill>
              </a:rPr>
              <a:t>công</a:t>
            </a:r>
            <a:endParaRPr lang="en-US" sz="2400" dirty="0">
              <a:solidFill>
                <a:schemeClr val="tx1"/>
              </a:solidFill>
            </a:endParaRPr>
          </a:p>
          <a:p>
            <a:pPr algn="ctr">
              <a:defRPr/>
            </a:pPr>
            <a:r>
              <a:rPr lang="en-US" sz="2400" dirty="0">
                <a:solidFill>
                  <a:schemeClr val="tx1"/>
                </a:solidFill>
              </a:rPr>
              <a:t> </a:t>
            </a:r>
            <a:r>
              <a:rPr lang="en-US" sz="2400" dirty="0" err="1">
                <a:solidFill>
                  <a:schemeClr val="tx1"/>
                </a:solidFill>
              </a:rPr>
              <a:t>cứ</a:t>
            </a:r>
            <a:r>
              <a:rPr lang="en-US" sz="2400" dirty="0">
                <a:solidFill>
                  <a:schemeClr val="tx1"/>
                </a:solidFill>
              </a:rPr>
              <a:t> </a:t>
            </a:r>
            <a:r>
              <a:rPr lang="en-US" sz="2400" dirty="0" err="1">
                <a:solidFill>
                  <a:schemeClr val="tx1"/>
                </a:solidFill>
              </a:rPr>
              <a:t>điểm</a:t>
            </a:r>
            <a:r>
              <a:rPr lang="en-US" sz="2400" dirty="0">
                <a:solidFill>
                  <a:schemeClr val="tx1"/>
                </a:solidFill>
              </a:rPr>
              <a:t>, </a:t>
            </a:r>
            <a:r>
              <a:rPr lang="en-US" sz="2400" dirty="0" err="1">
                <a:solidFill>
                  <a:schemeClr val="tx1"/>
                </a:solidFill>
              </a:rPr>
              <a:t>bao</a:t>
            </a:r>
            <a:r>
              <a:rPr lang="en-US" sz="2400" dirty="0">
                <a:solidFill>
                  <a:schemeClr val="tx1"/>
                </a:solidFill>
              </a:rPr>
              <a:t> </a:t>
            </a:r>
            <a:r>
              <a:rPr lang="en-US" sz="2400" dirty="0" err="1">
                <a:solidFill>
                  <a:schemeClr val="tx1"/>
                </a:solidFill>
              </a:rPr>
              <a:t>vây</a:t>
            </a:r>
            <a:r>
              <a:rPr lang="en-US" sz="2400" dirty="0">
                <a:solidFill>
                  <a:schemeClr val="tx1"/>
                </a:solidFill>
              </a:rPr>
              <a:t> </a:t>
            </a:r>
            <a:r>
              <a:rPr lang="en-US" sz="2400" dirty="0" err="1">
                <a:solidFill>
                  <a:schemeClr val="tx1"/>
                </a:solidFill>
              </a:rPr>
              <a:t>kết</a:t>
            </a:r>
            <a:r>
              <a:rPr lang="en-US" sz="2400" dirty="0">
                <a:solidFill>
                  <a:schemeClr val="tx1"/>
                </a:solidFill>
              </a:rPr>
              <a:t> </a:t>
            </a:r>
          </a:p>
          <a:p>
            <a:pPr algn="ctr">
              <a:defRPr/>
            </a:pPr>
            <a:r>
              <a:rPr lang="en-US" sz="2400" dirty="0" err="1">
                <a:solidFill>
                  <a:schemeClr val="tx1"/>
                </a:solidFill>
              </a:rPr>
              <a:t>hợp</a:t>
            </a:r>
            <a:r>
              <a:rPr lang="en-US" sz="2400" dirty="0">
                <a:solidFill>
                  <a:schemeClr val="tx1"/>
                </a:solidFill>
              </a:rPr>
              <a:t> </a:t>
            </a:r>
            <a:r>
              <a:rPr lang="en-US" sz="2400" dirty="0" err="1">
                <a:solidFill>
                  <a:schemeClr val="tx1"/>
                </a:solidFill>
              </a:rPr>
              <a:t>phòng</a:t>
            </a:r>
            <a:r>
              <a:rPr lang="en-US" sz="2400" dirty="0">
                <a:solidFill>
                  <a:schemeClr val="tx1"/>
                </a:solidFill>
              </a:rPr>
              <a:t> </a:t>
            </a:r>
            <a:r>
              <a:rPr lang="en-US" sz="2400" dirty="0" err="1">
                <a:solidFill>
                  <a:schemeClr val="tx1"/>
                </a:solidFill>
              </a:rPr>
              <a:t>ngự</a:t>
            </a:r>
            <a:endParaRPr lang="vi-VN" sz="2400" b="1" dirty="0">
              <a:solidFill>
                <a:schemeClr val="tx1"/>
              </a:solidFill>
            </a:endParaRPr>
          </a:p>
        </p:txBody>
      </p:sp>
      <p:sp>
        <p:nvSpPr>
          <p:cNvPr id="134163" name="Text Box 16">
            <a:extLst>
              <a:ext uri="{FF2B5EF4-FFF2-40B4-BE49-F238E27FC236}">
                <a16:creationId xmlns:a16="http://schemas.microsoft.com/office/drawing/2014/main" id="{BAF5E98E-E00C-467B-B5D0-4975139C2A7B}"/>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65</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4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4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44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644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3619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36197"/>
                  </p:tgtEl>
                </p:cond>
              </p:nextCondLst>
            </p:seq>
            <p:seq concurrent="1" nextAc="seek">
              <p:cTn id="34" restart="whenNotActive" fill="hold" evtFilter="cancelBubble" nodeType="interactiveSeq">
                <p:stCondLst>
                  <p:cond evt="onClick" delay="0">
                    <p:tgtEl>
                      <p:spTgt spid="136219"/>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36220"/>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36218"/>
                                        </p:tgtEl>
                                      </p:cBhvr>
                                    </p:animEffect>
                                    <p:set>
                                      <p:cBhvr>
                                        <p:cTn id="42" dur="1" fill="hold">
                                          <p:stCondLst>
                                            <p:cond delay="499"/>
                                          </p:stCondLst>
                                        </p:cTn>
                                        <p:tgtEl>
                                          <p:spTgt spid="136218"/>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36217"/>
                                        </p:tgtEl>
                                      </p:cBhvr>
                                    </p:animEffect>
                                    <p:set>
                                      <p:cBhvr>
                                        <p:cTn id="46" dur="1" fill="hold">
                                          <p:stCondLst>
                                            <p:cond delay="499"/>
                                          </p:stCondLst>
                                        </p:cTn>
                                        <p:tgtEl>
                                          <p:spTgt spid="136217"/>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36216"/>
                                        </p:tgtEl>
                                      </p:cBhvr>
                                    </p:animEffect>
                                    <p:set>
                                      <p:cBhvr>
                                        <p:cTn id="50" dur="1" fill="hold">
                                          <p:stCondLst>
                                            <p:cond delay="499"/>
                                          </p:stCondLst>
                                        </p:cTn>
                                        <p:tgtEl>
                                          <p:spTgt spid="136216"/>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36215"/>
                                        </p:tgtEl>
                                      </p:cBhvr>
                                    </p:animEffect>
                                    <p:set>
                                      <p:cBhvr>
                                        <p:cTn id="54" dur="1" fill="hold">
                                          <p:stCondLst>
                                            <p:cond delay="499"/>
                                          </p:stCondLst>
                                        </p:cTn>
                                        <p:tgtEl>
                                          <p:spTgt spid="136215"/>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36214"/>
                                        </p:tgtEl>
                                      </p:cBhvr>
                                    </p:animEffect>
                                    <p:set>
                                      <p:cBhvr>
                                        <p:cTn id="58" dur="1" fill="hold">
                                          <p:stCondLst>
                                            <p:cond delay="499"/>
                                          </p:stCondLst>
                                        </p:cTn>
                                        <p:tgtEl>
                                          <p:spTgt spid="136214"/>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36213"/>
                                        </p:tgtEl>
                                      </p:cBhvr>
                                    </p:animEffect>
                                    <p:set>
                                      <p:cBhvr>
                                        <p:cTn id="62" dur="1" fill="hold">
                                          <p:stCondLst>
                                            <p:cond delay="499"/>
                                          </p:stCondLst>
                                        </p:cTn>
                                        <p:tgtEl>
                                          <p:spTgt spid="136213"/>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36211"/>
                                        </p:tgtEl>
                                      </p:cBhvr>
                                    </p:animEffect>
                                    <p:set>
                                      <p:cBhvr>
                                        <p:cTn id="66" dur="1" fill="hold">
                                          <p:stCondLst>
                                            <p:cond delay="499"/>
                                          </p:stCondLst>
                                        </p:cTn>
                                        <p:tgtEl>
                                          <p:spTgt spid="13621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36194"/>
                                        </p:tgtEl>
                                      </p:cBhvr>
                                    </p:animEffect>
                                    <p:set>
                                      <p:cBhvr>
                                        <p:cTn id="70" dur="1" fill="hold">
                                          <p:stCondLst>
                                            <p:cond delay="499"/>
                                          </p:stCondLst>
                                        </p:cTn>
                                        <p:tgtEl>
                                          <p:spTgt spid="136194"/>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36219"/>
                  </p:tgtEl>
                </p:cond>
              </p:nextCondLst>
            </p:seq>
          </p:childTnLst>
        </p:cTn>
      </p:par>
    </p:tnLst>
    <p:bldLst>
      <p:bldP spid="136194" grpId="0" animBg="1"/>
      <p:bldP spid="65540" grpId="0"/>
      <p:bldP spid="65541" grpId="0" animBg="1"/>
      <p:bldP spid="65541" grpId="1" animBg="1"/>
      <p:bldP spid="65549" grpId="0" animBg="1"/>
      <p:bldP spid="136211" grpId="0" animBg="1"/>
      <p:bldP spid="136213" grpId="0" animBg="1"/>
      <p:bldP spid="136214" grpId="0" animBg="1"/>
      <p:bldP spid="136215" grpId="0" animBg="1"/>
      <p:bldP spid="136216" grpId="0" animBg="1"/>
      <p:bldP spid="136217" grpId="0" animBg="1"/>
      <p:bldP spid="136218" grpId="0" animBg="1"/>
      <p:bldP spid="136220" grpId="0" animBg="1"/>
      <p:bldP spid="26" grpId="0" animBg="1"/>
      <p:bldP spid="27"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Oval 2">
            <a:extLst>
              <a:ext uri="{FF2B5EF4-FFF2-40B4-BE49-F238E27FC236}">
                <a16:creationId xmlns:a16="http://schemas.microsoft.com/office/drawing/2014/main" id="{24F2C924-0445-4B55-A0C0-5C2C0E1466CF}"/>
              </a:ext>
            </a:extLst>
          </p:cNvPr>
          <p:cNvSpPr>
            <a:spLocks noChangeArrowheads="1"/>
          </p:cNvSpPr>
          <p:nvPr/>
        </p:nvSpPr>
        <p:spPr bwMode="auto">
          <a:xfrm>
            <a:off x="4800600" y="59880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37221" name="Picture 15" descr="people008">
            <a:extLst>
              <a:ext uri="{FF2B5EF4-FFF2-40B4-BE49-F238E27FC236}">
                <a16:creationId xmlns:a16="http://schemas.microsoft.com/office/drawing/2014/main" id="{993CED8A-D7FF-4B3D-ABAC-74FD38136960}"/>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7F401435-259A-4389-B8A1-4B07B1DB0823}"/>
              </a:ext>
            </a:extLst>
          </p:cNvPr>
          <p:cNvSpPr txBox="1">
            <a:spLocks noChangeArrowheads="1"/>
          </p:cNvSpPr>
          <p:nvPr/>
        </p:nvSpPr>
        <p:spPr bwMode="auto">
          <a:xfrm>
            <a:off x="1463675" y="1152525"/>
            <a:ext cx="75025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200" i="1"/>
              <a:t>Do yêu cầu của chiến lược và chiến dịch, là phải giữ vững vùng giải phóng nên chiến thuật phòng ngự xuất hiện trong hai cuộc kháng chiến chống Pháp, chống Mỹ vào:</a:t>
            </a:r>
          </a:p>
        </p:txBody>
      </p:sp>
      <p:sp>
        <p:nvSpPr>
          <p:cNvPr id="65541" name="AutoShape 5">
            <a:extLst>
              <a:ext uri="{FF2B5EF4-FFF2-40B4-BE49-F238E27FC236}">
                <a16:creationId xmlns:a16="http://schemas.microsoft.com/office/drawing/2014/main" id="{DC3F3A57-4C6A-4D32-8649-C1CC0F5ED2CE}"/>
              </a:ext>
            </a:extLst>
          </p:cNvPr>
          <p:cNvSpPr>
            <a:spLocks noChangeArrowheads="1"/>
          </p:cNvSpPr>
          <p:nvPr/>
        </p:nvSpPr>
        <p:spPr bwMode="auto">
          <a:xfrm>
            <a:off x="212725" y="4221163"/>
            <a:ext cx="4186238" cy="134143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defRPr/>
            </a:pPr>
            <a:r>
              <a:rPr lang="en-US" sz="2400" dirty="0">
                <a:latin typeface="Arial" charset="0"/>
              </a:rPr>
              <a:t>C. </a:t>
            </a:r>
            <a:r>
              <a:rPr lang="en-US" sz="2400" dirty="0" err="1">
                <a:latin typeface="Arial" charset="0"/>
              </a:rPr>
              <a:t>Giai</a:t>
            </a:r>
            <a:r>
              <a:rPr lang="en-US" sz="2400" dirty="0">
                <a:latin typeface="Arial" charset="0"/>
              </a:rPr>
              <a:t> </a:t>
            </a:r>
            <a:r>
              <a:rPr lang="en-US" sz="2400" dirty="0" err="1">
                <a:latin typeface="Arial" charset="0"/>
              </a:rPr>
              <a:t>đoạn</a:t>
            </a:r>
            <a:r>
              <a:rPr lang="en-US" sz="2400" dirty="0">
                <a:latin typeface="Arial" charset="0"/>
              </a:rPr>
              <a:t> </a:t>
            </a:r>
            <a:r>
              <a:rPr lang="en-US" sz="2400" dirty="0" err="1">
                <a:latin typeface="Arial" charset="0"/>
              </a:rPr>
              <a:t>cuối</a:t>
            </a:r>
            <a:endParaRPr lang="en-US" sz="2400" dirty="0">
              <a:latin typeface="Arial" charset="0"/>
            </a:endParaRPr>
          </a:p>
        </p:txBody>
      </p:sp>
      <p:sp>
        <p:nvSpPr>
          <p:cNvPr id="65549" name="AutoShape 13">
            <a:extLst>
              <a:ext uri="{FF2B5EF4-FFF2-40B4-BE49-F238E27FC236}">
                <a16:creationId xmlns:a16="http://schemas.microsoft.com/office/drawing/2014/main" id="{9F7052EA-B271-49E1-87C3-F5AB98716736}"/>
              </a:ext>
            </a:extLst>
          </p:cNvPr>
          <p:cNvSpPr>
            <a:spLocks noChangeArrowheads="1"/>
          </p:cNvSpPr>
          <p:nvPr/>
        </p:nvSpPr>
        <p:spPr bwMode="auto">
          <a:xfrm>
            <a:off x="4724400" y="23622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Giai</a:t>
            </a:r>
            <a:r>
              <a:rPr lang="en-US" sz="2400" dirty="0">
                <a:latin typeface="Arial" charset="0"/>
              </a:rPr>
              <a:t> </a:t>
            </a:r>
            <a:r>
              <a:rPr lang="en-US" sz="2400" dirty="0" err="1">
                <a:latin typeface="Arial" charset="0"/>
              </a:rPr>
              <a:t>đoạn</a:t>
            </a:r>
            <a:r>
              <a:rPr lang="en-US" sz="2400" dirty="0">
                <a:latin typeface="Arial" charset="0"/>
              </a:rPr>
              <a:t> </a:t>
            </a:r>
            <a:r>
              <a:rPr lang="en-US" sz="2400" dirty="0" err="1">
                <a:latin typeface="Arial" charset="0"/>
              </a:rPr>
              <a:t>đầu</a:t>
            </a:r>
            <a:endParaRPr lang="vi-VN" sz="2400" b="1" dirty="0">
              <a:latin typeface="Arial" charset="0"/>
            </a:endParaRPr>
          </a:p>
        </p:txBody>
      </p:sp>
      <p:sp>
        <p:nvSpPr>
          <p:cNvPr id="137235" name="Oval 19">
            <a:extLst>
              <a:ext uri="{FF2B5EF4-FFF2-40B4-BE49-F238E27FC236}">
                <a16:creationId xmlns:a16="http://schemas.microsoft.com/office/drawing/2014/main" id="{2392055B-3CB4-4A98-99CA-9C7978C99833}"/>
              </a:ext>
            </a:extLst>
          </p:cNvPr>
          <p:cNvSpPr>
            <a:spLocks noChangeArrowheads="1"/>
          </p:cNvSpPr>
          <p:nvPr/>
        </p:nvSpPr>
        <p:spPr bwMode="auto">
          <a:xfrm>
            <a:off x="4800600" y="59880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36200" name="Picture 20" descr="ani32">
            <a:hlinkClick r:id="rId7" action="ppaction://hlinksldjump"/>
            <a:extLst>
              <a:ext uri="{FF2B5EF4-FFF2-40B4-BE49-F238E27FC236}">
                <a16:creationId xmlns:a16="http://schemas.microsoft.com/office/drawing/2014/main" id="{44717805-0751-40C5-92D5-1596E35D29FE}"/>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7924800" y="6045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37" name="Oval 21">
            <a:extLst>
              <a:ext uri="{FF2B5EF4-FFF2-40B4-BE49-F238E27FC236}">
                <a16:creationId xmlns:a16="http://schemas.microsoft.com/office/drawing/2014/main" id="{C3A0780F-A4E3-40F2-96FC-2F12B3DA476D}"/>
              </a:ext>
            </a:extLst>
          </p:cNvPr>
          <p:cNvSpPr>
            <a:spLocks noChangeArrowheads="1"/>
          </p:cNvSpPr>
          <p:nvPr/>
        </p:nvSpPr>
        <p:spPr bwMode="auto">
          <a:xfrm>
            <a:off x="4800600" y="59817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37238" name="Oval 22">
            <a:extLst>
              <a:ext uri="{FF2B5EF4-FFF2-40B4-BE49-F238E27FC236}">
                <a16:creationId xmlns:a16="http://schemas.microsoft.com/office/drawing/2014/main" id="{E30ACE47-3E84-4740-B2FC-A6018333E35E}"/>
              </a:ext>
            </a:extLst>
          </p:cNvPr>
          <p:cNvSpPr>
            <a:spLocks noChangeArrowheads="1"/>
          </p:cNvSpPr>
          <p:nvPr/>
        </p:nvSpPr>
        <p:spPr bwMode="auto">
          <a:xfrm>
            <a:off x="4800600" y="59896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37239" name="Oval 23">
            <a:extLst>
              <a:ext uri="{FF2B5EF4-FFF2-40B4-BE49-F238E27FC236}">
                <a16:creationId xmlns:a16="http://schemas.microsoft.com/office/drawing/2014/main" id="{8032B3A2-FEE2-400B-8B49-3E0624613A05}"/>
              </a:ext>
            </a:extLst>
          </p:cNvPr>
          <p:cNvSpPr>
            <a:spLocks noChangeArrowheads="1"/>
          </p:cNvSpPr>
          <p:nvPr/>
        </p:nvSpPr>
        <p:spPr bwMode="auto">
          <a:xfrm>
            <a:off x="4800600" y="59817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37240" name="Oval 24">
            <a:extLst>
              <a:ext uri="{FF2B5EF4-FFF2-40B4-BE49-F238E27FC236}">
                <a16:creationId xmlns:a16="http://schemas.microsoft.com/office/drawing/2014/main" id="{701CD962-0AF2-4771-AFA7-F77F46B02CE0}"/>
              </a:ext>
            </a:extLst>
          </p:cNvPr>
          <p:cNvSpPr>
            <a:spLocks noChangeArrowheads="1"/>
          </p:cNvSpPr>
          <p:nvPr/>
        </p:nvSpPr>
        <p:spPr bwMode="auto">
          <a:xfrm>
            <a:off x="4800600" y="59896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37241" name="Oval 25">
            <a:extLst>
              <a:ext uri="{FF2B5EF4-FFF2-40B4-BE49-F238E27FC236}">
                <a16:creationId xmlns:a16="http://schemas.microsoft.com/office/drawing/2014/main" id="{2C5D2435-2602-4539-824A-59029E370359}"/>
              </a:ext>
            </a:extLst>
          </p:cNvPr>
          <p:cNvSpPr>
            <a:spLocks noChangeArrowheads="1"/>
          </p:cNvSpPr>
          <p:nvPr/>
        </p:nvSpPr>
        <p:spPr bwMode="auto">
          <a:xfrm>
            <a:off x="4800600" y="59880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37242" name="Oval 26">
            <a:extLst>
              <a:ext uri="{FF2B5EF4-FFF2-40B4-BE49-F238E27FC236}">
                <a16:creationId xmlns:a16="http://schemas.microsoft.com/office/drawing/2014/main" id="{1590C32B-9B49-49FA-891E-777EB2C62358}"/>
              </a:ext>
            </a:extLst>
          </p:cNvPr>
          <p:cNvSpPr>
            <a:spLocks noChangeArrowheads="1"/>
          </p:cNvSpPr>
          <p:nvPr/>
        </p:nvSpPr>
        <p:spPr bwMode="auto">
          <a:xfrm>
            <a:off x="4800600" y="59817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37243" name="Text Box 27">
            <a:extLst>
              <a:ext uri="{FF2B5EF4-FFF2-40B4-BE49-F238E27FC236}">
                <a16:creationId xmlns:a16="http://schemas.microsoft.com/office/drawing/2014/main" id="{8BE3A380-8009-49E4-A3F0-FD8B35CEEDC6}"/>
              </a:ext>
            </a:extLst>
          </p:cNvPr>
          <p:cNvSpPr txBox="1">
            <a:spLocks noChangeArrowheads="1"/>
          </p:cNvSpPr>
          <p:nvPr/>
        </p:nvSpPr>
        <p:spPr bwMode="auto">
          <a:xfrm>
            <a:off x="3429000" y="60340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37244" name="Text Box 28">
            <a:extLst>
              <a:ext uri="{FF2B5EF4-FFF2-40B4-BE49-F238E27FC236}">
                <a16:creationId xmlns:a16="http://schemas.microsoft.com/office/drawing/2014/main" id="{1891DAAD-ACFC-4AC2-B07E-B381EB27EA7B}"/>
              </a:ext>
            </a:extLst>
          </p:cNvPr>
          <p:cNvSpPr txBox="1">
            <a:spLocks noChangeArrowheads="1"/>
          </p:cNvSpPr>
          <p:nvPr/>
        </p:nvSpPr>
        <p:spPr bwMode="auto">
          <a:xfrm>
            <a:off x="4495800" y="59261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7720505F-013C-4197-BA59-82AB017917B3}"/>
              </a:ext>
            </a:extLst>
          </p:cNvPr>
          <p:cNvSpPr>
            <a:spLocks noChangeArrowheads="1"/>
          </p:cNvSpPr>
          <p:nvPr/>
        </p:nvSpPr>
        <p:spPr bwMode="auto">
          <a:xfrm>
            <a:off x="228600" y="23622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A. </a:t>
            </a:r>
            <a:r>
              <a:rPr lang="en-US" sz="2400" dirty="0" err="1">
                <a:latin typeface="Arial" charset="0"/>
              </a:rPr>
              <a:t>Giai</a:t>
            </a:r>
            <a:r>
              <a:rPr lang="en-US" sz="2400" dirty="0">
                <a:latin typeface="Arial" charset="0"/>
              </a:rPr>
              <a:t> </a:t>
            </a:r>
            <a:r>
              <a:rPr lang="en-US" sz="2400" dirty="0" err="1">
                <a:latin typeface="Arial" charset="0"/>
              </a:rPr>
              <a:t>đoạn</a:t>
            </a:r>
            <a:r>
              <a:rPr lang="en-US" sz="2400" dirty="0">
                <a:latin typeface="Arial" charset="0"/>
              </a:rPr>
              <a:t> </a:t>
            </a:r>
            <a:r>
              <a:rPr lang="en-US" sz="2400" dirty="0" err="1">
                <a:latin typeface="Arial" charset="0"/>
              </a:rPr>
              <a:t>giữa</a:t>
            </a:r>
            <a:endParaRPr lang="en-US" sz="2800" b="1" dirty="0">
              <a:latin typeface="Times New Roman" pitchFamily="18" charset="0"/>
              <a:cs typeface="Times New Roman" pitchFamily="18" charset="0"/>
            </a:endParaRPr>
          </a:p>
        </p:txBody>
      </p:sp>
      <p:sp>
        <p:nvSpPr>
          <p:cNvPr id="28" name="AutoShape 13">
            <a:extLst>
              <a:ext uri="{FF2B5EF4-FFF2-40B4-BE49-F238E27FC236}">
                <a16:creationId xmlns:a16="http://schemas.microsoft.com/office/drawing/2014/main" id="{760C9AD6-7DB3-47B4-A8FB-581AC1B02DF0}"/>
              </a:ext>
            </a:extLst>
          </p:cNvPr>
          <p:cNvSpPr>
            <a:spLocks noChangeArrowheads="1"/>
          </p:cNvSpPr>
          <p:nvPr/>
        </p:nvSpPr>
        <p:spPr bwMode="auto">
          <a:xfrm>
            <a:off x="4724400" y="4221163"/>
            <a:ext cx="4191000" cy="1341437"/>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Giai</a:t>
            </a:r>
            <a:r>
              <a:rPr lang="en-US" sz="2400" dirty="0">
                <a:latin typeface="Arial" charset="0"/>
              </a:rPr>
              <a:t> </a:t>
            </a:r>
            <a:r>
              <a:rPr lang="en-US" sz="2400" dirty="0" err="1">
                <a:latin typeface="Arial" charset="0"/>
              </a:rPr>
              <a:t>đoạn</a:t>
            </a:r>
            <a:r>
              <a:rPr lang="en-US" sz="2400" dirty="0">
                <a:latin typeface="Arial" charset="0"/>
              </a:rPr>
              <a:t> </a:t>
            </a:r>
            <a:r>
              <a:rPr lang="en-US" sz="2400" dirty="0" err="1">
                <a:latin typeface="Arial" charset="0"/>
              </a:rPr>
              <a:t>mở</a:t>
            </a:r>
            <a:r>
              <a:rPr lang="en-US" sz="2400" dirty="0">
                <a:latin typeface="Arial" charset="0"/>
              </a:rPr>
              <a:t> </a:t>
            </a:r>
            <a:r>
              <a:rPr lang="en-US" sz="2400" dirty="0" err="1">
                <a:latin typeface="Arial" charset="0"/>
              </a:rPr>
              <a:t>đầu</a:t>
            </a:r>
            <a:r>
              <a:rPr lang="en-US" sz="2400" dirty="0">
                <a:latin typeface="Arial" charset="0"/>
              </a:rPr>
              <a:t> </a:t>
            </a:r>
            <a:endParaRPr lang="vi-VN" sz="2400" b="1" dirty="0">
              <a:latin typeface="Arial" charset="0"/>
            </a:endParaRPr>
          </a:p>
        </p:txBody>
      </p:sp>
      <p:sp>
        <p:nvSpPr>
          <p:cNvPr id="136211" name="Text Box 16">
            <a:extLst>
              <a:ext uri="{FF2B5EF4-FFF2-40B4-BE49-F238E27FC236}">
                <a16:creationId xmlns:a16="http://schemas.microsoft.com/office/drawing/2014/main" id="{619FFFA6-20A2-4700-BF72-A5C509BA9DE9}"/>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66</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52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62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724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824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3722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37221"/>
                  </p:tgtEl>
                </p:cond>
              </p:nextCondLst>
            </p:seq>
            <p:seq concurrent="1" nextAc="seek">
              <p:cTn id="34" restart="whenNotActive" fill="hold" evtFilter="cancelBubble" nodeType="interactiveSeq">
                <p:stCondLst>
                  <p:cond evt="onClick" delay="0">
                    <p:tgtEl>
                      <p:spTgt spid="137243"/>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37244"/>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37242"/>
                                        </p:tgtEl>
                                      </p:cBhvr>
                                    </p:animEffect>
                                    <p:set>
                                      <p:cBhvr>
                                        <p:cTn id="42" dur="1" fill="hold">
                                          <p:stCondLst>
                                            <p:cond delay="499"/>
                                          </p:stCondLst>
                                        </p:cTn>
                                        <p:tgtEl>
                                          <p:spTgt spid="137242"/>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37241"/>
                                        </p:tgtEl>
                                      </p:cBhvr>
                                    </p:animEffect>
                                    <p:set>
                                      <p:cBhvr>
                                        <p:cTn id="46" dur="1" fill="hold">
                                          <p:stCondLst>
                                            <p:cond delay="499"/>
                                          </p:stCondLst>
                                        </p:cTn>
                                        <p:tgtEl>
                                          <p:spTgt spid="137241"/>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37240"/>
                                        </p:tgtEl>
                                      </p:cBhvr>
                                    </p:animEffect>
                                    <p:set>
                                      <p:cBhvr>
                                        <p:cTn id="50" dur="1" fill="hold">
                                          <p:stCondLst>
                                            <p:cond delay="499"/>
                                          </p:stCondLst>
                                        </p:cTn>
                                        <p:tgtEl>
                                          <p:spTgt spid="137240"/>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37239"/>
                                        </p:tgtEl>
                                      </p:cBhvr>
                                    </p:animEffect>
                                    <p:set>
                                      <p:cBhvr>
                                        <p:cTn id="54" dur="1" fill="hold">
                                          <p:stCondLst>
                                            <p:cond delay="499"/>
                                          </p:stCondLst>
                                        </p:cTn>
                                        <p:tgtEl>
                                          <p:spTgt spid="137239"/>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37238"/>
                                        </p:tgtEl>
                                      </p:cBhvr>
                                    </p:animEffect>
                                    <p:set>
                                      <p:cBhvr>
                                        <p:cTn id="58" dur="1" fill="hold">
                                          <p:stCondLst>
                                            <p:cond delay="499"/>
                                          </p:stCondLst>
                                        </p:cTn>
                                        <p:tgtEl>
                                          <p:spTgt spid="137238"/>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37237"/>
                                        </p:tgtEl>
                                      </p:cBhvr>
                                    </p:animEffect>
                                    <p:set>
                                      <p:cBhvr>
                                        <p:cTn id="62" dur="1" fill="hold">
                                          <p:stCondLst>
                                            <p:cond delay="499"/>
                                          </p:stCondLst>
                                        </p:cTn>
                                        <p:tgtEl>
                                          <p:spTgt spid="137237"/>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37235"/>
                                        </p:tgtEl>
                                      </p:cBhvr>
                                    </p:animEffect>
                                    <p:set>
                                      <p:cBhvr>
                                        <p:cTn id="66" dur="1" fill="hold">
                                          <p:stCondLst>
                                            <p:cond delay="499"/>
                                          </p:stCondLst>
                                        </p:cTn>
                                        <p:tgtEl>
                                          <p:spTgt spid="13723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37218"/>
                                        </p:tgtEl>
                                      </p:cBhvr>
                                    </p:animEffect>
                                    <p:set>
                                      <p:cBhvr>
                                        <p:cTn id="70" dur="1" fill="hold">
                                          <p:stCondLst>
                                            <p:cond delay="499"/>
                                          </p:stCondLst>
                                        </p:cTn>
                                        <p:tgtEl>
                                          <p:spTgt spid="137218"/>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37243"/>
                  </p:tgtEl>
                </p:cond>
              </p:nextCondLst>
            </p:seq>
          </p:childTnLst>
        </p:cTn>
      </p:par>
    </p:tnLst>
    <p:bldLst>
      <p:bldP spid="137218" grpId="0" animBg="1"/>
      <p:bldP spid="65540" grpId="0"/>
      <p:bldP spid="65541" grpId="0" animBg="1"/>
      <p:bldP spid="65541" grpId="1" animBg="1"/>
      <p:bldP spid="65549" grpId="0" animBg="1"/>
      <p:bldP spid="137235" grpId="0" animBg="1"/>
      <p:bldP spid="137237" grpId="0" animBg="1"/>
      <p:bldP spid="137238" grpId="0" animBg="1"/>
      <p:bldP spid="137239" grpId="0" animBg="1"/>
      <p:bldP spid="137240" grpId="0" animBg="1"/>
      <p:bldP spid="137241" grpId="0" animBg="1"/>
      <p:bldP spid="137242" grpId="0" animBg="1"/>
      <p:bldP spid="137244" grpId="0" animBg="1"/>
      <p:bldP spid="27" grpId="0" animBg="1"/>
      <p:bldP spid="28"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Oval 2">
            <a:extLst>
              <a:ext uri="{FF2B5EF4-FFF2-40B4-BE49-F238E27FC236}">
                <a16:creationId xmlns:a16="http://schemas.microsoft.com/office/drawing/2014/main" id="{D2080DDB-A39A-4501-992A-53C7A33C2FAF}"/>
              </a:ext>
            </a:extLst>
          </p:cNvPr>
          <p:cNvSpPr>
            <a:spLocks noChangeArrowheads="1"/>
          </p:cNvSpPr>
          <p:nvPr/>
        </p:nvSpPr>
        <p:spPr bwMode="auto">
          <a:xfrm>
            <a:off x="4800600" y="59880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37221" name="Picture 15" descr="people008">
            <a:extLst>
              <a:ext uri="{FF2B5EF4-FFF2-40B4-BE49-F238E27FC236}">
                <a16:creationId xmlns:a16="http://schemas.microsoft.com/office/drawing/2014/main" id="{51AF13F9-4E38-4880-9381-E9A26B03EE08}"/>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AD08A630-60D1-4390-800C-CDF615F3775E}"/>
              </a:ext>
            </a:extLst>
          </p:cNvPr>
          <p:cNvSpPr txBox="1">
            <a:spLocks noChangeArrowheads="1"/>
          </p:cNvSpPr>
          <p:nvPr/>
        </p:nvSpPr>
        <p:spPr bwMode="auto">
          <a:xfrm>
            <a:off x="1447800" y="882650"/>
            <a:ext cx="74676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i="1"/>
              <a:t>“Trong lịch sử chống giặc ngoại xâm, ông cha ta đã đánh giá đúng kẻ thù, chủ động đề ra kế sách đánh, phòng, khẩn trương chuẩn bị lực lượng kháng chiến, tìm mọi biện pháp làm cho địch suy yếu, tạo ra thế và thời cơ có lợi để tiến hành phản công và tiến công</a:t>
            </a:r>
            <a:r>
              <a:rPr lang="en-US" altLang="en-US" sz="2000"/>
              <a:t>”, tư tưởng đó thể hiện ông cha ta luôn:  </a:t>
            </a:r>
            <a:endParaRPr lang="en-US" altLang="en-US" sz="2000" b="1" i="1"/>
          </a:p>
        </p:txBody>
      </p:sp>
      <p:sp>
        <p:nvSpPr>
          <p:cNvPr id="65541" name="AutoShape 5">
            <a:extLst>
              <a:ext uri="{FF2B5EF4-FFF2-40B4-BE49-F238E27FC236}">
                <a16:creationId xmlns:a16="http://schemas.microsoft.com/office/drawing/2014/main" id="{8FC9A081-2277-43A1-9351-721985F267C6}"/>
              </a:ext>
            </a:extLst>
          </p:cNvPr>
          <p:cNvSpPr>
            <a:spLocks noChangeArrowheads="1"/>
          </p:cNvSpPr>
          <p:nvPr/>
        </p:nvSpPr>
        <p:spPr bwMode="auto">
          <a:xfrm>
            <a:off x="265113" y="2533650"/>
            <a:ext cx="4154487" cy="12001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A. </a:t>
            </a:r>
            <a:r>
              <a:rPr lang="en-US" sz="2400" dirty="0" err="1">
                <a:latin typeface="Arial" charset="0"/>
              </a:rPr>
              <a:t>Nắm</a:t>
            </a:r>
            <a:r>
              <a:rPr lang="en-US" sz="2400" dirty="0">
                <a:latin typeface="Arial" charset="0"/>
              </a:rPr>
              <a:t> </a:t>
            </a:r>
            <a:r>
              <a:rPr lang="en-US" sz="2400" dirty="0" err="1">
                <a:latin typeface="Arial" charset="0"/>
              </a:rPr>
              <a:t>vững</a:t>
            </a:r>
            <a:r>
              <a:rPr lang="en-US" sz="2400" dirty="0">
                <a:latin typeface="Arial" charset="0"/>
              </a:rPr>
              <a:t> </a:t>
            </a:r>
            <a:r>
              <a:rPr lang="en-US" sz="2400" dirty="0" err="1">
                <a:latin typeface="Arial" charset="0"/>
              </a:rPr>
              <a:t>tư</a:t>
            </a:r>
            <a:r>
              <a:rPr lang="en-US" sz="2400" dirty="0">
                <a:latin typeface="Arial" charset="0"/>
              </a:rPr>
              <a:t> </a:t>
            </a:r>
            <a:r>
              <a:rPr lang="en-US" sz="2400" dirty="0" err="1">
                <a:latin typeface="Arial" charset="0"/>
              </a:rPr>
              <a:t>tưởng</a:t>
            </a:r>
            <a:r>
              <a:rPr lang="en-US" sz="2400" dirty="0">
                <a:latin typeface="Arial" charset="0"/>
              </a:rPr>
              <a:t> </a:t>
            </a:r>
          </a:p>
          <a:p>
            <a:pPr algn="ctr">
              <a:defRPr/>
            </a:pPr>
            <a:r>
              <a:rPr lang="en-US" sz="2400" dirty="0" err="1">
                <a:latin typeface="Arial" charset="0"/>
              </a:rPr>
              <a:t>tiến</a:t>
            </a:r>
            <a:r>
              <a:rPr lang="en-US" sz="2400" dirty="0">
                <a:latin typeface="Arial" charset="0"/>
              </a:rPr>
              <a:t> </a:t>
            </a:r>
            <a:r>
              <a:rPr lang="en-US" sz="2400" dirty="0" err="1">
                <a:latin typeface="Arial" charset="0"/>
              </a:rPr>
              <a:t>công</a:t>
            </a:r>
            <a:endParaRPr lang="en-US" sz="2400" dirty="0">
              <a:latin typeface="Arial" charset="0"/>
            </a:endParaRPr>
          </a:p>
        </p:txBody>
      </p:sp>
      <p:sp>
        <p:nvSpPr>
          <p:cNvPr id="65549" name="AutoShape 13">
            <a:extLst>
              <a:ext uri="{FF2B5EF4-FFF2-40B4-BE49-F238E27FC236}">
                <a16:creationId xmlns:a16="http://schemas.microsoft.com/office/drawing/2014/main" id="{7D0892DA-5B69-41A1-9645-1893169BA189}"/>
              </a:ext>
            </a:extLst>
          </p:cNvPr>
          <p:cNvSpPr>
            <a:spLocks noChangeArrowheads="1"/>
          </p:cNvSpPr>
          <p:nvPr/>
        </p:nvSpPr>
        <p:spPr bwMode="auto">
          <a:xfrm>
            <a:off x="4724400" y="2533650"/>
            <a:ext cx="4191000" cy="12001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Giành</a:t>
            </a:r>
            <a:r>
              <a:rPr lang="en-US" sz="2400" dirty="0">
                <a:latin typeface="Arial" charset="0"/>
              </a:rPr>
              <a:t> </a:t>
            </a:r>
            <a:r>
              <a:rPr lang="en-US" sz="2400" dirty="0" err="1">
                <a:latin typeface="Arial" charset="0"/>
              </a:rPr>
              <a:t>quyền</a:t>
            </a:r>
            <a:r>
              <a:rPr lang="en-US" sz="2400" dirty="0">
                <a:latin typeface="Arial" charset="0"/>
              </a:rPr>
              <a:t> </a:t>
            </a:r>
            <a:r>
              <a:rPr lang="en-US" sz="2400" dirty="0" err="1">
                <a:latin typeface="Arial" charset="0"/>
              </a:rPr>
              <a:t>tích</a:t>
            </a:r>
            <a:r>
              <a:rPr lang="en-US" sz="2400" dirty="0">
                <a:latin typeface="Arial" charset="0"/>
              </a:rPr>
              <a:t> </a:t>
            </a:r>
            <a:r>
              <a:rPr lang="en-US" sz="2400" dirty="0" err="1">
                <a:latin typeface="Arial" charset="0"/>
              </a:rPr>
              <a:t>cực</a:t>
            </a:r>
            <a:r>
              <a:rPr lang="en-US" sz="2400" dirty="0">
                <a:latin typeface="Arial" charset="0"/>
              </a:rPr>
              <a:t>, </a:t>
            </a:r>
          </a:p>
          <a:p>
            <a:pPr algn="ctr">
              <a:defRPr/>
            </a:pPr>
            <a:r>
              <a:rPr lang="en-US" sz="2400" dirty="0" err="1">
                <a:latin typeface="Arial" charset="0"/>
              </a:rPr>
              <a:t>chủ</a:t>
            </a:r>
            <a:r>
              <a:rPr lang="en-US" sz="2400" dirty="0">
                <a:latin typeface="Arial" charset="0"/>
              </a:rPr>
              <a:t> </a:t>
            </a:r>
            <a:r>
              <a:rPr lang="en-US" sz="2400" dirty="0" err="1">
                <a:latin typeface="Arial" charset="0"/>
              </a:rPr>
              <a:t>đông</a:t>
            </a:r>
            <a:endParaRPr lang="en-US" sz="2400" b="1" dirty="0">
              <a:latin typeface="Arial" charset="0"/>
            </a:endParaRPr>
          </a:p>
        </p:txBody>
      </p:sp>
      <p:sp>
        <p:nvSpPr>
          <p:cNvPr id="137235" name="Oval 19">
            <a:extLst>
              <a:ext uri="{FF2B5EF4-FFF2-40B4-BE49-F238E27FC236}">
                <a16:creationId xmlns:a16="http://schemas.microsoft.com/office/drawing/2014/main" id="{70CEDE35-602F-4643-BA4D-28915F21881F}"/>
              </a:ext>
            </a:extLst>
          </p:cNvPr>
          <p:cNvSpPr>
            <a:spLocks noChangeArrowheads="1"/>
          </p:cNvSpPr>
          <p:nvPr/>
        </p:nvSpPr>
        <p:spPr bwMode="auto">
          <a:xfrm>
            <a:off x="4800600" y="59880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38248" name="Picture 20" descr="ani32">
            <a:hlinkClick r:id="rId7" action="ppaction://hlinksldjump"/>
            <a:extLst>
              <a:ext uri="{FF2B5EF4-FFF2-40B4-BE49-F238E27FC236}">
                <a16:creationId xmlns:a16="http://schemas.microsoft.com/office/drawing/2014/main" id="{87DB30FD-015B-4DC4-87FA-942DA17C2D5A}"/>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7924800" y="6045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37" name="Oval 21">
            <a:extLst>
              <a:ext uri="{FF2B5EF4-FFF2-40B4-BE49-F238E27FC236}">
                <a16:creationId xmlns:a16="http://schemas.microsoft.com/office/drawing/2014/main" id="{93513042-3622-4084-AE73-D8EE31D8EDC9}"/>
              </a:ext>
            </a:extLst>
          </p:cNvPr>
          <p:cNvSpPr>
            <a:spLocks noChangeArrowheads="1"/>
          </p:cNvSpPr>
          <p:nvPr/>
        </p:nvSpPr>
        <p:spPr bwMode="auto">
          <a:xfrm>
            <a:off x="4800600" y="59817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37238" name="Oval 22">
            <a:extLst>
              <a:ext uri="{FF2B5EF4-FFF2-40B4-BE49-F238E27FC236}">
                <a16:creationId xmlns:a16="http://schemas.microsoft.com/office/drawing/2014/main" id="{9B31B420-01E3-4B91-9966-96E46FE035B9}"/>
              </a:ext>
            </a:extLst>
          </p:cNvPr>
          <p:cNvSpPr>
            <a:spLocks noChangeArrowheads="1"/>
          </p:cNvSpPr>
          <p:nvPr/>
        </p:nvSpPr>
        <p:spPr bwMode="auto">
          <a:xfrm>
            <a:off x="4800600" y="59896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37239" name="Oval 23">
            <a:extLst>
              <a:ext uri="{FF2B5EF4-FFF2-40B4-BE49-F238E27FC236}">
                <a16:creationId xmlns:a16="http://schemas.microsoft.com/office/drawing/2014/main" id="{C2E4493B-BDF8-4991-8A10-E4F9C6BD2100}"/>
              </a:ext>
            </a:extLst>
          </p:cNvPr>
          <p:cNvSpPr>
            <a:spLocks noChangeArrowheads="1"/>
          </p:cNvSpPr>
          <p:nvPr/>
        </p:nvSpPr>
        <p:spPr bwMode="auto">
          <a:xfrm>
            <a:off x="4800600" y="59817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37240" name="Oval 24">
            <a:extLst>
              <a:ext uri="{FF2B5EF4-FFF2-40B4-BE49-F238E27FC236}">
                <a16:creationId xmlns:a16="http://schemas.microsoft.com/office/drawing/2014/main" id="{0B49D16A-C9CD-4204-B782-263E5A727CEC}"/>
              </a:ext>
            </a:extLst>
          </p:cNvPr>
          <p:cNvSpPr>
            <a:spLocks noChangeArrowheads="1"/>
          </p:cNvSpPr>
          <p:nvPr/>
        </p:nvSpPr>
        <p:spPr bwMode="auto">
          <a:xfrm>
            <a:off x="4800600" y="59896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37241" name="Oval 25">
            <a:extLst>
              <a:ext uri="{FF2B5EF4-FFF2-40B4-BE49-F238E27FC236}">
                <a16:creationId xmlns:a16="http://schemas.microsoft.com/office/drawing/2014/main" id="{0B829E6B-1302-4FB0-8E61-155697EE212C}"/>
              </a:ext>
            </a:extLst>
          </p:cNvPr>
          <p:cNvSpPr>
            <a:spLocks noChangeArrowheads="1"/>
          </p:cNvSpPr>
          <p:nvPr/>
        </p:nvSpPr>
        <p:spPr bwMode="auto">
          <a:xfrm>
            <a:off x="4800600" y="59880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37242" name="Oval 26">
            <a:extLst>
              <a:ext uri="{FF2B5EF4-FFF2-40B4-BE49-F238E27FC236}">
                <a16:creationId xmlns:a16="http://schemas.microsoft.com/office/drawing/2014/main" id="{F84CC310-B2FA-4C5B-8DD7-F93C38B0D6D7}"/>
              </a:ext>
            </a:extLst>
          </p:cNvPr>
          <p:cNvSpPr>
            <a:spLocks noChangeArrowheads="1"/>
          </p:cNvSpPr>
          <p:nvPr/>
        </p:nvSpPr>
        <p:spPr bwMode="auto">
          <a:xfrm>
            <a:off x="4800600" y="59817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37243" name="Text Box 27">
            <a:extLst>
              <a:ext uri="{FF2B5EF4-FFF2-40B4-BE49-F238E27FC236}">
                <a16:creationId xmlns:a16="http://schemas.microsoft.com/office/drawing/2014/main" id="{65DC5921-75AC-4120-B5D3-EFA3473B20FB}"/>
              </a:ext>
            </a:extLst>
          </p:cNvPr>
          <p:cNvSpPr txBox="1">
            <a:spLocks noChangeArrowheads="1"/>
          </p:cNvSpPr>
          <p:nvPr/>
        </p:nvSpPr>
        <p:spPr bwMode="auto">
          <a:xfrm>
            <a:off x="3429000" y="60340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37244" name="Text Box 28">
            <a:extLst>
              <a:ext uri="{FF2B5EF4-FFF2-40B4-BE49-F238E27FC236}">
                <a16:creationId xmlns:a16="http://schemas.microsoft.com/office/drawing/2014/main" id="{F9CED453-C777-4412-B6CD-9FB09FA56DB2}"/>
              </a:ext>
            </a:extLst>
          </p:cNvPr>
          <p:cNvSpPr txBox="1">
            <a:spLocks noChangeArrowheads="1"/>
          </p:cNvSpPr>
          <p:nvPr/>
        </p:nvSpPr>
        <p:spPr bwMode="auto">
          <a:xfrm>
            <a:off x="4495800" y="59261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6E34742C-1FC4-4125-A88B-CC8D037EA46D}"/>
              </a:ext>
            </a:extLst>
          </p:cNvPr>
          <p:cNvSpPr>
            <a:spLocks noChangeArrowheads="1"/>
          </p:cNvSpPr>
          <p:nvPr/>
        </p:nvSpPr>
        <p:spPr bwMode="auto">
          <a:xfrm>
            <a:off x="228600" y="4191000"/>
            <a:ext cx="4195763" cy="12001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C. </a:t>
            </a:r>
            <a:r>
              <a:rPr lang="en-US" sz="2400" dirty="0" err="1">
                <a:latin typeface="Arial" charset="0"/>
              </a:rPr>
              <a:t>Nắm</a:t>
            </a:r>
            <a:r>
              <a:rPr lang="en-US" sz="2400" dirty="0">
                <a:latin typeface="Arial" charset="0"/>
              </a:rPr>
              <a:t> </a:t>
            </a:r>
            <a:r>
              <a:rPr lang="en-US" sz="2400" dirty="0" err="1">
                <a:latin typeface="Arial" charset="0"/>
              </a:rPr>
              <a:t>vững</a:t>
            </a:r>
            <a:r>
              <a:rPr lang="en-US" sz="2400" dirty="0">
                <a:latin typeface="Arial" charset="0"/>
              </a:rPr>
              <a:t> </a:t>
            </a:r>
            <a:r>
              <a:rPr lang="en-US" sz="2400" dirty="0" err="1">
                <a:latin typeface="Arial" charset="0"/>
              </a:rPr>
              <a:t>tư</a:t>
            </a:r>
            <a:r>
              <a:rPr lang="en-US" sz="2400" dirty="0">
                <a:latin typeface="Arial" charset="0"/>
              </a:rPr>
              <a:t> </a:t>
            </a:r>
            <a:r>
              <a:rPr lang="en-US" sz="2400" dirty="0" err="1">
                <a:latin typeface="Arial" charset="0"/>
              </a:rPr>
              <a:t>tưởng</a:t>
            </a:r>
            <a:r>
              <a:rPr lang="en-US" sz="2400" dirty="0">
                <a:latin typeface="Arial" charset="0"/>
              </a:rPr>
              <a:t> </a:t>
            </a:r>
          </a:p>
          <a:p>
            <a:pPr algn="ctr" eaLnBrk="1" hangingPunct="1">
              <a:defRPr/>
            </a:pPr>
            <a:r>
              <a:rPr lang="en-US" sz="2400" dirty="0" err="1">
                <a:latin typeface="Arial" charset="0"/>
              </a:rPr>
              <a:t>phản</a:t>
            </a:r>
            <a:r>
              <a:rPr lang="en-US" sz="2400" dirty="0">
                <a:latin typeface="Arial" charset="0"/>
              </a:rPr>
              <a:t> </a:t>
            </a:r>
            <a:r>
              <a:rPr lang="en-US" sz="2400" dirty="0" err="1">
                <a:latin typeface="Arial" charset="0"/>
              </a:rPr>
              <a:t>công</a:t>
            </a:r>
            <a:endParaRPr lang="en-US" sz="2400" b="1" dirty="0">
              <a:latin typeface="Arial" charset="0"/>
            </a:endParaRPr>
          </a:p>
        </p:txBody>
      </p:sp>
      <p:sp>
        <p:nvSpPr>
          <p:cNvPr id="28" name="AutoShape 13">
            <a:extLst>
              <a:ext uri="{FF2B5EF4-FFF2-40B4-BE49-F238E27FC236}">
                <a16:creationId xmlns:a16="http://schemas.microsoft.com/office/drawing/2014/main" id="{1F69D5F2-9073-47BC-B63B-2387A0ADAD29}"/>
              </a:ext>
            </a:extLst>
          </p:cNvPr>
          <p:cNvSpPr>
            <a:spLocks noChangeArrowheads="1"/>
          </p:cNvSpPr>
          <p:nvPr/>
        </p:nvSpPr>
        <p:spPr bwMode="auto">
          <a:xfrm>
            <a:off x="4719638" y="4191000"/>
            <a:ext cx="4191000" cy="12001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Giành</a:t>
            </a:r>
            <a:r>
              <a:rPr lang="en-US" sz="2400" dirty="0">
                <a:latin typeface="Arial" charset="0"/>
              </a:rPr>
              <a:t> </a:t>
            </a:r>
            <a:r>
              <a:rPr lang="en-US" sz="2400" dirty="0" err="1">
                <a:latin typeface="Arial" charset="0"/>
              </a:rPr>
              <a:t>quyền</a:t>
            </a:r>
            <a:r>
              <a:rPr lang="en-US" sz="2400" dirty="0">
                <a:latin typeface="Arial" charset="0"/>
              </a:rPr>
              <a:t> </a:t>
            </a:r>
            <a:r>
              <a:rPr lang="en-US" sz="2400" dirty="0" err="1">
                <a:latin typeface="Arial" charset="0"/>
              </a:rPr>
              <a:t>tiến</a:t>
            </a:r>
            <a:r>
              <a:rPr lang="en-US" sz="2400" dirty="0">
                <a:latin typeface="Arial" charset="0"/>
              </a:rPr>
              <a:t> </a:t>
            </a:r>
            <a:r>
              <a:rPr lang="en-US" sz="2400" dirty="0" err="1">
                <a:latin typeface="Arial" charset="0"/>
              </a:rPr>
              <a:t>công</a:t>
            </a:r>
            <a:r>
              <a:rPr lang="en-US" sz="2400" dirty="0">
                <a:latin typeface="Arial" charset="0"/>
              </a:rPr>
              <a:t>, </a:t>
            </a:r>
          </a:p>
          <a:p>
            <a:pPr algn="ctr">
              <a:defRPr/>
            </a:pPr>
            <a:r>
              <a:rPr lang="en-US" sz="2400" dirty="0" err="1">
                <a:latin typeface="Arial" charset="0"/>
              </a:rPr>
              <a:t>phản</a:t>
            </a:r>
            <a:r>
              <a:rPr lang="en-US" sz="2400" dirty="0">
                <a:latin typeface="Arial" charset="0"/>
              </a:rPr>
              <a:t> </a:t>
            </a:r>
            <a:r>
              <a:rPr lang="en-US" sz="2400" dirty="0" err="1">
                <a:latin typeface="Arial" charset="0"/>
              </a:rPr>
              <a:t>công</a:t>
            </a:r>
            <a:endParaRPr lang="en-US" sz="2400" b="1" dirty="0">
              <a:latin typeface="Arial" charset="0"/>
            </a:endParaRPr>
          </a:p>
        </p:txBody>
      </p:sp>
      <p:sp>
        <p:nvSpPr>
          <p:cNvPr id="138259" name="Text Box 16">
            <a:extLst>
              <a:ext uri="{FF2B5EF4-FFF2-40B4-BE49-F238E27FC236}">
                <a16:creationId xmlns:a16="http://schemas.microsoft.com/office/drawing/2014/main" id="{672270C8-3A59-4F90-99E9-5323000187A3}"/>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67</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93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103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1132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1232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3722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37221"/>
                  </p:tgtEl>
                </p:cond>
              </p:nextCondLst>
            </p:seq>
            <p:seq concurrent="1" nextAc="seek">
              <p:cTn id="34" restart="whenNotActive" fill="hold" evtFilter="cancelBubble" nodeType="interactiveSeq">
                <p:stCondLst>
                  <p:cond evt="onClick" delay="0">
                    <p:tgtEl>
                      <p:spTgt spid="137243"/>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37244"/>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37242"/>
                                        </p:tgtEl>
                                      </p:cBhvr>
                                    </p:animEffect>
                                    <p:set>
                                      <p:cBhvr>
                                        <p:cTn id="42" dur="1" fill="hold">
                                          <p:stCondLst>
                                            <p:cond delay="499"/>
                                          </p:stCondLst>
                                        </p:cTn>
                                        <p:tgtEl>
                                          <p:spTgt spid="137242"/>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37241"/>
                                        </p:tgtEl>
                                      </p:cBhvr>
                                    </p:animEffect>
                                    <p:set>
                                      <p:cBhvr>
                                        <p:cTn id="46" dur="1" fill="hold">
                                          <p:stCondLst>
                                            <p:cond delay="499"/>
                                          </p:stCondLst>
                                        </p:cTn>
                                        <p:tgtEl>
                                          <p:spTgt spid="137241"/>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37240"/>
                                        </p:tgtEl>
                                      </p:cBhvr>
                                    </p:animEffect>
                                    <p:set>
                                      <p:cBhvr>
                                        <p:cTn id="50" dur="1" fill="hold">
                                          <p:stCondLst>
                                            <p:cond delay="499"/>
                                          </p:stCondLst>
                                        </p:cTn>
                                        <p:tgtEl>
                                          <p:spTgt spid="137240"/>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37239"/>
                                        </p:tgtEl>
                                      </p:cBhvr>
                                    </p:animEffect>
                                    <p:set>
                                      <p:cBhvr>
                                        <p:cTn id="54" dur="1" fill="hold">
                                          <p:stCondLst>
                                            <p:cond delay="499"/>
                                          </p:stCondLst>
                                        </p:cTn>
                                        <p:tgtEl>
                                          <p:spTgt spid="137239"/>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37238"/>
                                        </p:tgtEl>
                                      </p:cBhvr>
                                    </p:animEffect>
                                    <p:set>
                                      <p:cBhvr>
                                        <p:cTn id="58" dur="1" fill="hold">
                                          <p:stCondLst>
                                            <p:cond delay="499"/>
                                          </p:stCondLst>
                                        </p:cTn>
                                        <p:tgtEl>
                                          <p:spTgt spid="137238"/>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37237"/>
                                        </p:tgtEl>
                                      </p:cBhvr>
                                    </p:animEffect>
                                    <p:set>
                                      <p:cBhvr>
                                        <p:cTn id="62" dur="1" fill="hold">
                                          <p:stCondLst>
                                            <p:cond delay="499"/>
                                          </p:stCondLst>
                                        </p:cTn>
                                        <p:tgtEl>
                                          <p:spTgt spid="137237"/>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37235"/>
                                        </p:tgtEl>
                                      </p:cBhvr>
                                    </p:animEffect>
                                    <p:set>
                                      <p:cBhvr>
                                        <p:cTn id="66" dur="1" fill="hold">
                                          <p:stCondLst>
                                            <p:cond delay="499"/>
                                          </p:stCondLst>
                                        </p:cTn>
                                        <p:tgtEl>
                                          <p:spTgt spid="13723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37218"/>
                                        </p:tgtEl>
                                      </p:cBhvr>
                                    </p:animEffect>
                                    <p:set>
                                      <p:cBhvr>
                                        <p:cTn id="70" dur="1" fill="hold">
                                          <p:stCondLst>
                                            <p:cond delay="499"/>
                                          </p:stCondLst>
                                        </p:cTn>
                                        <p:tgtEl>
                                          <p:spTgt spid="137218"/>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37243"/>
                  </p:tgtEl>
                </p:cond>
              </p:nextCondLst>
            </p:seq>
          </p:childTnLst>
        </p:cTn>
      </p:par>
    </p:tnLst>
    <p:bldLst>
      <p:bldP spid="137218" grpId="0" animBg="1"/>
      <p:bldP spid="65540" grpId="0"/>
      <p:bldP spid="65541" grpId="0" animBg="1"/>
      <p:bldP spid="65541" grpId="1" animBg="1"/>
      <p:bldP spid="65549" grpId="0" animBg="1"/>
      <p:bldP spid="137235" grpId="0" animBg="1"/>
      <p:bldP spid="137237" grpId="0" animBg="1"/>
      <p:bldP spid="137238" grpId="0" animBg="1"/>
      <p:bldP spid="137239" grpId="0" animBg="1"/>
      <p:bldP spid="137240" grpId="0" animBg="1"/>
      <p:bldP spid="137241" grpId="0" animBg="1"/>
      <p:bldP spid="137242" grpId="0" animBg="1"/>
      <p:bldP spid="137244" grpId="0" animBg="1"/>
      <p:bldP spid="27" grpId="0" animBg="1"/>
      <p:bldP spid="28"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Oval 2">
            <a:extLst>
              <a:ext uri="{FF2B5EF4-FFF2-40B4-BE49-F238E27FC236}">
                <a16:creationId xmlns:a16="http://schemas.microsoft.com/office/drawing/2014/main" id="{A40157EE-A8C1-4740-8C2C-9394501EB5F6}"/>
              </a:ext>
            </a:extLst>
          </p:cNvPr>
          <p:cNvSpPr>
            <a:spLocks noChangeArrowheads="1"/>
          </p:cNvSpPr>
          <p:nvPr/>
        </p:nvSpPr>
        <p:spPr bwMode="auto">
          <a:xfrm>
            <a:off x="4800600" y="59880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37221" name="Picture 15" descr="people008">
            <a:extLst>
              <a:ext uri="{FF2B5EF4-FFF2-40B4-BE49-F238E27FC236}">
                <a16:creationId xmlns:a16="http://schemas.microsoft.com/office/drawing/2014/main" id="{47DD2C4C-E135-4BDD-B14C-D14912A5D1C5}"/>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C6E9BA0D-7840-45EA-83D5-A9B42DCE843A}"/>
              </a:ext>
            </a:extLst>
          </p:cNvPr>
          <p:cNvSpPr txBox="1">
            <a:spLocks noChangeArrowheads="1"/>
          </p:cNvSpPr>
          <p:nvPr/>
        </p:nvSpPr>
        <p:spPr bwMode="auto">
          <a:xfrm>
            <a:off x="1773238" y="1328738"/>
            <a:ext cx="6858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i="1"/>
              <a:t>Trong nghệ thuật quân sự Việt Nam,</a:t>
            </a:r>
          </a:p>
          <a:p>
            <a:pPr algn="ctr" eaLnBrk="1" hangingPunct="1"/>
            <a:r>
              <a:rPr lang="en-US" altLang="en-US" sz="2400" i="1"/>
              <a:t>một chiến dịch thường diễn ra:</a:t>
            </a:r>
            <a:endParaRPr lang="en-US" altLang="en-US" sz="2300" b="1" i="1"/>
          </a:p>
        </p:txBody>
      </p:sp>
      <p:sp>
        <p:nvSpPr>
          <p:cNvPr id="65541" name="AutoShape 5">
            <a:extLst>
              <a:ext uri="{FF2B5EF4-FFF2-40B4-BE49-F238E27FC236}">
                <a16:creationId xmlns:a16="http://schemas.microsoft.com/office/drawing/2014/main" id="{C221691A-EAE9-47B7-A2E6-2C8392B4DFB7}"/>
              </a:ext>
            </a:extLst>
          </p:cNvPr>
          <p:cNvSpPr>
            <a:spLocks noChangeArrowheads="1"/>
          </p:cNvSpPr>
          <p:nvPr/>
        </p:nvSpPr>
        <p:spPr bwMode="auto">
          <a:xfrm>
            <a:off x="4760913" y="4206875"/>
            <a:ext cx="4154487" cy="135572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D. </a:t>
            </a:r>
            <a:r>
              <a:rPr lang="en-US" sz="2400" dirty="0" err="1">
                <a:latin typeface="Arial" charset="0"/>
              </a:rPr>
              <a:t>Nhiều</a:t>
            </a:r>
            <a:r>
              <a:rPr lang="en-US" sz="2400" dirty="0">
                <a:latin typeface="Arial" charset="0"/>
              </a:rPr>
              <a:t> </a:t>
            </a:r>
            <a:r>
              <a:rPr lang="en-US" sz="2400" dirty="0" err="1">
                <a:latin typeface="Arial" charset="0"/>
              </a:rPr>
              <a:t>trận</a:t>
            </a:r>
            <a:r>
              <a:rPr lang="en-US" sz="2400" dirty="0">
                <a:latin typeface="Arial" charset="0"/>
              </a:rPr>
              <a:t> </a:t>
            </a:r>
            <a:r>
              <a:rPr lang="en-US" sz="2400" dirty="0" err="1">
                <a:latin typeface="Arial" charset="0"/>
              </a:rPr>
              <a:t>đánh</a:t>
            </a:r>
            <a:r>
              <a:rPr lang="en-US" sz="2400" dirty="0">
                <a:latin typeface="Arial" charset="0"/>
              </a:rPr>
              <a:t>, </a:t>
            </a:r>
          </a:p>
          <a:p>
            <a:pPr algn="ctr">
              <a:defRPr/>
            </a:pPr>
            <a:r>
              <a:rPr lang="en-US" sz="2400" dirty="0" err="1">
                <a:latin typeface="Arial" charset="0"/>
              </a:rPr>
              <a:t>có</a:t>
            </a:r>
            <a:r>
              <a:rPr lang="en-US" sz="2400" dirty="0">
                <a:latin typeface="Arial" charset="0"/>
              </a:rPr>
              <a:t> </a:t>
            </a:r>
            <a:r>
              <a:rPr lang="en-US" sz="2400" dirty="0" err="1">
                <a:latin typeface="Arial" charset="0"/>
              </a:rPr>
              <a:t>trận</a:t>
            </a:r>
            <a:r>
              <a:rPr lang="en-US" sz="2400" dirty="0">
                <a:latin typeface="Arial" charset="0"/>
              </a:rPr>
              <a:t> </a:t>
            </a:r>
            <a:r>
              <a:rPr lang="en-US" sz="2400" dirty="0" err="1">
                <a:latin typeface="Arial" charset="0"/>
              </a:rPr>
              <a:t>đánh</a:t>
            </a:r>
            <a:r>
              <a:rPr lang="en-US" sz="2400" dirty="0">
                <a:latin typeface="Arial" charset="0"/>
              </a:rPr>
              <a:t> then </a:t>
            </a:r>
            <a:r>
              <a:rPr lang="en-US" sz="2400" dirty="0" err="1">
                <a:latin typeface="Arial" charset="0"/>
              </a:rPr>
              <a:t>chốt</a:t>
            </a:r>
            <a:endParaRPr lang="en-US" sz="2400" dirty="0">
              <a:latin typeface="Arial" charset="0"/>
            </a:endParaRPr>
          </a:p>
        </p:txBody>
      </p:sp>
      <p:sp>
        <p:nvSpPr>
          <p:cNvPr id="65549" name="AutoShape 13">
            <a:extLst>
              <a:ext uri="{FF2B5EF4-FFF2-40B4-BE49-F238E27FC236}">
                <a16:creationId xmlns:a16="http://schemas.microsoft.com/office/drawing/2014/main" id="{598EEBB6-761A-48C6-9FDF-036FF4F3A1CA}"/>
              </a:ext>
            </a:extLst>
          </p:cNvPr>
          <p:cNvSpPr>
            <a:spLocks noChangeArrowheads="1"/>
          </p:cNvSpPr>
          <p:nvPr/>
        </p:nvSpPr>
        <p:spPr bwMode="auto">
          <a:xfrm>
            <a:off x="4760913" y="2371725"/>
            <a:ext cx="4154487" cy="135255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Chỉ</a:t>
            </a:r>
            <a:r>
              <a:rPr lang="en-US" sz="2400" dirty="0">
                <a:latin typeface="Arial" charset="0"/>
              </a:rPr>
              <a:t> </a:t>
            </a:r>
            <a:r>
              <a:rPr lang="en-US" sz="2400" dirty="0" err="1">
                <a:latin typeface="Arial" charset="0"/>
              </a:rPr>
              <a:t>một</a:t>
            </a:r>
            <a:r>
              <a:rPr lang="en-US" sz="2400" dirty="0">
                <a:latin typeface="Arial" charset="0"/>
              </a:rPr>
              <a:t> </a:t>
            </a:r>
            <a:r>
              <a:rPr lang="en-US" sz="2400" dirty="0" err="1">
                <a:latin typeface="Arial" charset="0"/>
              </a:rPr>
              <a:t>trận</a:t>
            </a:r>
            <a:r>
              <a:rPr lang="en-US" sz="2400" dirty="0">
                <a:latin typeface="Arial" charset="0"/>
              </a:rPr>
              <a:t> then </a:t>
            </a:r>
            <a:r>
              <a:rPr lang="en-US" sz="2400" dirty="0" err="1">
                <a:latin typeface="Arial" charset="0"/>
              </a:rPr>
              <a:t>chốt</a:t>
            </a:r>
            <a:r>
              <a:rPr lang="en-US" sz="2400" dirty="0">
                <a:latin typeface="Arial" charset="0"/>
              </a:rPr>
              <a:t> </a:t>
            </a:r>
          </a:p>
          <a:p>
            <a:pPr algn="ctr">
              <a:defRPr/>
            </a:pPr>
            <a:r>
              <a:rPr lang="en-US" sz="2400" dirty="0" err="1">
                <a:latin typeface="Arial" charset="0"/>
              </a:rPr>
              <a:t>quyết</a:t>
            </a:r>
            <a:r>
              <a:rPr lang="en-US" sz="2400" dirty="0">
                <a:latin typeface="Arial" charset="0"/>
              </a:rPr>
              <a:t> </a:t>
            </a:r>
            <a:r>
              <a:rPr lang="en-US" sz="2400" dirty="0" err="1">
                <a:latin typeface="Arial" charset="0"/>
              </a:rPr>
              <a:t>định</a:t>
            </a:r>
            <a:endParaRPr lang="en-US" sz="2400" b="1" dirty="0">
              <a:latin typeface="Arial" charset="0"/>
            </a:endParaRPr>
          </a:p>
        </p:txBody>
      </p:sp>
      <p:sp>
        <p:nvSpPr>
          <p:cNvPr id="137235" name="Oval 19">
            <a:extLst>
              <a:ext uri="{FF2B5EF4-FFF2-40B4-BE49-F238E27FC236}">
                <a16:creationId xmlns:a16="http://schemas.microsoft.com/office/drawing/2014/main" id="{9B4C5316-681B-4B2E-95F2-9EA910892A20}"/>
              </a:ext>
            </a:extLst>
          </p:cNvPr>
          <p:cNvSpPr>
            <a:spLocks noChangeArrowheads="1"/>
          </p:cNvSpPr>
          <p:nvPr/>
        </p:nvSpPr>
        <p:spPr bwMode="auto">
          <a:xfrm>
            <a:off x="4800600" y="59880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40296" name="Picture 20" descr="ani32">
            <a:hlinkClick r:id="rId7" action="ppaction://hlinksldjump"/>
            <a:extLst>
              <a:ext uri="{FF2B5EF4-FFF2-40B4-BE49-F238E27FC236}">
                <a16:creationId xmlns:a16="http://schemas.microsoft.com/office/drawing/2014/main" id="{9DAD9B69-1F67-42B6-89C2-5475AE910975}"/>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7924800" y="6045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37" name="Oval 21">
            <a:extLst>
              <a:ext uri="{FF2B5EF4-FFF2-40B4-BE49-F238E27FC236}">
                <a16:creationId xmlns:a16="http://schemas.microsoft.com/office/drawing/2014/main" id="{F226F524-E9F1-48F1-BFBC-4DEDB01150B7}"/>
              </a:ext>
            </a:extLst>
          </p:cNvPr>
          <p:cNvSpPr>
            <a:spLocks noChangeArrowheads="1"/>
          </p:cNvSpPr>
          <p:nvPr/>
        </p:nvSpPr>
        <p:spPr bwMode="auto">
          <a:xfrm>
            <a:off x="4800600" y="59817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37238" name="Oval 22">
            <a:extLst>
              <a:ext uri="{FF2B5EF4-FFF2-40B4-BE49-F238E27FC236}">
                <a16:creationId xmlns:a16="http://schemas.microsoft.com/office/drawing/2014/main" id="{2EBCADF7-6F69-4392-B9CC-780B7A029DA3}"/>
              </a:ext>
            </a:extLst>
          </p:cNvPr>
          <p:cNvSpPr>
            <a:spLocks noChangeArrowheads="1"/>
          </p:cNvSpPr>
          <p:nvPr/>
        </p:nvSpPr>
        <p:spPr bwMode="auto">
          <a:xfrm>
            <a:off x="4800600" y="59896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37239" name="Oval 23">
            <a:extLst>
              <a:ext uri="{FF2B5EF4-FFF2-40B4-BE49-F238E27FC236}">
                <a16:creationId xmlns:a16="http://schemas.microsoft.com/office/drawing/2014/main" id="{952CD362-ACC6-4C36-BB17-AE6354B402F3}"/>
              </a:ext>
            </a:extLst>
          </p:cNvPr>
          <p:cNvSpPr>
            <a:spLocks noChangeArrowheads="1"/>
          </p:cNvSpPr>
          <p:nvPr/>
        </p:nvSpPr>
        <p:spPr bwMode="auto">
          <a:xfrm>
            <a:off x="4800600" y="59817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37240" name="Oval 24">
            <a:extLst>
              <a:ext uri="{FF2B5EF4-FFF2-40B4-BE49-F238E27FC236}">
                <a16:creationId xmlns:a16="http://schemas.microsoft.com/office/drawing/2014/main" id="{207D64EA-D68E-4DCD-8A16-24E9E7753DB4}"/>
              </a:ext>
            </a:extLst>
          </p:cNvPr>
          <p:cNvSpPr>
            <a:spLocks noChangeArrowheads="1"/>
          </p:cNvSpPr>
          <p:nvPr/>
        </p:nvSpPr>
        <p:spPr bwMode="auto">
          <a:xfrm>
            <a:off x="4800600" y="59896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37241" name="Oval 25">
            <a:extLst>
              <a:ext uri="{FF2B5EF4-FFF2-40B4-BE49-F238E27FC236}">
                <a16:creationId xmlns:a16="http://schemas.microsoft.com/office/drawing/2014/main" id="{F50470DA-735D-4E9D-9E50-1E166694C170}"/>
              </a:ext>
            </a:extLst>
          </p:cNvPr>
          <p:cNvSpPr>
            <a:spLocks noChangeArrowheads="1"/>
          </p:cNvSpPr>
          <p:nvPr/>
        </p:nvSpPr>
        <p:spPr bwMode="auto">
          <a:xfrm>
            <a:off x="4800600" y="59880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37242" name="Oval 26">
            <a:extLst>
              <a:ext uri="{FF2B5EF4-FFF2-40B4-BE49-F238E27FC236}">
                <a16:creationId xmlns:a16="http://schemas.microsoft.com/office/drawing/2014/main" id="{F61F9509-8A1E-4746-B327-F200C90CFA7E}"/>
              </a:ext>
            </a:extLst>
          </p:cNvPr>
          <p:cNvSpPr>
            <a:spLocks noChangeArrowheads="1"/>
          </p:cNvSpPr>
          <p:nvPr/>
        </p:nvSpPr>
        <p:spPr bwMode="auto">
          <a:xfrm>
            <a:off x="4800600" y="59817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37243" name="Text Box 27">
            <a:extLst>
              <a:ext uri="{FF2B5EF4-FFF2-40B4-BE49-F238E27FC236}">
                <a16:creationId xmlns:a16="http://schemas.microsoft.com/office/drawing/2014/main" id="{C7934940-8B58-4E7A-A532-25AA0D2BB695}"/>
              </a:ext>
            </a:extLst>
          </p:cNvPr>
          <p:cNvSpPr txBox="1">
            <a:spLocks noChangeArrowheads="1"/>
          </p:cNvSpPr>
          <p:nvPr/>
        </p:nvSpPr>
        <p:spPr bwMode="auto">
          <a:xfrm>
            <a:off x="3429000" y="60340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37244" name="Text Box 28">
            <a:extLst>
              <a:ext uri="{FF2B5EF4-FFF2-40B4-BE49-F238E27FC236}">
                <a16:creationId xmlns:a16="http://schemas.microsoft.com/office/drawing/2014/main" id="{605FD30C-2343-4475-B2AF-C8E24ABD02E0}"/>
              </a:ext>
            </a:extLst>
          </p:cNvPr>
          <p:cNvSpPr txBox="1">
            <a:spLocks noChangeArrowheads="1"/>
          </p:cNvSpPr>
          <p:nvPr/>
        </p:nvSpPr>
        <p:spPr bwMode="auto">
          <a:xfrm>
            <a:off x="4495800" y="59261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F3ACDC83-42C5-4E19-B11A-4BCE517818B9}"/>
              </a:ext>
            </a:extLst>
          </p:cNvPr>
          <p:cNvSpPr>
            <a:spLocks noChangeArrowheads="1"/>
          </p:cNvSpPr>
          <p:nvPr/>
        </p:nvSpPr>
        <p:spPr bwMode="auto">
          <a:xfrm>
            <a:off x="228600" y="4216400"/>
            <a:ext cx="4154488" cy="13462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C. </a:t>
            </a:r>
            <a:r>
              <a:rPr lang="en-US" sz="2400" dirty="0" err="1">
                <a:latin typeface="Arial" charset="0"/>
              </a:rPr>
              <a:t>Nhiều</a:t>
            </a:r>
            <a:r>
              <a:rPr lang="en-US" sz="2400" dirty="0">
                <a:latin typeface="Arial" charset="0"/>
              </a:rPr>
              <a:t> </a:t>
            </a:r>
            <a:r>
              <a:rPr lang="en-US" sz="2400" dirty="0" err="1">
                <a:latin typeface="Arial" charset="0"/>
              </a:rPr>
              <a:t>trận</a:t>
            </a:r>
            <a:r>
              <a:rPr lang="en-US" sz="2400" dirty="0">
                <a:latin typeface="Arial" charset="0"/>
              </a:rPr>
              <a:t> </a:t>
            </a:r>
            <a:r>
              <a:rPr lang="en-US" sz="2400" dirty="0" err="1">
                <a:latin typeface="Arial" charset="0"/>
              </a:rPr>
              <a:t>đánh</a:t>
            </a:r>
            <a:r>
              <a:rPr lang="en-US" sz="2400" dirty="0">
                <a:latin typeface="Arial" charset="0"/>
              </a:rPr>
              <a:t> </a:t>
            </a:r>
            <a:r>
              <a:rPr lang="en-US" sz="2400" dirty="0" err="1">
                <a:latin typeface="Arial" charset="0"/>
              </a:rPr>
              <a:t>cùng</a:t>
            </a:r>
            <a:r>
              <a:rPr lang="en-US" sz="2400" dirty="0">
                <a:latin typeface="Arial" charset="0"/>
              </a:rPr>
              <a:t> </a:t>
            </a:r>
          </a:p>
          <a:p>
            <a:pPr algn="ctr" eaLnBrk="1" hangingPunct="1">
              <a:defRPr/>
            </a:pPr>
            <a:r>
              <a:rPr lang="en-US" sz="2400" dirty="0" err="1">
                <a:latin typeface="Arial" charset="0"/>
              </a:rPr>
              <a:t>diễn</a:t>
            </a:r>
            <a:r>
              <a:rPr lang="en-US" sz="2400" dirty="0">
                <a:latin typeface="Arial" charset="0"/>
              </a:rPr>
              <a:t> </a:t>
            </a:r>
            <a:r>
              <a:rPr lang="en-US" sz="2400" dirty="0" err="1">
                <a:latin typeface="Arial" charset="0"/>
              </a:rPr>
              <a:t>ra</a:t>
            </a:r>
            <a:r>
              <a:rPr lang="en-US" sz="2400" dirty="0">
                <a:latin typeface="Arial" charset="0"/>
              </a:rPr>
              <a:t> </a:t>
            </a:r>
            <a:r>
              <a:rPr lang="en-US" sz="2400" dirty="0" err="1">
                <a:latin typeface="Arial" charset="0"/>
              </a:rPr>
              <a:t>đồng</a:t>
            </a:r>
            <a:r>
              <a:rPr lang="en-US" sz="2400" dirty="0">
                <a:latin typeface="Arial" charset="0"/>
              </a:rPr>
              <a:t> </a:t>
            </a:r>
            <a:r>
              <a:rPr lang="en-US" sz="2400" dirty="0" err="1">
                <a:latin typeface="Arial" charset="0"/>
              </a:rPr>
              <a:t>thời</a:t>
            </a:r>
            <a:endParaRPr lang="en-US" sz="2400" b="1" dirty="0">
              <a:latin typeface="Arial" charset="0"/>
            </a:endParaRPr>
          </a:p>
        </p:txBody>
      </p:sp>
      <p:sp>
        <p:nvSpPr>
          <p:cNvPr id="28" name="AutoShape 13">
            <a:extLst>
              <a:ext uri="{FF2B5EF4-FFF2-40B4-BE49-F238E27FC236}">
                <a16:creationId xmlns:a16="http://schemas.microsoft.com/office/drawing/2014/main" id="{7FA34818-2913-42B7-B5ED-0142EAAAD7E4}"/>
              </a:ext>
            </a:extLst>
          </p:cNvPr>
          <p:cNvSpPr>
            <a:spLocks noChangeArrowheads="1"/>
          </p:cNvSpPr>
          <p:nvPr/>
        </p:nvSpPr>
        <p:spPr bwMode="auto">
          <a:xfrm>
            <a:off x="228600" y="2371725"/>
            <a:ext cx="4154488" cy="136207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A. </a:t>
            </a:r>
            <a:r>
              <a:rPr lang="en-US" sz="2400" dirty="0" err="1">
                <a:latin typeface="Arial" charset="0"/>
              </a:rPr>
              <a:t>Nhiều</a:t>
            </a:r>
            <a:r>
              <a:rPr lang="en-US" sz="2400" dirty="0">
                <a:latin typeface="Arial" charset="0"/>
              </a:rPr>
              <a:t> </a:t>
            </a:r>
            <a:r>
              <a:rPr lang="en-US" sz="2400" dirty="0" err="1">
                <a:latin typeface="Arial" charset="0"/>
              </a:rPr>
              <a:t>trận</a:t>
            </a:r>
            <a:r>
              <a:rPr lang="en-US" sz="2400" dirty="0">
                <a:latin typeface="Arial" charset="0"/>
              </a:rPr>
              <a:t> </a:t>
            </a:r>
            <a:r>
              <a:rPr lang="en-US" sz="2400" dirty="0" err="1">
                <a:latin typeface="Arial" charset="0"/>
              </a:rPr>
              <a:t>đánh</a:t>
            </a:r>
            <a:r>
              <a:rPr lang="en-US" sz="2400" dirty="0">
                <a:latin typeface="Arial" charset="0"/>
              </a:rPr>
              <a:t>, </a:t>
            </a:r>
            <a:r>
              <a:rPr lang="en-US" sz="2400" dirty="0" err="1">
                <a:latin typeface="Arial" charset="0"/>
              </a:rPr>
              <a:t>có</a:t>
            </a:r>
            <a:r>
              <a:rPr lang="en-US" sz="2400" dirty="0">
                <a:latin typeface="Arial" charset="0"/>
              </a:rPr>
              <a:t> </a:t>
            </a:r>
          </a:p>
          <a:p>
            <a:pPr algn="ctr">
              <a:defRPr/>
            </a:pPr>
            <a:r>
              <a:rPr lang="en-US" sz="2400" dirty="0" err="1">
                <a:latin typeface="Arial" charset="0"/>
              </a:rPr>
              <a:t>trận</a:t>
            </a:r>
            <a:r>
              <a:rPr lang="en-US" sz="2400" dirty="0">
                <a:latin typeface="Arial" charset="0"/>
              </a:rPr>
              <a:t> </a:t>
            </a:r>
            <a:r>
              <a:rPr lang="en-US" sz="2400" dirty="0" err="1">
                <a:latin typeface="Arial" charset="0"/>
              </a:rPr>
              <a:t>đánh</a:t>
            </a:r>
            <a:r>
              <a:rPr lang="en-US" sz="2400" dirty="0">
                <a:latin typeface="Arial" charset="0"/>
              </a:rPr>
              <a:t> </a:t>
            </a:r>
            <a:r>
              <a:rPr lang="en-US" sz="2400" dirty="0" err="1">
                <a:latin typeface="Arial" charset="0"/>
              </a:rPr>
              <a:t>quyết</a:t>
            </a:r>
            <a:r>
              <a:rPr lang="en-US" sz="2400" dirty="0">
                <a:latin typeface="Arial" charset="0"/>
              </a:rPr>
              <a:t> </a:t>
            </a:r>
            <a:r>
              <a:rPr lang="en-US" sz="2400" dirty="0" err="1">
                <a:latin typeface="Arial" charset="0"/>
              </a:rPr>
              <a:t>định</a:t>
            </a:r>
            <a:endParaRPr lang="en-US" sz="2400" b="1" dirty="0">
              <a:latin typeface="Arial" charset="0"/>
            </a:endParaRPr>
          </a:p>
        </p:txBody>
      </p:sp>
      <p:sp>
        <p:nvSpPr>
          <p:cNvPr id="140307" name="Text Box 16">
            <a:extLst>
              <a:ext uri="{FF2B5EF4-FFF2-40B4-BE49-F238E27FC236}">
                <a16:creationId xmlns:a16="http://schemas.microsoft.com/office/drawing/2014/main" id="{BBAA774C-FF2C-4ED6-82BE-6D57FFFD8397}"/>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68</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1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1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16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16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3722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37221"/>
                  </p:tgtEl>
                </p:cond>
              </p:nextCondLst>
            </p:seq>
            <p:seq concurrent="1" nextAc="seek">
              <p:cTn id="34" restart="whenNotActive" fill="hold" evtFilter="cancelBubble" nodeType="interactiveSeq">
                <p:stCondLst>
                  <p:cond evt="onClick" delay="0">
                    <p:tgtEl>
                      <p:spTgt spid="137243"/>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37244"/>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37242"/>
                                        </p:tgtEl>
                                      </p:cBhvr>
                                    </p:animEffect>
                                    <p:set>
                                      <p:cBhvr>
                                        <p:cTn id="42" dur="1" fill="hold">
                                          <p:stCondLst>
                                            <p:cond delay="499"/>
                                          </p:stCondLst>
                                        </p:cTn>
                                        <p:tgtEl>
                                          <p:spTgt spid="137242"/>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37241"/>
                                        </p:tgtEl>
                                      </p:cBhvr>
                                    </p:animEffect>
                                    <p:set>
                                      <p:cBhvr>
                                        <p:cTn id="46" dur="1" fill="hold">
                                          <p:stCondLst>
                                            <p:cond delay="499"/>
                                          </p:stCondLst>
                                        </p:cTn>
                                        <p:tgtEl>
                                          <p:spTgt spid="137241"/>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37240"/>
                                        </p:tgtEl>
                                      </p:cBhvr>
                                    </p:animEffect>
                                    <p:set>
                                      <p:cBhvr>
                                        <p:cTn id="50" dur="1" fill="hold">
                                          <p:stCondLst>
                                            <p:cond delay="499"/>
                                          </p:stCondLst>
                                        </p:cTn>
                                        <p:tgtEl>
                                          <p:spTgt spid="137240"/>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37239"/>
                                        </p:tgtEl>
                                      </p:cBhvr>
                                    </p:animEffect>
                                    <p:set>
                                      <p:cBhvr>
                                        <p:cTn id="54" dur="1" fill="hold">
                                          <p:stCondLst>
                                            <p:cond delay="499"/>
                                          </p:stCondLst>
                                        </p:cTn>
                                        <p:tgtEl>
                                          <p:spTgt spid="137239"/>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37238"/>
                                        </p:tgtEl>
                                      </p:cBhvr>
                                    </p:animEffect>
                                    <p:set>
                                      <p:cBhvr>
                                        <p:cTn id="58" dur="1" fill="hold">
                                          <p:stCondLst>
                                            <p:cond delay="499"/>
                                          </p:stCondLst>
                                        </p:cTn>
                                        <p:tgtEl>
                                          <p:spTgt spid="137238"/>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37237"/>
                                        </p:tgtEl>
                                      </p:cBhvr>
                                    </p:animEffect>
                                    <p:set>
                                      <p:cBhvr>
                                        <p:cTn id="62" dur="1" fill="hold">
                                          <p:stCondLst>
                                            <p:cond delay="499"/>
                                          </p:stCondLst>
                                        </p:cTn>
                                        <p:tgtEl>
                                          <p:spTgt spid="137237"/>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37235"/>
                                        </p:tgtEl>
                                      </p:cBhvr>
                                    </p:animEffect>
                                    <p:set>
                                      <p:cBhvr>
                                        <p:cTn id="66" dur="1" fill="hold">
                                          <p:stCondLst>
                                            <p:cond delay="499"/>
                                          </p:stCondLst>
                                        </p:cTn>
                                        <p:tgtEl>
                                          <p:spTgt spid="13723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37218"/>
                                        </p:tgtEl>
                                      </p:cBhvr>
                                    </p:animEffect>
                                    <p:set>
                                      <p:cBhvr>
                                        <p:cTn id="70" dur="1" fill="hold">
                                          <p:stCondLst>
                                            <p:cond delay="499"/>
                                          </p:stCondLst>
                                        </p:cTn>
                                        <p:tgtEl>
                                          <p:spTgt spid="137218"/>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37243"/>
                  </p:tgtEl>
                </p:cond>
              </p:nextCondLst>
            </p:seq>
          </p:childTnLst>
        </p:cTn>
      </p:par>
    </p:tnLst>
    <p:bldLst>
      <p:bldP spid="137218" grpId="0" animBg="1"/>
      <p:bldP spid="65540" grpId="0"/>
      <p:bldP spid="65541" grpId="0" animBg="1"/>
      <p:bldP spid="65541" grpId="1" animBg="1"/>
      <p:bldP spid="65549" grpId="0" animBg="1"/>
      <p:bldP spid="137235" grpId="0" animBg="1"/>
      <p:bldP spid="137237" grpId="0" animBg="1"/>
      <p:bldP spid="137238" grpId="0" animBg="1"/>
      <p:bldP spid="137239" grpId="0" animBg="1"/>
      <p:bldP spid="137240" grpId="0" animBg="1"/>
      <p:bldP spid="137241" grpId="0" animBg="1"/>
      <p:bldP spid="137242" grpId="0" animBg="1"/>
      <p:bldP spid="137244" grpId="0" animBg="1"/>
      <p:bldP spid="27" grpId="0" animBg="1"/>
      <p:bldP spid="28"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Oval 2">
            <a:extLst>
              <a:ext uri="{FF2B5EF4-FFF2-40B4-BE49-F238E27FC236}">
                <a16:creationId xmlns:a16="http://schemas.microsoft.com/office/drawing/2014/main" id="{30E812C6-6B3D-461A-8E30-397689127C7F}"/>
              </a:ext>
            </a:extLst>
          </p:cNvPr>
          <p:cNvSpPr>
            <a:spLocks noChangeArrowheads="1"/>
          </p:cNvSpPr>
          <p:nvPr/>
        </p:nvSpPr>
        <p:spPr bwMode="auto">
          <a:xfrm>
            <a:off x="4800600" y="59880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37221" name="Picture 15" descr="people008">
            <a:extLst>
              <a:ext uri="{FF2B5EF4-FFF2-40B4-BE49-F238E27FC236}">
                <a16:creationId xmlns:a16="http://schemas.microsoft.com/office/drawing/2014/main" id="{9015C177-3F13-4124-9A62-B0AF7E05FDEA}"/>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7944AA26-F455-4C14-8594-2D163312A52A}"/>
              </a:ext>
            </a:extLst>
          </p:cNvPr>
          <p:cNvSpPr txBox="1">
            <a:spLocks noChangeArrowheads="1"/>
          </p:cNvSpPr>
          <p:nvPr/>
        </p:nvSpPr>
        <p:spPr bwMode="auto">
          <a:xfrm>
            <a:off x="1809750" y="1303338"/>
            <a:ext cx="6858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i="1"/>
              <a:t>Nội dung của chiến thuật là</a:t>
            </a:r>
          </a:p>
          <a:p>
            <a:pPr algn="ctr" eaLnBrk="1" hangingPunct="1"/>
            <a:r>
              <a:rPr lang="en-US" altLang="en-US" sz="2400" i="1"/>
              <a:t>vận dụng các hình thức chiến thuật:</a:t>
            </a:r>
            <a:endParaRPr lang="en-US" altLang="en-US" sz="2300" b="1" i="1"/>
          </a:p>
        </p:txBody>
      </p:sp>
      <p:sp>
        <p:nvSpPr>
          <p:cNvPr id="65541" name="AutoShape 5">
            <a:extLst>
              <a:ext uri="{FF2B5EF4-FFF2-40B4-BE49-F238E27FC236}">
                <a16:creationId xmlns:a16="http://schemas.microsoft.com/office/drawing/2014/main" id="{34FFBF31-32AC-43E4-85B2-C9DD61342658}"/>
              </a:ext>
            </a:extLst>
          </p:cNvPr>
          <p:cNvSpPr>
            <a:spLocks noChangeArrowheads="1"/>
          </p:cNvSpPr>
          <p:nvPr/>
        </p:nvSpPr>
        <p:spPr bwMode="auto">
          <a:xfrm>
            <a:off x="4724400" y="2362200"/>
            <a:ext cx="4191000" cy="1341438"/>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B. </a:t>
            </a:r>
            <a:r>
              <a:rPr lang="en-US" sz="2400" dirty="0" err="1">
                <a:latin typeface="Arial" charset="0"/>
              </a:rPr>
              <a:t>Vào</a:t>
            </a:r>
            <a:r>
              <a:rPr lang="en-US" sz="2400" dirty="0">
                <a:latin typeface="Arial" charset="0"/>
              </a:rPr>
              <a:t> </a:t>
            </a:r>
            <a:r>
              <a:rPr lang="en-US" sz="2400" dirty="0" err="1">
                <a:latin typeface="Arial" charset="0"/>
              </a:rPr>
              <a:t>trong</a:t>
            </a: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trận</a:t>
            </a:r>
            <a:r>
              <a:rPr lang="en-US" sz="2400" dirty="0">
                <a:latin typeface="Arial" charset="0"/>
              </a:rPr>
              <a:t> </a:t>
            </a:r>
          </a:p>
          <a:p>
            <a:pPr algn="ctr">
              <a:defRPr/>
            </a:pPr>
            <a:r>
              <a:rPr lang="en-US" sz="2400" dirty="0" err="1">
                <a:latin typeface="Arial" charset="0"/>
              </a:rPr>
              <a:t>chiến</a:t>
            </a:r>
            <a:r>
              <a:rPr lang="en-US" sz="2400" dirty="0">
                <a:latin typeface="Arial" charset="0"/>
              </a:rPr>
              <a:t> </a:t>
            </a:r>
            <a:r>
              <a:rPr lang="en-US" sz="2400" dirty="0" err="1">
                <a:latin typeface="Arial" charset="0"/>
              </a:rPr>
              <a:t>đấu</a:t>
            </a:r>
            <a:endParaRPr lang="en-US" sz="2400" dirty="0">
              <a:latin typeface="Arial" charset="0"/>
            </a:endParaRPr>
          </a:p>
        </p:txBody>
      </p:sp>
      <p:sp>
        <p:nvSpPr>
          <p:cNvPr id="65549" name="AutoShape 13">
            <a:extLst>
              <a:ext uri="{FF2B5EF4-FFF2-40B4-BE49-F238E27FC236}">
                <a16:creationId xmlns:a16="http://schemas.microsoft.com/office/drawing/2014/main" id="{38EF8946-903A-4227-A647-BB2085387751}"/>
              </a:ext>
            </a:extLst>
          </p:cNvPr>
          <p:cNvSpPr>
            <a:spLocks noChangeArrowheads="1"/>
          </p:cNvSpPr>
          <p:nvPr/>
        </p:nvSpPr>
        <p:spPr bwMode="auto">
          <a:xfrm>
            <a:off x="4724400" y="4216400"/>
            <a:ext cx="4191000" cy="13462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Tiến</a:t>
            </a:r>
            <a:r>
              <a:rPr lang="en-US" sz="2400" dirty="0">
                <a:latin typeface="Arial" charset="0"/>
              </a:rPr>
              <a:t> </a:t>
            </a:r>
            <a:r>
              <a:rPr lang="en-US" sz="2400" dirty="0" err="1">
                <a:latin typeface="Arial" charset="0"/>
              </a:rPr>
              <a:t>hành</a:t>
            </a:r>
            <a:r>
              <a:rPr lang="en-US" sz="2400" dirty="0">
                <a:latin typeface="Arial" charset="0"/>
              </a:rPr>
              <a:t> </a:t>
            </a:r>
            <a:r>
              <a:rPr lang="en-US" sz="2400" dirty="0" err="1">
                <a:latin typeface="Arial" charset="0"/>
              </a:rPr>
              <a:t>hoạt</a:t>
            </a:r>
            <a:r>
              <a:rPr lang="en-US" sz="2400" dirty="0">
                <a:latin typeface="Arial" charset="0"/>
              </a:rPr>
              <a:t> </a:t>
            </a:r>
            <a:r>
              <a:rPr lang="en-US" sz="2400" dirty="0" err="1">
                <a:latin typeface="Arial" charset="0"/>
              </a:rPr>
              <a:t>động</a:t>
            </a:r>
            <a:endParaRPr lang="en-US" sz="2400" dirty="0">
              <a:latin typeface="Arial" charset="0"/>
            </a:endParaRPr>
          </a:p>
          <a:p>
            <a:pPr algn="ctr">
              <a:defRPr/>
            </a:pPr>
            <a:r>
              <a:rPr lang="en-US" sz="2400" dirty="0">
                <a:latin typeface="Arial" charset="0"/>
              </a:rPr>
              <a:t> </a:t>
            </a:r>
            <a:r>
              <a:rPr lang="en-US" sz="2400" dirty="0" err="1">
                <a:latin typeface="Arial" charset="0"/>
              </a:rPr>
              <a:t>tác</a:t>
            </a:r>
            <a:r>
              <a:rPr lang="en-US" sz="2400" dirty="0">
                <a:latin typeface="Arial" charset="0"/>
              </a:rPr>
              <a:t> </a:t>
            </a:r>
            <a:r>
              <a:rPr lang="en-US" sz="2400" dirty="0" err="1">
                <a:latin typeface="Arial" charset="0"/>
              </a:rPr>
              <a:t>chiến</a:t>
            </a:r>
            <a:endParaRPr lang="en-US" sz="2400" b="1" dirty="0">
              <a:latin typeface="Arial" charset="0"/>
            </a:endParaRPr>
          </a:p>
        </p:txBody>
      </p:sp>
      <p:sp>
        <p:nvSpPr>
          <p:cNvPr id="137235" name="Oval 19">
            <a:extLst>
              <a:ext uri="{FF2B5EF4-FFF2-40B4-BE49-F238E27FC236}">
                <a16:creationId xmlns:a16="http://schemas.microsoft.com/office/drawing/2014/main" id="{2C9B93CE-6644-41D1-8160-7E0A69C96883}"/>
              </a:ext>
            </a:extLst>
          </p:cNvPr>
          <p:cNvSpPr>
            <a:spLocks noChangeArrowheads="1"/>
          </p:cNvSpPr>
          <p:nvPr/>
        </p:nvSpPr>
        <p:spPr bwMode="auto">
          <a:xfrm>
            <a:off x="4800600" y="59880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42344" name="Picture 20" descr="ani32">
            <a:hlinkClick r:id="rId7" action="ppaction://hlinksldjump"/>
            <a:extLst>
              <a:ext uri="{FF2B5EF4-FFF2-40B4-BE49-F238E27FC236}">
                <a16:creationId xmlns:a16="http://schemas.microsoft.com/office/drawing/2014/main" id="{27439619-8D39-44A0-9AE4-CFAFD5DF5943}"/>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7924800" y="6045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37" name="Oval 21">
            <a:extLst>
              <a:ext uri="{FF2B5EF4-FFF2-40B4-BE49-F238E27FC236}">
                <a16:creationId xmlns:a16="http://schemas.microsoft.com/office/drawing/2014/main" id="{7DF3175F-1BD2-4184-99FB-1FF8672BEB15}"/>
              </a:ext>
            </a:extLst>
          </p:cNvPr>
          <p:cNvSpPr>
            <a:spLocks noChangeArrowheads="1"/>
          </p:cNvSpPr>
          <p:nvPr/>
        </p:nvSpPr>
        <p:spPr bwMode="auto">
          <a:xfrm>
            <a:off x="4800600" y="59817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37238" name="Oval 22">
            <a:extLst>
              <a:ext uri="{FF2B5EF4-FFF2-40B4-BE49-F238E27FC236}">
                <a16:creationId xmlns:a16="http://schemas.microsoft.com/office/drawing/2014/main" id="{D4A46BBC-B645-4122-91F1-F69A001052B0}"/>
              </a:ext>
            </a:extLst>
          </p:cNvPr>
          <p:cNvSpPr>
            <a:spLocks noChangeArrowheads="1"/>
          </p:cNvSpPr>
          <p:nvPr/>
        </p:nvSpPr>
        <p:spPr bwMode="auto">
          <a:xfrm>
            <a:off x="4800600" y="59896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37239" name="Oval 23">
            <a:extLst>
              <a:ext uri="{FF2B5EF4-FFF2-40B4-BE49-F238E27FC236}">
                <a16:creationId xmlns:a16="http://schemas.microsoft.com/office/drawing/2014/main" id="{267089DB-D123-4851-AEBB-579C1FB4CF46}"/>
              </a:ext>
            </a:extLst>
          </p:cNvPr>
          <p:cNvSpPr>
            <a:spLocks noChangeArrowheads="1"/>
          </p:cNvSpPr>
          <p:nvPr/>
        </p:nvSpPr>
        <p:spPr bwMode="auto">
          <a:xfrm>
            <a:off x="4800600" y="59817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37240" name="Oval 24">
            <a:extLst>
              <a:ext uri="{FF2B5EF4-FFF2-40B4-BE49-F238E27FC236}">
                <a16:creationId xmlns:a16="http://schemas.microsoft.com/office/drawing/2014/main" id="{F9862387-0D9A-450C-9F36-55867257EAC5}"/>
              </a:ext>
            </a:extLst>
          </p:cNvPr>
          <p:cNvSpPr>
            <a:spLocks noChangeArrowheads="1"/>
          </p:cNvSpPr>
          <p:nvPr/>
        </p:nvSpPr>
        <p:spPr bwMode="auto">
          <a:xfrm>
            <a:off x="4800600" y="59896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37241" name="Oval 25">
            <a:extLst>
              <a:ext uri="{FF2B5EF4-FFF2-40B4-BE49-F238E27FC236}">
                <a16:creationId xmlns:a16="http://schemas.microsoft.com/office/drawing/2014/main" id="{D33A8E9E-7E6B-468A-9D75-A694FA314991}"/>
              </a:ext>
            </a:extLst>
          </p:cNvPr>
          <p:cNvSpPr>
            <a:spLocks noChangeArrowheads="1"/>
          </p:cNvSpPr>
          <p:nvPr/>
        </p:nvSpPr>
        <p:spPr bwMode="auto">
          <a:xfrm>
            <a:off x="4800600" y="59880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37242" name="Oval 26">
            <a:extLst>
              <a:ext uri="{FF2B5EF4-FFF2-40B4-BE49-F238E27FC236}">
                <a16:creationId xmlns:a16="http://schemas.microsoft.com/office/drawing/2014/main" id="{5EAF0785-0318-4D7E-BE44-8975F1AC9117}"/>
              </a:ext>
            </a:extLst>
          </p:cNvPr>
          <p:cNvSpPr>
            <a:spLocks noChangeArrowheads="1"/>
          </p:cNvSpPr>
          <p:nvPr/>
        </p:nvSpPr>
        <p:spPr bwMode="auto">
          <a:xfrm>
            <a:off x="4800600" y="59817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37243" name="Text Box 27">
            <a:extLst>
              <a:ext uri="{FF2B5EF4-FFF2-40B4-BE49-F238E27FC236}">
                <a16:creationId xmlns:a16="http://schemas.microsoft.com/office/drawing/2014/main" id="{22AE4903-08AB-4E54-823C-94757899A383}"/>
              </a:ext>
            </a:extLst>
          </p:cNvPr>
          <p:cNvSpPr txBox="1">
            <a:spLocks noChangeArrowheads="1"/>
          </p:cNvSpPr>
          <p:nvPr/>
        </p:nvSpPr>
        <p:spPr bwMode="auto">
          <a:xfrm>
            <a:off x="3429000" y="60340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37244" name="Text Box 28">
            <a:extLst>
              <a:ext uri="{FF2B5EF4-FFF2-40B4-BE49-F238E27FC236}">
                <a16:creationId xmlns:a16="http://schemas.microsoft.com/office/drawing/2014/main" id="{4D6C0E7C-E52C-4F2F-8567-11C9C2816AE9}"/>
              </a:ext>
            </a:extLst>
          </p:cNvPr>
          <p:cNvSpPr txBox="1">
            <a:spLocks noChangeArrowheads="1"/>
          </p:cNvSpPr>
          <p:nvPr/>
        </p:nvSpPr>
        <p:spPr bwMode="auto">
          <a:xfrm>
            <a:off x="4495800" y="59261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2F71A571-D472-4DF8-9D42-2F129E2B36C4}"/>
              </a:ext>
            </a:extLst>
          </p:cNvPr>
          <p:cNvSpPr>
            <a:spLocks noChangeArrowheads="1"/>
          </p:cNvSpPr>
          <p:nvPr/>
        </p:nvSpPr>
        <p:spPr bwMode="auto">
          <a:xfrm>
            <a:off x="228600" y="4216400"/>
            <a:ext cx="4191000" cy="1304925"/>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C. </a:t>
            </a:r>
            <a:r>
              <a:rPr lang="en-US" sz="2400" dirty="0" err="1">
                <a:latin typeface="Arial" charset="0"/>
              </a:rPr>
              <a:t>Vào</a:t>
            </a: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điều</a:t>
            </a:r>
            <a:r>
              <a:rPr lang="en-US" sz="2400" dirty="0">
                <a:latin typeface="Arial" charset="0"/>
              </a:rPr>
              <a:t> </a:t>
            </a:r>
            <a:r>
              <a:rPr lang="en-US" sz="2400" dirty="0" err="1">
                <a:latin typeface="Arial" charset="0"/>
              </a:rPr>
              <a:t>kiện</a:t>
            </a:r>
            <a:r>
              <a:rPr lang="en-US" sz="2400" dirty="0">
                <a:latin typeface="Arial" charset="0"/>
              </a:rPr>
              <a:t> </a:t>
            </a:r>
          </a:p>
          <a:p>
            <a:pPr algn="ctr" eaLnBrk="1" hangingPunct="1">
              <a:defRPr/>
            </a:pPr>
            <a:r>
              <a:rPr lang="en-US" sz="2400" dirty="0" err="1">
                <a:latin typeface="Arial" charset="0"/>
              </a:rPr>
              <a:t>tình</a:t>
            </a:r>
            <a:r>
              <a:rPr lang="en-US" sz="2400" dirty="0">
                <a:latin typeface="Arial" charset="0"/>
              </a:rPr>
              <a:t> </a:t>
            </a:r>
            <a:r>
              <a:rPr lang="en-US" sz="2400" dirty="0" err="1">
                <a:latin typeface="Arial" charset="0"/>
              </a:rPr>
              <a:t>hình</a:t>
            </a:r>
            <a:r>
              <a:rPr lang="en-US" sz="2400" dirty="0">
                <a:latin typeface="Arial" charset="0"/>
              </a:rPr>
              <a:t> </a:t>
            </a:r>
            <a:r>
              <a:rPr lang="en-US" sz="2400" dirty="0" err="1">
                <a:latin typeface="Arial" charset="0"/>
              </a:rPr>
              <a:t>địch</a:t>
            </a:r>
            <a:endParaRPr lang="en-US" sz="2400" b="1" dirty="0">
              <a:latin typeface="Arial" charset="0"/>
            </a:endParaRPr>
          </a:p>
        </p:txBody>
      </p:sp>
      <p:sp>
        <p:nvSpPr>
          <p:cNvPr id="28" name="AutoShape 13">
            <a:extLst>
              <a:ext uri="{FF2B5EF4-FFF2-40B4-BE49-F238E27FC236}">
                <a16:creationId xmlns:a16="http://schemas.microsoft.com/office/drawing/2014/main" id="{294B8276-86D5-49B5-ACAB-BAD9E45E8710}"/>
              </a:ext>
            </a:extLst>
          </p:cNvPr>
          <p:cNvSpPr>
            <a:spLocks noChangeArrowheads="1"/>
          </p:cNvSpPr>
          <p:nvPr/>
        </p:nvSpPr>
        <p:spPr bwMode="auto">
          <a:xfrm>
            <a:off x="228600" y="2362200"/>
            <a:ext cx="4216400" cy="1341438"/>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marL="457200" indent="-457200" algn="ctr">
              <a:buFontTx/>
              <a:buAutoNum type="alphaUcPeriod"/>
              <a:defRPr/>
            </a:pPr>
            <a:r>
              <a:rPr lang="en-US" sz="2400" dirty="0" err="1">
                <a:latin typeface="Arial" charset="0"/>
              </a:rPr>
              <a:t>Thực</a:t>
            </a:r>
            <a:r>
              <a:rPr lang="en-US" sz="2400" dirty="0">
                <a:latin typeface="Arial" charset="0"/>
              </a:rPr>
              <a:t> </a:t>
            </a:r>
            <a:r>
              <a:rPr lang="en-US" sz="2400" dirty="0" err="1">
                <a:latin typeface="Arial" charset="0"/>
              </a:rPr>
              <a:t>hiện</a:t>
            </a:r>
            <a:r>
              <a:rPr lang="en-US" sz="2400" dirty="0">
                <a:latin typeface="Arial" charset="0"/>
              </a:rPr>
              <a:t> </a:t>
            </a:r>
            <a:r>
              <a:rPr lang="en-US" sz="2400" dirty="0" err="1">
                <a:latin typeface="Arial" charset="0"/>
              </a:rPr>
              <a:t>trong</a:t>
            </a:r>
            <a:r>
              <a:rPr lang="en-US" sz="2400" dirty="0">
                <a:latin typeface="Arial" charset="0"/>
              </a:rPr>
              <a:t> </a:t>
            </a:r>
          </a:p>
          <a:p>
            <a:pPr algn="ctr">
              <a:defRPr/>
            </a:pPr>
            <a:r>
              <a:rPr lang="en-US" sz="2400" dirty="0" err="1">
                <a:latin typeface="Arial" charset="0"/>
              </a:rPr>
              <a:t>các</a:t>
            </a:r>
            <a:r>
              <a:rPr lang="en-US" sz="2400" dirty="0">
                <a:latin typeface="Arial" charset="0"/>
              </a:rPr>
              <a:t> </a:t>
            </a:r>
            <a:r>
              <a:rPr lang="en-US" sz="2400" dirty="0" err="1">
                <a:latin typeface="Arial" charset="0"/>
              </a:rPr>
              <a:t>chiến</a:t>
            </a:r>
            <a:r>
              <a:rPr lang="en-US" sz="2400" dirty="0">
                <a:latin typeface="Arial" charset="0"/>
              </a:rPr>
              <a:t> </a:t>
            </a:r>
            <a:r>
              <a:rPr lang="en-US" sz="2400" dirty="0" err="1">
                <a:latin typeface="Arial" charset="0"/>
              </a:rPr>
              <a:t>dịch</a:t>
            </a:r>
            <a:endParaRPr lang="en-US" sz="2400" b="1" dirty="0">
              <a:latin typeface="Arial" charset="0"/>
            </a:endParaRPr>
          </a:p>
        </p:txBody>
      </p:sp>
      <p:sp>
        <p:nvSpPr>
          <p:cNvPr id="142355" name="Text Box 16">
            <a:extLst>
              <a:ext uri="{FF2B5EF4-FFF2-40B4-BE49-F238E27FC236}">
                <a16:creationId xmlns:a16="http://schemas.microsoft.com/office/drawing/2014/main" id="{DC78587C-EBD2-4EE8-BFAC-8084F57AC5B2}"/>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69</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08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0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08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08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3722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37221"/>
                  </p:tgtEl>
                </p:cond>
              </p:nextCondLst>
            </p:seq>
            <p:seq concurrent="1" nextAc="seek">
              <p:cTn id="34" restart="whenNotActive" fill="hold" evtFilter="cancelBubble" nodeType="interactiveSeq">
                <p:stCondLst>
                  <p:cond evt="onClick" delay="0">
                    <p:tgtEl>
                      <p:spTgt spid="137243"/>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37244"/>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37242"/>
                                        </p:tgtEl>
                                      </p:cBhvr>
                                    </p:animEffect>
                                    <p:set>
                                      <p:cBhvr>
                                        <p:cTn id="42" dur="1" fill="hold">
                                          <p:stCondLst>
                                            <p:cond delay="499"/>
                                          </p:stCondLst>
                                        </p:cTn>
                                        <p:tgtEl>
                                          <p:spTgt spid="137242"/>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37241"/>
                                        </p:tgtEl>
                                      </p:cBhvr>
                                    </p:animEffect>
                                    <p:set>
                                      <p:cBhvr>
                                        <p:cTn id="46" dur="1" fill="hold">
                                          <p:stCondLst>
                                            <p:cond delay="499"/>
                                          </p:stCondLst>
                                        </p:cTn>
                                        <p:tgtEl>
                                          <p:spTgt spid="137241"/>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37240"/>
                                        </p:tgtEl>
                                      </p:cBhvr>
                                    </p:animEffect>
                                    <p:set>
                                      <p:cBhvr>
                                        <p:cTn id="50" dur="1" fill="hold">
                                          <p:stCondLst>
                                            <p:cond delay="499"/>
                                          </p:stCondLst>
                                        </p:cTn>
                                        <p:tgtEl>
                                          <p:spTgt spid="137240"/>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37239"/>
                                        </p:tgtEl>
                                      </p:cBhvr>
                                    </p:animEffect>
                                    <p:set>
                                      <p:cBhvr>
                                        <p:cTn id="54" dur="1" fill="hold">
                                          <p:stCondLst>
                                            <p:cond delay="499"/>
                                          </p:stCondLst>
                                        </p:cTn>
                                        <p:tgtEl>
                                          <p:spTgt spid="137239"/>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37238"/>
                                        </p:tgtEl>
                                      </p:cBhvr>
                                    </p:animEffect>
                                    <p:set>
                                      <p:cBhvr>
                                        <p:cTn id="58" dur="1" fill="hold">
                                          <p:stCondLst>
                                            <p:cond delay="499"/>
                                          </p:stCondLst>
                                        </p:cTn>
                                        <p:tgtEl>
                                          <p:spTgt spid="137238"/>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37237"/>
                                        </p:tgtEl>
                                      </p:cBhvr>
                                    </p:animEffect>
                                    <p:set>
                                      <p:cBhvr>
                                        <p:cTn id="62" dur="1" fill="hold">
                                          <p:stCondLst>
                                            <p:cond delay="499"/>
                                          </p:stCondLst>
                                        </p:cTn>
                                        <p:tgtEl>
                                          <p:spTgt spid="137237"/>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37235"/>
                                        </p:tgtEl>
                                      </p:cBhvr>
                                    </p:animEffect>
                                    <p:set>
                                      <p:cBhvr>
                                        <p:cTn id="66" dur="1" fill="hold">
                                          <p:stCondLst>
                                            <p:cond delay="499"/>
                                          </p:stCondLst>
                                        </p:cTn>
                                        <p:tgtEl>
                                          <p:spTgt spid="13723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37218"/>
                                        </p:tgtEl>
                                      </p:cBhvr>
                                    </p:animEffect>
                                    <p:set>
                                      <p:cBhvr>
                                        <p:cTn id="70" dur="1" fill="hold">
                                          <p:stCondLst>
                                            <p:cond delay="499"/>
                                          </p:stCondLst>
                                        </p:cTn>
                                        <p:tgtEl>
                                          <p:spTgt spid="137218"/>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37243"/>
                  </p:tgtEl>
                </p:cond>
              </p:nextCondLst>
            </p:seq>
          </p:childTnLst>
        </p:cTn>
      </p:par>
    </p:tnLst>
    <p:bldLst>
      <p:bldP spid="137218" grpId="0" animBg="1"/>
      <p:bldP spid="65540" grpId="0"/>
      <p:bldP spid="65541" grpId="0" animBg="1"/>
      <p:bldP spid="65541" grpId="1" animBg="1"/>
      <p:bldP spid="65549" grpId="0" animBg="1"/>
      <p:bldP spid="137235" grpId="0" animBg="1"/>
      <p:bldP spid="137237" grpId="0" animBg="1"/>
      <p:bldP spid="137238" grpId="0" animBg="1"/>
      <p:bldP spid="137239" grpId="0" animBg="1"/>
      <p:bldP spid="137240" grpId="0" animBg="1"/>
      <p:bldP spid="137241" grpId="0" animBg="1"/>
      <p:bldP spid="137242" grpId="0" animBg="1"/>
      <p:bldP spid="137244" grpId="0" animBg="1"/>
      <p:bldP spid="27"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06BF8C98-0CB9-45E6-AE58-01848C26B712}"/>
              </a:ext>
            </a:extLst>
          </p:cNvPr>
          <p:cNvSpPr txBox="1">
            <a:spLocks noChangeArrowheads="1"/>
          </p:cNvSpPr>
          <p:nvPr/>
        </p:nvSpPr>
        <p:spPr bwMode="auto">
          <a:xfrm>
            <a:off x="1371600" y="1085850"/>
            <a:ext cx="7772400" cy="1246188"/>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altLang="en-US" sz="2500" spc="-100"/>
              <a:t>Cuộc khởi nghĩa nào đã chấm dứt hơn một nghìn năm Bắc thuộc, mở ra một kỷ nguyên mới trong lịch sử dân tộc, kỷ nguyên độc lập, tự chủ?</a:t>
            </a:r>
          </a:p>
        </p:txBody>
      </p:sp>
      <p:sp>
        <p:nvSpPr>
          <p:cNvPr id="65541" name="AutoShape 5">
            <a:extLst>
              <a:ext uri="{FF2B5EF4-FFF2-40B4-BE49-F238E27FC236}">
                <a16:creationId xmlns:a16="http://schemas.microsoft.com/office/drawing/2014/main" id="{6561AE7F-547F-4A39-A799-B3A8B5D16A5E}"/>
              </a:ext>
            </a:extLst>
          </p:cNvPr>
          <p:cNvSpPr>
            <a:spLocks noChangeArrowheads="1"/>
          </p:cNvSpPr>
          <p:nvPr/>
        </p:nvSpPr>
        <p:spPr bwMode="auto">
          <a:xfrm>
            <a:off x="4724400" y="2359025"/>
            <a:ext cx="4191000" cy="1384300"/>
          </a:xfrm>
          <a:prstGeom prst="flowChartTerminator">
            <a:avLst/>
          </a:prstGeom>
          <a:solidFill>
            <a:schemeClr val="bg1">
              <a:lumMod val="95000"/>
            </a:schemeClr>
          </a:solidFill>
          <a:ln w="9525">
            <a:solidFill>
              <a:srgbClr val="00B0F0"/>
            </a:solidFill>
            <a:miter lim="800000"/>
            <a:headEnd/>
            <a:tailEnd/>
          </a:ln>
          <a:effectLst/>
        </p:spPr>
        <p:txBody>
          <a:bodyPr wrap="none" anchor="ctr"/>
          <a:lstStyle/>
          <a:p>
            <a:pPr algn="ctr" eaLnBrk="1" hangingPunct="1">
              <a:defRPr/>
            </a:pPr>
            <a:r>
              <a:rPr lang="en-US" sz="2400" dirty="0">
                <a:latin typeface="Arial" charset="0"/>
              </a:rPr>
              <a:t>B. </a:t>
            </a:r>
            <a:r>
              <a:rPr lang="en-US" sz="2400" dirty="0" err="1">
                <a:latin typeface="Arial" charset="0"/>
              </a:rPr>
              <a:t>Khởi</a:t>
            </a:r>
            <a:r>
              <a:rPr lang="en-US" sz="2400" dirty="0">
                <a:latin typeface="Arial" charset="0"/>
              </a:rPr>
              <a:t> </a:t>
            </a:r>
            <a:r>
              <a:rPr lang="en-US" sz="2400" dirty="0" err="1">
                <a:latin typeface="Arial" charset="0"/>
              </a:rPr>
              <a:t>nghĩa</a:t>
            </a:r>
            <a:r>
              <a:rPr lang="en-US" sz="2400" dirty="0">
                <a:latin typeface="Arial" charset="0"/>
              </a:rPr>
              <a:t> </a:t>
            </a:r>
            <a:r>
              <a:rPr lang="en-US" sz="2400" dirty="0" err="1">
                <a:latin typeface="Arial" charset="0"/>
              </a:rPr>
              <a:t>của</a:t>
            </a:r>
            <a:r>
              <a:rPr lang="en-US" sz="2400" dirty="0">
                <a:latin typeface="Arial" charset="0"/>
              </a:rPr>
              <a:t> </a:t>
            </a:r>
          </a:p>
          <a:p>
            <a:pPr algn="ctr" eaLnBrk="1" hangingPunct="1">
              <a:defRPr/>
            </a:pPr>
            <a:r>
              <a:rPr lang="en-US" sz="2400" dirty="0" err="1">
                <a:latin typeface="Arial" charset="0"/>
              </a:rPr>
              <a:t>Ngô</a:t>
            </a:r>
            <a:r>
              <a:rPr lang="en-US" sz="2400" dirty="0">
                <a:latin typeface="Arial" charset="0"/>
              </a:rPr>
              <a:t> </a:t>
            </a:r>
            <a:r>
              <a:rPr lang="en-US" sz="2400" dirty="0" err="1">
                <a:latin typeface="Arial" charset="0"/>
              </a:rPr>
              <a:t>Quyền</a:t>
            </a:r>
            <a:r>
              <a:rPr lang="en-US" sz="2400" dirty="0">
                <a:latin typeface="Arial" charset="0"/>
              </a:rPr>
              <a:t> </a:t>
            </a:r>
            <a:r>
              <a:rPr lang="en-US" sz="2400" dirty="0" err="1">
                <a:latin typeface="Arial" charset="0"/>
              </a:rPr>
              <a:t>năm</a:t>
            </a:r>
            <a:r>
              <a:rPr lang="en-US" sz="2400" dirty="0">
                <a:latin typeface="Arial" charset="0"/>
              </a:rPr>
              <a:t> 938</a:t>
            </a:r>
          </a:p>
        </p:txBody>
      </p:sp>
      <p:sp>
        <p:nvSpPr>
          <p:cNvPr id="65549" name="AutoShape 13">
            <a:extLst>
              <a:ext uri="{FF2B5EF4-FFF2-40B4-BE49-F238E27FC236}">
                <a16:creationId xmlns:a16="http://schemas.microsoft.com/office/drawing/2014/main" id="{6067589A-5A61-4864-9447-6D1E03600A93}"/>
              </a:ext>
            </a:extLst>
          </p:cNvPr>
          <p:cNvSpPr>
            <a:spLocks noChangeArrowheads="1"/>
          </p:cNvSpPr>
          <p:nvPr/>
        </p:nvSpPr>
        <p:spPr bwMode="auto">
          <a:xfrm>
            <a:off x="228600" y="2362200"/>
            <a:ext cx="4191000" cy="1384300"/>
          </a:xfrm>
          <a:prstGeom prst="flowChartTerminator">
            <a:avLst/>
          </a:prstGeom>
          <a:solidFill>
            <a:schemeClr val="bg1">
              <a:lumMod val="95000"/>
            </a:schemeClr>
          </a:solidFill>
          <a:ln w="9525">
            <a:solidFill>
              <a:srgbClr val="00B0F0"/>
            </a:solidFill>
            <a:miter lim="800000"/>
            <a:headEnd/>
            <a:tailEnd/>
          </a:ln>
          <a:effectLst/>
        </p:spPr>
        <p:txBody>
          <a:bodyPr wrap="none" anchor="ctr"/>
          <a:lstStyle/>
          <a:p>
            <a:pPr algn="ctr" eaLnBrk="1" hangingPunct="1">
              <a:defRPr/>
            </a:pPr>
            <a:r>
              <a:rPr lang="en-US" sz="2400" dirty="0">
                <a:latin typeface="Arial" charset="0"/>
              </a:rPr>
              <a:t>A. </a:t>
            </a:r>
            <a:r>
              <a:rPr lang="en-US" sz="2400" dirty="0" err="1">
                <a:latin typeface="Arial" charset="0"/>
              </a:rPr>
              <a:t>Khởi</a:t>
            </a:r>
            <a:r>
              <a:rPr lang="en-US" sz="2400" dirty="0">
                <a:latin typeface="Arial" charset="0"/>
              </a:rPr>
              <a:t> </a:t>
            </a:r>
            <a:r>
              <a:rPr lang="en-US" sz="2400" dirty="0" err="1">
                <a:latin typeface="Arial" charset="0"/>
              </a:rPr>
              <a:t>nghĩa</a:t>
            </a:r>
            <a:r>
              <a:rPr lang="en-US" sz="2400" dirty="0">
                <a:latin typeface="Arial" charset="0"/>
              </a:rPr>
              <a:t> </a:t>
            </a:r>
            <a:r>
              <a:rPr lang="en-US" sz="2400" dirty="0" err="1">
                <a:latin typeface="Arial" charset="0"/>
              </a:rPr>
              <a:t>của</a:t>
            </a:r>
            <a:r>
              <a:rPr lang="en-US" sz="2400" dirty="0">
                <a:latin typeface="Arial" charset="0"/>
              </a:rPr>
              <a:t> </a:t>
            </a:r>
          </a:p>
          <a:p>
            <a:pPr algn="ctr" eaLnBrk="1" hangingPunct="1">
              <a:defRPr/>
            </a:pPr>
            <a:r>
              <a:rPr lang="en-US" sz="2400" dirty="0" err="1">
                <a:latin typeface="Arial" charset="0"/>
              </a:rPr>
              <a:t>Hai</a:t>
            </a:r>
            <a:r>
              <a:rPr lang="en-US" sz="2400" dirty="0">
                <a:latin typeface="Arial" charset="0"/>
              </a:rPr>
              <a:t> </a:t>
            </a:r>
            <a:r>
              <a:rPr lang="en-US" sz="2400" dirty="0" err="1">
                <a:latin typeface="Arial" charset="0"/>
              </a:rPr>
              <a:t>Bà</a:t>
            </a:r>
            <a:r>
              <a:rPr lang="en-US" sz="2400" dirty="0">
                <a:latin typeface="Arial" charset="0"/>
              </a:rPr>
              <a:t> </a:t>
            </a:r>
            <a:r>
              <a:rPr lang="en-US" sz="2400" dirty="0" err="1">
                <a:latin typeface="Arial" charset="0"/>
              </a:rPr>
              <a:t>Trưng</a:t>
            </a:r>
            <a:r>
              <a:rPr lang="en-US" sz="2400" dirty="0">
                <a:latin typeface="Arial" charset="0"/>
              </a:rPr>
              <a:t> </a:t>
            </a:r>
            <a:r>
              <a:rPr lang="en-US" sz="2400" dirty="0" err="1">
                <a:latin typeface="Arial" charset="0"/>
              </a:rPr>
              <a:t>năm</a:t>
            </a:r>
            <a:r>
              <a:rPr lang="en-US" sz="2400" dirty="0">
                <a:latin typeface="Arial" charset="0"/>
              </a:rPr>
              <a:t> 40</a:t>
            </a:r>
            <a:endParaRPr lang="en-US" sz="2800" dirty="0">
              <a:latin typeface="Times New Roman" pitchFamily="18" charset="0"/>
              <a:cs typeface="Times New Roman" pitchFamily="18" charset="0"/>
            </a:endParaRPr>
          </a:p>
        </p:txBody>
      </p:sp>
      <p:sp>
        <p:nvSpPr>
          <p:cNvPr id="26" name="AutoShape 13">
            <a:extLst>
              <a:ext uri="{FF2B5EF4-FFF2-40B4-BE49-F238E27FC236}">
                <a16:creationId xmlns:a16="http://schemas.microsoft.com/office/drawing/2014/main" id="{C8B40983-3D08-4A7B-92F0-9EAF331C601A}"/>
              </a:ext>
            </a:extLst>
          </p:cNvPr>
          <p:cNvSpPr>
            <a:spLocks noChangeArrowheads="1"/>
          </p:cNvSpPr>
          <p:nvPr/>
        </p:nvSpPr>
        <p:spPr bwMode="auto">
          <a:xfrm>
            <a:off x="4724400" y="4191000"/>
            <a:ext cx="4191000" cy="1371600"/>
          </a:xfrm>
          <a:prstGeom prst="flowChartTerminator">
            <a:avLst/>
          </a:prstGeom>
          <a:solidFill>
            <a:schemeClr val="bg1">
              <a:lumMod val="95000"/>
            </a:schemeClr>
          </a:solidFill>
          <a:ln w="9525">
            <a:solidFill>
              <a:srgbClr val="00B0F0"/>
            </a:solidFill>
            <a:miter lim="800000"/>
            <a:headEnd/>
            <a:tailEnd/>
          </a:ln>
          <a:effectLst/>
        </p:spPr>
        <p:txBody>
          <a:bodyPr wrap="none" anchor="ctr"/>
          <a:lstStyle/>
          <a:p>
            <a:pPr algn="ctr">
              <a:defRPr/>
            </a:pPr>
            <a:r>
              <a:rPr lang="en-US" sz="2400" dirty="0">
                <a:latin typeface="Arial" charset="0"/>
              </a:rPr>
              <a:t>D. </a:t>
            </a:r>
            <a:r>
              <a:rPr lang="en-US" sz="2400" dirty="0" err="1">
                <a:latin typeface="Arial" charset="0"/>
              </a:rPr>
              <a:t>Khởi</a:t>
            </a:r>
            <a:r>
              <a:rPr lang="en-US" sz="2400" dirty="0">
                <a:latin typeface="Arial" charset="0"/>
              </a:rPr>
              <a:t> </a:t>
            </a:r>
            <a:r>
              <a:rPr lang="en-US" sz="2400" dirty="0" err="1">
                <a:latin typeface="Arial" charset="0"/>
              </a:rPr>
              <a:t>nghĩa</a:t>
            </a:r>
            <a:r>
              <a:rPr lang="en-US" sz="2400" dirty="0">
                <a:latin typeface="Arial" charset="0"/>
              </a:rPr>
              <a:t> </a:t>
            </a:r>
            <a:r>
              <a:rPr lang="en-US" sz="2400" dirty="0" err="1">
                <a:latin typeface="Arial" charset="0"/>
              </a:rPr>
              <a:t>của</a:t>
            </a:r>
            <a:r>
              <a:rPr lang="en-US" sz="2400" dirty="0">
                <a:latin typeface="Arial" charset="0"/>
              </a:rPr>
              <a:t> </a:t>
            </a:r>
          </a:p>
          <a:p>
            <a:pPr algn="ctr">
              <a:defRPr/>
            </a:pPr>
            <a:r>
              <a:rPr lang="en-US" sz="2400" dirty="0">
                <a:latin typeface="Arial" charset="0"/>
              </a:rPr>
              <a:t>Mai </a:t>
            </a:r>
            <a:r>
              <a:rPr lang="en-US" sz="2400" dirty="0" err="1">
                <a:latin typeface="Arial" charset="0"/>
              </a:rPr>
              <a:t>Thúc</a:t>
            </a:r>
            <a:r>
              <a:rPr lang="en-US" sz="2400" dirty="0">
                <a:latin typeface="Arial" charset="0"/>
              </a:rPr>
              <a:t> Loan </a:t>
            </a:r>
            <a:r>
              <a:rPr lang="en-US" sz="2400" dirty="0" err="1">
                <a:latin typeface="Arial" charset="0"/>
              </a:rPr>
              <a:t>năm</a:t>
            </a:r>
            <a:r>
              <a:rPr lang="en-US" sz="2400" dirty="0">
                <a:latin typeface="Arial" charset="0"/>
              </a:rPr>
              <a:t> 722</a:t>
            </a:r>
            <a:endParaRPr lang="vi-VN" sz="2400" dirty="0">
              <a:latin typeface="Arial" charset="0"/>
            </a:endParaRPr>
          </a:p>
        </p:txBody>
      </p:sp>
      <p:sp>
        <p:nvSpPr>
          <p:cNvPr id="27" name="AutoShape 13">
            <a:extLst>
              <a:ext uri="{FF2B5EF4-FFF2-40B4-BE49-F238E27FC236}">
                <a16:creationId xmlns:a16="http://schemas.microsoft.com/office/drawing/2014/main" id="{194D9F27-12D0-4C72-9461-50E503880DCC}"/>
              </a:ext>
            </a:extLst>
          </p:cNvPr>
          <p:cNvSpPr>
            <a:spLocks noChangeArrowheads="1"/>
          </p:cNvSpPr>
          <p:nvPr/>
        </p:nvSpPr>
        <p:spPr bwMode="auto">
          <a:xfrm>
            <a:off x="228600" y="4191000"/>
            <a:ext cx="4191000" cy="1371600"/>
          </a:xfrm>
          <a:prstGeom prst="flowChartTerminator">
            <a:avLst/>
          </a:prstGeom>
          <a:solidFill>
            <a:schemeClr val="bg1">
              <a:lumMod val="95000"/>
            </a:schemeClr>
          </a:solidFill>
          <a:ln w="9525">
            <a:solidFill>
              <a:srgbClr val="00B0F0"/>
            </a:solidFill>
            <a:miter lim="800000"/>
            <a:headEnd/>
            <a:tailEnd/>
          </a:ln>
          <a:effectLst/>
        </p:spPr>
        <p:txBody>
          <a:bodyPr wrap="none" anchor="ctr"/>
          <a:lstStyle/>
          <a:p>
            <a:pPr algn="ctr" eaLnBrk="1" hangingPunct="1">
              <a:defRPr/>
            </a:pPr>
            <a:r>
              <a:rPr lang="en-US" sz="2400" dirty="0">
                <a:latin typeface="Arial" charset="0"/>
              </a:rPr>
              <a:t>C. </a:t>
            </a:r>
            <a:r>
              <a:rPr lang="en-US" sz="2400" dirty="0" err="1">
                <a:latin typeface="Arial" charset="0"/>
              </a:rPr>
              <a:t>Khởi</a:t>
            </a:r>
            <a:r>
              <a:rPr lang="en-US" sz="2400" dirty="0">
                <a:latin typeface="Arial" charset="0"/>
              </a:rPr>
              <a:t> </a:t>
            </a:r>
            <a:r>
              <a:rPr lang="en-US" sz="2400" dirty="0" err="1">
                <a:latin typeface="Arial" charset="0"/>
              </a:rPr>
              <a:t>nghĩa</a:t>
            </a:r>
            <a:r>
              <a:rPr lang="en-US" sz="2400" dirty="0">
                <a:latin typeface="Arial" charset="0"/>
              </a:rPr>
              <a:t> </a:t>
            </a:r>
            <a:r>
              <a:rPr lang="en-US" sz="2400" dirty="0" err="1">
                <a:latin typeface="Arial" charset="0"/>
              </a:rPr>
              <a:t>của</a:t>
            </a:r>
            <a:r>
              <a:rPr lang="en-US" sz="2400" dirty="0">
                <a:latin typeface="Arial" charset="0"/>
              </a:rPr>
              <a:t> </a:t>
            </a:r>
          </a:p>
          <a:p>
            <a:pPr algn="ctr" eaLnBrk="1" hangingPunct="1">
              <a:defRPr/>
            </a:pPr>
            <a:r>
              <a:rPr lang="en-US" sz="2400" dirty="0" err="1">
                <a:latin typeface="Arial" charset="0"/>
              </a:rPr>
              <a:t>Lý</a:t>
            </a:r>
            <a:r>
              <a:rPr lang="en-US" sz="2400" dirty="0">
                <a:latin typeface="Arial" charset="0"/>
              </a:rPr>
              <a:t> </a:t>
            </a:r>
            <a:r>
              <a:rPr lang="en-US" sz="2400" dirty="0" err="1">
                <a:latin typeface="Arial" charset="0"/>
              </a:rPr>
              <a:t>Bôn</a:t>
            </a:r>
            <a:r>
              <a:rPr lang="en-US" sz="2400" dirty="0">
                <a:latin typeface="Arial" charset="0"/>
              </a:rPr>
              <a:t> </a:t>
            </a:r>
            <a:r>
              <a:rPr lang="en-US" sz="2400" dirty="0" err="1">
                <a:latin typeface="Arial" charset="0"/>
              </a:rPr>
              <a:t>năm</a:t>
            </a:r>
            <a:r>
              <a:rPr lang="en-US" sz="2400" dirty="0">
                <a:latin typeface="Arial" charset="0"/>
              </a:rPr>
              <a:t> 542</a:t>
            </a:r>
            <a:endParaRPr lang="en-US" sz="2800" dirty="0">
              <a:latin typeface="Times New Roman" pitchFamily="18" charset="0"/>
              <a:cs typeface="Times New Roman" pitchFamily="18" charset="0"/>
            </a:endParaRPr>
          </a:p>
        </p:txBody>
      </p:sp>
      <p:sp>
        <p:nvSpPr>
          <p:cNvPr id="15367" name="Text Box 16">
            <a:extLst>
              <a:ext uri="{FF2B5EF4-FFF2-40B4-BE49-F238E27FC236}">
                <a16:creationId xmlns:a16="http://schemas.microsoft.com/office/drawing/2014/main" id="{48C5DC6B-58F1-40E5-9540-6C54977C3484}"/>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07</a:t>
            </a:r>
          </a:p>
        </p:txBody>
      </p:sp>
    </p:spTree>
  </p:cSld>
  <p:clrMapOvr>
    <a:masterClrMapping/>
  </p:clrMapOvr>
  <p:transition advClick="0"/>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Oval 2">
            <a:extLst>
              <a:ext uri="{FF2B5EF4-FFF2-40B4-BE49-F238E27FC236}">
                <a16:creationId xmlns:a16="http://schemas.microsoft.com/office/drawing/2014/main" id="{60E08D1B-AB16-4B41-A136-4DC4CCE76133}"/>
              </a:ext>
            </a:extLst>
          </p:cNvPr>
          <p:cNvSpPr>
            <a:spLocks noChangeArrowheads="1"/>
          </p:cNvSpPr>
          <p:nvPr/>
        </p:nvSpPr>
        <p:spPr bwMode="auto">
          <a:xfrm>
            <a:off x="4800600" y="59880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37221" name="Picture 15" descr="people008">
            <a:extLst>
              <a:ext uri="{FF2B5EF4-FFF2-40B4-BE49-F238E27FC236}">
                <a16:creationId xmlns:a16="http://schemas.microsoft.com/office/drawing/2014/main" id="{89DDB0B9-5394-482E-929D-C6B1CCE1481C}"/>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6645AF54-BA7A-4ADF-A2AA-DB236D8D280B}"/>
              </a:ext>
            </a:extLst>
          </p:cNvPr>
          <p:cNvSpPr txBox="1">
            <a:spLocks noChangeArrowheads="1"/>
          </p:cNvSpPr>
          <p:nvPr/>
        </p:nvSpPr>
        <p:spPr bwMode="auto">
          <a:xfrm>
            <a:off x="1349375" y="1214438"/>
            <a:ext cx="77946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i="1"/>
              <a:t>Ngày xưa, hễ kẻ thù đụng đến nước ta thì “vua tôi đồng lòng,</a:t>
            </a:r>
          </a:p>
          <a:p>
            <a:pPr algn="ctr" eaLnBrk="1" hangingPunct="1"/>
            <a:r>
              <a:rPr lang="en-US" altLang="en-US" sz="2000" i="1"/>
              <a:t>anh em hòa mục, cả nước chung sức, trăm họ là binh” giữ vững</a:t>
            </a:r>
          </a:p>
          <a:p>
            <a:pPr algn="ctr" eaLnBrk="1" hangingPunct="1"/>
            <a:r>
              <a:rPr lang="en-US" altLang="en-US" sz="2000" i="1"/>
              <a:t>quê hương, điều đó thể hiện rõ ông cha ta đã thực hiện:</a:t>
            </a:r>
            <a:endParaRPr lang="en-US" altLang="en-US" sz="2000" b="1" i="1"/>
          </a:p>
        </p:txBody>
      </p:sp>
      <p:sp>
        <p:nvSpPr>
          <p:cNvPr id="65541" name="AutoShape 5">
            <a:extLst>
              <a:ext uri="{FF2B5EF4-FFF2-40B4-BE49-F238E27FC236}">
                <a16:creationId xmlns:a16="http://schemas.microsoft.com/office/drawing/2014/main" id="{3F545CC4-C865-4C20-B24D-EB957E6A804F}"/>
              </a:ext>
            </a:extLst>
          </p:cNvPr>
          <p:cNvSpPr>
            <a:spLocks noChangeArrowheads="1"/>
          </p:cNvSpPr>
          <p:nvPr/>
        </p:nvSpPr>
        <p:spPr bwMode="auto">
          <a:xfrm>
            <a:off x="228600" y="23622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marL="457200" indent="-457200" algn="ctr">
              <a:buFontTx/>
              <a:buAutoNum type="alphaUcPeriod"/>
              <a:defRPr/>
            </a:pPr>
            <a:r>
              <a:rPr lang="en-US" sz="2400" dirty="0" err="1">
                <a:latin typeface="Arial" charset="0"/>
              </a:rPr>
              <a:t>Nghệ</a:t>
            </a:r>
            <a:r>
              <a:rPr lang="en-US" sz="2400" dirty="0">
                <a:latin typeface="Arial" charset="0"/>
              </a:rPr>
              <a:t> </a:t>
            </a:r>
            <a:r>
              <a:rPr lang="en-US" sz="2400" dirty="0" err="1">
                <a:latin typeface="Arial" charset="0"/>
              </a:rPr>
              <a:t>thuật</a:t>
            </a:r>
            <a:r>
              <a:rPr lang="en-US" sz="2400" dirty="0">
                <a:latin typeface="Arial" charset="0"/>
              </a:rPr>
              <a:t> </a:t>
            </a:r>
            <a:r>
              <a:rPr lang="en-US" sz="2400" dirty="0" err="1">
                <a:latin typeface="Arial" charset="0"/>
              </a:rPr>
              <a:t>chiến</a:t>
            </a:r>
            <a:r>
              <a:rPr lang="en-US" sz="2400" dirty="0">
                <a:latin typeface="Arial" charset="0"/>
              </a:rPr>
              <a:t> </a:t>
            </a:r>
            <a:r>
              <a:rPr lang="en-US" sz="2400" dirty="0" err="1">
                <a:latin typeface="Arial" charset="0"/>
              </a:rPr>
              <a:t>tranh</a:t>
            </a:r>
            <a:r>
              <a:rPr lang="en-US" sz="2400" dirty="0">
                <a:latin typeface="Arial" charset="0"/>
              </a:rPr>
              <a:t> </a:t>
            </a:r>
          </a:p>
          <a:p>
            <a:pPr algn="ctr">
              <a:defRPr/>
            </a:pPr>
            <a:r>
              <a:rPr lang="en-US" sz="2400" dirty="0" err="1">
                <a:latin typeface="Arial" charset="0"/>
              </a:rPr>
              <a:t>nhân</a:t>
            </a:r>
            <a:r>
              <a:rPr lang="en-US" sz="2400" dirty="0">
                <a:latin typeface="Arial" charset="0"/>
              </a:rPr>
              <a:t> </a:t>
            </a:r>
            <a:r>
              <a:rPr lang="en-US" sz="2400" dirty="0" err="1">
                <a:latin typeface="Arial" charset="0"/>
              </a:rPr>
              <a:t>dân</a:t>
            </a:r>
            <a:r>
              <a:rPr lang="en-US" sz="2400" dirty="0">
                <a:latin typeface="Arial" charset="0"/>
              </a:rPr>
              <a:t>, </a:t>
            </a:r>
            <a:r>
              <a:rPr lang="en-US" sz="2400" dirty="0" err="1">
                <a:latin typeface="Arial" charset="0"/>
              </a:rPr>
              <a:t>thực</a:t>
            </a:r>
            <a:r>
              <a:rPr lang="en-US" sz="2400" dirty="0">
                <a:latin typeface="Arial" charset="0"/>
              </a:rPr>
              <a:t> </a:t>
            </a:r>
            <a:r>
              <a:rPr lang="en-US" sz="2400" dirty="0" err="1">
                <a:latin typeface="Arial" charset="0"/>
              </a:rPr>
              <a:t>hiện</a:t>
            </a:r>
            <a:r>
              <a:rPr lang="en-US" sz="2400" dirty="0">
                <a:latin typeface="Arial" charset="0"/>
              </a:rPr>
              <a:t> </a:t>
            </a:r>
            <a:r>
              <a:rPr lang="en-US" sz="2400" dirty="0" err="1">
                <a:latin typeface="Arial" charset="0"/>
              </a:rPr>
              <a:t>toàn</a:t>
            </a:r>
            <a:r>
              <a:rPr lang="en-US" sz="2400" dirty="0">
                <a:latin typeface="Arial" charset="0"/>
              </a:rPr>
              <a:t> </a:t>
            </a:r>
          </a:p>
          <a:p>
            <a:pPr algn="ctr">
              <a:defRPr/>
            </a:pPr>
            <a:r>
              <a:rPr lang="en-US" sz="2400" dirty="0" err="1">
                <a:latin typeface="Arial" charset="0"/>
              </a:rPr>
              <a:t>dân</a:t>
            </a:r>
            <a:r>
              <a:rPr lang="en-US" sz="2400" dirty="0">
                <a:latin typeface="Arial" charset="0"/>
              </a:rPr>
              <a:t> </a:t>
            </a:r>
            <a:r>
              <a:rPr lang="en-US" sz="2400" dirty="0" err="1">
                <a:latin typeface="Arial" charset="0"/>
              </a:rPr>
              <a:t>đánh</a:t>
            </a:r>
            <a:r>
              <a:rPr lang="en-US" sz="2400" dirty="0">
                <a:latin typeface="Arial" charset="0"/>
              </a:rPr>
              <a:t> </a:t>
            </a:r>
            <a:r>
              <a:rPr lang="en-US" sz="2400" dirty="0" err="1">
                <a:latin typeface="Arial" charset="0"/>
              </a:rPr>
              <a:t>giặc</a:t>
            </a:r>
            <a:endParaRPr lang="en-US" sz="2400" dirty="0">
              <a:latin typeface="Arial" charset="0"/>
            </a:endParaRPr>
          </a:p>
        </p:txBody>
      </p:sp>
      <p:sp>
        <p:nvSpPr>
          <p:cNvPr id="65549" name="AutoShape 13">
            <a:extLst>
              <a:ext uri="{FF2B5EF4-FFF2-40B4-BE49-F238E27FC236}">
                <a16:creationId xmlns:a16="http://schemas.microsoft.com/office/drawing/2014/main" id="{EBC8743E-9258-459D-8590-CD442104A33C}"/>
              </a:ext>
            </a:extLst>
          </p:cNvPr>
          <p:cNvSpPr>
            <a:spLocks noChangeArrowheads="1"/>
          </p:cNvSpPr>
          <p:nvPr/>
        </p:nvSpPr>
        <p:spPr bwMode="auto">
          <a:xfrm>
            <a:off x="4724400" y="41910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Nghệ</a:t>
            </a:r>
            <a:r>
              <a:rPr lang="en-US" sz="2400" dirty="0">
                <a:latin typeface="Arial" charset="0"/>
              </a:rPr>
              <a:t> </a:t>
            </a:r>
            <a:r>
              <a:rPr lang="en-US" sz="2400" dirty="0" err="1">
                <a:latin typeface="Arial" charset="0"/>
              </a:rPr>
              <a:t>thuật</a:t>
            </a:r>
            <a:r>
              <a:rPr lang="en-US" sz="2400" dirty="0">
                <a:latin typeface="Arial" charset="0"/>
              </a:rPr>
              <a:t> </a:t>
            </a:r>
            <a:r>
              <a:rPr lang="en-US" sz="2400" dirty="0" err="1">
                <a:latin typeface="Arial" charset="0"/>
              </a:rPr>
              <a:t>xây</a:t>
            </a:r>
            <a:r>
              <a:rPr lang="en-US" sz="2400" dirty="0">
                <a:latin typeface="Arial" charset="0"/>
              </a:rPr>
              <a:t> </a:t>
            </a:r>
            <a:r>
              <a:rPr lang="en-US" sz="2400" dirty="0" err="1">
                <a:latin typeface="Arial" charset="0"/>
              </a:rPr>
              <a:t>dựng</a:t>
            </a:r>
            <a:r>
              <a:rPr lang="en-US" sz="2400" dirty="0">
                <a:latin typeface="Arial" charset="0"/>
              </a:rPr>
              <a:t> </a:t>
            </a:r>
          </a:p>
          <a:p>
            <a:pPr algn="ctr">
              <a:defRPr/>
            </a:pPr>
            <a:r>
              <a:rPr lang="en-US" sz="2400" dirty="0" err="1">
                <a:latin typeface="Arial" charset="0"/>
              </a:rPr>
              <a:t>Lực</a:t>
            </a:r>
            <a:r>
              <a:rPr lang="en-US" sz="2400" dirty="0">
                <a:latin typeface="Arial" charset="0"/>
              </a:rPr>
              <a:t> </a:t>
            </a:r>
            <a:r>
              <a:rPr lang="en-US" sz="2400" dirty="0" err="1">
                <a:latin typeface="Arial" charset="0"/>
              </a:rPr>
              <a:t>lượng</a:t>
            </a:r>
            <a:r>
              <a:rPr lang="en-US" sz="2400" dirty="0">
                <a:latin typeface="Arial" charset="0"/>
              </a:rPr>
              <a:t> </a:t>
            </a:r>
            <a:r>
              <a:rPr lang="en-US" sz="2400" dirty="0" err="1">
                <a:latin typeface="Arial" charset="0"/>
              </a:rPr>
              <a:t>tiến</a:t>
            </a:r>
            <a:r>
              <a:rPr lang="en-US" sz="2400" dirty="0">
                <a:latin typeface="Arial" charset="0"/>
              </a:rPr>
              <a:t> </a:t>
            </a:r>
            <a:r>
              <a:rPr lang="en-US" sz="2400" dirty="0" err="1">
                <a:latin typeface="Arial" charset="0"/>
              </a:rPr>
              <a:t>hành</a:t>
            </a:r>
            <a:r>
              <a:rPr lang="en-US" sz="2400" dirty="0">
                <a:latin typeface="Arial" charset="0"/>
              </a:rPr>
              <a:t> </a:t>
            </a:r>
            <a:r>
              <a:rPr lang="en-US" sz="2400" dirty="0" err="1">
                <a:latin typeface="Arial" charset="0"/>
              </a:rPr>
              <a:t>chiến</a:t>
            </a:r>
            <a:endParaRPr lang="en-US" sz="2400" dirty="0">
              <a:latin typeface="Arial" charset="0"/>
            </a:endParaRPr>
          </a:p>
          <a:p>
            <a:pPr algn="ctr">
              <a:defRPr/>
            </a:pPr>
            <a:r>
              <a:rPr lang="en-US" sz="2400" dirty="0">
                <a:latin typeface="Arial" charset="0"/>
              </a:rPr>
              <a:t> </a:t>
            </a:r>
            <a:r>
              <a:rPr lang="en-US" sz="2400" dirty="0" err="1">
                <a:latin typeface="Arial" charset="0"/>
              </a:rPr>
              <a:t>tranh</a:t>
            </a:r>
            <a:r>
              <a:rPr lang="en-US" sz="2400" dirty="0">
                <a:latin typeface="Arial" charset="0"/>
              </a:rPr>
              <a:t> </a:t>
            </a:r>
            <a:r>
              <a:rPr lang="en-US" sz="2400" dirty="0" err="1">
                <a:latin typeface="Arial" charset="0"/>
              </a:rPr>
              <a:t>nhân</a:t>
            </a:r>
            <a:r>
              <a:rPr lang="en-US" sz="2400" dirty="0">
                <a:latin typeface="Arial" charset="0"/>
              </a:rPr>
              <a:t> </a:t>
            </a:r>
            <a:r>
              <a:rPr lang="en-US" sz="2400" dirty="0" err="1">
                <a:latin typeface="Arial" charset="0"/>
              </a:rPr>
              <a:t>dân</a:t>
            </a:r>
            <a:r>
              <a:rPr lang="en-US" sz="2400" dirty="0">
                <a:latin typeface="Arial" charset="0"/>
              </a:rPr>
              <a:t> </a:t>
            </a:r>
            <a:endParaRPr lang="en-US" sz="2400" b="1" dirty="0">
              <a:latin typeface="Arial" charset="0"/>
            </a:endParaRPr>
          </a:p>
        </p:txBody>
      </p:sp>
      <p:sp>
        <p:nvSpPr>
          <p:cNvPr id="137235" name="Oval 19">
            <a:extLst>
              <a:ext uri="{FF2B5EF4-FFF2-40B4-BE49-F238E27FC236}">
                <a16:creationId xmlns:a16="http://schemas.microsoft.com/office/drawing/2014/main" id="{B83DBCF0-C9FD-4525-B906-858EEC1D88A4}"/>
              </a:ext>
            </a:extLst>
          </p:cNvPr>
          <p:cNvSpPr>
            <a:spLocks noChangeArrowheads="1"/>
          </p:cNvSpPr>
          <p:nvPr/>
        </p:nvSpPr>
        <p:spPr bwMode="auto">
          <a:xfrm>
            <a:off x="4800600" y="59880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44392" name="Picture 20" descr="ani32">
            <a:hlinkClick r:id="rId7" action="ppaction://hlinksldjump"/>
            <a:extLst>
              <a:ext uri="{FF2B5EF4-FFF2-40B4-BE49-F238E27FC236}">
                <a16:creationId xmlns:a16="http://schemas.microsoft.com/office/drawing/2014/main" id="{C466C3FA-FE4B-4B21-8206-518B541FBFEC}"/>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7924800" y="6045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37" name="Oval 21">
            <a:extLst>
              <a:ext uri="{FF2B5EF4-FFF2-40B4-BE49-F238E27FC236}">
                <a16:creationId xmlns:a16="http://schemas.microsoft.com/office/drawing/2014/main" id="{6AC9A1E5-3952-463A-B5E3-137E543FB771}"/>
              </a:ext>
            </a:extLst>
          </p:cNvPr>
          <p:cNvSpPr>
            <a:spLocks noChangeArrowheads="1"/>
          </p:cNvSpPr>
          <p:nvPr/>
        </p:nvSpPr>
        <p:spPr bwMode="auto">
          <a:xfrm>
            <a:off x="4800600" y="59817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37238" name="Oval 22">
            <a:extLst>
              <a:ext uri="{FF2B5EF4-FFF2-40B4-BE49-F238E27FC236}">
                <a16:creationId xmlns:a16="http://schemas.microsoft.com/office/drawing/2014/main" id="{CF5E8B5F-1D78-4D46-AAD7-BD22A6F4FDF3}"/>
              </a:ext>
            </a:extLst>
          </p:cNvPr>
          <p:cNvSpPr>
            <a:spLocks noChangeArrowheads="1"/>
          </p:cNvSpPr>
          <p:nvPr/>
        </p:nvSpPr>
        <p:spPr bwMode="auto">
          <a:xfrm>
            <a:off x="4800600" y="59896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37239" name="Oval 23">
            <a:extLst>
              <a:ext uri="{FF2B5EF4-FFF2-40B4-BE49-F238E27FC236}">
                <a16:creationId xmlns:a16="http://schemas.microsoft.com/office/drawing/2014/main" id="{7EF68AF2-CE69-432B-A2F2-4B70237B787D}"/>
              </a:ext>
            </a:extLst>
          </p:cNvPr>
          <p:cNvSpPr>
            <a:spLocks noChangeArrowheads="1"/>
          </p:cNvSpPr>
          <p:nvPr/>
        </p:nvSpPr>
        <p:spPr bwMode="auto">
          <a:xfrm>
            <a:off x="4800600" y="59817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37240" name="Oval 24">
            <a:extLst>
              <a:ext uri="{FF2B5EF4-FFF2-40B4-BE49-F238E27FC236}">
                <a16:creationId xmlns:a16="http://schemas.microsoft.com/office/drawing/2014/main" id="{64FB8277-3467-4505-A16C-A1014327C381}"/>
              </a:ext>
            </a:extLst>
          </p:cNvPr>
          <p:cNvSpPr>
            <a:spLocks noChangeArrowheads="1"/>
          </p:cNvSpPr>
          <p:nvPr/>
        </p:nvSpPr>
        <p:spPr bwMode="auto">
          <a:xfrm>
            <a:off x="4800600" y="59896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37241" name="Oval 25">
            <a:extLst>
              <a:ext uri="{FF2B5EF4-FFF2-40B4-BE49-F238E27FC236}">
                <a16:creationId xmlns:a16="http://schemas.microsoft.com/office/drawing/2014/main" id="{E6042BF8-C488-4DC7-813B-AE89D41C5F0C}"/>
              </a:ext>
            </a:extLst>
          </p:cNvPr>
          <p:cNvSpPr>
            <a:spLocks noChangeArrowheads="1"/>
          </p:cNvSpPr>
          <p:nvPr/>
        </p:nvSpPr>
        <p:spPr bwMode="auto">
          <a:xfrm>
            <a:off x="4800600" y="59880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37242" name="Oval 26">
            <a:extLst>
              <a:ext uri="{FF2B5EF4-FFF2-40B4-BE49-F238E27FC236}">
                <a16:creationId xmlns:a16="http://schemas.microsoft.com/office/drawing/2014/main" id="{F0F86130-492D-4371-B72F-9451FB85B62D}"/>
              </a:ext>
            </a:extLst>
          </p:cNvPr>
          <p:cNvSpPr>
            <a:spLocks noChangeArrowheads="1"/>
          </p:cNvSpPr>
          <p:nvPr/>
        </p:nvSpPr>
        <p:spPr bwMode="auto">
          <a:xfrm>
            <a:off x="4800600" y="59817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37243" name="Text Box 27">
            <a:extLst>
              <a:ext uri="{FF2B5EF4-FFF2-40B4-BE49-F238E27FC236}">
                <a16:creationId xmlns:a16="http://schemas.microsoft.com/office/drawing/2014/main" id="{C0BD25DB-D5C1-4340-852D-EF4B2880CCC7}"/>
              </a:ext>
            </a:extLst>
          </p:cNvPr>
          <p:cNvSpPr txBox="1">
            <a:spLocks noChangeArrowheads="1"/>
          </p:cNvSpPr>
          <p:nvPr/>
        </p:nvSpPr>
        <p:spPr bwMode="auto">
          <a:xfrm>
            <a:off x="3429000" y="60340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37244" name="Text Box 28">
            <a:extLst>
              <a:ext uri="{FF2B5EF4-FFF2-40B4-BE49-F238E27FC236}">
                <a16:creationId xmlns:a16="http://schemas.microsoft.com/office/drawing/2014/main" id="{CFA76984-03D9-489D-B893-BF8813ACB9B2}"/>
              </a:ext>
            </a:extLst>
          </p:cNvPr>
          <p:cNvSpPr txBox="1">
            <a:spLocks noChangeArrowheads="1"/>
          </p:cNvSpPr>
          <p:nvPr/>
        </p:nvSpPr>
        <p:spPr bwMode="auto">
          <a:xfrm>
            <a:off x="4495800" y="59261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A249C6A4-ABD6-4A0F-A403-29DB9408FD17}"/>
              </a:ext>
            </a:extLst>
          </p:cNvPr>
          <p:cNvSpPr>
            <a:spLocks noChangeArrowheads="1"/>
          </p:cNvSpPr>
          <p:nvPr/>
        </p:nvSpPr>
        <p:spPr bwMode="auto">
          <a:xfrm>
            <a:off x="228600" y="4191000"/>
            <a:ext cx="4170363"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C. </a:t>
            </a:r>
            <a:r>
              <a:rPr lang="en-US" sz="2400" dirty="0" err="1">
                <a:latin typeface="Arial" charset="0"/>
              </a:rPr>
              <a:t>Nghệ</a:t>
            </a:r>
            <a:r>
              <a:rPr lang="en-US" sz="2400" dirty="0">
                <a:latin typeface="Arial" charset="0"/>
              </a:rPr>
              <a:t> </a:t>
            </a:r>
            <a:r>
              <a:rPr lang="en-US" sz="2400" dirty="0" err="1">
                <a:latin typeface="Arial" charset="0"/>
              </a:rPr>
              <a:t>thuật</a:t>
            </a:r>
            <a:r>
              <a:rPr lang="en-US" sz="2400" dirty="0">
                <a:latin typeface="Arial" charset="0"/>
              </a:rPr>
              <a:t> </a:t>
            </a:r>
            <a:r>
              <a:rPr lang="en-US" sz="2400" dirty="0" err="1">
                <a:latin typeface="Arial" charset="0"/>
              </a:rPr>
              <a:t>chiến</a:t>
            </a:r>
            <a:r>
              <a:rPr lang="en-US" sz="2400" dirty="0">
                <a:latin typeface="Arial" charset="0"/>
              </a:rPr>
              <a:t> </a:t>
            </a:r>
            <a:r>
              <a:rPr lang="en-US" sz="2400" dirty="0" err="1">
                <a:latin typeface="Arial" charset="0"/>
              </a:rPr>
              <a:t>tranh</a:t>
            </a:r>
            <a:endParaRPr lang="en-US" sz="2400" dirty="0">
              <a:latin typeface="Arial" charset="0"/>
            </a:endParaRPr>
          </a:p>
          <a:p>
            <a:pPr algn="ctr" eaLnBrk="1" hangingPunct="1">
              <a:defRPr/>
            </a:pPr>
            <a:r>
              <a:rPr lang="en-US" sz="2400" dirty="0">
                <a:latin typeface="Arial" charset="0"/>
              </a:rPr>
              <a:t> </a:t>
            </a:r>
            <a:r>
              <a:rPr lang="en-US" sz="2400" dirty="0" err="1">
                <a:latin typeface="Arial" charset="0"/>
              </a:rPr>
              <a:t>nhân</a:t>
            </a:r>
            <a:r>
              <a:rPr lang="en-US" sz="2400" dirty="0">
                <a:latin typeface="Arial" charset="0"/>
              </a:rPr>
              <a:t> </a:t>
            </a:r>
            <a:r>
              <a:rPr lang="en-US" sz="2400" dirty="0" err="1">
                <a:latin typeface="Arial" charset="0"/>
              </a:rPr>
              <a:t>dân</a:t>
            </a:r>
            <a:r>
              <a:rPr lang="en-US" sz="2400" dirty="0">
                <a:latin typeface="Arial" charset="0"/>
              </a:rPr>
              <a:t>, </a:t>
            </a:r>
            <a:r>
              <a:rPr lang="en-US" sz="2400" dirty="0" err="1">
                <a:latin typeface="Arial" charset="0"/>
              </a:rPr>
              <a:t>kêu</a:t>
            </a:r>
            <a:r>
              <a:rPr lang="en-US" sz="2400" dirty="0">
                <a:latin typeface="Arial" charset="0"/>
              </a:rPr>
              <a:t> </a:t>
            </a:r>
            <a:r>
              <a:rPr lang="en-US" sz="2400" dirty="0" err="1">
                <a:latin typeface="Arial" charset="0"/>
              </a:rPr>
              <a:t>gọi</a:t>
            </a:r>
            <a:r>
              <a:rPr lang="en-US" sz="2400" dirty="0">
                <a:latin typeface="Arial" charset="0"/>
              </a:rPr>
              <a:t> </a:t>
            </a:r>
            <a:r>
              <a:rPr lang="en-US" sz="2400" dirty="0" err="1">
                <a:latin typeface="Arial" charset="0"/>
              </a:rPr>
              <a:t>toàn</a:t>
            </a:r>
            <a:r>
              <a:rPr lang="en-US" sz="2400" dirty="0">
                <a:latin typeface="Arial" charset="0"/>
              </a:rPr>
              <a:t> </a:t>
            </a:r>
          </a:p>
          <a:p>
            <a:pPr algn="ctr" eaLnBrk="1" hangingPunct="1">
              <a:defRPr/>
            </a:pPr>
            <a:r>
              <a:rPr lang="en-US" sz="2400" dirty="0" err="1">
                <a:latin typeface="Arial" charset="0"/>
              </a:rPr>
              <a:t>dân</a:t>
            </a:r>
            <a:r>
              <a:rPr lang="en-US" sz="2400" dirty="0">
                <a:latin typeface="Arial" charset="0"/>
              </a:rPr>
              <a:t> </a:t>
            </a:r>
            <a:r>
              <a:rPr lang="en-US" sz="2400" dirty="0" err="1">
                <a:latin typeface="Arial" charset="0"/>
              </a:rPr>
              <a:t>đánh</a:t>
            </a:r>
            <a:r>
              <a:rPr lang="en-US" sz="2400" dirty="0">
                <a:latin typeface="Arial" charset="0"/>
              </a:rPr>
              <a:t> </a:t>
            </a:r>
            <a:r>
              <a:rPr lang="en-US" sz="2400" dirty="0" err="1">
                <a:latin typeface="Arial" charset="0"/>
              </a:rPr>
              <a:t>giặc</a:t>
            </a:r>
            <a:endParaRPr lang="en-US" sz="2400" b="1" dirty="0">
              <a:latin typeface="Arial" charset="0"/>
            </a:endParaRPr>
          </a:p>
        </p:txBody>
      </p:sp>
      <p:sp>
        <p:nvSpPr>
          <p:cNvPr id="28" name="AutoShape 13">
            <a:extLst>
              <a:ext uri="{FF2B5EF4-FFF2-40B4-BE49-F238E27FC236}">
                <a16:creationId xmlns:a16="http://schemas.microsoft.com/office/drawing/2014/main" id="{38F257E0-97EE-428B-85A7-BB552B1F656E}"/>
              </a:ext>
            </a:extLst>
          </p:cNvPr>
          <p:cNvSpPr>
            <a:spLocks noChangeArrowheads="1"/>
          </p:cNvSpPr>
          <p:nvPr/>
        </p:nvSpPr>
        <p:spPr bwMode="auto">
          <a:xfrm>
            <a:off x="4724400" y="2362200"/>
            <a:ext cx="4191000" cy="1371600"/>
          </a:xfrm>
          <a:prstGeom prst="flowChartTerminator">
            <a:avLst/>
          </a:prstGeom>
          <a:solidFill>
            <a:schemeClr val="accent2">
              <a:lumMod val="40000"/>
              <a:lumOff val="60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Tinh</a:t>
            </a:r>
            <a:r>
              <a:rPr lang="en-US" sz="2400" dirty="0">
                <a:latin typeface="Arial" charset="0"/>
              </a:rPr>
              <a:t> </a:t>
            </a:r>
            <a:r>
              <a:rPr lang="en-US" sz="2400" dirty="0" err="1">
                <a:latin typeface="Arial" charset="0"/>
              </a:rPr>
              <a:t>thần</a:t>
            </a:r>
            <a:r>
              <a:rPr lang="en-US" sz="2400" dirty="0">
                <a:latin typeface="Arial" charset="0"/>
              </a:rPr>
              <a:t> </a:t>
            </a:r>
            <a:r>
              <a:rPr lang="en-US" sz="2400" dirty="0" err="1">
                <a:latin typeface="Arial" charset="0"/>
              </a:rPr>
              <a:t>đoàn</a:t>
            </a:r>
            <a:r>
              <a:rPr lang="en-US" sz="2400" dirty="0">
                <a:latin typeface="Arial" charset="0"/>
              </a:rPr>
              <a:t> </a:t>
            </a:r>
            <a:r>
              <a:rPr lang="en-US" sz="2400" dirty="0" err="1">
                <a:latin typeface="Arial" charset="0"/>
              </a:rPr>
              <a:t>kết</a:t>
            </a:r>
            <a:r>
              <a:rPr lang="en-US" sz="2400" dirty="0">
                <a:latin typeface="Arial" charset="0"/>
              </a:rPr>
              <a:t>, </a:t>
            </a:r>
          </a:p>
          <a:p>
            <a:pPr algn="ctr">
              <a:defRPr/>
            </a:pPr>
            <a:r>
              <a:rPr lang="en-US" sz="2400" dirty="0" err="1">
                <a:latin typeface="Arial" charset="0"/>
              </a:rPr>
              <a:t>cả</a:t>
            </a:r>
            <a:r>
              <a:rPr lang="en-US" sz="2400" dirty="0">
                <a:latin typeface="Arial" charset="0"/>
              </a:rPr>
              <a:t> </a:t>
            </a:r>
            <a:r>
              <a:rPr lang="en-US" sz="2400" dirty="0" err="1">
                <a:latin typeface="Arial" charset="0"/>
              </a:rPr>
              <a:t>nước</a:t>
            </a:r>
            <a:r>
              <a:rPr lang="en-US" sz="2400" dirty="0">
                <a:latin typeface="Arial" charset="0"/>
              </a:rPr>
              <a:t> </a:t>
            </a:r>
            <a:r>
              <a:rPr lang="en-US" sz="2400" dirty="0" err="1">
                <a:latin typeface="Arial" charset="0"/>
              </a:rPr>
              <a:t>một</a:t>
            </a:r>
            <a:r>
              <a:rPr lang="en-US" sz="2400" dirty="0">
                <a:latin typeface="Arial" charset="0"/>
              </a:rPr>
              <a:t> </a:t>
            </a:r>
            <a:r>
              <a:rPr lang="en-US" sz="2400" dirty="0" err="1">
                <a:latin typeface="Arial" charset="0"/>
              </a:rPr>
              <a:t>lòng</a:t>
            </a:r>
            <a:r>
              <a:rPr lang="en-US" sz="2400" dirty="0">
                <a:latin typeface="Arial" charset="0"/>
              </a:rPr>
              <a:t> </a:t>
            </a:r>
            <a:r>
              <a:rPr lang="en-US" sz="2400" dirty="0" err="1">
                <a:latin typeface="Arial" charset="0"/>
              </a:rPr>
              <a:t>chống</a:t>
            </a:r>
            <a:r>
              <a:rPr lang="en-US" sz="2400" dirty="0">
                <a:latin typeface="Arial" charset="0"/>
              </a:rPr>
              <a:t> </a:t>
            </a:r>
          </a:p>
          <a:p>
            <a:pPr algn="ctr">
              <a:defRPr/>
            </a:pPr>
            <a:r>
              <a:rPr lang="en-US" sz="2400" dirty="0" err="1">
                <a:latin typeface="Arial" charset="0"/>
              </a:rPr>
              <a:t>giặc</a:t>
            </a:r>
            <a:r>
              <a:rPr lang="en-US" sz="2400" dirty="0">
                <a:latin typeface="Arial" charset="0"/>
              </a:rPr>
              <a:t> </a:t>
            </a:r>
            <a:r>
              <a:rPr lang="en-US" sz="2400" dirty="0" err="1">
                <a:latin typeface="Arial" charset="0"/>
              </a:rPr>
              <a:t>ngoại</a:t>
            </a:r>
            <a:r>
              <a:rPr lang="en-US" sz="2400" dirty="0">
                <a:latin typeface="Arial" charset="0"/>
              </a:rPr>
              <a:t> </a:t>
            </a:r>
            <a:r>
              <a:rPr lang="en-US" sz="2400" dirty="0" err="1">
                <a:latin typeface="Arial" charset="0"/>
              </a:rPr>
              <a:t>xâm</a:t>
            </a:r>
            <a:endParaRPr lang="en-US" sz="2400" b="1" dirty="0">
              <a:latin typeface="Arial" charset="0"/>
            </a:endParaRPr>
          </a:p>
        </p:txBody>
      </p:sp>
      <p:sp>
        <p:nvSpPr>
          <p:cNvPr id="144403" name="Text Box 16">
            <a:extLst>
              <a:ext uri="{FF2B5EF4-FFF2-40B4-BE49-F238E27FC236}">
                <a16:creationId xmlns:a16="http://schemas.microsoft.com/office/drawing/2014/main" id="{3CB435A8-0DE6-43C6-99EE-B818FE7C917D}"/>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70</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55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65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752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852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3722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37221"/>
                  </p:tgtEl>
                </p:cond>
              </p:nextCondLst>
            </p:seq>
            <p:seq concurrent="1" nextAc="seek">
              <p:cTn id="34" restart="whenNotActive" fill="hold" evtFilter="cancelBubble" nodeType="interactiveSeq">
                <p:stCondLst>
                  <p:cond evt="onClick" delay="0">
                    <p:tgtEl>
                      <p:spTgt spid="137243"/>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37244"/>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37242"/>
                                        </p:tgtEl>
                                      </p:cBhvr>
                                    </p:animEffect>
                                    <p:set>
                                      <p:cBhvr>
                                        <p:cTn id="42" dur="1" fill="hold">
                                          <p:stCondLst>
                                            <p:cond delay="499"/>
                                          </p:stCondLst>
                                        </p:cTn>
                                        <p:tgtEl>
                                          <p:spTgt spid="137242"/>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37241"/>
                                        </p:tgtEl>
                                      </p:cBhvr>
                                    </p:animEffect>
                                    <p:set>
                                      <p:cBhvr>
                                        <p:cTn id="46" dur="1" fill="hold">
                                          <p:stCondLst>
                                            <p:cond delay="499"/>
                                          </p:stCondLst>
                                        </p:cTn>
                                        <p:tgtEl>
                                          <p:spTgt spid="137241"/>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37240"/>
                                        </p:tgtEl>
                                      </p:cBhvr>
                                    </p:animEffect>
                                    <p:set>
                                      <p:cBhvr>
                                        <p:cTn id="50" dur="1" fill="hold">
                                          <p:stCondLst>
                                            <p:cond delay="499"/>
                                          </p:stCondLst>
                                        </p:cTn>
                                        <p:tgtEl>
                                          <p:spTgt spid="137240"/>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37239"/>
                                        </p:tgtEl>
                                      </p:cBhvr>
                                    </p:animEffect>
                                    <p:set>
                                      <p:cBhvr>
                                        <p:cTn id="54" dur="1" fill="hold">
                                          <p:stCondLst>
                                            <p:cond delay="499"/>
                                          </p:stCondLst>
                                        </p:cTn>
                                        <p:tgtEl>
                                          <p:spTgt spid="137239"/>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37238"/>
                                        </p:tgtEl>
                                      </p:cBhvr>
                                    </p:animEffect>
                                    <p:set>
                                      <p:cBhvr>
                                        <p:cTn id="58" dur="1" fill="hold">
                                          <p:stCondLst>
                                            <p:cond delay="499"/>
                                          </p:stCondLst>
                                        </p:cTn>
                                        <p:tgtEl>
                                          <p:spTgt spid="137238"/>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37237"/>
                                        </p:tgtEl>
                                      </p:cBhvr>
                                    </p:animEffect>
                                    <p:set>
                                      <p:cBhvr>
                                        <p:cTn id="62" dur="1" fill="hold">
                                          <p:stCondLst>
                                            <p:cond delay="499"/>
                                          </p:stCondLst>
                                        </p:cTn>
                                        <p:tgtEl>
                                          <p:spTgt spid="137237"/>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37235"/>
                                        </p:tgtEl>
                                      </p:cBhvr>
                                    </p:animEffect>
                                    <p:set>
                                      <p:cBhvr>
                                        <p:cTn id="66" dur="1" fill="hold">
                                          <p:stCondLst>
                                            <p:cond delay="499"/>
                                          </p:stCondLst>
                                        </p:cTn>
                                        <p:tgtEl>
                                          <p:spTgt spid="13723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37218"/>
                                        </p:tgtEl>
                                      </p:cBhvr>
                                    </p:animEffect>
                                    <p:set>
                                      <p:cBhvr>
                                        <p:cTn id="70" dur="1" fill="hold">
                                          <p:stCondLst>
                                            <p:cond delay="499"/>
                                          </p:stCondLst>
                                        </p:cTn>
                                        <p:tgtEl>
                                          <p:spTgt spid="137218"/>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37243"/>
                  </p:tgtEl>
                </p:cond>
              </p:nextCondLst>
            </p:seq>
          </p:childTnLst>
        </p:cTn>
      </p:par>
    </p:tnLst>
    <p:bldLst>
      <p:bldP spid="137218" grpId="0" animBg="1"/>
      <p:bldP spid="65540" grpId="0"/>
      <p:bldP spid="65541" grpId="0" animBg="1"/>
      <p:bldP spid="65541" grpId="1" animBg="1"/>
      <p:bldP spid="65549" grpId="0" animBg="1"/>
      <p:bldP spid="137235" grpId="0" animBg="1"/>
      <p:bldP spid="137237" grpId="0" animBg="1"/>
      <p:bldP spid="137238" grpId="0" animBg="1"/>
      <p:bldP spid="137239" grpId="0" animBg="1"/>
      <p:bldP spid="137240" grpId="0" animBg="1"/>
      <p:bldP spid="137241" grpId="0" animBg="1"/>
      <p:bldP spid="137242" grpId="0" animBg="1"/>
      <p:bldP spid="137244" grpId="0" animBg="1"/>
      <p:bldP spid="27"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Text Box 4">
            <a:extLst>
              <a:ext uri="{FF2B5EF4-FFF2-40B4-BE49-F238E27FC236}">
                <a16:creationId xmlns:a16="http://schemas.microsoft.com/office/drawing/2014/main" id="{BDFAC3AF-B7B4-4B4F-BCF6-F7A38CC0AB77}"/>
              </a:ext>
            </a:extLst>
          </p:cNvPr>
          <p:cNvSpPr txBox="1">
            <a:spLocks noChangeArrowheads="1"/>
          </p:cNvSpPr>
          <p:nvPr/>
        </p:nvSpPr>
        <p:spPr bwMode="auto">
          <a:xfrm>
            <a:off x="1454150" y="1246188"/>
            <a:ext cx="768985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900"/>
              <a:t>Trong nghệ thuật quân sự Việt Nam, chiến dịch được hình thành từ thời kỳ kháng chiến:</a:t>
            </a:r>
          </a:p>
        </p:txBody>
      </p:sp>
      <p:sp>
        <p:nvSpPr>
          <p:cNvPr id="65541" name="AutoShape 5">
            <a:extLst>
              <a:ext uri="{FF2B5EF4-FFF2-40B4-BE49-F238E27FC236}">
                <a16:creationId xmlns:a16="http://schemas.microsoft.com/office/drawing/2014/main" id="{C9D1E990-1129-4F76-ADCD-CD150A3DB9C6}"/>
              </a:ext>
            </a:extLst>
          </p:cNvPr>
          <p:cNvSpPr>
            <a:spLocks noChangeArrowheads="1"/>
          </p:cNvSpPr>
          <p:nvPr/>
        </p:nvSpPr>
        <p:spPr bwMode="auto">
          <a:xfrm>
            <a:off x="4724400" y="2362200"/>
            <a:ext cx="4191000" cy="1371600"/>
          </a:xfrm>
          <a:prstGeom prst="flowChartTerminator">
            <a:avLst/>
          </a:prstGeom>
          <a:solidFill>
            <a:schemeClr val="bg1">
              <a:lumMod val="95000"/>
            </a:schemeClr>
          </a:solidFill>
          <a:ln w="12700">
            <a:solidFill>
              <a:schemeClr val="tx1">
                <a:lumMod val="50000"/>
                <a:lumOff val="50000"/>
              </a:schemeClr>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800" dirty="0">
                <a:solidFill>
                  <a:schemeClr val="tx1"/>
                </a:solidFill>
              </a:rPr>
              <a:t>B. </a:t>
            </a:r>
            <a:r>
              <a:rPr lang="en-US" sz="2800" dirty="0" err="1">
                <a:solidFill>
                  <a:schemeClr val="tx1"/>
                </a:solidFill>
              </a:rPr>
              <a:t>Chống</a:t>
            </a:r>
            <a:r>
              <a:rPr lang="en-US" sz="2800" dirty="0">
                <a:solidFill>
                  <a:schemeClr val="tx1"/>
                </a:solidFill>
              </a:rPr>
              <a:t> </a:t>
            </a:r>
            <a:r>
              <a:rPr lang="en-US" sz="2800" dirty="0" err="1">
                <a:solidFill>
                  <a:schemeClr val="tx1"/>
                </a:solidFill>
              </a:rPr>
              <a:t>thực</a:t>
            </a:r>
            <a:r>
              <a:rPr lang="en-US" sz="2800" dirty="0">
                <a:solidFill>
                  <a:schemeClr val="tx1"/>
                </a:solidFill>
              </a:rPr>
              <a:t> </a:t>
            </a:r>
            <a:r>
              <a:rPr lang="en-US" sz="2800" dirty="0" err="1">
                <a:solidFill>
                  <a:schemeClr val="tx1"/>
                </a:solidFill>
              </a:rPr>
              <a:t>dân</a:t>
            </a:r>
            <a:r>
              <a:rPr lang="en-US" sz="2800" dirty="0">
                <a:solidFill>
                  <a:schemeClr val="tx1"/>
                </a:solidFill>
              </a:rPr>
              <a:t> </a:t>
            </a:r>
            <a:r>
              <a:rPr lang="en-US" sz="2800" dirty="0" err="1">
                <a:solidFill>
                  <a:schemeClr val="tx1"/>
                </a:solidFill>
              </a:rPr>
              <a:t>Pháp</a:t>
            </a:r>
            <a:endParaRPr lang="en-US" sz="2800" dirty="0">
              <a:solidFill>
                <a:schemeClr val="tx1"/>
              </a:solidFill>
            </a:endParaRPr>
          </a:p>
        </p:txBody>
      </p:sp>
      <p:sp>
        <p:nvSpPr>
          <p:cNvPr id="65546" name="AutoShape 10">
            <a:extLst>
              <a:ext uri="{FF2B5EF4-FFF2-40B4-BE49-F238E27FC236}">
                <a16:creationId xmlns:a16="http://schemas.microsoft.com/office/drawing/2014/main" id="{E5621F2B-7F7B-4BFF-9750-95270847D056}"/>
              </a:ext>
            </a:extLst>
          </p:cNvPr>
          <p:cNvSpPr>
            <a:spLocks noChangeArrowheads="1"/>
          </p:cNvSpPr>
          <p:nvPr/>
        </p:nvSpPr>
        <p:spPr bwMode="auto">
          <a:xfrm>
            <a:off x="228600" y="2362200"/>
            <a:ext cx="4191000" cy="1371600"/>
          </a:xfrm>
          <a:prstGeom prst="flowChartTerminator">
            <a:avLst/>
          </a:prstGeom>
          <a:solidFill>
            <a:schemeClr val="bg1">
              <a:lumMod val="95000"/>
            </a:schemeClr>
          </a:solidFill>
          <a:ln w="12700">
            <a:solidFill>
              <a:schemeClr val="tx1">
                <a:lumMod val="50000"/>
                <a:lumOff val="50000"/>
              </a:schemeClr>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800" dirty="0">
                <a:solidFill>
                  <a:schemeClr val="tx1"/>
                </a:solidFill>
              </a:rPr>
              <a:t> A. </a:t>
            </a:r>
            <a:r>
              <a:rPr lang="en-US" sz="2800" err="1">
                <a:solidFill>
                  <a:schemeClr val="tx1"/>
                </a:solidFill>
              </a:rPr>
              <a:t>Chống</a:t>
            </a:r>
            <a:r>
              <a:rPr lang="en-US" sz="2800">
                <a:solidFill>
                  <a:schemeClr val="tx1"/>
                </a:solidFill>
              </a:rPr>
              <a:t> quân</a:t>
            </a:r>
            <a:endParaRPr lang="en-US" sz="2800" dirty="0">
              <a:solidFill>
                <a:schemeClr val="tx1"/>
              </a:solidFill>
            </a:endParaRPr>
          </a:p>
          <a:p>
            <a:pPr algn="ctr" eaLnBrk="1" hangingPunct="1">
              <a:defRPr/>
            </a:pPr>
            <a:r>
              <a:rPr lang="en-US" sz="2800">
                <a:solidFill>
                  <a:schemeClr val="tx1"/>
                </a:solidFill>
              </a:rPr>
              <a:t>Mãn </a:t>
            </a:r>
            <a:r>
              <a:rPr lang="en-US" sz="2800" dirty="0">
                <a:solidFill>
                  <a:schemeClr val="tx1"/>
                </a:solidFill>
              </a:rPr>
              <a:t>Thanh</a:t>
            </a:r>
            <a:endParaRPr lang="en-US" sz="2800" b="1" dirty="0">
              <a:solidFill>
                <a:schemeClr val="tx1"/>
              </a:solidFill>
            </a:endParaRPr>
          </a:p>
        </p:txBody>
      </p:sp>
      <p:sp>
        <p:nvSpPr>
          <p:cNvPr id="27" name="AutoShape 10">
            <a:extLst>
              <a:ext uri="{FF2B5EF4-FFF2-40B4-BE49-F238E27FC236}">
                <a16:creationId xmlns:a16="http://schemas.microsoft.com/office/drawing/2014/main" id="{57165D88-DBB8-4E54-A716-D06A6FB9EB92}"/>
              </a:ext>
            </a:extLst>
          </p:cNvPr>
          <p:cNvSpPr>
            <a:spLocks noChangeArrowheads="1"/>
          </p:cNvSpPr>
          <p:nvPr/>
        </p:nvSpPr>
        <p:spPr bwMode="auto">
          <a:xfrm>
            <a:off x="228600" y="4191000"/>
            <a:ext cx="4191000" cy="1371600"/>
          </a:xfrm>
          <a:prstGeom prst="flowChartTerminator">
            <a:avLst/>
          </a:prstGeom>
          <a:solidFill>
            <a:schemeClr val="bg1">
              <a:lumMod val="95000"/>
            </a:schemeClr>
          </a:solidFill>
          <a:ln w="12700">
            <a:solidFill>
              <a:schemeClr val="tx1">
                <a:lumMod val="50000"/>
                <a:lumOff val="50000"/>
              </a:schemeClr>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800" dirty="0">
                <a:solidFill>
                  <a:schemeClr val="tx1"/>
                </a:solidFill>
              </a:rPr>
              <a:t> C. </a:t>
            </a:r>
            <a:r>
              <a:rPr lang="en-US" sz="2800" dirty="0" err="1">
                <a:solidFill>
                  <a:schemeClr val="tx1"/>
                </a:solidFill>
              </a:rPr>
              <a:t>Chống</a:t>
            </a:r>
            <a:r>
              <a:rPr lang="en-US" sz="2800" dirty="0">
                <a:solidFill>
                  <a:schemeClr val="tx1"/>
                </a:solidFill>
              </a:rPr>
              <a:t> </a:t>
            </a:r>
            <a:r>
              <a:rPr lang="en-US" sz="2800" dirty="0" err="1">
                <a:solidFill>
                  <a:schemeClr val="tx1"/>
                </a:solidFill>
              </a:rPr>
              <a:t>quân</a:t>
            </a:r>
            <a:r>
              <a:rPr lang="en-US" sz="2800" dirty="0">
                <a:solidFill>
                  <a:schemeClr val="tx1"/>
                </a:solidFill>
              </a:rPr>
              <a:t> </a:t>
            </a:r>
          </a:p>
          <a:p>
            <a:pPr algn="ctr" eaLnBrk="1" hangingPunct="1">
              <a:defRPr/>
            </a:pPr>
            <a:r>
              <a:rPr lang="en-US" sz="2800" dirty="0" err="1">
                <a:solidFill>
                  <a:schemeClr val="tx1"/>
                </a:solidFill>
              </a:rPr>
              <a:t>Nguyên</a:t>
            </a:r>
            <a:r>
              <a:rPr lang="en-US" sz="2800" dirty="0">
                <a:solidFill>
                  <a:schemeClr val="tx1"/>
                </a:solidFill>
              </a:rPr>
              <a:t> - </a:t>
            </a:r>
            <a:r>
              <a:rPr lang="en-US" sz="2800" dirty="0" err="1">
                <a:solidFill>
                  <a:schemeClr val="tx1"/>
                </a:solidFill>
              </a:rPr>
              <a:t>Mông</a:t>
            </a:r>
            <a:endParaRPr lang="en-US" sz="2800" b="1" dirty="0">
              <a:solidFill>
                <a:schemeClr val="tx1"/>
              </a:solidFill>
            </a:endParaRPr>
          </a:p>
        </p:txBody>
      </p:sp>
      <p:sp>
        <p:nvSpPr>
          <p:cNvPr id="28" name="AutoShape 10">
            <a:extLst>
              <a:ext uri="{FF2B5EF4-FFF2-40B4-BE49-F238E27FC236}">
                <a16:creationId xmlns:a16="http://schemas.microsoft.com/office/drawing/2014/main" id="{B1106249-B1B9-44EA-9923-7200E824F7B2}"/>
              </a:ext>
            </a:extLst>
          </p:cNvPr>
          <p:cNvSpPr>
            <a:spLocks noChangeArrowheads="1"/>
          </p:cNvSpPr>
          <p:nvPr/>
        </p:nvSpPr>
        <p:spPr bwMode="auto">
          <a:xfrm>
            <a:off x="4724400" y="4191000"/>
            <a:ext cx="4191000" cy="1371600"/>
          </a:xfrm>
          <a:prstGeom prst="flowChartTerminator">
            <a:avLst/>
          </a:prstGeom>
          <a:solidFill>
            <a:schemeClr val="bg1">
              <a:lumMod val="95000"/>
            </a:schemeClr>
          </a:solidFill>
          <a:ln w="12700">
            <a:solidFill>
              <a:schemeClr val="tx1">
                <a:lumMod val="50000"/>
                <a:lumOff val="50000"/>
              </a:schemeClr>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800" dirty="0">
                <a:solidFill>
                  <a:schemeClr val="tx1"/>
                </a:solidFill>
              </a:rPr>
              <a:t> D. </a:t>
            </a:r>
            <a:r>
              <a:rPr lang="en-US" sz="2800" dirty="0" err="1">
                <a:solidFill>
                  <a:schemeClr val="tx1"/>
                </a:solidFill>
              </a:rPr>
              <a:t>Chống</a:t>
            </a:r>
            <a:r>
              <a:rPr lang="en-US" sz="2800" dirty="0">
                <a:solidFill>
                  <a:schemeClr val="tx1"/>
                </a:solidFill>
              </a:rPr>
              <a:t> </a:t>
            </a:r>
            <a:r>
              <a:rPr lang="en-US" sz="2800" dirty="0" err="1">
                <a:solidFill>
                  <a:schemeClr val="tx1"/>
                </a:solidFill>
              </a:rPr>
              <a:t>đế</a:t>
            </a:r>
            <a:r>
              <a:rPr lang="en-US" sz="2800" dirty="0">
                <a:solidFill>
                  <a:schemeClr val="tx1"/>
                </a:solidFill>
              </a:rPr>
              <a:t> </a:t>
            </a:r>
            <a:r>
              <a:rPr lang="en-US" sz="2800" dirty="0" err="1">
                <a:solidFill>
                  <a:schemeClr val="tx1"/>
                </a:solidFill>
              </a:rPr>
              <a:t>quốc</a:t>
            </a:r>
            <a:r>
              <a:rPr lang="en-US" sz="2800" dirty="0">
                <a:solidFill>
                  <a:schemeClr val="tx1"/>
                </a:solidFill>
              </a:rPr>
              <a:t> </a:t>
            </a:r>
            <a:r>
              <a:rPr lang="en-US" sz="2800" dirty="0" err="1">
                <a:solidFill>
                  <a:schemeClr val="tx1"/>
                </a:solidFill>
              </a:rPr>
              <a:t>Mỹ</a:t>
            </a:r>
            <a:endParaRPr lang="en-US" sz="2800" b="1" dirty="0">
              <a:solidFill>
                <a:schemeClr val="tx1"/>
              </a:solidFill>
            </a:endParaRPr>
          </a:p>
        </p:txBody>
      </p:sp>
      <p:sp>
        <p:nvSpPr>
          <p:cNvPr id="17415" name="Text Box 16">
            <a:extLst>
              <a:ext uri="{FF2B5EF4-FFF2-40B4-BE49-F238E27FC236}">
                <a16:creationId xmlns:a16="http://schemas.microsoft.com/office/drawing/2014/main" id="{1869230E-292B-4B9A-A15A-8FFFCA9023B7}"/>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08</a:t>
            </a:r>
          </a:p>
        </p:txBody>
      </p:sp>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Text Box 4">
            <a:extLst>
              <a:ext uri="{FF2B5EF4-FFF2-40B4-BE49-F238E27FC236}">
                <a16:creationId xmlns:a16="http://schemas.microsoft.com/office/drawing/2014/main" id="{D8319450-0D1D-41C2-8B7C-10DAE9DF8D3B}"/>
              </a:ext>
            </a:extLst>
          </p:cNvPr>
          <p:cNvSpPr txBox="1">
            <a:spLocks noChangeArrowheads="1"/>
          </p:cNvSpPr>
          <p:nvPr/>
        </p:nvSpPr>
        <p:spPr bwMode="auto">
          <a:xfrm>
            <a:off x="1371600" y="1231900"/>
            <a:ext cx="7543800"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000"/>
              <a:t>Chiến dịch Điên Biên Phủ chúng ta đã thay đổi phương châm tác chiến chiến dịch từ:</a:t>
            </a:r>
          </a:p>
        </p:txBody>
      </p:sp>
      <p:sp>
        <p:nvSpPr>
          <p:cNvPr id="65541" name="AutoShape 5">
            <a:extLst>
              <a:ext uri="{FF2B5EF4-FFF2-40B4-BE49-F238E27FC236}">
                <a16:creationId xmlns:a16="http://schemas.microsoft.com/office/drawing/2014/main" id="{1EB497A9-2C60-4072-9282-1D51E1890D19}"/>
              </a:ext>
            </a:extLst>
          </p:cNvPr>
          <p:cNvSpPr>
            <a:spLocks noChangeArrowheads="1"/>
          </p:cNvSpPr>
          <p:nvPr/>
        </p:nvSpPr>
        <p:spPr bwMode="auto">
          <a:xfrm>
            <a:off x="242888" y="4191000"/>
            <a:ext cx="4176712"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600" dirty="0">
                <a:latin typeface="Arial" charset="0"/>
              </a:rPr>
              <a:t>C</a:t>
            </a:r>
            <a:r>
              <a:rPr lang="en-US" sz="2600">
                <a:latin typeface="Arial" charset="0"/>
              </a:rPr>
              <a:t>. “</a:t>
            </a:r>
            <a:r>
              <a:rPr lang="en-US" sz="2600" dirty="0">
                <a:latin typeface="Arial" charset="0"/>
              </a:rPr>
              <a:t>Đ</a:t>
            </a:r>
            <a:r>
              <a:rPr lang="en-US" sz="2600">
                <a:latin typeface="Arial" charset="0"/>
              </a:rPr>
              <a:t>ánh </a:t>
            </a:r>
            <a:r>
              <a:rPr lang="en-US" sz="2600" dirty="0" err="1">
                <a:latin typeface="Arial" charset="0"/>
              </a:rPr>
              <a:t>nhanh</a:t>
            </a:r>
            <a:r>
              <a:rPr lang="en-US" sz="2600" dirty="0">
                <a:latin typeface="Arial" charset="0"/>
              </a:rPr>
              <a:t>, </a:t>
            </a:r>
          </a:p>
          <a:p>
            <a:pPr algn="ctr" eaLnBrk="1" hangingPunct="1">
              <a:defRPr/>
            </a:pPr>
            <a:r>
              <a:rPr lang="en-US" sz="2600" dirty="0" err="1">
                <a:latin typeface="Arial" charset="0"/>
              </a:rPr>
              <a:t>thắng</a:t>
            </a:r>
            <a:r>
              <a:rPr lang="en-US" sz="2600" dirty="0">
                <a:latin typeface="Arial" charset="0"/>
              </a:rPr>
              <a:t> </a:t>
            </a:r>
            <a:r>
              <a:rPr lang="en-US" sz="2600" dirty="0" err="1">
                <a:latin typeface="Arial" charset="0"/>
              </a:rPr>
              <a:t>nhanh</a:t>
            </a:r>
            <a:r>
              <a:rPr lang="en-US" sz="2600" dirty="0">
                <a:latin typeface="Arial" charset="0"/>
              </a:rPr>
              <a:t>” sang </a:t>
            </a:r>
          </a:p>
          <a:p>
            <a:pPr algn="ctr" eaLnBrk="1" hangingPunct="1">
              <a:defRPr/>
            </a:pPr>
            <a:r>
              <a:rPr lang="en-US" sz="2600" dirty="0">
                <a:latin typeface="Arial" charset="0"/>
              </a:rPr>
              <a:t>“</a:t>
            </a:r>
            <a:r>
              <a:rPr lang="en-US" sz="2600" dirty="0" err="1">
                <a:latin typeface="Arial" charset="0"/>
              </a:rPr>
              <a:t>đánh</a:t>
            </a:r>
            <a:r>
              <a:rPr lang="en-US" sz="2600" dirty="0">
                <a:latin typeface="Arial" charset="0"/>
              </a:rPr>
              <a:t> </a:t>
            </a:r>
            <a:r>
              <a:rPr lang="en-US" sz="2600" dirty="0" err="1">
                <a:latin typeface="Arial" charset="0"/>
              </a:rPr>
              <a:t>chắc</a:t>
            </a:r>
            <a:r>
              <a:rPr lang="en-US" sz="2600" dirty="0">
                <a:latin typeface="Arial" charset="0"/>
              </a:rPr>
              <a:t>, </a:t>
            </a:r>
            <a:r>
              <a:rPr lang="en-US" sz="2600" dirty="0" err="1">
                <a:latin typeface="Arial" charset="0"/>
              </a:rPr>
              <a:t>tiến</a:t>
            </a:r>
            <a:r>
              <a:rPr lang="en-US" sz="2600" dirty="0">
                <a:latin typeface="Arial" charset="0"/>
              </a:rPr>
              <a:t> </a:t>
            </a:r>
            <a:r>
              <a:rPr lang="en-US" sz="2600" dirty="0" err="1">
                <a:latin typeface="Arial" charset="0"/>
              </a:rPr>
              <a:t>chắc</a:t>
            </a:r>
            <a:r>
              <a:rPr lang="en-US" sz="2600" dirty="0">
                <a:latin typeface="Arial" charset="0"/>
              </a:rPr>
              <a:t>”</a:t>
            </a:r>
          </a:p>
        </p:txBody>
      </p:sp>
      <p:sp>
        <p:nvSpPr>
          <p:cNvPr id="65549" name="AutoShape 13">
            <a:extLst>
              <a:ext uri="{FF2B5EF4-FFF2-40B4-BE49-F238E27FC236}">
                <a16:creationId xmlns:a16="http://schemas.microsoft.com/office/drawing/2014/main" id="{F5F4DF11-E19D-4DFC-BFD2-468371257495}"/>
              </a:ext>
            </a:extLst>
          </p:cNvPr>
          <p:cNvSpPr>
            <a:spLocks noChangeArrowheads="1"/>
          </p:cNvSpPr>
          <p:nvPr/>
        </p:nvSpPr>
        <p:spPr bwMode="auto">
          <a:xfrm>
            <a:off x="4724400" y="2362200"/>
            <a:ext cx="4198938" cy="13843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600" dirty="0">
                <a:latin typeface="Arial" charset="0"/>
              </a:rPr>
              <a:t>B</a:t>
            </a:r>
            <a:r>
              <a:rPr lang="en-US" sz="2600">
                <a:latin typeface="Arial" charset="0"/>
              </a:rPr>
              <a:t>. “</a:t>
            </a:r>
            <a:r>
              <a:rPr lang="en-US" sz="2600" dirty="0">
                <a:latin typeface="Arial" charset="0"/>
              </a:rPr>
              <a:t>Đ</a:t>
            </a:r>
            <a:r>
              <a:rPr lang="en-US" sz="2600">
                <a:latin typeface="Arial" charset="0"/>
              </a:rPr>
              <a:t>ánh </a:t>
            </a:r>
            <a:r>
              <a:rPr lang="en-US" sz="2600" dirty="0" err="1">
                <a:latin typeface="Arial" charset="0"/>
              </a:rPr>
              <a:t>chậm</a:t>
            </a:r>
            <a:r>
              <a:rPr lang="en-US" sz="2600" dirty="0">
                <a:latin typeface="Arial" charset="0"/>
              </a:rPr>
              <a:t>, </a:t>
            </a:r>
          </a:p>
          <a:p>
            <a:pPr algn="ctr" eaLnBrk="1" hangingPunct="1">
              <a:defRPr/>
            </a:pPr>
            <a:r>
              <a:rPr lang="en-US" sz="2600" dirty="0" err="1">
                <a:latin typeface="Arial" charset="0"/>
              </a:rPr>
              <a:t>tiến</a:t>
            </a:r>
            <a:r>
              <a:rPr lang="en-US" sz="2600" dirty="0">
                <a:latin typeface="Arial" charset="0"/>
              </a:rPr>
              <a:t> </a:t>
            </a:r>
            <a:r>
              <a:rPr lang="en-US" sz="2600" dirty="0" err="1">
                <a:latin typeface="Arial" charset="0"/>
              </a:rPr>
              <a:t>chắc</a:t>
            </a:r>
            <a:r>
              <a:rPr lang="en-US" sz="2600" dirty="0">
                <a:latin typeface="Arial" charset="0"/>
              </a:rPr>
              <a:t>” sang </a:t>
            </a:r>
          </a:p>
          <a:p>
            <a:pPr algn="ctr" eaLnBrk="1" hangingPunct="1">
              <a:defRPr/>
            </a:pPr>
            <a:r>
              <a:rPr lang="en-US" sz="2600" dirty="0">
                <a:latin typeface="Arial" charset="0"/>
              </a:rPr>
              <a:t>“</a:t>
            </a:r>
            <a:r>
              <a:rPr lang="en-US" sz="2600" dirty="0" err="1">
                <a:latin typeface="Arial" charset="0"/>
              </a:rPr>
              <a:t>đánh</a:t>
            </a:r>
            <a:r>
              <a:rPr lang="en-US" sz="2600" dirty="0">
                <a:latin typeface="Arial" charset="0"/>
              </a:rPr>
              <a:t> </a:t>
            </a:r>
            <a:r>
              <a:rPr lang="en-US" sz="2600" dirty="0" err="1">
                <a:latin typeface="Arial" charset="0"/>
              </a:rPr>
              <a:t>nhanh</a:t>
            </a:r>
            <a:r>
              <a:rPr lang="en-US" sz="2600" dirty="0">
                <a:latin typeface="Arial" charset="0"/>
              </a:rPr>
              <a:t>, </a:t>
            </a:r>
            <a:r>
              <a:rPr lang="en-US" sz="2600" dirty="0" err="1">
                <a:latin typeface="Arial" charset="0"/>
              </a:rPr>
              <a:t>tiến</a:t>
            </a:r>
            <a:r>
              <a:rPr lang="en-US" sz="2600" dirty="0">
                <a:latin typeface="Arial" charset="0"/>
              </a:rPr>
              <a:t> </a:t>
            </a:r>
            <a:r>
              <a:rPr lang="en-US" sz="2600" dirty="0" err="1">
                <a:latin typeface="Arial" charset="0"/>
              </a:rPr>
              <a:t>chắc</a:t>
            </a:r>
            <a:r>
              <a:rPr lang="en-US" sz="2600" dirty="0">
                <a:latin typeface="Arial" charset="0"/>
              </a:rPr>
              <a:t>”</a:t>
            </a:r>
            <a:endParaRPr lang="en-US" sz="2600" dirty="0">
              <a:latin typeface="Times New Roman" pitchFamily="18" charset="0"/>
              <a:cs typeface="Times New Roman" pitchFamily="18" charset="0"/>
            </a:endParaRPr>
          </a:p>
        </p:txBody>
      </p:sp>
      <p:sp>
        <p:nvSpPr>
          <p:cNvPr id="27" name="AutoShape 13">
            <a:extLst>
              <a:ext uri="{FF2B5EF4-FFF2-40B4-BE49-F238E27FC236}">
                <a16:creationId xmlns:a16="http://schemas.microsoft.com/office/drawing/2014/main" id="{CCD163E7-535B-4710-A5FB-7BAF0ABBE8DE}"/>
              </a:ext>
            </a:extLst>
          </p:cNvPr>
          <p:cNvSpPr>
            <a:spLocks noChangeArrowheads="1"/>
          </p:cNvSpPr>
          <p:nvPr/>
        </p:nvSpPr>
        <p:spPr bwMode="auto">
          <a:xfrm>
            <a:off x="220663" y="2362200"/>
            <a:ext cx="4198937" cy="13716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eaLnBrk="1" hangingPunct="1">
              <a:defRPr/>
            </a:pPr>
            <a:r>
              <a:rPr lang="en-US" sz="2600" dirty="0">
                <a:latin typeface="Arial" charset="0"/>
              </a:rPr>
              <a:t>A</a:t>
            </a:r>
            <a:r>
              <a:rPr lang="en-US" sz="2600">
                <a:latin typeface="Arial" charset="0"/>
              </a:rPr>
              <a:t>. “Đánh </a:t>
            </a:r>
            <a:r>
              <a:rPr lang="en-US" sz="2600" dirty="0" err="1">
                <a:latin typeface="Arial" charset="0"/>
              </a:rPr>
              <a:t>nhanh</a:t>
            </a:r>
            <a:r>
              <a:rPr lang="en-US" sz="2600" dirty="0">
                <a:latin typeface="Arial" charset="0"/>
              </a:rPr>
              <a:t>, </a:t>
            </a:r>
          </a:p>
          <a:p>
            <a:pPr algn="ctr" eaLnBrk="1" hangingPunct="1">
              <a:defRPr/>
            </a:pPr>
            <a:r>
              <a:rPr lang="en-US" sz="2600" dirty="0" err="1">
                <a:latin typeface="Arial" charset="0"/>
              </a:rPr>
              <a:t>tiến</a:t>
            </a:r>
            <a:r>
              <a:rPr lang="en-US" sz="2600" dirty="0">
                <a:latin typeface="Arial" charset="0"/>
              </a:rPr>
              <a:t> </a:t>
            </a:r>
            <a:r>
              <a:rPr lang="en-US" sz="2600" dirty="0" err="1">
                <a:latin typeface="Arial" charset="0"/>
              </a:rPr>
              <a:t>nhanh</a:t>
            </a:r>
            <a:r>
              <a:rPr lang="en-US" sz="2600" dirty="0">
                <a:latin typeface="Arial" charset="0"/>
              </a:rPr>
              <a:t>” sang </a:t>
            </a:r>
          </a:p>
          <a:p>
            <a:pPr algn="ctr" eaLnBrk="1" hangingPunct="1">
              <a:defRPr/>
            </a:pPr>
            <a:r>
              <a:rPr lang="en-US" sz="2600" dirty="0">
                <a:latin typeface="Arial" charset="0"/>
              </a:rPr>
              <a:t>“</a:t>
            </a:r>
            <a:r>
              <a:rPr lang="en-US" sz="2600" dirty="0" err="1">
                <a:latin typeface="Arial" charset="0"/>
              </a:rPr>
              <a:t>đánh</a:t>
            </a:r>
            <a:r>
              <a:rPr lang="en-US" sz="2600" dirty="0">
                <a:latin typeface="Arial" charset="0"/>
              </a:rPr>
              <a:t> </a:t>
            </a:r>
            <a:r>
              <a:rPr lang="en-US" sz="2600" dirty="0" err="1">
                <a:latin typeface="Arial" charset="0"/>
              </a:rPr>
              <a:t>chậm</a:t>
            </a:r>
            <a:r>
              <a:rPr lang="en-US" sz="2600" dirty="0">
                <a:latin typeface="Arial" charset="0"/>
              </a:rPr>
              <a:t>, </a:t>
            </a:r>
            <a:r>
              <a:rPr lang="en-US" sz="2600" dirty="0" err="1">
                <a:latin typeface="Arial" charset="0"/>
              </a:rPr>
              <a:t>tiến</a:t>
            </a:r>
            <a:r>
              <a:rPr lang="en-US" sz="2600" dirty="0">
                <a:latin typeface="Arial" charset="0"/>
              </a:rPr>
              <a:t> </a:t>
            </a:r>
            <a:r>
              <a:rPr lang="en-US" sz="2600" dirty="0" err="1">
                <a:latin typeface="Arial" charset="0"/>
              </a:rPr>
              <a:t>chắc</a:t>
            </a:r>
            <a:r>
              <a:rPr lang="en-US" sz="2600" dirty="0">
                <a:latin typeface="Arial" charset="0"/>
              </a:rPr>
              <a:t>”</a:t>
            </a:r>
            <a:endParaRPr lang="en-US" sz="2600" dirty="0">
              <a:latin typeface="Times New Roman" pitchFamily="18" charset="0"/>
              <a:cs typeface="Times New Roman" pitchFamily="18" charset="0"/>
            </a:endParaRPr>
          </a:p>
        </p:txBody>
      </p:sp>
      <p:sp>
        <p:nvSpPr>
          <p:cNvPr id="28" name="AutoShape 13">
            <a:extLst>
              <a:ext uri="{FF2B5EF4-FFF2-40B4-BE49-F238E27FC236}">
                <a16:creationId xmlns:a16="http://schemas.microsoft.com/office/drawing/2014/main" id="{C39EC370-EA7D-492E-814D-A09F070B42D9}"/>
              </a:ext>
            </a:extLst>
          </p:cNvPr>
          <p:cNvSpPr>
            <a:spLocks noChangeArrowheads="1"/>
          </p:cNvSpPr>
          <p:nvPr/>
        </p:nvSpPr>
        <p:spPr bwMode="auto">
          <a:xfrm>
            <a:off x="4733925" y="4191000"/>
            <a:ext cx="4181475" cy="1384300"/>
          </a:xfrm>
          <a:prstGeom prst="flowChartTerminator">
            <a:avLst/>
          </a:prstGeom>
          <a:solidFill>
            <a:schemeClr val="bg1">
              <a:lumMod val="95000"/>
            </a:schemeClr>
          </a:solidFill>
          <a:ln w="9525">
            <a:solidFill>
              <a:srgbClr val="3366FF"/>
            </a:solidFill>
            <a:miter lim="800000"/>
            <a:headEnd/>
            <a:tailEnd/>
          </a:ln>
        </p:spPr>
        <p:txBody>
          <a:bodyPr wrap="none" anchor="ctr"/>
          <a:lstStyle/>
          <a:p>
            <a:pPr algn="ctr">
              <a:defRPr/>
            </a:pPr>
            <a:r>
              <a:rPr lang="en-US" sz="2600" dirty="0">
                <a:latin typeface="Arial" charset="0"/>
              </a:rPr>
              <a:t>D</a:t>
            </a:r>
            <a:r>
              <a:rPr lang="en-US" sz="2600">
                <a:latin typeface="Arial" charset="0"/>
              </a:rPr>
              <a:t>. “</a:t>
            </a:r>
            <a:r>
              <a:rPr lang="en-US" sz="2600" dirty="0">
                <a:latin typeface="Arial" charset="0"/>
              </a:rPr>
              <a:t>Đ</a:t>
            </a:r>
            <a:r>
              <a:rPr lang="en-US" sz="2600">
                <a:latin typeface="Arial" charset="0"/>
              </a:rPr>
              <a:t>ánh </a:t>
            </a:r>
            <a:r>
              <a:rPr lang="en-US" sz="2600" dirty="0" err="1">
                <a:latin typeface="Arial" charset="0"/>
              </a:rPr>
              <a:t>nhanh</a:t>
            </a:r>
            <a:r>
              <a:rPr lang="en-US" sz="2600" dirty="0">
                <a:latin typeface="Arial" charset="0"/>
              </a:rPr>
              <a:t>, </a:t>
            </a:r>
          </a:p>
          <a:p>
            <a:pPr algn="ctr">
              <a:defRPr/>
            </a:pPr>
            <a:r>
              <a:rPr lang="en-US" sz="2600" dirty="0" err="1">
                <a:latin typeface="Arial" charset="0"/>
              </a:rPr>
              <a:t>tiến</a:t>
            </a:r>
            <a:r>
              <a:rPr lang="en-US" sz="2600" dirty="0">
                <a:latin typeface="Arial" charset="0"/>
              </a:rPr>
              <a:t> </a:t>
            </a:r>
            <a:r>
              <a:rPr lang="en-US" sz="2600" dirty="0" err="1">
                <a:latin typeface="Arial" charset="0"/>
              </a:rPr>
              <a:t>chắc</a:t>
            </a:r>
            <a:r>
              <a:rPr lang="en-US" sz="2600" dirty="0">
                <a:latin typeface="Arial" charset="0"/>
              </a:rPr>
              <a:t>” sang </a:t>
            </a:r>
          </a:p>
          <a:p>
            <a:pPr algn="ctr">
              <a:defRPr/>
            </a:pPr>
            <a:r>
              <a:rPr lang="en-US" sz="2600" dirty="0">
                <a:latin typeface="Arial" charset="0"/>
              </a:rPr>
              <a:t>“</a:t>
            </a:r>
            <a:r>
              <a:rPr lang="en-US" sz="2600" dirty="0" err="1">
                <a:latin typeface="Arial" charset="0"/>
              </a:rPr>
              <a:t>đánh</a:t>
            </a:r>
            <a:r>
              <a:rPr lang="en-US" sz="2600" dirty="0">
                <a:latin typeface="Arial" charset="0"/>
              </a:rPr>
              <a:t> </a:t>
            </a:r>
            <a:r>
              <a:rPr lang="en-US" sz="2600" dirty="0" err="1">
                <a:latin typeface="Arial" charset="0"/>
              </a:rPr>
              <a:t>chắc</a:t>
            </a:r>
            <a:r>
              <a:rPr lang="en-US" sz="2600" dirty="0">
                <a:latin typeface="Arial" charset="0"/>
              </a:rPr>
              <a:t>, </a:t>
            </a:r>
            <a:r>
              <a:rPr lang="en-US" sz="2600" dirty="0" err="1">
                <a:latin typeface="Arial" charset="0"/>
              </a:rPr>
              <a:t>thắng</a:t>
            </a:r>
            <a:r>
              <a:rPr lang="en-US" sz="2600" dirty="0">
                <a:latin typeface="Arial" charset="0"/>
              </a:rPr>
              <a:t> </a:t>
            </a:r>
            <a:r>
              <a:rPr lang="en-US" sz="2600" dirty="0" err="1">
                <a:latin typeface="Arial" charset="0"/>
              </a:rPr>
              <a:t>chắc</a:t>
            </a:r>
            <a:r>
              <a:rPr lang="en-US" sz="2600" dirty="0">
                <a:latin typeface="Arial" charset="0"/>
              </a:rPr>
              <a:t>”</a:t>
            </a:r>
            <a:endParaRPr lang="vi-VN" sz="2600" dirty="0">
              <a:latin typeface="Arial" charset="0"/>
            </a:endParaRPr>
          </a:p>
        </p:txBody>
      </p:sp>
      <p:sp>
        <p:nvSpPr>
          <p:cNvPr id="19463" name="Text Box 16">
            <a:extLst>
              <a:ext uri="{FF2B5EF4-FFF2-40B4-BE49-F238E27FC236}">
                <a16:creationId xmlns:a16="http://schemas.microsoft.com/office/drawing/2014/main" id="{00D74B4B-EF10-4E4B-97B4-0E3BC18A27A9}"/>
              </a:ext>
            </a:extLst>
          </p:cNvPr>
          <p:cNvSpPr txBox="1">
            <a:spLocks noChangeArrowheads="1"/>
          </p:cNvSpPr>
          <p:nvPr/>
        </p:nvSpPr>
        <p:spPr bwMode="auto">
          <a:xfrm>
            <a:off x="117475" y="1260475"/>
            <a:ext cx="1231900" cy="9540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FFFFFF"/>
                </a:solidFill>
                <a:latin typeface="Times New Roman" panose="02020603050405020304" pitchFamily="18" charset="0"/>
                <a:cs typeface="Times New Roman" panose="02020603050405020304" pitchFamily="18" charset="0"/>
              </a:rPr>
              <a:t>CÂU 09</a:t>
            </a:r>
          </a:p>
        </p:txBody>
      </p:sp>
    </p:spTree>
  </p:cSld>
  <p:clrMapOvr>
    <a:masterClrMapping/>
  </p:clrMapOvr>
  <p:transition advClick="0"/>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42&quot;&gt;&lt;property id=&quot;20148&quot; value=&quot;5&quot;/&gt;&lt;property id=&quot;20300&quot; value=&quot;Slide 37&quot;/&gt;&lt;property id=&quot;20307&quot; value=&quot;289&quot;/&gt;&lt;/object&gt;&lt;object type=&quot;3&quot; unique_id=&quot;10208&quot;&gt;&lt;property id=&quot;20148&quot; value=&quot;5&quot;/&gt;&lt;property id=&quot;20300&quot; value=&quot;Slide 1&quot;/&gt;&lt;property id=&quot;20307&quot; value=&quot;308&quot;/&gt;&lt;/object&gt;&lt;object type=&quot;3&quot; unique_id=&quot;10209&quot;&gt;&lt;property id=&quot;20148&quot; value=&quot;5&quot;/&gt;&lt;property id=&quot;20300&quot; value=&quot;Slide 2&quot;/&gt;&lt;property id=&quot;20307&quot; value=&quot;309&quot;/&gt;&lt;/object&gt;&lt;object type=&quot;3&quot; unique_id=&quot;10210&quot;&gt;&lt;property id=&quot;20148&quot; value=&quot;5&quot;/&gt;&lt;property id=&quot;20300&quot; value=&quot;Slide 3&quot;/&gt;&lt;property id=&quot;20307&quot; value=&quot;310&quot;/&gt;&lt;/object&gt;&lt;object type=&quot;3&quot; unique_id=&quot;10211&quot;&gt;&lt;property id=&quot;20148&quot; value=&quot;5&quot;/&gt;&lt;property id=&quot;20300&quot; value=&quot;Slide 4&quot;/&gt;&lt;property id=&quot;20307&quot; value=&quot;311&quot;/&gt;&lt;/object&gt;&lt;object type=&quot;3&quot; unique_id=&quot;10212&quot;&gt;&lt;property id=&quot;20148&quot; value=&quot;5&quot;/&gt;&lt;property id=&quot;20300&quot; value=&quot;Slide 5&quot;/&gt;&lt;property id=&quot;20307&quot; value=&quot;313&quot;/&gt;&lt;/object&gt;&lt;object type=&quot;3&quot; unique_id=&quot;10213&quot;&gt;&lt;property id=&quot;20148&quot; value=&quot;5&quot;/&gt;&lt;property id=&quot;20300&quot; value=&quot;Slide 6&quot;/&gt;&lt;property id=&quot;20307&quot; value=&quot;314&quot;/&gt;&lt;/object&gt;&lt;object type=&quot;3&quot; unique_id=&quot;10214&quot;&gt;&lt;property id=&quot;20148&quot; value=&quot;5&quot;/&gt;&lt;property id=&quot;20300&quot; value=&quot;Slide 7&quot;/&gt;&lt;property id=&quot;20307&quot; value=&quot;315&quot;/&gt;&lt;/object&gt;&lt;object type=&quot;3&quot; unique_id=&quot;10215&quot;&gt;&lt;property id=&quot;20148&quot; value=&quot;5&quot;/&gt;&lt;property id=&quot;20300&quot; value=&quot;Slide 8&quot;/&gt;&lt;property id=&quot;20307&quot; value=&quot;316&quot;/&gt;&lt;/object&gt;&lt;object type=&quot;3&quot; unique_id=&quot;10216&quot;&gt;&lt;property id=&quot;20148&quot; value=&quot;5&quot;/&gt;&lt;property id=&quot;20300&quot; value=&quot;Slide 9&quot;/&gt;&lt;property id=&quot;20307&quot; value=&quot;317&quot;/&gt;&lt;/object&gt;&lt;object type=&quot;3&quot; unique_id=&quot;10217&quot;&gt;&lt;property id=&quot;20148&quot; value=&quot;5&quot;/&gt;&lt;property id=&quot;20300&quot; value=&quot;Slide 10&quot;/&gt;&lt;property id=&quot;20307&quot; value=&quot;318&quot;/&gt;&lt;/object&gt;&lt;object type=&quot;3&quot; unique_id=&quot;10218&quot;&gt;&lt;property id=&quot;20148&quot; value=&quot;5&quot;/&gt;&lt;property id=&quot;20300&quot; value=&quot;Slide 11&quot;/&gt;&lt;property id=&quot;20307&quot; value=&quot;319&quot;/&gt;&lt;/object&gt;&lt;object type=&quot;3&quot; unique_id=&quot;10219&quot;&gt;&lt;property id=&quot;20148&quot; value=&quot;5&quot;/&gt;&lt;property id=&quot;20300&quot; value=&quot;Slide 12&quot;/&gt;&lt;property id=&quot;20307&quot; value=&quot;320&quot;/&gt;&lt;/object&gt;&lt;object type=&quot;3&quot; unique_id=&quot;10220&quot;&gt;&lt;property id=&quot;20148&quot; value=&quot;5&quot;/&gt;&lt;property id=&quot;20300&quot; value=&quot;Slide 13&quot;/&gt;&lt;property id=&quot;20307&quot; value=&quot;321&quot;/&gt;&lt;/object&gt;&lt;object type=&quot;3&quot; unique_id=&quot;10221&quot;&gt;&lt;property id=&quot;20148&quot; value=&quot;5&quot;/&gt;&lt;property id=&quot;20300&quot; value=&quot;Slide 14&quot;/&gt;&lt;property id=&quot;20307&quot; value=&quot;322&quot;/&gt;&lt;/object&gt;&lt;object type=&quot;3&quot; unique_id=&quot;10222&quot;&gt;&lt;property id=&quot;20148&quot; value=&quot;5&quot;/&gt;&lt;property id=&quot;20300&quot; value=&quot;Slide 15&quot;/&gt;&lt;property id=&quot;20307&quot; value=&quot;323&quot;/&gt;&lt;/object&gt;&lt;object type=&quot;3&quot; unique_id=&quot;10223&quot;&gt;&lt;property id=&quot;20148&quot; value=&quot;5&quot;/&gt;&lt;property id=&quot;20300&quot; value=&quot;Slide 16&quot;/&gt;&lt;property id=&quot;20307&quot; value=&quot;324&quot;/&gt;&lt;/object&gt;&lt;object type=&quot;3&quot; unique_id=&quot;10224&quot;&gt;&lt;property id=&quot;20148&quot; value=&quot;5&quot;/&gt;&lt;property id=&quot;20300&quot; value=&quot;Slide 17&quot;/&gt;&lt;property id=&quot;20307&quot; value=&quot;325&quot;/&gt;&lt;/object&gt;&lt;object type=&quot;3&quot; unique_id=&quot;10225&quot;&gt;&lt;property id=&quot;20148&quot; value=&quot;5&quot;/&gt;&lt;property id=&quot;20300&quot; value=&quot;Slide 18&quot;/&gt;&lt;property id=&quot;20307&quot; value=&quot;326&quot;/&gt;&lt;/object&gt;&lt;object type=&quot;3&quot; unique_id=&quot;10227&quot;&gt;&lt;property id=&quot;20148&quot; value=&quot;5&quot;/&gt;&lt;property id=&quot;20300&quot; value=&quot;Slide 20&quot;/&gt;&lt;property id=&quot;20307&quot; value=&quot;328&quot;/&gt;&lt;/object&gt;&lt;object type=&quot;3&quot; unique_id=&quot;10228&quot;&gt;&lt;property id=&quot;20148&quot; value=&quot;5&quot;/&gt;&lt;property id=&quot;20300&quot; value=&quot;Slide 21&quot;/&gt;&lt;property id=&quot;20307&quot; value=&quot;329&quot;/&gt;&lt;/object&gt;&lt;object type=&quot;3&quot; unique_id=&quot;10229&quot;&gt;&lt;property id=&quot;20148&quot; value=&quot;5&quot;/&gt;&lt;property id=&quot;20300&quot; value=&quot;Slide 22&quot;/&gt;&lt;property id=&quot;20307&quot; value=&quot;330&quot;/&gt;&lt;/object&gt;&lt;object type=&quot;3&quot; unique_id=&quot;10230&quot;&gt;&lt;property id=&quot;20148&quot; value=&quot;5&quot;/&gt;&lt;property id=&quot;20300&quot; value=&quot;Slide 23&quot;/&gt;&lt;property id=&quot;20307&quot; value=&quot;331&quot;/&gt;&lt;/object&gt;&lt;object type=&quot;3&quot; unique_id=&quot;10231&quot;&gt;&lt;property id=&quot;20148&quot; value=&quot;5&quot;/&gt;&lt;property id=&quot;20300&quot; value=&quot;Slide 24&quot;/&gt;&lt;property id=&quot;20307&quot; value=&quot;332&quot;/&gt;&lt;/object&gt;&lt;object type=&quot;3&quot; unique_id=&quot;10232&quot;&gt;&lt;property id=&quot;20148&quot; value=&quot;5&quot;/&gt;&lt;property id=&quot;20300&quot; value=&quot;Slide 25&quot;/&gt;&lt;property id=&quot;20307&quot; value=&quot;333&quot;/&gt;&lt;/object&gt;&lt;object type=&quot;3&quot; unique_id=&quot;10233&quot;&gt;&lt;property id=&quot;20148&quot; value=&quot;5&quot;/&gt;&lt;property id=&quot;20300&quot; value=&quot;Slide 26&quot;/&gt;&lt;property id=&quot;20307&quot; value=&quot;334&quot;/&gt;&lt;/object&gt;&lt;object type=&quot;3&quot; unique_id=&quot;10234&quot;&gt;&lt;property id=&quot;20148&quot; value=&quot;5&quot;/&gt;&lt;property id=&quot;20300&quot; value=&quot;Slide 27&quot;/&gt;&lt;property id=&quot;20307&quot; value=&quot;335&quot;/&gt;&lt;/object&gt;&lt;object type=&quot;3&quot; unique_id=&quot;10235&quot;&gt;&lt;property id=&quot;20148&quot; value=&quot;5&quot;/&gt;&lt;property id=&quot;20300&quot; value=&quot;Slide 28&quot;/&gt;&lt;property id=&quot;20307&quot; value=&quot;336&quot;/&gt;&lt;/object&gt;&lt;object type=&quot;3&quot; unique_id=&quot;10236&quot;&gt;&lt;property id=&quot;20148&quot; value=&quot;5&quot;/&gt;&lt;property id=&quot;20300&quot; value=&quot;Slide 29&quot;/&gt;&lt;property id=&quot;20307&quot; value=&quot;337&quot;/&gt;&lt;/object&gt;&lt;object type=&quot;3&quot; unique_id=&quot;10237&quot;&gt;&lt;property id=&quot;20148&quot; value=&quot;5&quot;/&gt;&lt;property id=&quot;20300&quot; value=&quot;Slide 30&quot;/&gt;&lt;property id=&quot;20307&quot; value=&quot;338&quot;/&gt;&lt;/object&gt;&lt;object type=&quot;3&quot; unique_id=&quot;10238&quot;&gt;&lt;property id=&quot;20148&quot; value=&quot;5&quot;/&gt;&lt;property id=&quot;20300&quot; value=&quot;Slide 31&quot;/&gt;&lt;property id=&quot;20307&quot; value=&quot;339&quot;/&gt;&lt;/object&gt;&lt;object type=&quot;3&quot; unique_id=&quot;10239&quot;&gt;&lt;property id=&quot;20148&quot; value=&quot;5&quot;/&gt;&lt;property id=&quot;20300&quot; value=&quot;Slide 32&quot;/&gt;&lt;property id=&quot;20307&quot; value=&quot;340&quot;/&gt;&lt;/object&gt;&lt;object type=&quot;3&quot; unique_id=&quot;10240&quot;&gt;&lt;property id=&quot;20148&quot; value=&quot;5&quot;/&gt;&lt;property id=&quot;20300&quot; value=&quot;Slide 33&quot;/&gt;&lt;property id=&quot;20307&quot; value=&quot;341&quot;/&gt;&lt;/object&gt;&lt;object type=&quot;3&quot; unique_id=&quot;10241&quot;&gt;&lt;property id=&quot;20148&quot; value=&quot;5&quot;/&gt;&lt;property id=&quot;20300&quot; value=&quot;Slide 34&quot;/&gt;&lt;property id=&quot;20307&quot; value=&quot;354&quot;/&gt;&lt;/object&gt;&lt;object type=&quot;3&quot; unique_id=&quot;10242&quot;&gt;&lt;property id=&quot;20148&quot; value=&quot;5&quot;/&gt;&lt;property id=&quot;20300&quot; value=&quot;Slide 35&quot;/&gt;&lt;property id=&quot;20307&quot; value=&quot;355&quot;/&gt;&lt;/object&gt;&lt;object type=&quot;3&quot; unique_id=&quot;10243&quot;&gt;&lt;property id=&quot;20148&quot; value=&quot;5&quot;/&gt;&lt;property id=&quot;20300&quot; value=&quot;Slide 36&quot;/&gt;&lt;property id=&quot;20307&quot; value=&quot;343&quot;/&gt;&lt;/object&gt;&lt;object type=&quot;3&quot; unique_id=&quot;10325&quot;&gt;&lt;property id=&quot;20148&quot; value=&quot;5&quot;/&gt;&lt;property id=&quot;20300&quot; value=&quot;Slide 19&quot;/&gt;&lt;property id=&quot;20307&quot; value=&quot;356&quot;/&gt;&lt;/object&gt;&lt;/object&gt;&lt;/object&gt;&lt;/database&gt;"/>
  <p:tag name="SECTOMILLISECCONVERTED"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FFF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4259</TotalTime>
  <Words>5292</Words>
  <Application>Microsoft Office PowerPoint</Application>
  <PresentationFormat>On-screen Show (4:3)</PresentationFormat>
  <Paragraphs>1186</Paragraphs>
  <Slides>70</Slides>
  <Notes>70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Times New Roman</vt:lpstr>
      <vt:lpstr>Arial</vt:lpstr>
      <vt:lpstr>Verdana</vt:lpstr>
      <vt:lpstr>Calibri</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8 LY DAO THANH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c:title>
  <dc:creator>LH</dc:creator>
  <cp:lastModifiedBy>cloudconvert_8</cp:lastModifiedBy>
  <cp:revision>540</cp:revision>
  <dcterms:created xsi:type="dcterms:W3CDTF">2009-03-12T15:37:18Z</dcterms:created>
  <dcterms:modified xsi:type="dcterms:W3CDTF">2021-05-24T05:53:33Z</dcterms:modified>
</cp:coreProperties>
</file>