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2"/>
  </p:notesMasterIdLst>
  <p:sldIdLst>
    <p:sldId id="402" r:id="rId2"/>
    <p:sldId id="403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359" r:id="rId18"/>
    <p:sldId id="418" r:id="rId19"/>
    <p:sldId id="419" r:id="rId20"/>
    <p:sldId id="360" r:id="rId21"/>
    <p:sldId id="361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37" r:id="rId40"/>
    <p:sldId id="438" r:id="rId41"/>
    <p:sldId id="439" r:id="rId42"/>
    <p:sldId id="440" r:id="rId43"/>
    <p:sldId id="441" r:id="rId44"/>
    <p:sldId id="442" r:id="rId45"/>
    <p:sldId id="443" r:id="rId46"/>
    <p:sldId id="444" r:id="rId47"/>
    <p:sldId id="445" r:id="rId48"/>
    <p:sldId id="446" r:id="rId49"/>
    <p:sldId id="447" r:id="rId50"/>
    <p:sldId id="448" r:id="rId51"/>
    <p:sldId id="449" r:id="rId52"/>
    <p:sldId id="450" r:id="rId53"/>
    <p:sldId id="451" r:id="rId54"/>
    <p:sldId id="452" r:id="rId55"/>
    <p:sldId id="453" r:id="rId56"/>
    <p:sldId id="454" r:id="rId57"/>
    <p:sldId id="455" r:id="rId58"/>
    <p:sldId id="456" r:id="rId59"/>
    <p:sldId id="457" r:id="rId60"/>
    <p:sldId id="458" r:id="rId6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63"/>
      <p:bold r:id="rId64"/>
      <p:italic r:id="rId65"/>
      <p:boldItalic r:id="rId66"/>
    </p:embeddedFont>
    <p:embeddedFont>
      <p:font typeface="Verdana" panose="020B0604030504040204" pitchFamily="34" charset="0"/>
      <p:regular r:id="rId67"/>
      <p:bold r:id="rId68"/>
      <p:italic r:id="rId69"/>
      <p:boldItalic r:id="rId70"/>
    </p:embeddedFont>
  </p:embeddedFontLst>
  <p:custDataLst>
    <p:tags r:id="rId7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22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CC66"/>
    <a:srgbClr val="FF9966"/>
    <a:srgbClr val="CC3300"/>
    <a:srgbClr val="FFFFFF"/>
    <a:srgbClr val="FF9933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9" autoAdjust="0"/>
    <p:restoredTop sz="87065" autoAdjust="0"/>
  </p:normalViewPr>
  <p:slideViewPr>
    <p:cSldViewPr>
      <p:cViewPr varScale="1">
        <p:scale>
          <a:sx n="39" d="100"/>
          <a:sy n="39" d="100"/>
        </p:scale>
        <p:origin x="696" y="48"/>
      </p:cViewPr>
      <p:guideLst>
        <p:guide pos="2880"/>
        <p:guide orient="horz" pos="22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847712-D3D7-4D7C-A199-247D14F4A5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5307A-503C-4277-852D-0E90F7EEAF9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370707F-6139-49F8-AE88-BBEE73809A6D}" type="datetimeFigureOut">
              <a:rPr lang="vi-VN"/>
              <a:pPr>
                <a:defRPr/>
              </a:pPr>
              <a:t>24/05/2021</a:t>
            </a:fld>
            <a:endParaRPr lang="vi-V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03FBC3D-D185-45D7-A874-B5DC4D0953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FB0161D-0D52-4A2E-BCD0-9775EECFA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vi-V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985E9-0525-4272-907B-CCE31A8E88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6B087-BD9F-40C4-8DAE-422243C324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089191-C38C-4187-819C-3A6FEBD1C6FC}" type="slidenum">
              <a:rPr lang="vi-VN" altLang="en-US"/>
              <a:pPr/>
              <a:t>‹#›</a:t>
            </a:fld>
            <a:endParaRPr lang="vi-V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CEAB3661-9A90-413F-8F49-4F98D76F7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D7921FEE-1E46-4AAD-9E1F-C07351A40C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A</a:t>
            </a:r>
            <a:endParaRPr lang="vi-VN" altLang="vi-VN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9B6FA98E-CCAC-424B-ABE1-110106EE52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075B58-E3EA-47FD-AA0E-2E6DF5F63468}" type="slidenum">
              <a:rPr lang="vi-VN" altLang="vi-VN"/>
              <a:pPr/>
              <a:t>1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AE16B70D-4B42-4B43-88A0-C12C3E5FB1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139C7984-206D-4C1E-8BEB-74F5EE16D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B</a:t>
            </a:r>
            <a:endParaRPr lang="vi-VN" altLang="vi-VN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E00ADA2B-12F4-40DD-8369-EDB98A9213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01D5DD-D255-45DA-ACA9-6CA5D784295B}" type="slidenum">
              <a:rPr lang="vi-VN" altLang="vi-VN"/>
              <a:pPr/>
              <a:t>10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4AFF6B12-0A38-4394-8AF0-84FD65AA23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6BBADCD1-01DB-40CE-8D16-7965853F8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A</a:t>
            </a:r>
            <a:endParaRPr lang="vi-VN" altLang="vi-VN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78E6B9D5-D56B-4DCC-A6F4-7197AEB11F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4EEA87-94D1-479A-B977-F6A13BEB987C}" type="slidenum">
              <a:rPr lang="vi-VN" altLang="vi-VN"/>
              <a:pPr/>
              <a:t>11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35E31694-173B-4BD4-95AC-51C8440139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B7BA5279-5303-4356-BA92-8E13E76EFA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D</a:t>
            </a:r>
            <a:endParaRPr lang="vi-VN" altLang="vi-VN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0ED736C6-D9C9-4E6F-B95E-11800929E3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F72F6E-1F55-489A-B2FB-4D02210E112B}" type="slidenum">
              <a:rPr lang="vi-VN" altLang="vi-VN"/>
              <a:pPr/>
              <a:t>12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EF148E08-79B8-48AC-B86B-D6D8770364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3BB182B0-4C14-4F2F-8CD7-ECBF0053E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C</a:t>
            </a:r>
            <a:endParaRPr lang="vi-VN" altLang="vi-VN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18B998E2-2132-4AA6-B79E-7A451965AE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2E9205-4DA6-489E-B0FD-BA9FB1AC1E93}" type="slidenum">
              <a:rPr lang="vi-VN" altLang="vi-VN"/>
              <a:pPr/>
              <a:t>13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D6EE936A-3516-4D52-BD0A-4B795C9DF6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401DF074-4E68-4FE4-8B05-FC86C6C331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C</a:t>
            </a:r>
            <a:endParaRPr lang="vi-VN" altLang="vi-VN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624A93AE-EB37-4215-994B-94ABD84EE3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A7CDC7-4587-4673-9064-4003D4529352}" type="slidenum">
              <a:rPr lang="vi-VN" altLang="vi-VN"/>
              <a:pPr/>
              <a:t>14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4B42228C-ED89-43B3-B50B-E6F59AD2AF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B20AC605-6BD2-47DD-B337-56099AF8F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A</a:t>
            </a:r>
            <a:endParaRPr lang="vi-VN" altLang="vi-VN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77F95F83-B61C-465E-A3C7-EADB48EECC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BE448F-2F89-4E72-AC67-C07D443E5B9F}" type="slidenum">
              <a:rPr lang="vi-VN" altLang="vi-VN"/>
              <a:pPr/>
              <a:t>15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D05B056D-780D-4E3F-B7B2-DD168CAAB8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C3BCAA50-5CC1-4B50-83B4-667BF25AE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D</a:t>
            </a:r>
            <a:endParaRPr lang="vi-VN" altLang="vi-VN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50E48053-391E-4143-A0BE-E89C1C6206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58F109-2990-49E8-B076-90C2AD662130}" type="slidenum">
              <a:rPr lang="vi-VN" altLang="vi-VN"/>
              <a:pPr/>
              <a:t>16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A3EE7C94-E5C5-4020-B9F4-80378A8EDE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56D8CC80-0857-4D58-BDF5-25D3CE6D01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B</a:t>
            </a:r>
            <a:endParaRPr lang="vi-VN" altLang="vi-VN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855FB170-7C81-45F9-9B39-EDA04D4C5F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8682E6-224B-4192-805B-7A1330839F7C}" type="slidenum">
              <a:rPr lang="vi-VN" altLang="vi-VN"/>
              <a:pPr/>
              <a:t>17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E3EBAC46-184F-45AD-B48F-0BD307C85F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B92BA904-2B40-446F-B033-CDA26E4EE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A</a:t>
            </a:r>
            <a:endParaRPr lang="vi-VN" altLang="vi-VN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CE7AC2F4-E559-41A7-8A53-DFF76D4030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09A301-FB42-4119-AB35-A711C8152D42}" type="slidenum">
              <a:rPr lang="vi-VN" altLang="vi-VN"/>
              <a:pPr/>
              <a:t>18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BF3E2005-60CC-418A-BD66-93C0B646E3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11A8D8CB-5206-4E51-8A3D-3CA378A0F5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C</a:t>
            </a:r>
            <a:endParaRPr lang="vi-VN" altLang="vi-VN"/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9A2C6A0D-A567-489E-8BB8-BAABFFE139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F3FA64-3E99-4DD0-A5EE-7DD5A9341237}" type="slidenum">
              <a:rPr lang="vi-VN" altLang="vi-VN"/>
              <a:pPr/>
              <a:t>19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CA23F4A4-B9A2-4D6D-8FC7-371861BCCB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4E372F1E-2A0C-418E-83AF-4848CC4793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C</a:t>
            </a:r>
            <a:endParaRPr lang="vi-VN" altLang="vi-VN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CC29EB6E-5704-4091-85FD-C9B67E02A2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49448F-C3EB-4F73-B62D-3B93B82B0138}" type="slidenum">
              <a:rPr lang="vi-VN" altLang="vi-VN"/>
              <a:pPr/>
              <a:t>2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78F185AD-C7CD-4428-A621-79EA80BAF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BCF0261D-2A11-41EF-8D86-3B92683ADF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B</a:t>
            </a:r>
            <a:endParaRPr lang="vi-VN" altLang="vi-VN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3814A5E8-B347-4EBA-A4F2-41E0D097E0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637F8C-B7E7-4421-820C-B300BD5195E6}" type="slidenum">
              <a:rPr lang="vi-VN" altLang="vi-VN"/>
              <a:pPr/>
              <a:t>20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F7C2DD94-1F2B-4846-A0BC-8EEAF98DD1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7D26502B-B2C2-4E7E-95D9-EF286BC6C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D</a:t>
            </a:r>
            <a:endParaRPr lang="vi-VN" altLang="vi-VN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9E3F827A-6F5B-4805-90F2-069CC6FAAA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763834-9D1B-4113-BE10-14BEB94E058D}" type="slidenum">
              <a:rPr lang="vi-VN" altLang="vi-VN"/>
              <a:pPr/>
              <a:t>21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2C884C21-2F62-4851-9631-CE9873BDB1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7E4478AF-0F53-4FA5-97A8-DDEA787F3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C</a:t>
            </a:r>
            <a:endParaRPr lang="vi-VN" altLang="vi-VN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7453F7F2-2039-4200-8873-1B433EF6A3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A20257-F50F-48E6-8550-08CD3C36E061}" type="slidenum">
              <a:rPr lang="vi-VN" altLang="vi-VN"/>
              <a:pPr/>
              <a:t>22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24469637-E820-4AE7-90FD-559BA77668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BAAAE086-6364-4127-8377-5F51A952D2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A</a:t>
            </a:r>
            <a:endParaRPr lang="vi-VN" altLang="vi-VN"/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6EEA6A57-303F-463A-AE6C-267E76F678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B93F99-0884-4E35-BC50-3608CC7664FF}" type="slidenum">
              <a:rPr lang="vi-VN" altLang="vi-VN"/>
              <a:pPr/>
              <a:t>23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46E0E444-A7A2-441F-BE74-7709F3518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0BDF719D-6A06-499E-8AC1-8B71164F0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B</a:t>
            </a:r>
            <a:endParaRPr lang="vi-VN" altLang="vi-VN"/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F8B4C4E5-66AA-4F82-BD61-33655DED22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8C3C9B-DC81-4EA3-9ECC-2BD80243B9A7}" type="slidenum">
              <a:rPr lang="vi-VN" altLang="vi-VN"/>
              <a:pPr/>
              <a:t>24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1978A3D9-0DAF-499F-90BF-51874C853F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2DE07BAD-BADC-4596-B65A-623F3CBE6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A</a:t>
            </a:r>
            <a:endParaRPr lang="vi-VN" altLang="vi-VN"/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F28E7C8E-B29B-412C-9B5C-596B0BDD6D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78ECE3-953F-49F4-9363-C60732A30544}" type="slidenum">
              <a:rPr lang="vi-VN" altLang="vi-VN"/>
              <a:pPr/>
              <a:t>25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0EFCDA15-8569-4B1E-9F38-2F03B03489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B5CC6EDB-ED1A-4710-80DA-5B48FA9A13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C</a:t>
            </a:r>
            <a:endParaRPr lang="vi-VN" altLang="vi-VN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136FF855-FAD2-4EF2-8FD8-E08B8B676A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3C23B0-8989-4C3E-8717-3C16E9209B09}" type="slidenum">
              <a:rPr lang="vi-VN" altLang="vi-VN"/>
              <a:pPr/>
              <a:t>26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6850CB16-24AD-4849-84CE-1CA3C6CF53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EAB1AF1A-EFCF-49CF-9297-D0A8BABE04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B</a:t>
            </a:r>
            <a:endParaRPr lang="vi-VN" altLang="vi-VN"/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6895A97B-D2B4-4BCF-AD76-584CB0C6B7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A7785A-3867-40E5-8DE7-A086C6EC0A0B}" type="slidenum">
              <a:rPr lang="vi-VN" altLang="vi-VN"/>
              <a:pPr/>
              <a:t>27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E5E94B6F-9353-4784-9769-CD546A0BB1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B97A825D-FC14-401C-843A-6BAD802E0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B</a:t>
            </a:r>
            <a:endParaRPr lang="vi-VN" altLang="vi-VN"/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FC33EC3B-30CC-4909-BAFB-AE17CF1C24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373FB3-7DBF-4B93-BBE9-EB41B93EBDE2}" type="slidenum">
              <a:rPr lang="vi-VN" altLang="vi-VN"/>
              <a:pPr/>
              <a:t>28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2C77BA0F-9E4A-41AB-B527-B1E43D294E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61D42C14-7C09-4275-B388-C07B8B0931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A</a:t>
            </a:r>
            <a:endParaRPr lang="vi-VN" altLang="vi-VN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3E819674-F274-4351-AFF9-F514192AB3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F3959F-CE3F-48F8-B8CF-DA642E852DAD}" type="slidenum">
              <a:rPr lang="vi-VN" altLang="vi-VN"/>
              <a:pPr/>
              <a:t>29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5AAF9AB0-3077-487F-B8B1-B5412C0478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94E462FE-9D1E-4257-AB4C-910EA16C0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B</a:t>
            </a:r>
            <a:endParaRPr lang="vi-VN" altLang="vi-VN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24332573-834B-40E7-B8C5-36BB828291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9DEBC5-72C8-4899-BF10-56535CBFBD97}" type="slidenum">
              <a:rPr lang="vi-VN" altLang="vi-VN"/>
              <a:pPr/>
              <a:t>3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41A287B5-7BCA-425F-8BF2-A35A346654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5DF184B1-F035-4A54-B335-E5D48AF8BA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D</a:t>
            </a:r>
            <a:endParaRPr lang="vi-VN" altLang="vi-VN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EF4EFAAE-1096-47E7-89FC-E0691CD608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D9C3EF-2E84-4BF3-B341-67C1E6C0C242}" type="slidenum">
              <a:rPr lang="vi-VN" altLang="vi-VN"/>
              <a:pPr/>
              <a:t>30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CB3EC4DB-C355-45D8-A426-EE8F3F66B3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03AB296A-FA52-4B5F-8CEB-908E307F5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C</a:t>
            </a:r>
            <a:endParaRPr lang="vi-VN" altLang="vi-VN"/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BA74ABB2-B8E8-49DB-B826-DBA5BE58A9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3C12B6-EBF3-4894-A714-5E8C590BE7B2}" type="slidenum">
              <a:rPr lang="vi-VN" altLang="vi-VN"/>
              <a:pPr/>
              <a:t>31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B13B886E-CD76-4115-959C-82DB6E75C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19B16E02-EE5E-4418-AD6D-BB1B004106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A</a:t>
            </a:r>
            <a:endParaRPr lang="vi-VN" altLang="vi-VN"/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89B67F4F-20E8-4D05-A1CB-224A5CB053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691202-3D6D-4236-B8CD-D8FD0AF3B050}" type="slidenum">
              <a:rPr lang="vi-VN" altLang="vi-VN"/>
              <a:pPr/>
              <a:t>32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BA8C8871-E95F-4BA0-88C5-2CF116C832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A8872AA9-37C0-4780-83A5-A8E58E2F77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C</a:t>
            </a:r>
            <a:endParaRPr lang="vi-VN" altLang="vi-VN"/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237ABD42-A5A5-4E60-9BC1-0E3A55824F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D37C77-F0C7-4D7C-8F46-F52CB4B3E9D4}" type="slidenum">
              <a:rPr lang="vi-VN" altLang="vi-VN"/>
              <a:pPr/>
              <a:t>33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45CD6B11-41CB-4020-86EA-4DE6DD8EE8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1B72784B-E22D-430F-819A-481116A5B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D</a:t>
            </a:r>
            <a:endParaRPr lang="vi-VN" altLang="vi-VN"/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98AB32DD-CDFA-4369-A387-8AE4EFD03A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4E3478-5941-4738-B4D8-D8E1A1A23518}" type="slidenum">
              <a:rPr lang="vi-VN" altLang="vi-VN"/>
              <a:pPr/>
              <a:t>34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4F3014BB-22D5-4BC9-BD77-D78068D2CD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AFCC5BE4-DD5A-45A7-B65A-02CC4DB726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B</a:t>
            </a:r>
            <a:endParaRPr lang="vi-VN" altLang="vi-VN"/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8F8DAB07-29F9-463F-9019-A1D8A314EE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41FC06-9AE6-4DAF-BDF3-EADEBCAF8699}" type="slidenum">
              <a:rPr lang="vi-VN" altLang="vi-VN"/>
              <a:pPr/>
              <a:t>35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E7563B69-D210-457D-9AE4-F4723147E2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BCF46D8F-8B7E-4E11-975B-F6B250B6DD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A</a:t>
            </a:r>
            <a:endParaRPr lang="vi-VN" altLang="vi-VN"/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847D9016-21AE-4291-8D7B-5EA86B185D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FA5037-63CE-4FAD-B732-6E74C6D84B99}" type="slidenum">
              <a:rPr lang="vi-VN" altLang="vi-VN"/>
              <a:pPr/>
              <a:t>36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23BAF039-9ABC-4337-9BF0-35EB8F0B93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697F9FF3-C843-4583-A486-3BB83850C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D</a:t>
            </a:r>
            <a:endParaRPr lang="vi-VN" altLang="vi-VN"/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2A258392-6BD1-477A-871F-CA7F2B70DA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E1222-4E6E-4CF7-BF09-02BDF89685A3}" type="slidenum">
              <a:rPr lang="vi-VN" altLang="vi-VN"/>
              <a:pPr/>
              <a:t>37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>
            <a:extLst>
              <a:ext uri="{FF2B5EF4-FFF2-40B4-BE49-F238E27FC236}">
                <a16:creationId xmlns:a16="http://schemas.microsoft.com/office/drawing/2014/main" id="{E684236D-690F-4B90-80C4-8770163452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>
            <a:extLst>
              <a:ext uri="{FF2B5EF4-FFF2-40B4-BE49-F238E27FC236}">
                <a16:creationId xmlns:a16="http://schemas.microsoft.com/office/drawing/2014/main" id="{D7AACBC1-33F6-4E8C-81F3-929D4EC03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C</a:t>
            </a:r>
            <a:endParaRPr lang="vi-VN" altLang="vi-VN"/>
          </a:p>
        </p:txBody>
      </p:sp>
      <p:sp>
        <p:nvSpPr>
          <p:cNvPr id="91140" name="Slide Number Placeholder 3">
            <a:extLst>
              <a:ext uri="{FF2B5EF4-FFF2-40B4-BE49-F238E27FC236}">
                <a16:creationId xmlns:a16="http://schemas.microsoft.com/office/drawing/2014/main" id="{0ED1D416-225B-4505-BB7D-46E771ED42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6F0ADD-E3C4-406D-95A3-23CBE37F0C4A}" type="slidenum">
              <a:rPr lang="vi-VN" altLang="vi-VN"/>
              <a:pPr/>
              <a:t>38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>
            <a:extLst>
              <a:ext uri="{FF2B5EF4-FFF2-40B4-BE49-F238E27FC236}">
                <a16:creationId xmlns:a16="http://schemas.microsoft.com/office/drawing/2014/main" id="{191DC2AF-3674-4197-94BA-B87FB9566E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>
            <a:extLst>
              <a:ext uri="{FF2B5EF4-FFF2-40B4-BE49-F238E27FC236}">
                <a16:creationId xmlns:a16="http://schemas.microsoft.com/office/drawing/2014/main" id="{42DABB65-6926-4C71-BC1F-EBF82CDC25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C</a:t>
            </a:r>
            <a:endParaRPr lang="vi-VN" altLang="vi-VN"/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D4E29718-BADF-4F2B-8FC9-052F6DF16B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B91985-BBA9-44D2-9E24-2BEBB0F13E4B}" type="slidenum">
              <a:rPr lang="vi-VN" altLang="vi-VN"/>
              <a:pPr/>
              <a:t>39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FE21D194-098F-4500-B2B0-8DD88C5EE3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54231A88-5694-4BF5-9B10-63189BB0C8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A</a:t>
            </a:r>
            <a:endParaRPr lang="vi-VN" altLang="vi-VN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5D63282F-2837-43E7-AF5C-4CFF788EDC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1CC055-3367-4DA4-8066-DB628C61C3AE}" type="slidenum">
              <a:rPr lang="vi-VN" altLang="vi-VN"/>
              <a:pPr/>
              <a:t>4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>
            <a:extLst>
              <a:ext uri="{FF2B5EF4-FFF2-40B4-BE49-F238E27FC236}">
                <a16:creationId xmlns:a16="http://schemas.microsoft.com/office/drawing/2014/main" id="{72D6B19A-ABBE-421A-A6B1-CDCD0AC415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>
            <a:extLst>
              <a:ext uri="{FF2B5EF4-FFF2-40B4-BE49-F238E27FC236}">
                <a16:creationId xmlns:a16="http://schemas.microsoft.com/office/drawing/2014/main" id="{02E5A654-EC72-49C7-8CA4-805D69C9BD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A</a:t>
            </a:r>
            <a:endParaRPr lang="vi-VN" altLang="vi-VN"/>
          </a:p>
        </p:txBody>
      </p:sp>
      <p:sp>
        <p:nvSpPr>
          <p:cNvPr id="95236" name="Slide Number Placeholder 3">
            <a:extLst>
              <a:ext uri="{FF2B5EF4-FFF2-40B4-BE49-F238E27FC236}">
                <a16:creationId xmlns:a16="http://schemas.microsoft.com/office/drawing/2014/main" id="{37DF3501-02B4-4F07-828F-B804068ACB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19ABC2-37B3-4E50-9FA7-CECBE091F963}" type="slidenum">
              <a:rPr lang="vi-VN" altLang="vi-VN"/>
              <a:pPr/>
              <a:t>40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>
            <a:extLst>
              <a:ext uri="{FF2B5EF4-FFF2-40B4-BE49-F238E27FC236}">
                <a16:creationId xmlns:a16="http://schemas.microsoft.com/office/drawing/2014/main" id="{D7CEC285-D651-4099-BCEF-D1C42E75F1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>
            <a:extLst>
              <a:ext uri="{FF2B5EF4-FFF2-40B4-BE49-F238E27FC236}">
                <a16:creationId xmlns:a16="http://schemas.microsoft.com/office/drawing/2014/main" id="{F9FF1B44-097D-4FA8-B442-7BC1D5AAE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D</a:t>
            </a:r>
            <a:endParaRPr lang="vi-VN" altLang="vi-VN"/>
          </a:p>
        </p:txBody>
      </p:sp>
      <p:sp>
        <p:nvSpPr>
          <p:cNvPr id="97284" name="Slide Number Placeholder 3">
            <a:extLst>
              <a:ext uri="{FF2B5EF4-FFF2-40B4-BE49-F238E27FC236}">
                <a16:creationId xmlns:a16="http://schemas.microsoft.com/office/drawing/2014/main" id="{0FFB1876-4C19-46AE-972B-5312967FAD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7D2769-66F1-4350-AB35-2C2A4D9200A5}" type="slidenum">
              <a:rPr lang="vi-VN" altLang="vi-VN"/>
              <a:pPr/>
              <a:t>41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>
            <a:extLst>
              <a:ext uri="{FF2B5EF4-FFF2-40B4-BE49-F238E27FC236}">
                <a16:creationId xmlns:a16="http://schemas.microsoft.com/office/drawing/2014/main" id="{A452ABBD-457A-4AC3-BA17-26DDEDA26D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>
            <a:extLst>
              <a:ext uri="{FF2B5EF4-FFF2-40B4-BE49-F238E27FC236}">
                <a16:creationId xmlns:a16="http://schemas.microsoft.com/office/drawing/2014/main" id="{C6925691-7DFE-4698-84A7-D411BAD89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B</a:t>
            </a:r>
            <a:endParaRPr lang="vi-VN" altLang="vi-VN"/>
          </a:p>
        </p:txBody>
      </p:sp>
      <p:sp>
        <p:nvSpPr>
          <p:cNvPr id="99332" name="Slide Number Placeholder 3">
            <a:extLst>
              <a:ext uri="{FF2B5EF4-FFF2-40B4-BE49-F238E27FC236}">
                <a16:creationId xmlns:a16="http://schemas.microsoft.com/office/drawing/2014/main" id="{0BBD826C-2DD7-451A-B52E-DEACC10C1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5D17AC-43FE-4890-A926-5A01F6306336}" type="slidenum">
              <a:rPr lang="vi-VN" altLang="vi-VN"/>
              <a:pPr/>
              <a:t>42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>
            <a:extLst>
              <a:ext uri="{FF2B5EF4-FFF2-40B4-BE49-F238E27FC236}">
                <a16:creationId xmlns:a16="http://schemas.microsoft.com/office/drawing/2014/main" id="{1C5E4538-FFB7-4988-9BDC-A31556550F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>
            <a:extLst>
              <a:ext uri="{FF2B5EF4-FFF2-40B4-BE49-F238E27FC236}">
                <a16:creationId xmlns:a16="http://schemas.microsoft.com/office/drawing/2014/main" id="{279065FF-3285-430B-97BC-DD947D48A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C</a:t>
            </a:r>
            <a:endParaRPr lang="vi-VN" altLang="vi-VN"/>
          </a:p>
        </p:txBody>
      </p:sp>
      <p:sp>
        <p:nvSpPr>
          <p:cNvPr id="101380" name="Slide Number Placeholder 3">
            <a:extLst>
              <a:ext uri="{FF2B5EF4-FFF2-40B4-BE49-F238E27FC236}">
                <a16:creationId xmlns:a16="http://schemas.microsoft.com/office/drawing/2014/main" id="{2B516420-DDD4-483F-A567-78F03EE1E6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CBC5DD-785D-4E92-A80D-D958185AE676}" type="slidenum">
              <a:rPr lang="vi-VN" altLang="vi-VN"/>
              <a:pPr/>
              <a:t>43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>
            <a:extLst>
              <a:ext uri="{FF2B5EF4-FFF2-40B4-BE49-F238E27FC236}">
                <a16:creationId xmlns:a16="http://schemas.microsoft.com/office/drawing/2014/main" id="{D3E08763-7BEA-49B0-BA40-232B13AFCE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>
            <a:extLst>
              <a:ext uri="{FF2B5EF4-FFF2-40B4-BE49-F238E27FC236}">
                <a16:creationId xmlns:a16="http://schemas.microsoft.com/office/drawing/2014/main" id="{489D9C10-8718-495F-887F-94E538DB2B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A</a:t>
            </a:r>
            <a:endParaRPr lang="vi-VN" altLang="vi-VN"/>
          </a:p>
        </p:txBody>
      </p:sp>
      <p:sp>
        <p:nvSpPr>
          <p:cNvPr id="103428" name="Slide Number Placeholder 3">
            <a:extLst>
              <a:ext uri="{FF2B5EF4-FFF2-40B4-BE49-F238E27FC236}">
                <a16:creationId xmlns:a16="http://schemas.microsoft.com/office/drawing/2014/main" id="{DE7683F3-772C-4285-B65C-2BEB25CE3A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3CF710-8787-4862-A4FD-951D0CA344FD}" type="slidenum">
              <a:rPr lang="vi-VN" altLang="vi-VN"/>
              <a:pPr/>
              <a:t>44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>
            <a:extLst>
              <a:ext uri="{FF2B5EF4-FFF2-40B4-BE49-F238E27FC236}">
                <a16:creationId xmlns:a16="http://schemas.microsoft.com/office/drawing/2014/main" id="{C1151A7E-C0B5-44C8-BF88-43080BF8C9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>
            <a:extLst>
              <a:ext uri="{FF2B5EF4-FFF2-40B4-BE49-F238E27FC236}">
                <a16:creationId xmlns:a16="http://schemas.microsoft.com/office/drawing/2014/main" id="{A816ECA6-EC50-486C-B271-42A8FDA88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C</a:t>
            </a:r>
            <a:endParaRPr lang="vi-VN" altLang="vi-VN"/>
          </a:p>
        </p:txBody>
      </p:sp>
      <p:sp>
        <p:nvSpPr>
          <p:cNvPr id="105476" name="Slide Number Placeholder 3">
            <a:extLst>
              <a:ext uri="{FF2B5EF4-FFF2-40B4-BE49-F238E27FC236}">
                <a16:creationId xmlns:a16="http://schemas.microsoft.com/office/drawing/2014/main" id="{1790A9EF-4381-483A-A937-D7C9CE42E1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FCA753-6EDA-412D-841D-A83CF92CA6E5}" type="slidenum">
              <a:rPr lang="vi-VN" altLang="vi-VN"/>
              <a:pPr/>
              <a:t>45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1D48F91C-F039-472C-BD89-41A5404028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8189D835-B9A6-41B6-BD41-3F955E9AA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B</a:t>
            </a:r>
            <a:endParaRPr lang="vi-VN" altLang="vi-VN"/>
          </a:p>
        </p:txBody>
      </p:sp>
      <p:sp>
        <p:nvSpPr>
          <p:cNvPr id="107524" name="Slide Number Placeholder 3">
            <a:extLst>
              <a:ext uri="{FF2B5EF4-FFF2-40B4-BE49-F238E27FC236}">
                <a16:creationId xmlns:a16="http://schemas.microsoft.com/office/drawing/2014/main" id="{14C4F612-E552-41F3-9208-D9A59A5AD5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036C57-8618-4F07-A9FA-BEEB704E0FD1}" type="slidenum">
              <a:rPr lang="vi-VN" altLang="vi-VN"/>
              <a:pPr/>
              <a:t>46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>
            <a:extLst>
              <a:ext uri="{FF2B5EF4-FFF2-40B4-BE49-F238E27FC236}">
                <a16:creationId xmlns:a16="http://schemas.microsoft.com/office/drawing/2014/main" id="{726001F6-9A26-4831-ABEF-8B9FDCA172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>
            <a:extLst>
              <a:ext uri="{FF2B5EF4-FFF2-40B4-BE49-F238E27FC236}">
                <a16:creationId xmlns:a16="http://schemas.microsoft.com/office/drawing/2014/main" id="{51CB671C-188A-4532-A503-D505FC0538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D</a:t>
            </a:r>
            <a:endParaRPr lang="vi-VN" altLang="vi-VN"/>
          </a:p>
        </p:txBody>
      </p:sp>
      <p:sp>
        <p:nvSpPr>
          <p:cNvPr id="109572" name="Slide Number Placeholder 3">
            <a:extLst>
              <a:ext uri="{FF2B5EF4-FFF2-40B4-BE49-F238E27FC236}">
                <a16:creationId xmlns:a16="http://schemas.microsoft.com/office/drawing/2014/main" id="{CF2B1BF1-4139-4E62-9D36-5C598E62B0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87703B-CFEB-4CB6-AE49-8D21873CAA53}" type="slidenum">
              <a:rPr lang="vi-VN" altLang="vi-VN"/>
              <a:pPr/>
              <a:t>47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>
            <a:extLst>
              <a:ext uri="{FF2B5EF4-FFF2-40B4-BE49-F238E27FC236}">
                <a16:creationId xmlns:a16="http://schemas.microsoft.com/office/drawing/2014/main" id="{B3CECA44-0566-47DA-96DD-172C22A213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>
            <a:extLst>
              <a:ext uri="{FF2B5EF4-FFF2-40B4-BE49-F238E27FC236}">
                <a16:creationId xmlns:a16="http://schemas.microsoft.com/office/drawing/2014/main" id="{3AA6CA19-F822-43A2-B90E-41CC70719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C</a:t>
            </a:r>
            <a:endParaRPr lang="vi-VN" altLang="vi-VN"/>
          </a:p>
        </p:txBody>
      </p:sp>
      <p:sp>
        <p:nvSpPr>
          <p:cNvPr id="111620" name="Slide Number Placeholder 3">
            <a:extLst>
              <a:ext uri="{FF2B5EF4-FFF2-40B4-BE49-F238E27FC236}">
                <a16:creationId xmlns:a16="http://schemas.microsoft.com/office/drawing/2014/main" id="{A8AF097F-BD2C-46B0-888A-F3D4B7D18D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666808-796D-4A2B-8FFA-666E9C215D9C}" type="slidenum">
              <a:rPr lang="vi-VN" altLang="vi-VN"/>
              <a:pPr/>
              <a:t>48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>
            <a:extLst>
              <a:ext uri="{FF2B5EF4-FFF2-40B4-BE49-F238E27FC236}">
                <a16:creationId xmlns:a16="http://schemas.microsoft.com/office/drawing/2014/main" id="{7B054793-E01A-4214-903A-184DE5B3C1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>
            <a:extLst>
              <a:ext uri="{FF2B5EF4-FFF2-40B4-BE49-F238E27FC236}">
                <a16:creationId xmlns:a16="http://schemas.microsoft.com/office/drawing/2014/main" id="{E1BCB7DC-F532-4EF3-ABD5-212181520F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A</a:t>
            </a:r>
            <a:endParaRPr lang="vi-VN" altLang="vi-VN"/>
          </a:p>
        </p:txBody>
      </p:sp>
      <p:sp>
        <p:nvSpPr>
          <p:cNvPr id="113668" name="Slide Number Placeholder 3">
            <a:extLst>
              <a:ext uri="{FF2B5EF4-FFF2-40B4-BE49-F238E27FC236}">
                <a16:creationId xmlns:a16="http://schemas.microsoft.com/office/drawing/2014/main" id="{1B27DB03-F664-4ECC-9955-0A816B6E1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1FA51E-9501-4550-AF79-C87929429850}" type="slidenum">
              <a:rPr lang="vi-VN" altLang="vi-VN"/>
              <a:pPr/>
              <a:t>49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F6E3F8AE-E079-4B5F-962D-D15A40E135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45648DB5-F874-4A6E-8DE6-FDD797FC59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D</a:t>
            </a:r>
            <a:endParaRPr lang="vi-VN" altLang="vi-VN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9244D023-354C-47E0-B44A-473BA27A99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872D59-01B9-40D8-AF42-26F0EFC9FFA1}" type="slidenum">
              <a:rPr lang="vi-VN" altLang="vi-VN"/>
              <a:pPr/>
              <a:t>5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>
            <a:extLst>
              <a:ext uri="{FF2B5EF4-FFF2-40B4-BE49-F238E27FC236}">
                <a16:creationId xmlns:a16="http://schemas.microsoft.com/office/drawing/2014/main" id="{A9545015-F96A-4063-BB1C-A461621EAD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>
            <a:extLst>
              <a:ext uri="{FF2B5EF4-FFF2-40B4-BE49-F238E27FC236}">
                <a16:creationId xmlns:a16="http://schemas.microsoft.com/office/drawing/2014/main" id="{22B211DC-0E88-4D1C-A3B9-973ABA73BC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B</a:t>
            </a:r>
            <a:endParaRPr lang="vi-VN" altLang="vi-VN"/>
          </a:p>
        </p:txBody>
      </p:sp>
      <p:sp>
        <p:nvSpPr>
          <p:cNvPr id="115716" name="Slide Number Placeholder 3">
            <a:extLst>
              <a:ext uri="{FF2B5EF4-FFF2-40B4-BE49-F238E27FC236}">
                <a16:creationId xmlns:a16="http://schemas.microsoft.com/office/drawing/2014/main" id="{608E55F2-A34F-407D-9734-5DCBEAF677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EE1DAE-50C0-471C-812D-64DE03F12F4A}" type="slidenum">
              <a:rPr lang="vi-VN" altLang="vi-VN"/>
              <a:pPr/>
              <a:t>50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>
            <a:extLst>
              <a:ext uri="{FF2B5EF4-FFF2-40B4-BE49-F238E27FC236}">
                <a16:creationId xmlns:a16="http://schemas.microsoft.com/office/drawing/2014/main" id="{F4ADDB52-4358-4AF6-BB53-D6AC395255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>
            <a:extLst>
              <a:ext uri="{FF2B5EF4-FFF2-40B4-BE49-F238E27FC236}">
                <a16:creationId xmlns:a16="http://schemas.microsoft.com/office/drawing/2014/main" id="{8BB48E2C-9552-40E2-8F69-40DBB0428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C</a:t>
            </a:r>
            <a:endParaRPr lang="vi-VN" altLang="vi-VN"/>
          </a:p>
        </p:txBody>
      </p:sp>
      <p:sp>
        <p:nvSpPr>
          <p:cNvPr id="117764" name="Slide Number Placeholder 3">
            <a:extLst>
              <a:ext uri="{FF2B5EF4-FFF2-40B4-BE49-F238E27FC236}">
                <a16:creationId xmlns:a16="http://schemas.microsoft.com/office/drawing/2014/main" id="{3B5542B3-8134-4FE3-98C5-779D72593A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F6593F-64D7-4A3C-B0E3-AD6FD97034AD}" type="slidenum">
              <a:rPr lang="vi-VN" altLang="vi-VN"/>
              <a:pPr/>
              <a:t>51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>
            <a:extLst>
              <a:ext uri="{FF2B5EF4-FFF2-40B4-BE49-F238E27FC236}">
                <a16:creationId xmlns:a16="http://schemas.microsoft.com/office/drawing/2014/main" id="{5EAACB67-EB5D-438F-9A40-EAF99EF2D8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>
            <a:extLst>
              <a:ext uri="{FF2B5EF4-FFF2-40B4-BE49-F238E27FC236}">
                <a16:creationId xmlns:a16="http://schemas.microsoft.com/office/drawing/2014/main" id="{4D5AE6A7-790B-4B17-8153-0D0787EA7F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D</a:t>
            </a:r>
            <a:endParaRPr lang="vi-VN" altLang="vi-VN"/>
          </a:p>
        </p:txBody>
      </p:sp>
      <p:sp>
        <p:nvSpPr>
          <p:cNvPr id="119812" name="Slide Number Placeholder 3">
            <a:extLst>
              <a:ext uri="{FF2B5EF4-FFF2-40B4-BE49-F238E27FC236}">
                <a16:creationId xmlns:a16="http://schemas.microsoft.com/office/drawing/2014/main" id="{F008D443-9CB9-44DD-B5EE-98636F0F72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9D3E3F-1370-44D8-88C0-F7E961ACEE7C}" type="slidenum">
              <a:rPr lang="vi-VN" altLang="vi-VN"/>
              <a:pPr/>
              <a:t>52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>
            <a:extLst>
              <a:ext uri="{FF2B5EF4-FFF2-40B4-BE49-F238E27FC236}">
                <a16:creationId xmlns:a16="http://schemas.microsoft.com/office/drawing/2014/main" id="{195D5412-70C6-49BD-8965-4260076935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>
            <a:extLst>
              <a:ext uri="{FF2B5EF4-FFF2-40B4-BE49-F238E27FC236}">
                <a16:creationId xmlns:a16="http://schemas.microsoft.com/office/drawing/2014/main" id="{D9EE1D89-5826-492A-8DF8-FE24E5580A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B</a:t>
            </a:r>
            <a:endParaRPr lang="vi-VN" altLang="vi-VN"/>
          </a:p>
        </p:txBody>
      </p:sp>
      <p:sp>
        <p:nvSpPr>
          <p:cNvPr id="121860" name="Slide Number Placeholder 3">
            <a:extLst>
              <a:ext uri="{FF2B5EF4-FFF2-40B4-BE49-F238E27FC236}">
                <a16:creationId xmlns:a16="http://schemas.microsoft.com/office/drawing/2014/main" id="{F416F375-E18F-4947-8D0B-788B1E7407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C9AE38-73AD-4FEB-94D3-192CD0605FE0}" type="slidenum">
              <a:rPr lang="vi-VN" altLang="vi-VN"/>
              <a:pPr/>
              <a:t>53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>
            <a:extLst>
              <a:ext uri="{FF2B5EF4-FFF2-40B4-BE49-F238E27FC236}">
                <a16:creationId xmlns:a16="http://schemas.microsoft.com/office/drawing/2014/main" id="{C2AE0B63-4F94-452F-9663-64D9EF0F92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>
            <a:extLst>
              <a:ext uri="{FF2B5EF4-FFF2-40B4-BE49-F238E27FC236}">
                <a16:creationId xmlns:a16="http://schemas.microsoft.com/office/drawing/2014/main" id="{8845DFC6-82E4-4D1D-A95E-42C19650C7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C</a:t>
            </a:r>
            <a:endParaRPr lang="vi-VN" altLang="vi-VN"/>
          </a:p>
        </p:txBody>
      </p:sp>
      <p:sp>
        <p:nvSpPr>
          <p:cNvPr id="123908" name="Slide Number Placeholder 3">
            <a:extLst>
              <a:ext uri="{FF2B5EF4-FFF2-40B4-BE49-F238E27FC236}">
                <a16:creationId xmlns:a16="http://schemas.microsoft.com/office/drawing/2014/main" id="{B7AC0086-9355-45CF-95F5-E60A3E7608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FBF195-CBCF-4605-A2D5-1A90EB45E66E}" type="slidenum">
              <a:rPr lang="vi-VN" altLang="vi-VN"/>
              <a:pPr/>
              <a:t>54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>
            <a:extLst>
              <a:ext uri="{FF2B5EF4-FFF2-40B4-BE49-F238E27FC236}">
                <a16:creationId xmlns:a16="http://schemas.microsoft.com/office/drawing/2014/main" id="{5F975552-CB0F-47B0-99CC-EFA8ADB0E8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>
            <a:extLst>
              <a:ext uri="{FF2B5EF4-FFF2-40B4-BE49-F238E27FC236}">
                <a16:creationId xmlns:a16="http://schemas.microsoft.com/office/drawing/2014/main" id="{42CC8029-5366-4108-ABA8-A70AE4116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B</a:t>
            </a:r>
            <a:endParaRPr lang="vi-VN" altLang="vi-VN"/>
          </a:p>
        </p:txBody>
      </p:sp>
      <p:sp>
        <p:nvSpPr>
          <p:cNvPr id="125956" name="Slide Number Placeholder 3">
            <a:extLst>
              <a:ext uri="{FF2B5EF4-FFF2-40B4-BE49-F238E27FC236}">
                <a16:creationId xmlns:a16="http://schemas.microsoft.com/office/drawing/2014/main" id="{48F124CC-2063-4FC4-AC86-519B1522CE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EF0D0A-65AD-4315-A65B-B0151263289B}" type="slidenum">
              <a:rPr lang="vi-VN" altLang="vi-VN"/>
              <a:pPr/>
              <a:t>55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>
            <a:extLst>
              <a:ext uri="{FF2B5EF4-FFF2-40B4-BE49-F238E27FC236}">
                <a16:creationId xmlns:a16="http://schemas.microsoft.com/office/drawing/2014/main" id="{DD876000-2C96-4C08-B9AF-23157E94E1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>
            <a:extLst>
              <a:ext uri="{FF2B5EF4-FFF2-40B4-BE49-F238E27FC236}">
                <a16:creationId xmlns:a16="http://schemas.microsoft.com/office/drawing/2014/main" id="{CCC11996-B6AC-4130-9097-80F61EA5E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A</a:t>
            </a:r>
            <a:endParaRPr lang="vi-VN" altLang="vi-VN"/>
          </a:p>
        </p:txBody>
      </p:sp>
      <p:sp>
        <p:nvSpPr>
          <p:cNvPr id="128004" name="Slide Number Placeholder 3">
            <a:extLst>
              <a:ext uri="{FF2B5EF4-FFF2-40B4-BE49-F238E27FC236}">
                <a16:creationId xmlns:a16="http://schemas.microsoft.com/office/drawing/2014/main" id="{F99F24FA-C37D-4EB7-9DA2-AA0DB6A181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805707-31DD-4D28-B046-6D7BD0DD40C0}" type="slidenum">
              <a:rPr lang="vi-VN" altLang="vi-VN"/>
              <a:pPr/>
              <a:t>56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>
            <a:extLst>
              <a:ext uri="{FF2B5EF4-FFF2-40B4-BE49-F238E27FC236}">
                <a16:creationId xmlns:a16="http://schemas.microsoft.com/office/drawing/2014/main" id="{BC6602EC-7695-48F0-974F-18FACC2DF3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>
            <a:extLst>
              <a:ext uri="{FF2B5EF4-FFF2-40B4-BE49-F238E27FC236}">
                <a16:creationId xmlns:a16="http://schemas.microsoft.com/office/drawing/2014/main" id="{9A4034A4-5C08-4D13-9C42-323532AA5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D</a:t>
            </a:r>
            <a:endParaRPr lang="vi-VN" altLang="vi-VN"/>
          </a:p>
        </p:txBody>
      </p:sp>
      <p:sp>
        <p:nvSpPr>
          <p:cNvPr id="130052" name="Slide Number Placeholder 3">
            <a:extLst>
              <a:ext uri="{FF2B5EF4-FFF2-40B4-BE49-F238E27FC236}">
                <a16:creationId xmlns:a16="http://schemas.microsoft.com/office/drawing/2014/main" id="{EE7F96EC-C73F-4467-BE1D-AA5AC54E7B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9B4071-C222-427F-A88B-EF09BCFECA73}" type="slidenum">
              <a:rPr lang="vi-VN" altLang="vi-VN"/>
              <a:pPr/>
              <a:t>57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>
            <a:extLst>
              <a:ext uri="{FF2B5EF4-FFF2-40B4-BE49-F238E27FC236}">
                <a16:creationId xmlns:a16="http://schemas.microsoft.com/office/drawing/2014/main" id="{652EFC0A-34F8-4174-87F6-C53CAB040E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>
            <a:extLst>
              <a:ext uri="{FF2B5EF4-FFF2-40B4-BE49-F238E27FC236}">
                <a16:creationId xmlns:a16="http://schemas.microsoft.com/office/drawing/2014/main" id="{7CCF3F1B-E0AC-459B-9D75-738250A802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B</a:t>
            </a:r>
            <a:endParaRPr lang="vi-VN" altLang="vi-VN"/>
          </a:p>
        </p:txBody>
      </p:sp>
      <p:sp>
        <p:nvSpPr>
          <p:cNvPr id="132100" name="Slide Number Placeholder 3">
            <a:extLst>
              <a:ext uri="{FF2B5EF4-FFF2-40B4-BE49-F238E27FC236}">
                <a16:creationId xmlns:a16="http://schemas.microsoft.com/office/drawing/2014/main" id="{FD996C7C-6C05-46D9-B7C2-213495FC7C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D02368-0F65-4A06-B2F4-7B94694F9511}" type="slidenum">
              <a:rPr lang="vi-VN" altLang="vi-VN"/>
              <a:pPr/>
              <a:t>58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>
            <a:extLst>
              <a:ext uri="{FF2B5EF4-FFF2-40B4-BE49-F238E27FC236}">
                <a16:creationId xmlns:a16="http://schemas.microsoft.com/office/drawing/2014/main" id="{5513B1A4-5227-4B71-AA99-376CFE3D3A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>
            <a:extLst>
              <a:ext uri="{FF2B5EF4-FFF2-40B4-BE49-F238E27FC236}">
                <a16:creationId xmlns:a16="http://schemas.microsoft.com/office/drawing/2014/main" id="{5CC2449B-249F-49E6-8427-7C96EAFA20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C</a:t>
            </a:r>
            <a:endParaRPr lang="vi-VN" altLang="vi-VN"/>
          </a:p>
        </p:txBody>
      </p:sp>
      <p:sp>
        <p:nvSpPr>
          <p:cNvPr id="134148" name="Slide Number Placeholder 3">
            <a:extLst>
              <a:ext uri="{FF2B5EF4-FFF2-40B4-BE49-F238E27FC236}">
                <a16:creationId xmlns:a16="http://schemas.microsoft.com/office/drawing/2014/main" id="{E41B6D41-FA05-445F-A1C1-050A327869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44281A-2A43-49E9-BA52-26DEBDBDAB27}" type="slidenum">
              <a:rPr lang="vi-VN" altLang="vi-VN"/>
              <a:pPr/>
              <a:t>59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4CF505F0-9F8A-48B4-9505-313AC8E12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94D8A764-2175-4AA1-8F25-37246483DD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C</a:t>
            </a:r>
            <a:endParaRPr lang="vi-VN" altLang="vi-VN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71A76097-604F-4AF6-9E28-39C3473775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F9840C-C05F-4E15-AF5F-A8A5C1F543DE}" type="slidenum">
              <a:rPr lang="vi-VN" altLang="vi-VN"/>
              <a:pPr/>
              <a:t>6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>
            <a:extLst>
              <a:ext uri="{FF2B5EF4-FFF2-40B4-BE49-F238E27FC236}">
                <a16:creationId xmlns:a16="http://schemas.microsoft.com/office/drawing/2014/main" id="{FF997DE2-3868-4CBC-A23B-82DE5A5806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>
            <a:extLst>
              <a:ext uri="{FF2B5EF4-FFF2-40B4-BE49-F238E27FC236}">
                <a16:creationId xmlns:a16="http://schemas.microsoft.com/office/drawing/2014/main" id="{AD33CCB4-61DA-4D13-9FDD-261EB7AE8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vi-VN"/>
              <a:t>D</a:t>
            </a:r>
            <a:endParaRPr lang="vi-VN" altLang="vi-VN"/>
          </a:p>
        </p:txBody>
      </p:sp>
      <p:sp>
        <p:nvSpPr>
          <p:cNvPr id="136196" name="Slide Number Placeholder 3">
            <a:extLst>
              <a:ext uri="{FF2B5EF4-FFF2-40B4-BE49-F238E27FC236}">
                <a16:creationId xmlns:a16="http://schemas.microsoft.com/office/drawing/2014/main" id="{72F2EF66-0CC0-4EB6-98EC-98E9FD8483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7BC88E-6883-4E0C-912A-F1348ED55463}" type="slidenum">
              <a:rPr lang="vi-VN" altLang="vi-VN"/>
              <a:pPr/>
              <a:t>60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82B4D2E4-7259-404C-A612-DD426033C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5BDF25C0-0A69-445F-A116-71D4B8245A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A</a:t>
            </a:r>
            <a:endParaRPr lang="vi-VN" altLang="vi-VN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47F19678-CABE-410A-80C0-FF34957D74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B9D01A-0EDC-492C-B4EE-AE6028CAEE69}" type="slidenum">
              <a:rPr lang="vi-VN" altLang="vi-VN"/>
              <a:pPr/>
              <a:t>7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8E2331D7-C9C1-47F5-9845-014A7CA742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E6CF82A6-F72B-415B-BE21-783BEE6A95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C</a:t>
            </a:r>
            <a:endParaRPr lang="vi-VN" altLang="vi-VN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DBC93CE0-5EDE-4862-A6AC-61C1BD833C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7E7625-C305-4186-B30A-AA894ACCF5EE}" type="slidenum">
              <a:rPr lang="vi-VN" altLang="vi-VN"/>
              <a:pPr/>
              <a:t>8</a:t>
            </a:fld>
            <a:endParaRPr lang="vi-VN" altLang="vi-V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96A38866-824A-446A-8CB6-0E135B9EA6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534698CD-6D39-4842-9B32-13413B4ECF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vi-VN"/>
              <a:t>D</a:t>
            </a:r>
            <a:endParaRPr lang="vi-VN" altLang="vi-VN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0724CE5D-62BF-44D9-94FF-A216282D8D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A46622-A909-444E-895C-0E05C0F50002}" type="slidenum">
              <a:rPr lang="vi-VN" altLang="vi-VN"/>
              <a:pPr/>
              <a:t>9</a:t>
            </a:fld>
            <a:endParaRPr lang="vi-VN" altLang="vi-V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831014-89AB-436D-9D6C-8408EA45F3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6E830C-9188-496C-BA5A-14925E1B70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27EA36-39F1-447F-B285-1303A1DA8B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FA7D24B-3FDD-461C-A51B-585291B073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98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EF3640-26AF-4034-A46F-198D95F8D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DA38A9-154B-4589-ADFD-6200CE14A7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1E61CE-4076-4572-88A8-2E430D9B7B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8AFDE85-2B83-47A9-BC03-324EF83DFF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166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AD23B3-E42B-40D0-828A-2868A49A8C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A33755-0811-4998-A968-1F33E5B886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5958CB-7C58-495B-A6CD-B8C4A30B77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F5CF388-656B-4F75-8252-AFBF5C11F8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196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41CD26-19E8-4D67-9111-C09BC9B1FC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B74373-D997-4EA5-9326-59699E4A24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5BADF0-A63E-4068-9E34-93E6DC2D96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BB0A027-4A90-43E7-A2E1-52A1E87C44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54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2B50A9-D639-4654-9E72-6D21B18493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81770C-AA04-4E68-9A3D-A2B2126CAC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766EFB6-313A-4928-B564-D2FF4DE1EA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2DE2696-D258-4062-803C-AB17571A90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921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7C3B6326-5054-4FB3-BF17-4A5E715A20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9E11AB7A-D422-48FF-9E4F-12DCD0278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5">
            <a:extLst>
              <a:ext uri="{FF2B5EF4-FFF2-40B4-BE49-F238E27FC236}">
                <a16:creationId xmlns:a16="http://schemas.microsoft.com/office/drawing/2014/main" id="{4B21CAD3-4140-4352-909B-C465D3FC02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11FECF5-F17D-485A-84CA-DED4698BD3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864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69C37E-748D-4479-BB50-1C03D166D0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961DA1A-F15F-4460-A705-B89B65F843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0F593CD-25A6-4987-A666-BCACFB8DC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05CDF23-31A9-43DE-A625-CFB04D619E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154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572ABFA-98A1-420D-A28A-65856E0A51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A0832A2-23B7-4220-A783-335D6545A2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97058AC-1586-4BC9-9881-443607E0CD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CE9F4ED-D890-4401-BFD9-F941EEA370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78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F7DCD1A-BEFB-4771-BA1B-F7F13DCF80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B611433-516A-44A3-BE4C-6741DB8C3B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7B61814-4EC0-454A-AAD2-FA5DF0591C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530232E-C7C4-4649-BA9B-2525100DA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556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334358C3-D733-4611-B3A1-2E77255D6E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032103D0-5363-4B57-8D8D-8795B87CC6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5">
            <a:extLst>
              <a:ext uri="{FF2B5EF4-FFF2-40B4-BE49-F238E27FC236}">
                <a16:creationId xmlns:a16="http://schemas.microsoft.com/office/drawing/2014/main" id="{F7E77206-C307-42F1-9D86-9D8BB7A92A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3D61AC7-96C4-4ED9-8949-5389D2A364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724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F76C1CA9-EEBF-4261-BD07-61E1F1815E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24EC747C-F0AF-4417-ABA5-262FC810AC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5">
            <a:extLst>
              <a:ext uri="{FF2B5EF4-FFF2-40B4-BE49-F238E27FC236}">
                <a16:creationId xmlns:a16="http://schemas.microsoft.com/office/drawing/2014/main" id="{40935623-DC71-41F5-AAF8-3CD8BF8E4D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B1DD6CB-2A5E-49B8-800B-7584A17106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47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>
            <a:extLst>
              <a:ext uri="{FF2B5EF4-FFF2-40B4-BE49-F238E27FC236}">
                <a16:creationId xmlns:a16="http://schemas.microsoft.com/office/drawing/2014/main" id="{397D8AAB-65FF-4732-AD9E-7EEA5AF022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53975"/>
            <a:ext cx="1217613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7" name="Group 8">
            <a:extLst>
              <a:ext uri="{FF2B5EF4-FFF2-40B4-BE49-F238E27FC236}">
                <a16:creationId xmlns:a16="http://schemas.microsoft.com/office/drawing/2014/main" id="{0879E2A9-BDA5-48B4-8306-AF4D862CB38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485900" y="42863"/>
            <a:ext cx="7451725" cy="720725"/>
            <a:chOff x="1770400" y="1008617"/>
            <a:chExt cx="7221200" cy="897558"/>
          </a:xfrm>
        </p:grpSpPr>
        <p:grpSp>
          <p:nvGrpSpPr>
            <p:cNvPr id="1028" name="Group 9">
              <a:extLst>
                <a:ext uri="{FF2B5EF4-FFF2-40B4-BE49-F238E27FC236}">
                  <a16:creationId xmlns:a16="http://schemas.microsoft.com/office/drawing/2014/main" id="{C262D00A-49A2-4C40-BA80-5D3C83D24A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70400" y="1008617"/>
              <a:ext cx="7221200" cy="897558"/>
              <a:chOff x="1770400" y="1523999"/>
              <a:chExt cx="7221200" cy="897558"/>
            </a:xfrm>
          </p:grpSpPr>
          <p:sp>
            <p:nvSpPr>
              <p:cNvPr id="11" name="Rounded Rectangle 11">
                <a:extLst>
                  <a:ext uri="{FF2B5EF4-FFF2-40B4-BE49-F238E27FC236}">
                    <a16:creationId xmlns:a16="http://schemas.microsoft.com/office/drawing/2014/main" id="{F78ED1BB-CE14-4778-AAE1-9245049D5672}"/>
                  </a:ext>
                </a:extLst>
              </p:cNvPr>
              <p:cNvSpPr/>
              <p:nvPr userDrawn="1"/>
            </p:nvSpPr>
            <p:spPr>
              <a:xfrm>
                <a:off x="1770400" y="1523999"/>
                <a:ext cx="7221200" cy="897558"/>
              </a:xfrm>
              <a:prstGeom prst="roundRect">
                <a:avLst>
                  <a:gd name="adj" fmla="val 10000"/>
                </a:avLst>
              </a:prstGeom>
              <a:blipFill rotWithShape="0">
                <a:blip r:embed="rId14"/>
                <a:tile tx="0" ty="0" sx="100000" sy="100000" flip="none" algn="tl"/>
              </a:blipFill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Rounded Rectangle 4">
                <a:extLst>
                  <a:ext uri="{FF2B5EF4-FFF2-40B4-BE49-F238E27FC236}">
                    <a16:creationId xmlns:a16="http://schemas.microsoft.com/office/drawing/2014/main" id="{57168291-389C-46A6-B87C-F175F04872A7}"/>
                  </a:ext>
                </a:extLst>
              </p:cNvPr>
              <p:cNvSpPr/>
              <p:nvPr userDrawn="1"/>
            </p:nvSpPr>
            <p:spPr>
              <a:xfrm>
                <a:off x="1971930" y="1553653"/>
                <a:ext cx="5199756" cy="8402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6510" tIns="16510" rIns="16510" bIns="16510" spcCol="127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1557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vi-VN" sz="2600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1032" name="WordArt 15">
                <a:extLst>
                  <a:ext uri="{FF2B5EF4-FFF2-40B4-BE49-F238E27FC236}">
                    <a16:creationId xmlns:a16="http://schemas.microsoft.com/office/drawing/2014/main" id="{1E828957-4B4F-4456-B0EF-B51FD154CE33}"/>
                  </a:ext>
                </a:extLst>
              </p:cNvPr>
              <p:cNvSpPr>
                <a:spLocks noChangeArrowheads="1" noChangeShapeType="1" noTextEdit="1"/>
              </p:cNvSpPr>
              <p:nvPr userDrawn="1"/>
            </p:nvSpPr>
            <p:spPr bwMode="auto">
              <a:xfrm>
                <a:off x="2098228" y="1573433"/>
                <a:ext cx="6565115" cy="3853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vi-VN" sz="3600" b="1" kern="10" spc="720">
                    <a:ln w="317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TRƯỜNG ĐẠI HỌC TÔN ĐỨC THẮNG</a:t>
                </a:r>
                <a:endParaRPr lang="en-US" sz="3600" b="1" kern="10" spc="720">
                  <a:ln w="317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029" name="WordArt 15">
              <a:extLst>
                <a:ext uri="{FF2B5EF4-FFF2-40B4-BE49-F238E27FC236}">
                  <a16:creationId xmlns:a16="http://schemas.microsoft.com/office/drawing/2014/main" id="{5B802A00-3776-4481-AA88-4E5A51D9C1CD}"/>
                </a:ext>
              </a:extLst>
            </p:cNvPr>
            <p:cNvSpPr>
              <a:spLocks noChangeArrowheads="1" noChangeShapeType="1" noTextEdit="1"/>
            </p:cNvSpPr>
            <p:nvPr userDrawn="1"/>
          </p:nvSpPr>
          <p:spPr bwMode="auto">
            <a:xfrm>
              <a:off x="1833771" y="1507193"/>
              <a:ext cx="7091602" cy="36107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200" b="1" kern="1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TRUNG TÂM GIÁO DỤC QUỐC PHÒNG VÀ AN NINH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1.wav"/><Relationship Id="rId7" Type="http://schemas.openxmlformats.org/officeDocument/2006/relationships/slide" Target="slide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08" name="Oval 44">
            <a:extLst>
              <a:ext uri="{FF2B5EF4-FFF2-40B4-BE49-F238E27FC236}">
                <a16:creationId xmlns:a16="http://schemas.microsoft.com/office/drawing/2014/main" id="{6F5390EF-E36C-4DAF-933B-262EA9FC9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7853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62466" name="Picture 15" descr="people008">
            <a:extLst>
              <a:ext uri="{FF2B5EF4-FFF2-40B4-BE49-F238E27FC236}">
                <a16:creationId xmlns:a16="http://schemas.microsoft.com/office/drawing/2014/main" id="{5C0D7D4E-0F1A-4D55-9BAA-5F3A348CE6D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E9B8D07F-1CFC-4B6A-95C1-AA48F5D78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800" y="1063625"/>
            <a:ext cx="60198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000" i="1"/>
              <a:t> </a:t>
            </a:r>
            <a:r>
              <a:rPr lang="vi-VN" altLang="en-US" sz="3000" i="1"/>
              <a:t>Lãnh thổ quốc gia là: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9D8B585A-FB5F-43D7-A944-1B39B8FFB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 algn="ctr" eaLnBrk="1" hangingPunct="1">
              <a:defRPr/>
            </a:pPr>
            <a:r>
              <a:rPr lang="en-US" sz="2400" dirty="0">
                <a:latin typeface="Arial" charset="0"/>
              </a:rPr>
              <a:t>A. </a:t>
            </a:r>
            <a:r>
              <a:rPr lang="en-US" sz="2400" dirty="0" err="1">
                <a:latin typeface="Arial" charset="0"/>
              </a:rPr>
              <a:t>Phạm</a:t>
            </a:r>
            <a:r>
              <a:rPr lang="en-US" sz="2400" dirty="0">
                <a:latin typeface="Arial" charset="0"/>
              </a:rPr>
              <a:t> vi </a:t>
            </a:r>
            <a:r>
              <a:rPr lang="en-US" sz="2400" dirty="0" err="1">
                <a:latin typeface="Arial" charset="0"/>
              </a:rPr>
              <a:t>không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gian</a:t>
            </a:r>
            <a:r>
              <a:rPr lang="en-US" sz="2400" dirty="0">
                <a:latin typeface="Arial" charset="0"/>
              </a:rPr>
              <a:t> </a:t>
            </a:r>
          </a:p>
          <a:p>
            <a:pPr marL="457200" indent="-457200" algn="ctr" eaLnBrk="1" hangingPunct="1">
              <a:defRPr/>
            </a:pPr>
            <a:r>
              <a:rPr lang="en-US" sz="2400" dirty="0" err="1">
                <a:latin typeface="Arial" charset="0"/>
              </a:rPr>
              <a:t>được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giới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hạn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bởi</a:t>
            </a:r>
            <a:r>
              <a:rPr lang="en-US" sz="2400" dirty="0">
                <a:latin typeface="Arial" charset="0"/>
              </a:rPr>
              <a:t> </a:t>
            </a:r>
          </a:p>
          <a:p>
            <a:pPr marL="457200" indent="-457200" algn="ctr" eaLnBrk="1" hangingPunct="1">
              <a:defRPr/>
            </a:pPr>
            <a:r>
              <a:rPr lang="en-US" sz="2400" dirty="0" err="1">
                <a:latin typeface="Arial" charset="0"/>
              </a:rPr>
              <a:t>biên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giới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gia</a:t>
            </a:r>
            <a:endParaRPr lang="en-US" sz="24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DF550058-D39F-4C40-B5B8-352497ADB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 dirty="0">
                <a:latin typeface="Arial" charset="0"/>
              </a:rPr>
              <a:t>B.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Phạm</a:t>
            </a:r>
            <a:r>
              <a:rPr lang="en-US" sz="2400" dirty="0">
                <a:latin typeface="Arial" charset="0"/>
              </a:rPr>
              <a:t> vi </a:t>
            </a:r>
            <a:r>
              <a:rPr lang="en-US" sz="2400" dirty="0" err="1">
                <a:latin typeface="Arial" charset="0"/>
              </a:rPr>
              <a:t>không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gian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của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vùng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đất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vùng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trời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vùng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biển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gia</a:t>
            </a: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486" name="Oval 22">
            <a:extLst>
              <a:ext uri="{FF2B5EF4-FFF2-40B4-BE49-F238E27FC236}">
                <a16:creationId xmlns:a16="http://schemas.microsoft.com/office/drawing/2014/main" id="{44FBBB2E-3489-478F-A04F-32258B3B0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8806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4344" name="Picture 23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CFCFC51C-C84D-4BA5-9339-E1080617C66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6019800"/>
            <a:ext cx="63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8" name="Oval 24">
            <a:extLst>
              <a:ext uri="{FF2B5EF4-FFF2-40B4-BE49-F238E27FC236}">
                <a16:creationId xmlns:a16="http://schemas.microsoft.com/office/drawing/2014/main" id="{86519971-E205-4493-A501-4F1E59894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2495" name="Oval 31">
            <a:extLst>
              <a:ext uri="{FF2B5EF4-FFF2-40B4-BE49-F238E27FC236}">
                <a16:creationId xmlns:a16="http://schemas.microsoft.com/office/drawing/2014/main" id="{CAC557FD-E4EE-473D-9AD4-1FE6C5058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2496" name="Oval 32">
            <a:extLst>
              <a:ext uri="{FF2B5EF4-FFF2-40B4-BE49-F238E27FC236}">
                <a16:creationId xmlns:a16="http://schemas.microsoft.com/office/drawing/2014/main" id="{38D2DD09-0206-4F67-AC25-7DEBC144D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1118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2497" name="Oval 33">
            <a:extLst>
              <a:ext uri="{FF2B5EF4-FFF2-40B4-BE49-F238E27FC236}">
                <a16:creationId xmlns:a16="http://schemas.microsoft.com/office/drawing/2014/main" id="{19CEEB5A-BF43-4265-A9A5-A91799C7E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9282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2498" name="Oval 34">
            <a:extLst>
              <a:ext uri="{FF2B5EF4-FFF2-40B4-BE49-F238E27FC236}">
                <a16:creationId xmlns:a16="http://schemas.microsoft.com/office/drawing/2014/main" id="{3121C2E0-FC7A-434F-95E9-22D53DEB4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038" y="60944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2499" name="Oval 35">
            <a:extLst>
              <a:ext uri="{FF2B5EF4-FFF2-40B4-BE49-F238E27FC236}">
                <a16:creationId xmlns:a16="http://schemas.microsoft.com/office/drawing/2014/main" id="{0631A1F2-DF11-4A7F-8763-4FC0F8176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863" y="60991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2512" name="Text Box 48">
            <a:extLst>
              <a:ext uri="{FF2B5EF4-FFF2-40B4-BE49-F238E27FC236}">
                <a16:creationId xmlns:a16="http://schemas.microsoft.com/office/drawing/2014/main" id="{351AE2DA-8392-469B-993C-1929EBF12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463" y="6170613"/>
            <a:ext cx="137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62513" name="Text Box 49">
            <a:extLst>
              <a:ext uri="{FF2B5EF4-FFF2-40B4-BE49-F238E27FC236}">
                <a16:creationId xmlns:a16="http://schemas.microsoft.com/office/drawing/2014/main" id="{724C1349-28D3-4BC7-8323-24C6A8B92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849938"/>
            <a:ext cx="838200" cy="781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6" name="AutoShape 13">
            <a:extLst>
              <a:ext uri="{FF2B5EF4-FFF2-40B4-BE49-F238E27FC236}">
                <a16:creationId xmlns:a16="http://schemas.microsoft.com/office/drawing/2014/main" id="{927C0A5A-7796-405A-BD1A-0CF9B512D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0175"/>
            <a:ext cx="4114800" cy="153035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 dirty="0">
                <a:latin typeface="Arial" charset="0"/>
              </a:rPr>
              <a:t>C.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Phạm</a:t>
            </a:r>
            <a:r>
              <a:rPr lang="en-US" sz="2400" dirty="0">
                <a:latin typeface="Arial" charset="0"/>
              </a:rPr>
              <a:t> vi </a:t>
            </a:r>
            <a:r>
              <a:rPr lang="en-US" sz="2400" dirty="0" err="1">
                <a:latin typeface="Arial" charset="0"/>
              </a:rPr>
              <a:t>giới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hạn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thuộc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chủ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quyền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hoàn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toàn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đầy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đủ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của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gia</a:t>
            </a: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1BC22DD1-1B98-4CB8-8E68-D08FA2F3F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40175"/>
            <a:ext cx="4267200" cy="1546225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altLang="en-US" sz="2400" dirty="0">
                <a:latin typeface="+mn-lt"/>
                <a:cs typeface="Times New Roman" pitchFamily="18" charset="0"/>
              </a:rPr>
              <a:t>D. </a:t>
            </a:r>
            <a:r>
              <a:rPr lang="en-US" sz="2400" dirty="0" err="1">
                <a:latin typeface="Arial" charset="0"/>
              </a:rPr>
              <a:t>Phạm</a:t>
            </a:r>
            <a:r>
              <a:rPr lang="en-US" sz="2400" dirty="0">
                <a:latin typeface="Arial" charset="0"/>
              </a:rPr>
              <a:t> vi </a:t>
            </a:r>
            <a:r>
              <a:rPr lang="en-US" sz="2400" dirty="0" err="1">
                <a:latin typeface="Arial" charset="0"/>
              </a:rPr>
              <a:t>giới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hạn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một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phần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của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trái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đất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thuộc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chủ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quyền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gia</a:t>
            </a:r>
            <a:endParaRPr lang="vi-VN" sz="2400" dirty="0">
              <a:latin typeface="Arial" charset="0"/>
            </a:endParaRPr>
          </a:p>
          <a:p>
            <a:pPr algn="ctr" eaLnBrk="1" hangingPunct="1"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4365B9-BC6B-4121-8CAD-41BBAFF77245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01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7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7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72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624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 nodeType="clickPar">
                      <p:stCondLst>
                        <p:cond delay="0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466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625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 nodeType="clickPar">
                      <p:stCondLst>
                        <p:cond delay="0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62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62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1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5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62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9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3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62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512"/>
                  </p:tgtEl>
                </p:cond>
              </p:nextCondLst>
            </p:seq>
          </p:childTnLst>
        </p:cTn>
      </p:par>
    </p:tnLst>
    <p:bldLst>
      <p:bldP spid="62508" grpId="0" animBg="1"/>
      <p:bldP spid="65540" grpId="0"/>
      <p:bldP spid="65541" grpId="0" animBg="1"/>
      <p:bldP spid="65541" grpId="1" animBg="1"/>
      <p:bldP spid="65549" grpId="0" animBg="1"/>
      <p:bldP spid="62486" grpId="0" animBg="1"/>
      <p:bldP spid="62488" grpId="0" animBg="1"/>
      <p:bldP spid="62495" grpId="0" animBg="1"/>
      <p:bldP spid="62496" grpId="0" animBg="1"/>
      <p:bldP spid="62497" grpId="0" animBg="1"/>
      <p:bldP spid="62498" grpId="0" animBg="1"/>
      <p:bldP spid="62499" grpId="0" animBg="1"/>
      <p:bldP spid="62513" grpId="0" animBg="1"/>
      <p:bldP spid="26" grpId="0" animBg="1"/>
      <p:bldP spid="2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Oval 2">
            <a:extLst>
              <a:ext uri="{FF2B5EF4-FFF2-40B4-BE49-F238E27FC236}">
                <a16:creationId xmlns:a16="http://schemas.microsoft.com/office/drawing/2014/main" id="{DB9E2AF8-3305-43C2-8FA3-5BC15F797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85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3429" name="Picture 15" descr="people008">
            <a:extLst>
              <a:ext uri="{FF2B5EF4-FFF2-40B4-BE49-F238E27FC236}">
                <a16:creationId xmlns:a16="http://schemas.microsoft.com/office/drawing/2014/main" id="{18A49668-A161-439B-BF8C-F9C30EC95BD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A0F62BDC-8834-4A09-A548-F02C08762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038" y="1131888"/>
            <a:ext cx="684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Quần đảo Hoàng Sa là huyện đảo thuộc: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F53DEC61-D801-471A-B16C-6754F82C1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 dirty="0">
                <a:latin typeface="Arial" charset="0"/>
              </a:rPr>
              <a:t>B. </a:t>
            </a:r>
            <a:r>
              <a:rPr lang="en-US" sz="2400" dirty="0" err="1">
                <a:latin typeface="Arial" charset="0"/>
              </a:rPr>
              <a:t>Thành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Phố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Nẵng</a:t>
            </a:r>
            <a:endParaRPr lang="vi-VN" sz="2400" dirty="0">
              <a:latin typeface="Arial" charset="0"/>
            </a:endParaRPr>
          </a:p>
        </p:txBody>
      </p:sp>
      <p:sp>
        <p:nvSpPr>
          <p:cNvPr id="65545" name="AutoShape 9">
            <a:extLst>
              <a:ext uri="{FF2B5EF4-FFF2-40B4-BE49-F238E27FC236}">
                <a16:creationId xmlns:a16="http://schemas.microsoft.com/office/drawing/2014/main" id="{EEC9AD2D-12E2-4EAD-B283-9035D004B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 dirty="0">
                <a:latin typeface="Arial" charset="0"/>
              </a:rPr>
              <a:t>D. </a:t>
            </a:r>
            <a:r>
              <a:rPr lang="en-US" sz="2400" dirty="0" err="1">
                <a:latin typeface="Arial" charset="0"/>
              </a:rPr>
              <a:t>Tỉnh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Khánh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Hòa</a:t>
            </a:r>
            <a:endParaRPr lang="vi-VN" sz="2400" dirty="0">
              <a:latin typeface="Arial" charset="0"/>
            </a:endParaRPr>
          </a:p>
        </p:txBody>
      </p:sp>
      <p:sp>
        <p:nvSpPr>
          <p:cNvPr id="103443" name="Oval 19">
            <a:extLst>
              <a:ext uri="{FF2B5EF4-FFF2-40B4-BE49-F238E27FC236}">
                <a16:creationId xmlns:a16="http://schemas.microsoft.com/office/drawing/2014/main" id="{52686DA5-6333-4826-93E1-86586B28F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025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32776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7555BB24-0FC0-4BEF-B4D8-E37EB826669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53400" y="60198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45" name="Oval 21">
            <a:extLst>
              <a:ext uri="{FF2B5EF4-FFF2-40B4-BE49-F238E27FC236}">
                <a16:creationId xmlns:a16="http://schemas.microsoft.com/office/drawing/2014/main" id="{334CCE0F-4C78-4EF3-8112-C1348A3B6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3446" name="Oval 22">
            <a:extLst>
              <a:ext uri="{FF2B5EF4-FFF2-40B4-BE49-F238E27FC236}">
                <a16:creationId xmlns:a16="http://schemas.microsoft.com/office/drawing/2014/main" id="{47A9C3FA-5285-4F70-B835-6F883A9F2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75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3447" name="Oval 23">
            <a:extLst>
              <a:ext uri="{FF2B5EF4-FFF2-40B4-BE49-F238E27FC236}">
                <a16:creationId xmlns:a16="http://schemas.microsoft.com/office/drawing/2014/main" id="{C2965A76-0573-4D8F-90FC-29B75EDCD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85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3448" name="Oval 24">
            <a:extLst>
              <a:ext uri="{FF2B5EF4-FFF2-40B4-BE49-F238E27FC236}">
                <a16:creationId xmlns:a16="http://schemas.microsoft.com/office/drawing/2014/main" id="{6E896E28-23EC-4254-82E9-2E4B07CE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3449" name="Oval 25">
            <a:extLst>
              <a:ext uri="{FF2B5EF4-FFF2-40B4-BE49-F238E27FC236}">
                <a16:creationId xmlns:a16="http://schemas.microsoft.com/office/drawing/2014/main" id="{7E82C65F-2CD1-40C7-A0F5-E9EDD4A84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6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3450" name="Oval 26">
            <a:extLst>
              <a:ext uri="{FF2B5EF4-FFF2-40B4-BE49-F238E27FC236}">
                <a16:creationId xmlns:a16="http://schemas.microsoft.com/office/drawing/2014/main" id="{29E73CA0-F74E-4B7A-BA68-0D8A43BCA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675" y="60864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3451" name="Text Box 27">
            <a:extLst>
              <a:ext uri="{FF2B5EF4-FFF2-40B4-BE49-F238E27FC236}">
                <a16:creationId xmlns:a16="http://schemas.microsoft.com/office/drawing/2014/main" id="{84786AB3-73D8-42B3-8D1F-ACDF8F558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110288"/>
            <a:ext cx="1054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3452" name="Text Box 28">
            <a:extLst>
              <a:ext uri="{FF2B5EF4-FFF2-40B4-BE49-F238E27FC236}">
                <a16:creationId xmlns:a16="http://schemas.microsoft.com/office/drawing/2014/main" id="{40889DF5-4D9D-48E2-B7A6-9EA21AAD2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975" y="5867400"/>
            <a:ext cx="990600" cy="779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9">
            <a:extLst>
              <a:ext uri="{FF2B5EF4-FFF2-40B4-BE49-F238E27FC236}">
                <a16:creationId xmlns:a16="http://schemas.microsoft.com/office/drawing/2014/main" id="{AB393B10-EFDE-42BA-9191-B241F254D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 dirty="0">
                <a:latin typeface="Arial" charset="0"/>
              </a:rPr>
              <a:t>C. </a:t>
            </a:r>
            <a:r>
              <a:rPr lang="en-US" sz="2400" dirty="0" err="1">
                <a:latin typeface="Arial" charset="0"/>
              </a:rPr>
              <a:t>Tỉnh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Quảng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Ngãi</a:t>
            </a:r>
            <a:endParaRPr lang="vi-VN" sz="2400" dirty="0">
              <a:latin typeface="Arial" charset="0"/>
            </a:endParaRPr>
          </a:p>
        </p:txBody>
      </p:sp>
      <p:sp>
        <p:nvSpPr>
          <p:cNvPr id="28" name="AutoShape 9">
            <a:extLst>
              <a:ext uri="{FF2B5EF4-FFF2-40B4-BE49-F238E27FC236}">
                <a16:creationId xmlns:a16="http://schemas.microsoft.com/office/drawing/2014/main" id="{85E73464-1B0D-4044-9F47-F2CF6E5BB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alt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A. </a:t>
            </a:r>
            <a:r>
              <a:rPr lang="en-US" sz="2400" dirty="0" err="1">
                <a:latin typeface="Arial" charset="0"/>
              </a:rPr>
              <a:t>Tỉnh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Quảng</a:t>
            </a:r>
            <a:r>
              <a:rPr lang="en-US" sz="2400" dirty="0">
                <a:latin typeface="Arial" charset="0"/>
              </a:rPr>
              <a:t> Nam</a:t>
            </a:r>
            <a:endParaRPr lang="vi-VN" sz="24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altLang="en-US" sz="2400" dirty="0">
                <a:latin typeface="Arial" charset="0"/>
              </a:rPr>
              <a:t>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6462F0A-309A-457C-96BF-80C8E1AE9C3B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10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24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24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24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24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34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429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34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3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3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3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3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3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3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3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451"/>
                  </p:tgtEl>
                </p:cond>
              </p:nextCondLst>
            </p:seq>
          </p:childTnLst>
        </p:cTn>
      </p:par>
    </p:tnLst>
    <p:bldLst>
      <p:bldP spid="103426" grpId="0" animBg="1"/>
      <p:bldP spid="65540" grpId="0"/>
      <p:bldP spid="65541" grpId="0" animBg="1"/>
      <p:bldP spid="65541" grpId="1" animBg="1"/>
      <p:bldP spid="65545" grpId="0" animBg="1"/>
      <p:bldP spid="103443" grpId="0" animBg="1"/>
      <p:bldP spid="103445" grpId="0" animBg="1"/>
      <p:bldP spid="103446" grpId="0" animBg="1"/>
      <p:bldP spid="103447" grpId="0" animBg="1"/>
      <p:bldP spid="103448" grpId="0" animBg="1"/>
      <p:bldP spid="103449" grpId="0" animBg="1"/>
      <p:bldP spid="103450" grpId="0" animBg="1"/>
      <p:bldP spid="103452" grpId="0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Oval 2">
            <a:extLst>
              <a:ext uri="{FF2B5EF4-FFF2-40B4-BE49-F238E27FC236}">
                <a16:creationId xmlns:a16="http://schemas.microsoft.com/office/drawing/2014/main" id="{DDC5FCB0-BC85-40E5-A11A-F97CD1F57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4453" name="Picture 15" descr="people008">
            <a:extLst>
              <a:ext uri="{FF2B5EF4-FFF2-40B4-BE49-F238E27FC236}">
                <a16:creationId xmlns:a16="http://schemas.microsoft.com/office/drawing/2014/main" id="{1B51DBCC-2376-4F4A-BDB2-D8024990C3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B456CE59-0717-4505-B9CB-E4CCD5AC4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935038"/>
            <a:ext cx="66675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Biên giới quốc gia trên biển của Việt Nam</a:t>
            </a:r>
          </a:p>
          <a:p>
            <a:pPr algn="ctr">
              <a:spcBef>
                <a:spcPct val="20000"/>
              </a:spcBef>
            </a:pPr>
            <a:r>
              <a:rPr lang="en-US" altLang="en-US" sz="2400" i="1"/>
              <a:t>là ranh giới phía ngoài của: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DAFBF91E-E363-4898-9A21-8D22E426C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2057400"/>
            <a:ext cx="418465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A. </a:t>
            </a:r>
            <a:r>
              <a:rPr lang="en-US" sz="2400" dirty="0" err="1">
                <a:latin typeface="Arial" charset="0"/>
              </a:rPr>
              <a:t>Lãnh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hải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Việt</a:t>
            </a:r>
            <a:r>
              <a:rPr lang="en-US" sz="2400" dirty="0">
                <a:latin typeface="Arial" charset="0"/>
              </a:rPr>
              <a:t> Nam </a:t>
            </a:r>
            <a:endParaRPr lang="vi-VN" sz="2400" dirty="0">
              <a:latin typeface="Arial" charset="0"/>
            </a:endParaRPr>
          </a:p>
        </p:txBody>
      </p:sp>
      <p:sp>
        <p:nvSpPr>
          <p:cNvPr id="65546" name="AutoShape 10">
            <a:extLst>
              <a:ext uri="{FF2B5EF4-FFF2-40B4-BE49-F238E27FC236}">
                <a16:creationId xmlns:a16="http://schemas.microsoft.com/office/drawing/2014/main" id="{7359A330-27DF-4990-BDDB-6B781B012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6002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altLang="en-US" sz="2100" dirty="0">
              <a:latin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B. </a:t>
            </a:r>
            <a:r>
              <a:rPr lang="en-US" sz="2400" dirty="0" err="1">
                <a:latin typeface="Arial" charset="0"/>
              </a:rPr>
              <a:t>Vùng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tiếp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giáp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lãnh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hải</a:t>
            </a:r>
            <a:r>
              <a:rPr lang="en-US" sz="2400" dirty="0">
                <a:latin typeface="Arial" charset="0"/>
              </a:rPr>
              <a:t> </a:t>
            </a:r>
            <a:endParaRPr lang="vi-VN" sz="24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altLang="en-US" sz="2100" dirty="0">
                <a:latin typeface="Arial" charset="0"/>
              </a:rPr>
              <a:t> </a:t>
            </a:r>
          </a:p>
        </p:txBody>
      </p:sp>
      <p:sp>
        <p:nvSpPr>
          <p:cNvPr id="104467" name="Oval 19">
            <a:extLst>
              <a:ext uri="{FF2B5EF4-FFF2-40B4-BE49-F238E27FC236}">
                <a16:creationId xmlns:a16="http://schemas.microsoft.com/office/drawing/2014/main" id="{59B286C3-596C-417B-870C-2D974BC2D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34824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65742616-944B-47FE-B595-7DA3694E651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7200" y="60960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69" name="Oval 21">
            <a:extLst>
              <a:ext uri="{FF2B5EF4-FFF2-40B4-BE49-F238E27FC236}">
                <a16:creationId xmlns:a16="http://schemas.microsoft.com/office/drawing/2014/main" id="{F563D435-02C4-4F1B-A7FC-914DCA60F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4470" name="Oval 22">
            <a:extLst>
              <a:ext uri="{FF2B5EF4-FFF2-40B4-BE49-F238E27FC236}">
                <a16:creationId xmlns:a16="http://schemas.microsoft.com/office/drawing/2014/main" id="{63B2192B-CF45-47A1-91C4-0922D05E1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4471" name="Oval 23">
            <a:extLst>
              <a:ext uri="{FF2B5EF4-FFF2-40B4-BE49-F238E27FC236}">
                <a16:creationId xmlns:a16="http://schemas.microsoft.com/office/drawing/2014/main" id="{5CA8719C-02D2-4B2C-881D-D701CF534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4472" name="Oval 24">
            <a:extLst>
              <a:ext uri="{FF2B5EF4-FFF2-40B4-BE49-F238E27FC236}">
                <a16:creationId xmlns:a16="http://schemas.microsoft.com/office/drawing/2014/main" id="{DA16FF77-19B6-4001-8F8F-762E95E6A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60102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4473" name="Oval 25">
            <a:extLst>
              <a:ext uri="{FF2B5EF4-FFF2-40B4-BE49-F238E27FC236}">
                <a16:creationId xmlns:a16="http://schemas.microsoft.com/office/drawing/2014/main" id="{E594F335-21DC-424A-A579-773167C35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4474" name="Oval 26">
            <a:extLst>
              <a:ext uri="{FF2B5EF4-FFF2-40B4-BE49-F238E27FC236}">
                <a16:creationId xmlns:a16="http://schemas.microsoft.com/office/drawing/2014/main" id="{E0560FA7-5C4D-42DE-9518-DB9EC596B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60102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4475" name="Text Box 27">
            <a:extLst>
              <a:ext uri="{FF2B5EF4-FFF2-40B4-BE49-F238E27FC236}">
                <a16:creationId xmlns:a16="http://schemas.microsoft.com/office/drawing/2014/main" id="{9CEA6FAA-61F7-4E97-B067-164B9359A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6110288"/>
            <a:ext cx="1054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4476" name="Text Box 28">
            <a:extLst>
              <a:ext uri="{FF2B5EF4-FFF2-40B4-BE49-F238E27FC236}">
                <a16:creationId xmlns:a16="http://schemas.microsoft.com/office/drawing/2014/main" id="{27CEC226-FA7E-4422-8980-288C45207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50" y="5857875"/>
            <a:ext cx="990600" cy="779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0">
            <a:extLst>
              <a:ext uri="{FF2B5EF4-FFF2-40B4-BE49-F238E27FC236}">
                <a16:creationId xmlns:a16="http://schemas.microsoft.com/office/drawing/2014/main" id="{36867B1A-1993-4068-A4E1-79F1F9317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3962400"/>
            <a:ext cx="418465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altLang="en-US" sz="2100" dirty="0">
              <a:latin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C. </a:t>
            </a:r>
            <a:r>
              <a:rPr lang="en-US" sz="2400" dirty="0" err="1">
                <a:latin typeface="Arial" charset="0"/>
              </a:rPr>
              <a:t>Vùng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đặc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quyền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kinh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tế</a:t>
            </a:r>
            <a:r>
              <a:rPr lang="en-US" sz="2400" dirty="0">
                <a:latin typeface="Arial" charset="0"/>
              </a:rPr>
              <a:t> </a:t>
            </a:r>
            <a:endParaRPr lang="vi-VN" sz="24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altLang="en-US" sz="2100" dirty="0">
                <a:latin typeface="Arial" charset="0"/>
              </a:rPr>
              <a:t> </a:t>
            </a:r>
          </a:p>
        </p:txBody>
      </p:sp>
      <p:sp>
        <p:nvSpPr>
          <p:cNvPr id="28" name="AutoShape 10">
            <a:extLst>
              <a:ext uri="{FF2B5EF4-FFF2-40B4-BE49-F238E27FC236}">
                <a16:creationId xmlns:a16="http://schemas.microsoft.com/office/drawing/2014/main" id="{45024B00-79CE-4675-BBFC-E0EFFAF31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76688"/>
            <a:ext cx="4267200" cy="1495425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altLang="en-US" sz="2400" dirty="0">
              <a:latin typeface="Arial" charset="0"/>
            </a:endParaRPr>
          </a:p>
          <a:p>
            <a:pPr algn="ctr">
              <a:defRPr/>
            </a:pPr>
            <a:r>
              <a:rPr lang="vi-VN" sz="2400" dirty="0">
                <a:latin typeface="Arial" charset="0"/>
              </a:rPr>
              <a:t>D. </a:t>
            </a:r>
            <a:r>
              <a:rPr lang="en-US" sz="2400" dirty="0" err="1">
                <a:latin typeface="Arial" charset="0"/>
              </a:rPr>
              <a:t>Vùng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thềm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lục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địa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Việt</a:t>
            </a:r>
            <a:r>
              <a:rPr lang="en-US" sz="2400" dirty="0">
                <a:latin typeface="Arial" charset="0"/>
              </a:rPr>
              <a:t> Nam</a:t>
            </a:r>
            <a:endParaRPr lang="vi-VN" sz="2400" dirty="0">
              <a:latin typeface="Arial" charset="0"/>
            </a:endParaRPr>
          </a:p>
          <a:p>
            <a:pPr algn="ctr" eaLnBrk="1" hangingPunct="1">
              <a:defRPr/>
            </a:pPr>
            <a:endParaRPr lang="en-US" altLang="en-US" sz="2400" dirty="0">
              <a:latin typeface="Arial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B8B1E3E-ED43-405C-B7D1-99F74BC321F6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11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28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28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28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28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44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45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44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4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4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4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4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4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4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4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475"/>
                  </p:tgtEl>
                </p:cond>
              </p:nextCondLst>
            </p:seq>
          </p:childTnLst>
        </p:cTn>
      </p:par>
    </p:tnLst>
    <p:bldLst>
      <p:bldP spid="104450" grpId="0" animBg="1"/>
      <p:bldP spid="65540" grpId="0"/>
      <p:bldP spid="65541" grpId="0" animBg="1"/>
      <p:bldP spid="65541" grpId="1" animBg="1"/>
      <p:bldP spid="65546" grpId="0" animBg="1"/>
      <p:bldP spid="104467" grpId="0" animBg="1"/>
      <p:bldP spid="104469" grpId="0" animBg="1"/>
      <p:bldP spid="104470" grpId="0" animBg="1"/>
      <p:bldP spid="104471" grpId="0" animBg="1"/>
      <p:bldP spid="104472" grpId="0" animBg="1"/>
      <p:bldP spid="104473" grpId="0" animBg="1"/>
      <p:bldP spid="104474" grpId="0" animBg="1"/>
      <p:bldP spid="104476" grpId="0" animBg="1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Oval 2">
            <a:extLst>
              <a:ext uri="{FF2B5EF4-FFF2-40B4-BE49-F238E27FC236}">
                <a16:creationId xmlns:a16="http://schemas.microsoft.com/office/drawing/2014/main" id="{93FB66FE-D072-4232-8753-BFF3A6492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8" y="61118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5477" name="Picture 15" descr="people008">
            <a:extLst>
              <a:ext uri="{FF2B5EF4-FFF2-40B4-BE49-F238E27FC236}">
                <a16:creationId xmlns:a16="http://schemas.microsoft.com/office/drawing/2014/main" id="{1A4654C7-4E32-4752-A834-309E13A00D5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F4B92A1E-1281-4719-8776-A44707AF8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938213"/>
            <a:ext cx="55848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Vùng nước nội thủy của Việt Nam</a:t>
            </a:r>
          </a:p>
          <a:p>
            <a:pPr algn="ctr">
              <a:spcBef>
                <a:spcPct val="20000"/>
              </a:spcBef>
            </a:pPr>
            <a:r>
              <a:rPr lang="en-US" altLang="en-US" sz="2400" i="1"/>
              <a:t>có chế độ pháp lý như: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C4220744-9FB6-43BA-89A0-5BD122DAA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713" y="3962400"/>
            <a:ext cx="4230687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D. </a:t>
            </a:r>
            <a:r>
              <a:rPr lang="en-US" sz="2400" dirty="0" err="1">
                <a:solidFill>
                  <a:schemeClr val="tx1"/>
                </a:solidFill>
              </a:rPr>
              <a:t>Lãnh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thổ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trên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đất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liền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01F2F562-AC7D-4DEF-917B-A3B58D6C2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B. </a:t>
            </a:r>
            <a:r>
              <a:rPr lang="en-US" sz="2400" dirty="0" err="1">
                <a:solidFill>
                  <a:schemeClr val="tx1"/>
                </a:solidFill>
              </a:rPr>
              <a:t>Các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vùng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biển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khác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491" name="Oval 19">
            <a:extLst>
              <a:ext uri="{FF2B5EF4-FFF2-40B4-BE49-F238E27FC236}">
                <a16:creationId xmlns:a16="http://schemas.microsoft.com/office/drawing/2014/main" id="{72F4F2DF-D1BF-4A62-A59A-FA5D26120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1118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36872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369A995E-A18A-4598-A818-BE78D7117D7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534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93" name="Oval 21">
            <a:extLst>
              <a:ext uri="{FF2B5EF4-FFF2-40B4-BE49-F238E27FC236}">
                <a16:creationId xmlns:a16="http://schemas.microsoft.com/office/drawing/2014/main" id="{89208444-224D-481E-8F3A-5F29F5F72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1118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5494" name="Oval 22">
            <a:extLst>
              <a:ext uri="{FF2B5EF4-FFF2-40B4-BE49-F238E27FC236}">
                <a16:creationId xmlns:a16="http://schemas.microsoft.com/office/drawing/2014/main" id="{141B3D85-34B7-4362-BA29-D1CF433D3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8" y="61198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5495" name="Oval 23">
            <a:extLst>
              <a:ext uri="{FF2B5EF4-FFF2-40B4-BE49-F238E27FC236}">
                <a16:creationId xmlns:a16="http://schemas.microsoft.com/office/drawing/2014/main" id="{F83D9D2A-5A31-4B6F-8DCA-2CF927CAF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3" y="61198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5496" name="Oval 24">
            <a:extLst>
              <a:ext uri="{FF2B5EF4-FFF2-40B4-BE49-F238E27FC236}">
                <a16:creationId xmlns:a16="http://schemas.microsoft.com/office/drawing/2014/main" id="{E57A7D20-7D3D-47C4-B76C-5C822206F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61341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5497" name="Oval 25">
            <a:extLst>
              <a:ext uri="{FF2B5EF4-FFF2-40B4-BE49-F238E27FC236}">
                <a16:creationId xmlns:a16="http://schemas.microsoft.com/office/drawing/2014/main" id="{5123E9D2-4DE0-4C6E-9211-64C56A3B6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1325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5498" name="Oval 26">
            <a:extLst>
              <a:ext uri="{FF2B5EF4-FFF2-40B4-BE49-F238E27FC236}">
                <a16:creationId xmlns:a16="http://schemas.microsoft.com/office/drawing/2014/main" id="{7A42E040-2044-4EEA-A87F-B548345DF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61118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5499" name="Text Box 27">
            <a:extLst>
              <a:ext uri="{FF2B5EF4-FFF2-40B4-BE49-F238E27FC236}">
                <a16:creationId xmlns:a16="http://schemas.microsoft.com/office/drawing/2014/main" id="{F917D6B2-B6AC-4AF2-BBBD-BAC17119D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72200"/>
            <a:ext cx="1054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5500" name="Text Box 28">
            <a:extLst>
              <a:ext uri="{FF2B5EF4-FFF2-40B4-BE49-F238E27FC236}">
                <a16:creationId xmlns:a16="http://schemas.microsoft.com/office/drawing/2014/main" id="{3D497F02-1732-40DA-AC7A-F5BC98842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800" y="5948363"/>
            <a:ext cx="6858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35F5F3FD-C413-4C15-9381-2FC191A6E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783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 A. </a:t>
            </a:r>
            <a:r>
              <a:rPr lang="en-US" sz="2400" dirty="0" err="1">
                <a:solidFill>
                  <a:schemeClr val="tx1"/>
                </a:solidFill>
              </a:rPr>
              <a:t>Vùng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thềm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lục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địa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A20EAE3A-3350-4CBD-9D4A-1CDB55B17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783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C. </a:t>
            </a:r>
            <a:r>
              <a:rPr lang="en-US" sz="2400" dirty="0" err="1">
                <a:solidFill>
                  <a:schemeClr val="tx1"/>
                </a:solidFill>
              </a:rPr>
              <a:t>Lãnh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hải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trên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biển</a:t>
            </a:r>
            <a:endParaRPr lang="vi-VN" sz="2400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976E3E7-FA3A-464F-93EF-932BA29D1E29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12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7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7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72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72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54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7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54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5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5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5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5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5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5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5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99"/>
                  </p:tgtEl>
                </p:cond>
              </p:nextCondLst>
            </p:seq>
          </p:childTnLst>
        </p:cTn>
      </p:par>
    </p:tnLst>
    <p:bldLst>
      <p:bldP spid="105474" grpId="0" animBg="1"/>
      <p:bldP spid="65540" grpId="0"/>
      <p:bldP spid="65541" grpId="0" animBg="1"/>
      <p:bldP spid="65541" grpId="1" animBg="1"/>
      <p:bldP spid="65549" grpId="0" animBg="1"/>
      <p:bldP spid="105491" grpId="0" animBg="1"/>
      <p:bldP spid="105493" grpId="0" animBg="1"/>
      <p:bldP spid="105494" grpId="0" animBg="1"/>
      <p:bldP spid="105495" grpId="0" animBg="1"/>
      <p:bldP spid="105496" grpId="0" animBg="1"/>
      <p:bldP spid="105497" grpId="0" animBg="1"/>
      <p:bldP spid="105498" grpId="0" animBg="1"/>
      <p:bldP spid="105500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Oval 2">
            <a:extLst>
              <a:ext uri="{FF2B5EF4-FFF2-40B4-BE49-F238E27FC236}">
                <a16:creationId xmlns:a16="http://schemas.microsoft.com/office/drawing/2014/main" id="{F4B31164-C399-428A-8C60-D32C16B92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60817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6501" name="Picture 15" descr="people008">
            <a:extLst>
              <a:ext uri="{FF2B5EF4-FFF2-40B4-BE49-F238E27FC236}">
                <a16:creationId xmlns:a16="http://schemas.microsoft.com/office/drawing/2014/main" id="{E5C67D57-D153-48B0-A504-6A5228726C3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E68DEBF4-78DD-4294-BF04-F1D92A6D4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588" y="1131888"/>
            <a:ext cx="7162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1"/>
              <a:t>Vùng biển thuộc chủ quyền của Việt Nam là:</a:t>
            </a:r>
            <a:endParaRPr lang="vi-VN" altLang="en-US" sz="2300" b="1" i="1"/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B2544514-B3DF-4250-AE92-C9F47E75E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C. </a:t>
            </a:r>
            <a:r>
              <a:rPr lang="en-US" sz="2400" dirty="0" err="1">
                <a:latin typeface="Arial" charset="0"/>
              </a:rPr>
              <a:t>Vùng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nội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thủy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vùng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lãnh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hải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658F5DAC-6D85-4920-9B9E-3492B2427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Vùng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lãnh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hải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vùng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thềm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lục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địa</a:t>
            </a:r>
            <a:r>
              <a:rPr lang="en-US" sz="2400" dirty="0">
                <a:latin typeface="Arial" charset="0"/>
              </a:rPr>
              <a:t> </a:t>
            </a:r>
            <a:endParaRPr lang="en-US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515" name="Oval 19">
            <a:extLst>
              <a:ext uri="{FF2B5EF4-FFF2-40B4-BE49-F238E27FC236}">
                <a16:creationId xmlns:a16="http://schemas.microsoft.com/office/drawing/2014/main" id="{4F23DBA1-F9C3-4AF0-91C6-564265F8E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60817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38920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1F253232-5993-4DE5-A155-668D8367FAF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20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17" name="Oval 21">
            <a:extLst>
              <a:ext uri="{FF2B5EF4-FFF2-40B4-BE49-F238E27FC236}">
                <a16:creationId xmlns:a16="http://schemas.microsoft.com/office/drawing/2014/main" id="{DCA5B929-BD5A-4D61-BF48-BB889D6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60579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6518" name="Oval 22">
            <a:extLst>
              <a:ext uri="{FF2B5EF4-FFF2-40B4-BE49-F238E27FC236}">
                <a16:creationId xmlns:a16="http://schemas.microsoft.com/office/drawing/2014/main" id="{81900563-7E2D-4D47-97C6-9D5AF5A57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60579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6519" name="Oval 23">
            <a:extLst>
              <a:ext uri="{FF2B5EF4-FFF2-40B4-BE49-F238E27FC236}">
                <a16:creationId xmlns:a16="http://schemas.microsoft.com/office/drawing/2014/main" id="{DD85FA96-53B9-4B19-96BA-E1BEE640E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605472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6520" name="Oval 24">
            <a:extLst>
              <a:ext uri="{FF2B5EF4-FFF2-40B4-BE49-F238E27FC236}">
                <a16:creationId xmlns:a16="http://schemas.microsoft.com/office/drawing/2014/main" id="{90E5F6D7-581A-4F91-9006-DD148D142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60817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6521" name="Oval 25">
            <a:extLst>
              <a:ext uri="{FF2B5EF4-FFF2-40B4-BE49-F238E27FC236}">
                <a16:creationId xmlns:a16="http://schemas.microsoft.com/office/drawing/2014/main" id="{CF2F6B23-FD6D-4061-A0AD-BF070B5E8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60690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6522" name="Oval 26">
            <a:extLst>
              <a:ext uri="{FF2B5EF4-FFF2-40B4-BE49-F238E27FC236}">
                <a16:creationId xmlns:a16="http://schemas.microsoft.com/office/drawing/2014/main" id="{671CB812-724A-4192-89FA-80C83C6F6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60579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6523" name="Text Box 27">
            <a:extLst>
              <a:ext uri="{FF2B5EF4-FFF2-40B4-BE49-F238E27FC236}">
                <a16:creationId xmlns:a16="http://schemas.microsoft.com/office/drawing/2014/main" id="{36B86F81-88BD-40C2-B43D-B1579A2B0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6172200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6524" name="Text Box 28">
            <a:extLst>
              <a:ext uri="{FF2B5EF4-FFF2-40B4-BE49-F238E27FC236}">
                <a16:creationId xmlns:a16="http://schemas.microsoft.com/office/drawing/2014/main" id="{1D3D9A8F-7456-40E6-89EE-69C78C717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0" y="5845175"/>
            <a:ext cx="8382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C6E51355-93FC-4BD5-99E6-907B93062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92588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Vùng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nội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thủy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vùng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đặc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quyền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kinh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tế</a:t>
            </a:r>
            <a:endParaRPr lang="en-US" altLang="en-US" sz="2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4F60F352-1A09-4AE7-B842-C98C9B358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Vùng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lãnh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hải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vùng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tiếp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giáp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lãnh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hải</a:t>
            </a:r>
            <a:endParaRPr lang="en-US" altLang="en-US" sz="2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C2001B1-C71F-4F47-BC48-D2D448DA2A7C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13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65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501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65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6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6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6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6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6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6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6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523"/>
                  </p:tgtEl>
                </p:cond>
              </p:nextCondLst>
            </p:seq>
          </p:childTnLst>
        </p:cTn>
      </p:par>
    </p:tnLst>
    <p:bldLst>
      <p:bldP spid="106498" grpId="0" animBg="1"/>
      <p:bldP spid="65540" grpId="0"/>
      <p:bldP spid="65541" grpId="0" animBg="1"/>
      <p:bldP spid="65541" grpId="1" animBg="1"/>
      <p:bldP spid="65549" grpId="0" animBg="1"/>
      <p:bldP spid="106515" grpId="0" animBg="1"/>
      <p:bldP spid="106517" grpId="0" animBg="1"/>
      <p:bldP spid="106518" grpId="0" animBg="1"/>
      <p:bldP spid="106519" grpId="0" animBg="1"/>
      <p:bldP spid="106520" grpId="0" animBg="1"/>
      <p:bldP spid="106521" grpId="0" animBg="1"/>
      <p:bldP spid="106522" grpId="0" animBg="1"/>
      <p:bldP spid="106524" grpId="0" animBg="1"/>
      <p:bldP spid="27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Oval 2">
            <a:extLst>
              <a:ext uri="{FF2B5EF4-FFF2-40B4-BE49-F238E27FC236}">
                <a16:creationId xmlns:a16="http://schemas.microsoft.com/office/drawing/2014/main" id="{5A2059AB-112E-4181-9C2E-00F171466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8549" name="Picture 15" descr="people008">
            <a:extLst>
              <a:ext uri="{FF2B5EF4-FFF2-40B4-BE49-F238E27FC236}">
                <a16:creationId xmlns:a16="http://schemas.microsoft.com/office/drawing/2014/main" id="{1E24F965-CDC6-4B7B-9ABE-631DB878697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DB353439-B348-4CE4-AAB2-483D9F9F0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0" y="935038"/>
            <a:ext cx="70104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Biên giới quốc gia Việt Nam</a:t>
            </a:r>
          </a:p>
          <a:p>
            <a:pPr algn="ctr">
              <a:spcBef>
                <a:spcPct val="20000"/>
              </a:spcBef>
            </a:pPr>
            <a:r>
              <a:rPr lang="en-US" altLang="en-US" sz="2400" i="1"/>
              <a:t>trên đất liền được đánh dấu bằng: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0AD3E31E-321E-42B5-9EBD-059E1D440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C. </a:t>
            </a:r>
            <a:r>
              <a:rPr lang="en-US" sz="2400" dirty="0" err="1">
                <a:latin typeface="Arial" charset="0"/>
              </a:rPr>
              <a:t>Hệ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thống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mốc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giới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thực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địa</a:t>
            </a:r>
            <a:endParaRPr lang="en-US" sz="24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CFA66992-CB75-4E30-AF3D-DEE2EA792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Hệ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thống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tọa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bản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đồ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gia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108563" name="Oval 19">
            <a:extLst>
              <a:ext uri="{FF2B5EF4-FFF2-40B4-BE49-F238E27FC236}">
                <a16:creationId xmlns:a16="http://schemas.microsoft.com/office/drawing/2014/main" id="{DAE45CB4-7DBB-43BC-8D6F-D09569164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40968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2A293C35-B05A-4019-AA02-10FC137C516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65" name="Oval 21">
            <a:extLst>
              <a:ext uri="{FF2B5EF4-FFF2-40B4-BE49-F238E27FC236}">
                <a16:creationId xmlns:a16="http://schemas.microsoft.com/office/drawing/2014/main" id="{432474F1-9402-497C-AFCC-F02BD446D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8566" name="Oval 22">
            <a:extLst>
              <a:ext uri="{FF2B5EF4-FFF2-40B4-BE49-F238E27FC236}">
                <a16:creationId xmlns:a16="http://schemas.microsoft.com/office/drawing/2014/main" id="{7CFF1DC2-9F87-409F-A42D-682F59C19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8567" name="Oval 23">
            <a:extLst>
              <a:ext uri="{FF2B5EF4-FFF2-40B4-BE49-F238E27FC236}">
                <a16:creationId xmlns:a16="http://schemas.microsoft.com/office/drawing/2014/main" id="{6F1CB1ED-CDA6-4C85-9754-88958286D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8568" name="Oval 24">
            <a:extLst>
              <a:ext uri="{FF2B5EF4-FFF2-40B4-BE49-F238E27FC236}">
                <a16:creationId xmlns:a16="http://schemas.microsoft.com/office/drawing/2014/main" id="{9E638B2E-FFE2-4FF4-A8B1-AC35D2CBB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8569" name="Oval 25">
            <a:extLst>
              <a:ext uri="{FF2B5EF4-FFF2-40B4-BE49-F238E27FC236}">
                <a16:creationId xmlns:a16="http://schemas.microsoft.com/office/drawing/2014/main" id="{2504B372-8074-4B1E-A04E-C7B4EA398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8570" name="Oval 26">
            <a:extLst>
              <a:ext uri="{FF2B5EF4-FFF2-40B4-BE49-F238E27FC236}">
                <a16:creationId xmlns:a16="http://schemas.microsoft.com/office/drawing/2014/main" id="{59CDB55A-2C62-4695-864C-82E7E96B4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300" y="60690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8571" name="Text Box 27">
            <a:extLst>
              <a:ext uri="{FF2B5EF4-FFF2-40B4-BE49-F238E27FC236}">
                <a16:creationId xmlns:a16="http://schemas.microsoft.com/office/drawing/2014/main" id="{46817E8D-B7ED-4479-A921-3450F3380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8572" name="Text Box 28">
            <a:extLst>
              <a:ext uri="{FF2B5EF4-FFF2-40B4-BE49-F238E27FC236}">
                <a16:creationId xmlns:a16="http://schemas.microsoft.com/office/drawing/2014/main" id="{0B990C97-1DEF-4CD4-B073-691578EA5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600" y="5781675"/>
            <a:ext cx="990600" cy="779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63E0C4E7-2E95-4071-9576-BD5ADBD54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Các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hiệp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ước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với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các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liền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kề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2CC7996C-DCDD-4C01-990E-AAA979151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Các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thỏa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thuận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với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các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nước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láng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giềng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1AD19E1-5E5E-472C-9531-F6ACCF0D65B4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14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85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549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85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8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8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8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8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8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8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571"/>
                  </p:tgtEl>
                </p:cond>
              </p:nextCondLst>
            </p:seq>
          </p:childTnLst>
        </p:cTn>
      </p:par>
    </p:tnLst>
    <p:bldLst>
      <p:bldP spid="108546" grpId="0" animBg="1"/>
      <p:bldP spid="65540" grpId="0"/>
      <p:bldP spid="65541" grpId="0" animBg="1"/>
      <p:bldP spid="65541" grpId="1" animBg="1"/>
      <p:bldP spid="65549" grpId="0" animBg="1"/>
      <p:bldP spid="108563" grpId="0" animBg="1"/>
      <p:bldP spid="108565" grpId="0" animBg="1"/>
      <p:bldP spid="108566" grpId="0" animBg="1"/>
      <p:bldP spid="108567" grpId="0" animBg="1"/>
      <p:bldP spid="108568" grpId="0" animBg="1"/>
      <p:bldP spid="108569" grpId="0" animBg="1"/>
      <p:bldP spid="108570" grpId="0" animBg="1"/>
      <p:bldP spid="108572" grpId="0" animBg="1"/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Oval 2">
            <a:extLst>
              <a:ext uri="{FF2B5EF4-FFF2-40B4-BE49-F238E27FC236}">
                <a16:creationId xmlns:a16="http://schemas.microsoft.com/office/drawing/2014/main" id="{768BF5D4-E2F7-4E48-9819-6CF696F49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8549" name="Picture 15" descr="people008">
            <a:extLst>
              <a:ext uri="{FF2B5EF4-FFF2-40B4-BE49-F238E27FC236}">
                <a16:creationId xmlns:a16="http://schemas.microsoft.com/office/drawing/2014/main" id="{27605E01-3B0E-4774-A955-D96EE15DDB1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38C71FCA-A356-4015-9B6E-5ED1C1D0B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947738"/>
            <a:ext cx="67056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Lực lượng nòng cốt trong bảo vệ</a:t>
            </a:r>
          </a:p>
          <a:p>
            <a:pPr algn="ctr">
              <a:spcBef>
                <a:spcPct val="20000"/>
              </a:spcBef>
            </a:pPr>
            <a:r>
              <a:rPr lang="en-US" altLang="en-US" sz="2400" i="1"/>
              <a:t>chủ quyền lãnh thổ, biên giới quốc gia là: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85E111F1-0EDF-46E0-B89C-0DB882C36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A. </a:t>
            </a:r>
            <a:r>
              <a:rPr lang="en-US" sz="2400" dirty="0" err="1">
                <a:latin typeface="Arial" charset="0"/>
              </a:rPr>
              <a:t>Lực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lượng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vũ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trang</a:t>
            </a:r>
            <a:endParaRPr lang="en-US" sz="24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B484D79A-9B15-4CA1-B6DC-6698134B4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Lực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lượng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đội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108563" name="Oval 19">
            <a:extLst>
              <a:ext uri="{FF2B5EF4-FFF2-40B4-BE49-F238E27FC236}">
                <a16:creationId xmlns:a16="http://schemas.microsoft.com/office/drawing/2014/main" id="{DF3CE467-82F5-4DDF-8ED0-5835B3C4C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43016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137BF8B9-1265-41E6-ADC1-06E9EE5E94D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65" name="Oval 21">
            <a:extLst>
              <a:ext uri="{FF2B5EF4-FFF2-40B4-BE49-F238E27FC236}">
                <a16:creationId xmlns:a16="http://schemas.microsoft.com/office/drawing/2014/main" id="{41AE1B54-B55E-48B2-9937-CFB639510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8566" name="Oval 22">
            <a:extLst>
              <a:ext uri="{FF2B5EF4-FFF2-40B4-BE49-F238E27FC236}">
                <a16:creationId xmlns:a16="http://schemas.microsoft.com/office/drawing/2014/main" id="{33C15F69-6920-48CC-A694-F0F0E0AFB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8567" name="Oval 23">
            <a:extLst>
              <a:ext uri="{FF2B5EF4-FFF2-40B4-BE49-F238E27FC236}">
                <a16:creationId xmlns:a16="http://schemas.microsoft.com/office/drawing/2014/main" id="{967CBC5E-1629-469B-9018-398007B04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8568" name="Oval 24">
            <a:extLst>
              <a:ext uri="{FF2B5EF4-FFF2-40B4-BE49-F238E27FC236}">
                <a16:creationId xmlns:a16="http://schemas.microsoft.com/office/drawing/2014/main" id="{C3A1628C-9A2C-45E0-8DB8-450B2E7E2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8569" name="Oval 25">
            <a:extLst>
              <a:ext uri="{FF2B5EF4-FFF2-40B4-BE49-F238E27FC236}">
                <a16:creationId xmlns:a16="http://schemas.microsoft.com/office/drawing/2014/main" id="{8EE351CA-F34C-4F0D-A42D-E5146E13F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8570" name="Oval 26">
            <a:extLst>
              <a:ext uri="{FF2B5EF4-FFF2-40B4-BE49-F238E27FC236}">
                <a16:creationId xmlns:a16="http://schemas.microsoft.com/office/drawing/2014/main" id="{31037D26-4DC3-4435-A3E7-5260536A4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300" y="60690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8571" name="Text Box 27">
            <a:extLst>
              <a:ext uri="{FF2B5EF4-FFF2-40B4-BE49-F238E27FC236}">
                <a16:creationId xmlns:a16="http://schemas.microsoft.com/office/drawing/2014/main" id="{BE997112-190F-417E-AD36-3AC300448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8572" name="Text Box 28">
            <a:extLst>
              <a:ext uri="{FF2B5EF4-FFF2-40B4-BE49-F238E27FC236}">
                <a16:creationId xmlns:a16="http://schemas.microsoft.com/office/drawing/2014/main" id="{C56F91E4-E312-48C6-9771-4E6FB2CE5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600" y="5781675"/>
            <a:ext cx="990600" cy="779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B3EEFF19-CB65-4F1B-92C0-2BA749624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3065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Lực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lượng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quân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3DF0F5A5-B329-4D28-A47A-FE2B2ECBC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Lực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lượng</a:t>
            </a:r>
            <a:r>
              <a:rPr lang="en-US" sz="2400" dirty="0">
                <a:latin typeface="Arial" charset="0"/>
              </a:rPr>
              <a:t> an </a:t>
            </a:r>
            <a:r>
              <a:rPr lang="en-US" sz="2400" dirty="0" err="1">
                <a:latin typeface="Arial" charset="0"/>
              </a:rPr>
              <a:t>ninh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175EF96-E80C-42E4-8792-CE1B19FE8ACE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15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85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549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85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8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8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8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8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8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8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571"/>
                  </p:tgtEl>
                </p:cond>
              </p:nextCondLst>
            </p:seq>
          </p:childTnLst>
        </p:cTn>
      </p:par>
    </p:tnLst>
    <p:bldLst>
      <p:bldP spid="108546" grpId="0" animBg="1"/>
      <p:bldP spid="65540" grpId="0"/>
      <p:bldP spid="65541" grpId="0" animBg="1"/>
      <p:bldP spid="65541" grpId="1" animBg="1"/>
      <p:bldP spid="65549" grpId="0" animBg="1"/>
      <p:bldP spid="108563" grpId="0" animBg="1"/>
      <p:bldP spid="108565" grpId="0" animBg="1"/>
      <p:bldP spid="108566" grpId="0" animBg="1"/>
      <p:bldP spid="108567" grpId="0" animBg="1"/>
      <p:bldP spid="108568" grpId="0" animBg="1"/>
      <p:bldP spid="108569" grpId="0" animBg="1"/>
      <p:bldP spid="108570" grpId="0" animBg="1"/>
      <p:bldP spid="108572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4272F407-4F2D-4FCD-A7BC-858F5B377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15E5A835-8E8D-42CA-A7A5-1B21098A346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5DCC0002-E15D-4618-A2FA-2A1C318D9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713" y="1131888"/>
            <a:ext cx="718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Vùng biển thuộc quyền chủ quyền Việt Nam là: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74715B9F-7168-407B-A583-7D0F6AE40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D. </a:t>
            </a:r>
            <a:r>
              <a:rPr lang="en-US" sz="2400" dirty="0" err="1">
                <a:latin typeface="Arial" charset="0"/>
              </a:rPr>
              <a:t>Vùng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đặc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quyền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kinh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tế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vùng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thềm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lục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địa</a:t>
            </a:r>
            <a:endParaRPr lang="en-US" sz="2300" b="1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F4489D71-608B-41BE-8ACE-99D82C558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Vùng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nước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ngoài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lãnh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thổ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biển</a:t>
            </a:r>
            <a:r>
              <a:rPr lang="en-US" sz="2400" dirty="0">
                <a:latin typeface="Arial" charset="0"/>
              </a:rPr>
              <a:t> </a:t>
            </a: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8D5C25EB-DB1B-49C1-B08F-A0A459EF5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45064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44E5A5B3-F036-465C-92B9-E50D7B81156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FF5C0732-5F7B-4FF4-8389-292942B50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09A704AA-B61C-43BE-9DFF-49A22FF0B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BF55C9B4-4FA5-45E3-9F7D-9AD61D75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B7BC8D03-0FD1-4DED-848E-D9DCA0FD3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48EB889C-E0E1-4F3F-B360-17B052C37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68D0480D-DE13-499D-9E17-CA0181080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BEE9C399-3253-42C6-ABF9-16E750755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D4455436-D77D-41DE-8CB0-8E44BE429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D0DF8B92-05C0-49E1-A27E-134BBAC0C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65338"/>
            <a:ext cx="4267200" cy="1516062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Vùng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nội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thủy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đến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vùng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tiếp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giáp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lãnh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hải</a:t>
            </a:r>
            <a:endParaRPr lang="vi-VN" sz="2300" b="1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B8D0E4C6-0211-47A3-8710-DC0160610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Vùng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thềm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lục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địa</a:t>
            </a:r>
            <a:r>
              <a:rPr lang="en-US" sz="2400" dirty="0">
                <a:latin typeface="Arial" charset="0"/>
              </a:rPr>
              <a:t>,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vùng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tiếp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giáp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lãnh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hải</a:t>
            </a:r>
            <a:endParaRPr lang="vi-VN" sz="2300" b="1" dirty="0">
              <a:latin typeface="Arial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0590424-8649-4D54-8856-80A361685C28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16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48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48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48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48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0319D9F8-1424-4FC6-99B9-8D7927F13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2C365D81-830B-4000-8E60-94AED44FDE8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FC364617-C37C-4F30-BBC3-49069D094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43000"/>
            <a:ext cx="701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Đảo Phú Quý thuộc địa phận tỉnh: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6484107E-CAF4-4BD4-A1BE-992F9F0F8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B. </a:t>
            </a:r>
            <a:r>
              <a:rPr lang="en-US" sz="2400" dirty="0" err="1">
                <a:latin typeface="Arial" charset="0"/>
              </a:rPr>
              <a:t>Bình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Thuận</a:t>
            </a:r>
            <a:endParaRPr lang="en-US" sz="2400" b="1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020CCC68-FF84-4A7D-93B3-DF3F6F371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Ninh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Thuận</a:t>
            </a:r>
            <a:endParaRPr lang="en-US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138E11DD-C93F-45C9-85B1-B5106B8E1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47112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6CDF5CE7-FB1F-4845-8273-09CB458D4AE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0FEC9A64-4235-44AD-BC65-13E4D27C1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53ED1ED9-D9A6-4FC2-9D8F-80568258C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1D3EC66D-9634-447E-A531-7A8B96138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D982FCF0-03BE-479F-AC93-A7B096591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8122B996-2FD0-454D-83C9-23621DD90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E200B562-AF16-478E-A052-4FC57FADC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08AC6B50-E187-4256-87C1-9CEA3C426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C335348C-A2DD-4590-9A3E-D10B1FF32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BFFFA74F-86F6-4059-A87A-D999C07F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Bà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err="1">
                <a:latin typeface="Arial" charset="0"/>
              </a:rPr>
              <a:t>Rịa</a:t>
            </a:r>
            <a:r>
              <a:rPr lang="en-US" sz="2400">
                <a:latin typeface="Arial" charset="0"/>
              </a:rPr>
              <a:t> - </a:t>
            </a:r>
            <a:r>
              <a:rPr lang="en-US" sz="2400" dirty="0" err="1">
                <a:latin typeface="Arial" charset="0"/>
              </a:rPr>
              <a:t>Vũng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Tàu</a:t>
            </a:r>
            <a:endParaRPr lang="en-US" sz="2400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07FB248E-906B-4890-A6E1-F8F38C611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Kiên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Giang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C0D2566-7F1A-45B2-8AA1-96F65BA3AA97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17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8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8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8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8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B0E5BE0C-9EF5-4223-B177-C621CD030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B0F9F07C-01CA-42D2-87AB-C268320141E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78E7182E-891C-44D9-B94D-32BC4C8A1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935038"/>
            <a:ext cx="70358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Lực lượng chuyên trách và làm nòng cốt trong</a:t>
            </a:r>
          </a:p>
          <a:p>
            <a:pPr algn="ctr">
              <a:spcBef>
                <a:spcPct val="20000"/>
              </a:spcBef>
            </a:pPr>
            <a:r>
              <a:rPr lang="en-US" altLang="en-US" sz="2400" i="1"/>
              <a:t>bảo vệ biên giới quốc gia là: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42B8E3FF-1EEC-47A4-8E77-5540E2281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A. </a:t>
            </a:r>
            <a:r>
              <a:rPr lang="en-US" sz="2400" dirty="0" err="1">
                <a:latin typeface="Arial" charset="0"/>
              </a:rPr>
              <a:t>Bộ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phòng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11A30D31-213F-4AC3-9CA7-A9645AB49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Bộ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chủ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lực</a:t>
            </a:r>
            <a:endParaRPr lang="en-US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22D0FC0A-6604-4788-911A-FD9774A12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49160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B3E1981E-BA4E-40AA-A801-C34D7AFE94A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8504DF8E-18AB-4294-BBBF-2B86F8EF3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A8761460-F5A8-46A1-9D98-491588C74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5B91A159-0889-4764-8244-09F5E8CB7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8CC24F3E-2E9B-4DBD-82F3-D44EC3809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5E7D851C-617F-489E-B2F3-13A42262B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77597B83-CE55-4276-9985-A47D4462E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9EC46F82-B997-46DC-878C-513CBAA20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72DA201A-932A-4479-AC9A-4E9E9A3A2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13937DCC-27AD-44A6-9589-35989C831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Dân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tự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vệ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40185D43-0EC8-4055-A9F4-138C6540F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Bộ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địa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phương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540AA61-66AB-473E-B77D-D7E5F22FE897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18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48C8763C-29A3-4AEA-8D86-40B286F77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D322E883-EA7E-4DDA-A7A2-8D11DFF2C6B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626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C641F2EB-FC99-4FBE-B864-5B3FE6117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388" y="990600"/>
            <a:ext cx="7048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Biên giới quốc gia của Việt Nam trong lòng đất được xác định bằng: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E5909529-B959-4E12-9575-4A98AFAB6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C. </a:t>
            </a:r>
            <a:r>
              <a:rPr lang="en-US" sz="2400" dirty="0" err="1">
                <a:latin typeface="Arial" charset="0"/>
              </a:rPr>
              <a:t>Mặt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phẳng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thẳng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đứng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theo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lãnh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thổ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Việt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Nam </a:t>
            </a:r>
            <a:r>
              <a:rPr lang="en-US" sz="2400" dirty="0" err="1">
                <a:latin typeface="Arial" charset="0"/>
              </a:rPr>
              <a:t>cắm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sâu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lòng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đất</a:t>
            </a:r>
            <a:endParaRPr lang="en-US" sz="2400" b="1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85B7A5E9-D3F2-4C62-B214-2AF6C0B7F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89413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Hệ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thống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tọa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bản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đồ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lãnh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thổ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gia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Việt</a:t>
            </a:r>
            <a:r>
              <a:rPr lang="en-US" sz="2400" dirty="0">
                <a:latin typeface="Arial" charset="0"/>
              </a:rPr>
              <a:t> Nam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80F5C0E0-200E-4F3E-8174-E9683516C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51208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1B7D768E-AE54-4D47-88FD-FDC35E0286E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42F911E5-4D7C-4D6A-8086-3CC8BA0E3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D0FFDCCF-B139-4CEA-9C90-BFB46DB1B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24B12DF1-AE21-409E-9427-D1B4595AF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270B8CA9-B2DA-4FC9-9C4D-69E4FF307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7D5175AE-658A-4DB2-9D01-83E64EE91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C0C24593-1D66-4D1A-B235-B251DD769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59E819E4-687E-4211-8CFC-2677F91F3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BE8D2291-A516-49A5-836B-2725B7FF1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B4658373-1BB1-40F4-957F-3EF386A8F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Đường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thẳng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đứng</a:t>
            </a:r>
            <a:r>
              <a:rPr lang="en-US" sz="2400" dirty="0">
                <a:latin typeface="Arial" charset="0"/>
              </a:rPr>
              <a:t> </a:t>
            </a:r>
          </a:p>
          <a:p>
            <a:pPr eaLnBrk="1" hangingPunct="1">
              <a:defRPr/>
            </a:pPr>
            <a:r>
              <a:rPr lang="en-US" sz="2400" dirty="0" err="1">
                <a:latin typeface="Arial" charset="0"/>
              </a:rPr>
              <a:t>theo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giới</a:t>
            </a:r>
            <a:r>
              <a:rPr lang="en-US" sz="2400" dirty="0">
                <a:latin typeface="Arial" charset="0"/>
              </a:rPr>
              <a:t> VN </a:t>
            </a: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đất</a:t>
            </a:r>
            <a:r>
              <a:rPr lang="en-US" sz="2400" dirty="0">
                <a:latin typeface="Arial" charset="0"/>
              </a:rPr>
              <a:t> </a:t>
            </a:r>
          </a:p>
          <a:p>
            <a:pPr eaLnBrk="1" hangingPunct="1">
              <a:defRPr/>
            </a:pPr>
            <a:r>
              <a:rPr lang="en-US" sz="2400" dirty="0" err="1">
                <a:latin typeface="Arial" charset="0"/>
              </a:rPr>
              <a:t>liền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cắm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sâu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lòng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đất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422F6242-D940-4016-A120-1DE30D6E5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Hệ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thống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mặt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phẳng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thẳng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đứng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theo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lãnh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thổ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Việt</a:t>
            </a:r>
            <a:r>
              <a:rPr lang="en-US" sz="2400" dirty="0">
                <a:latin typeface="Arial" charset="0"/>
              </a:rPr>
              <a:t> Nam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AF3F1C0-EC9B-451F-8DB2-F0981E4C0599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19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16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16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16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16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08" name="Oval 44">
            <a:extLst>
              <a:ext uri="{FF2B5EF4-FFF2-40B4-BE49-F238E27FC236}">
                <a16:creationId xmlns:a16="http://schemas.microsoft.com/office/drawing/2014/main" id="{0CF0C549-AA3E-4AD1-9B90-283180C45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7853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62466" name="Picture 15" descr="people008">
            <a:extLst>
              <a:ext uri="{FF2B5EF4-FFF2-40B4-BE49-F238E27FC236}">
                <a16:creationId xmlns:a16="http://schemas.microsoft.com/office/drawing/2014/main" id="{6A315AC5-B5B6-4C4A-96C4-DC4B7BD7032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EC30ACD8-7DF2-4F39-BF66-7C022CB8E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1136650"/>
            <a:ext cx="55070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Lãnh hải của Việt Nam là vùng biển: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98F63FBE-B6A7-4486-B242-0AE6D61FE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 dirty="0">
                <a:latin typeface="Arial" charset="0"/>
              </a:rPr>
              <a:t>C. </a:t>
            </a:r>
            <a:r>
              <a:rPr lang="en-US" sz="2400" dirty="0" err="1">
                <a:latin typeface="Arial" charset="0"/>
              </a:rPr>
              <a:t>Có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chiều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rộng</a:t>
            </a:r>
            <a:r>
              <a:rPr lang="en-US" sz="2400" dirty="0">
                <a:latin typeface="Arial" charset="0"/>
              </a:rPr>
              <a:t> 12 </a:t>
            </a:r>
            <a:r>
              <a:rPr lang="en-US" sz="2400" dirty="0" err="1">
                <a:latin typeface="Arial" charset="0"/>
              </a:rPr>
              <a:t>hải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lý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tính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từ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đường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cơ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sở</a:t>
            </a:r>
            <a:endParaRPr lang="vi-VN" sz="24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55AE4F54-9A13-47C3-B2D0-22D46D609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 dirty="0">
                <a:latin typeface="Arial" charset="0"/>
              </a:rPr>
              <a:t>D. </a:t>
            </a:r>
            <a:r>
              <a:rPr lang="en-US" sz="2400" dirty="0" err="1">
                <a:latin typeface="Arial" charset="0"/>
              </a:rPr>
              <a:t>Nằm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ngoài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nội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thủy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có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chiều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rộng</a:t>
            </a:r>
            <a:r>
              <a:rPr lang="en-US" sz="2400" dirty="0">
                <a:latin typeface="Arial" charset="0"/>
              </a:rPr>
              <a:t> 24 </a:t>
            </a:r>
            <a:r>
              <a:rPr lang="en-US" sz="2400" dirty="0" err="1">
                <a:latin typeface="Arial" charset="0"/>
              </a:rPr>
              <a:t>hải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lý</a:t>
            </a: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486" name="Oval 22">
            <a:extLst>
              <a:ext uri="{FF2B5EF4-FFF2-40B4-BE49-F238E27FC236}">
                <a16:creationId xmlns:a16="http://schemas.microsoft.com/office/drawing/2014/main" id="{9D3671C7-8AC4-4519-BBD4-FE0211472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8806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6392" name="Picture 23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CCB04FA3-31F2-4C75-9110-D7394423F92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6019800"/>
            <a:ext cx="63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8" name="Oval 24">
            <a:extLst>
              <a:ext uri="{FF2B5EF4-FFF2-40B4-BE49-F238E27FC236}">
                <a16:creationId xmlns:a16="http://schemas.microsoft.com/office/drawing/2014/main" id="{A39BF0D7-7EAA-4B85-88F0-84FE28646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2495" name="Oval 31">
            <a:extLst>
              <a:ext uri="{FF2B5EF4-FFF2-40B4-BE49-F238E27FC236}">
                <a16:creationId xmlns:a16="http://schemas.microsoft.com/office/drawing/2014/main" id="{85A3EDC4-FEF8-4798-AD47-393F42D14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2496" name="Oval 32">
            <a:extLst>
              <a:ext uri="{FF2B5EF4-FFF2-40B4-BE49-F238E27FC236}">
                <a16:creationId xmlns:a16="http://schemas.microsoft.com/office/drawing/2014/main" id="{533856A0-B0CC-49F7-A59A-226CCD409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1118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2497" name="Oval 33">
            <a:extLst>
              <a:ext uri="{FF2B5EF4-FFF2-40B4-BE49-F238E27FC236}">
                <a16:creationId xmlns:a16="http://schemas.microsoft.com/office/drawing/2014/main" id="{BE0B6D9F-3ADF-4649-B557-611F41DF7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9282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2498" name="Oval 34">
            <a:extLst>
              <a:ext uri="{FF2B5EF4-FFF2-40B4-BE49-F238E27FC236}">
                <a16:creationId xmlns:a16="http://schemas.microsoft.com/office/drawing/2014/main" id="{53CC8E96-C1AB-4EC0-9102-A6861B35D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038" y="60944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2499" name="Oval 35">
            <a:extLst>
              <a:ext uri="{FF2B5EF4-FFF2-40B4-BE49-F238E27FC236}">
                <a16:creationId xmlns:a16="http://schemas.microsoft.com/office/drawing/2014/main" id="{17C9020A-D965-420D-A79C-2C4A96CD6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863" y="60991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2512" name="Text Box 48">
            <a:extLst>
              <a:ext uri="{FF2B5EF4-FFF2-40B4-BE49-F238E27FC236}">
                <a16:creationId xmlns:a16="http://schemas.microsoft.com/office/drawing/2014/main" id="{981B2A0A-4546-4A93-96A0-53D4F137E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463" y="6170613"/>
            <a:ext cx="137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62513" name="Text Box 49">
            <a:extLst>
              <a:ext uri="{FF2B5EF4-FFF2-40B4-BE49-F238E27FC236}">
                <a16:creationId xmlns:a16="http://schemas.microsoft.com/office/drawing/2014/main" id="{6BE0225D-E2D0-409A-98AD-332257D64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849938"/>
            <a:ext cx="838200" cy="781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6" name="AutoShape 13">
            <a:extLst>
              <a:ext uri="{FF2B5EF4-FFF2-40B4-BE49-F238E27FC236}">
                <a16:creationId xmlns:a16="http://schemas.microsoft.com/office/drawing/2014/main" id="{B7BE4B7D-B657-47DE-8318-3F4F32A25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 dirty="0">
                <a:latin typeface="Arial" charset="0"/>
              </a:rPr>
              <a:t>B. </a:t>
            </a:r>
            <a:r>
              <a:rPr lang="en-US" sz="2400" dirty="0" err="1">
                <a:latin typeface="Arial" charset="0"/>
              </a:rPr>
              <a:t>Nằm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tiếp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liền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với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vùng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tiếp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giáp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lãnh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hải</a:t>
            </a:r>
            <a:r>
              <a:rPr lang="en-US" sz="2400" dirty="0">
                <a:latin typeface="Arial" charset="0"/>
              </a:rPr>
              <a:t> </a:t>
            </a: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AA0FCA49-1CCD-48A4-9B11-3F42611F3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 dirty="0">
                <a:latin typeface="+mn-lt"/>
                <a:cs typeface="Times New Roman" pitchFamily="18" charset="0"/>
              </a:rPr>
              <a:t>A. </a:t>
            </a:r>
            <a:r>
              <a:rPr lang="en-US" sz="2400" dirty="0" err="1">
                <a:latin typeface="Arial" charset="0"/>
              </a:rPr>
              <a:t>Có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chiều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rộng</a:t>
            </a:r>
            <a:r>
              <a:rPr lang="en-US" sz="2400" dirty="0">
                <a:latin typeface="Arial" charset="0"/>
              </a:rPr>
              <a:t> 12 </a:t>
            </a:r>
            <a:r>
              <a:rPr lang="en-US" sz="2400" dirty="0" err="1">
                <a:latin typeface="Arial" charset="0"/>
              </a:rPr>
              <a:t>hải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lý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tính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từ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đường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giới</a:t>
            </a: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2EA07C4-E691-47DA-8BA7-7F67A5567013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02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16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16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16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624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 nodeType="clickPar">
                      <p:stCondLst>
                        <p:cond delay="0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466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625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 nodeType="clickPar">
                      <p:stCondLst>
                        <p:cond delay="0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62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62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1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5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62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9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3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62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512"/>
                  </p:tgtEl>
                </p:cond>
              </p:nextCondLst>
            </p:seq>
          </p:childTnLst>
        </p:cTn>
      </p:par>
    </p:tnLst>
    <p:bldLst>
      <p:bldP spid="62508" grpId="0" animBg="1"/>
      <p:bldP spid="65540" grpId="0"/>
      <p:bldP spid="65541" grpId="0" animBg="1"/>
      <p:bldP spid="65541" grpId="1" animBg="1"/>
      <p:bldP spid="65549" grpId="0" animBg="1"/>
      <p:bldP spid="62486" grpId="0" animBg="1"/>
      <p:bldP spid="62488" grpId="0" animBg="1"/>
      <p:bldP spid="62495" grpId="0" animBg="1"/>
      <p:bldP spid="62496" grpId="0" animBg="1"/>
      <p:bldP spid="62497" grpId="0" animBg="1"/>
      <p:bldP spid="62498" grpId="0" animBg="1"/>
      <p:bldP spid="62499" grpId="0" animBg="1"/>
      <p:bldP spid="62513" grpId="0" animBg="1"/>
      <p:bldP spid="26" grpId="0" animBg="1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DD1F9D0E-2053-4E74-B631-EA8B9603C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923F2B15-FE0B-41C3-B234-55FDCD96B5D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7150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D27A9322-0DD1-4E51-AA51-352665CA0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928688"/>
            <a:ext cx="7239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Biên giới quốc gia trên biển của Việt Nam</a:t>
            </a:r>
          </a:p>
          <a:p>
            <a:pPr algn="ctr">
              <a:spcBef>
                <a:spcPct val="20000"/>
              </a:spcBef>
            </a:pPr>
            <a:r>
              <a:rPr lang="en-US" altLang="en-US" sz="2400" i="1"/>
              <a:t>được hoạch định và: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C026616A-5471-475C-9980-4FB229F0E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263" y="2057400"/>
            <a:ext cx="427355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B. </a:t>
            </a:r>
            <a:r>
              <a:rPr lang="en-US" sz="2400" dirty="0" err="1">
                <a:latin typeface="Arial" charset="0"/>
              </a:rPr>
              <a:t>Đánh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dấu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bằng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các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tọa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hải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đồ</a:t>
            </a:r>
            <a:endParaRPr lang="vi-VN" sz="2300" b="1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128A1C62-957F-4448-8187-6C419C3EA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2057400"/>
            <a:ext cx="4162425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Ghi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chú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bằng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các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tọa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hải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đồ</a:t>
            </a:r>
            <a:endParaRPr lang="vi-VN" sz="2300" b="1" dirty="0">
              <a:latin typeface="Arial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266473F7-26E6-46B3-A47F-3A79EDBA6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53256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0FA85EEE-B891-43EF-93AD-7F6CD345A9B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737B5EE4-66A8-4159-94C3-8EB2703C8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034FF907-58B9-4C44-B580-D33DCFB1C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500D87AF-22A5-4A4D-A2B2-1DCE15972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F6BF0164-9058-48EA-BE70-CD151325C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F0C774C9-49E2-4D3E-A2CD-24579FC97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5B234F4A-0FF2-4675-B76E-595A2E026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D58DB396-EE05-4769-B045-C1BBB8E03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B9548493-09EA-4848-BFB6-B3309A60F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32FBDC2B-659B-42A6-B2E3-90ADF0F1B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3941763"/>
            <a:ext cx="4162425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Đánh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dấu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bằng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các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tọa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bản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đồ</a:t>
            </a:r>
            <a:endParaRPr lang="vi-VN" sz="2300" b="1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A757F8BE-26D7-45A5-BC98-4CAFFA6C1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263" y="3962400"/>
            <a:ext cx="4273550" cy="151288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Chú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thích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bằng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các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tọa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bản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đồ</a:t>
            </a:r>
            <a:r>
              <a:rPr lang="en-US" sz="2400" dirty="0">
                <a:latin typeface="Arial" charset="0"/>
              </a:rPr>
              <a:t>  </a:t>
            </a:r>
            <a:endParaRPr lang="vi-VN" sz="2300" b="1" dirty="0">
              <a:latin typeface="Arial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42164FB-836C-4289-AD2C-30ED11A45B4D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20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CA3484FC-B84E-4777-B63A-269CD607C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4AC6617C-2959-422F-837E-4DD7DBDB0DB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9F05ADFC-1CB8-414F-AD71-E56F0CA78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990600"/>
            <a:ext cx="7239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Một trong những quan điểm của Đảng về xây dựng và bảo vệ chủ quyền lãnh thổ, biên giới quốc gia là: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3F994295-DB10-4529-A0C1-0C8317E02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latin typeface="Arial" charset="0"/>
              </a:rPr>
              <a:t>D. </a:t>
            </a:r>
            <a:r>
              <a:rPr lang="en-US" sz="2200" dirty="0" err="1">
                <a:latin typeface="Arial" charset="0"/>
              </a:rPr>
              <a:t>Chủ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quyền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lãnh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thổ</a:t>
            </a:r>
            <a:r>
              <a:rPr lang="en-US" sz="2200" dirty="0">
                <a:latin typeface="Arial" charset="0"/>
              </a:rPr>
              <a:t>, </a:t>
            </a:r>
          </a:p>
          <a:p>
            <a:pPr algn="ctr">
              <a:defRPr/>
            </a:pPr>
            <a:r>
              <a:rPr lang="en-US" sz="2200" dirty="0" err="1">
                <a:latin typeface="Arial" charset="0"/>
              </a:rPr>
              <a:t>biên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giới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quốc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gia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là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thiêng</a:t>
            </a:r>
            <a:r>
              <a:rPr lang="en-US" sz="22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200" dirty="0" err="1">
                <a:latin typeface="Arial" charset="0"/>
              </a:rPr>
              <a:t>liêng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bất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khả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xâm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phạm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của</a:t>
            </a:r>
            <a:r>
              <a:rPr lang="en-US" sz="22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200" dirty="0" err="1">
                <a:latin typeface="Arial" charset="0"/>
              </a:rPr>
              <a:t>dân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tộc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Việt</a:t>
            </a:r>
            <a:r>
              <a:rPr lang="en-US" sz="2200" dirty="0">
                <a:latin typeface="Arial" charset="0"/>
              </a:rPr>
              <a:t> Nam</a:t>
            </a:r>
            <a:endParaRPr lang="vi-VN" sz="2200" b="1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5121E499-DF09-4A83-B2F4-97C0A2356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3962400"/>
            <a:ext cx="4162425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latin typeface="Arial" charset="0"/>
              </a:rPr>
              <a:t> C. </a:t>
            </a:r>
            <a:r>
              <a:rPr lang="en-US" sz="2200" dirty="0" err="1">
                <a:latin typeface="Arial" charset="0"/>
              </a:rPr>
              <a:t>Chủ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quyền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lãnh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thổ</a:t>
            </a:r>
            <a:r>
              <a:rPr lang="en-US" sz="2200" dirty="0">
                <a:latin typeface="Arial" charset="0"/>
              </a:rPr>
              <a:t>, </a:t>
            </a:r>
          </a:p>
          <a:p>
            <a:pPr algn="ctr">
              <a:defRPr/>
            </a:pPr>
            <a:r>
              <a:rPr lang="en-US" sz="2200" dirty="0" err="1">
                <a:latin typeface="Arial" charset="0"/>
              </a:rPr>
              <a:t>biên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giới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quốc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gia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là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yếu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tố</a:t>
            </a:r>
            <a:r>
              <a:rPr lang="en-US" sz="22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200" dirty="0" err="1">
                <a:latin typeface="Arial" charset="0"/>
              </a:rPr>
              <a:t>cơ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bản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nhất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cho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sự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nghiệp</a:t>
            </a:r>
            <a:endParaRPr lang="en-US" sz="2200" dirty="0">
              <a:latin typeface="Arial" charset="0"/>
            </a:endParaRPr>
          </a:p>
          <a:p>
            <a:pPr algn="ctr">
              <a:defRPr/>
            </a:pP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xây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dựng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và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bảo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vệ</a:t>
            </a:r>
            <a:r>
              <a:rPr lang="en-US" sz="2200" dirty="0">
                <a:latin typeface="Arial" charset="0"/>
              </a:rPr>
              <a:t> TQ</a:t>
            </a:r>
            <a:endParaRPr lang="en-US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A34BF4FB-6F16-4E41-815C-3A2FA7A64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55304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1328D8F5-C3EA-4F0A-A802-4383DF2D80C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C67C7573-B079-44B7-B2F6-0A0231E2C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30F6883E-CC34-433A-86EA-A2C06AD14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B168DC7E-77F8-40BF-A8A4-BAF41C051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2461B61B-C439-4328-A6A3-F336A7B0F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0F129B64-F294-4225-9CCD-8CFF68F07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B331CDE3-01EB-403C-9396-A5B83231E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2ED530C5-7E30-4506-B91C-312B2B52D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A2F3DE40-0092-4253-A38B-7D3F221E1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96B55557-3611-4F7F-8DAE-5EFB1997C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latin typeface="Arial" charset="0"/>
              </a:rPr>
              <a:t> B. </a:t>
            </a:r>
            <a:r>
              <a:rPr lang="en-US" sz="2200" dirty="0" err="1">
                <a:latin typeface="Arial" charset="0"/>
              </a:rPr>
              <a:t>Chủ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quyền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lãnh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thổ</a:t>
            </a:r>
            <a:r>
              <a:rPr lang="en-US" sz="2200" dirty="0">
                <a:latin typeface="Arial" charset="0"/>
              </a:rPr>
              <a:t>, </a:t>
            </a:r>
          </a:p>
          <a:p>
            <a:pPr algn="ctr">
              <a:defRPr/>
            </a:pPr>
            <a:r>
              <a:rPr lang="en-US" sz="2200" dirty="0" err="1">
                <a:latin typeface="Arial" charset="0"/>
              </a:rPr>
              <a:t>biên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giới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quốc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gia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là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một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bộ</a:t>
            </a:r>
            <a:endParaRPr lang="en-US" sz="2200" dirty="0">
              <a:latin typeface="Arial" charset="0"/>
            </a:endParaRPr>
          </a:p>
          <a:p>
            <a:pPr algn="ctr">
              <a:defRPr/>
            </a:pP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phận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rất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quan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trọng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của</a:t>
            </a:r>
            <a:r>
              <a:rPr lang="en-US" sz="22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200" dirty="0" err="1">
                <a:latin typeface="Arial" charset="0"/>
              </a:rPr>
              <a:t>cách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mạng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Việt</a:t>
            </a:r>
            <a:r>
              <a:rPr lang="en-US" sz="2200" dirty="0">
                <a:latin typeface="Arial" charset="0"/>
              </a:rPr>
              <a:t> Nam</a:t>
            </a:r>
            <a:endParaRPr lang="vi-VN" sz="2200" b="1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F296BCBC-5825-42AD-847B-C20D2BAE5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2057400"/>
            <a:ext cx="4162425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200" dirty="0">
                <a:latin typeface="Arial" charset="0"/>
              </a:rPr>
              <a:t> A. </a:t>
            </a:r>
            <a:r>
              <a:rPr lang="en-US" sz="2200" dirty="0" err="1">
                <a:latin typeface="Arial" charset="0"/>
              </a:rPr>
              <a:t>Chủ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quyền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lãnh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thổ</a:t>
            </a:r>
            <a:r>
              <a:rPr lang="en-US" sz="2200" dirty="0">
                <a:latin typeface="Arial" charset="0"/>
              </a:rPr>
              <a:t>, </a:t>
            </a:r>
          </a:p>
          <a:p>
            <a:pPr algn="ctr" eaLnBrk="1" hangingPunct="1">
              <a:defRPr/>
            </a:pPr>
            <a:r>
              <a:rPr lang="en-US" sz="2200" dirty="0" err="1">
                <a:latin typeface="Arial" charset="0"/>
              </a:rPr>
              <a:t>biên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giới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quốc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gia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là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nội</a:t>
            </a:r>
            <a:r>
              <a:rPr lang="en-US" sz="2200" dirty="0">
                <a:latin typeface="Arial" charset="0"/>
              </a:rPr>
              <a:t> dung</a:t>
            </a:r>
          </a:p>
          <a:p>
            <a:pPr algn="ctr" eaLnBrk="1" hangingPunct="1">
              <a:defRPr/>
            </a:pP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chủ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yếu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trong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sự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nghiệp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xây</a:t>
            </a:r>
            <a:endParaRPr lang="en-US" sz="22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dựng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và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bảo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vệ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Tổ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quốc</a:t>
            </a:r>
            <a:r>
              <a:rPr lang="en-US" sz="2200" dirty="0">
                <a:latin typeface="Arial" charset="0"/>
              </a:rPr>
              <a:t>.</a:t>
            </a:r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DE6900C-5C09-4CDD-A1EC-131F333DE53C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21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16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16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16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16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792DAABD-4E4F-49E7-89FD-2E2BFF434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0511AD0D-97EE-413E-8A40-C32FFFB396B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626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2BF38C43-B0B9-4F02-9E17-FE12D8D1A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688" y="1144588"/>
            <a:ext cx="6575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Quần đảo Trường Sa là huyện đảo thuộc tỉnh: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385E47C6-CEE3-4B41-B9FF-D9F708106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C. </a:t>
            </a:r>
            <a:r>
              <a:rPr lang="en-US" sz="2400" dirty="0" err="1">
                <a:latin typeface="Arial" charset="0"/>
              </a:rPr>
              <a:t>Khánh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Hòa</a:t>
            </a:r>
            <a:r>
              <a:rPr lang="en-US" sz="2400" dirty="0">
                <a:latin typeface="Arial" charset="0"/>
              </a:rPr>
              <a:t> 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F167ED80-C7EF-4480-9E6A-737F263C7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200525" cy="15494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Quảng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Ngãi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DC544D4B-77D2-4F0B-8D27-DD7EA1A2A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57352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9A138159-0277-481C-855F-6D22ECCE3DB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38C50D99-0F1E-45B6-8550-0A2D28883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C6931BBA-01D5-4970-9321-494FFBF90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62659C93-C174-4414-A4CF-28F0E8252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0CA9195E-3330-4E8F-9328-2F70EE9F9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425D98D3-6BBC-48C3-9B2B-71C1DF23C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B0CDABAA-BE10-4D59-B680-7BC927E55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E548854F-B5F5-4F07-943B-6BC83C36E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20FF5456-45FF-4A65-8E0F-9C7730E10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8A5C973B-9737-4161-A794-71CB44192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49383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Bà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Rịa</a:t>
            </a:r>
            <a:r>
              <a:rPr lang="en-US" sz="2400" dirty="0">
                <a:latin typeface="Arial" charset="0"/>
              </a:rPr>
              <a:t> - </a:t>
            </a:r>
            <a:r>
              <a:rPr lang="en-US" sz="2400" dirty="0" err="1">
                <a:latin typeface="Arial" charset="0"/>
              </a:rPr>
              <a:t>Vũng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Tàu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D51A6ADA-44A4-4B3C-A585-6DF76BFEC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87563"/>
            <a:ext cx="4267200" cy="1493837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B. </a:t>
            </a:r>
            <a:r>
              <a:rPr lang="en-US" sz="2400" dirty="0" err="1">
                <a:latin typeface="Arial" charset="0"/>
              </a:rPr>
              <a:t>Phú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Yên</a:t>
            </a:r>
            <a:endParaRPr lang="en-US" sz="2400" dirty="0">
              <a:latin typeface="Arial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000C58B-C532-4DAD-B9B2-C0F7C92B3E6C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22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44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44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44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44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8F731B5F-089A-4629-9F68-6039651A5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25381AE4-54BE-4B67-95F4-FBE833D9481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5C88E4F7-F55A-4FAA-8031-F585B85D3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950" y="1143000"/>
            <a:ext cx="5667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1"/>
              <a:t>Bảo vệ chủ quyền biển đảo quốc gia là:</a:t>
            </a:r>
            <a:endParaRPr lang="vi-VN" altLang="en-US" sz="2300" b="1" i="1"/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7DFE7967-0135-46CF-AEDE-C5E8B8205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2057400"/>
            <a:ext cx="417195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latin typeface="Arial" charset="0"/>
              </a:rPr>
              <a:t>A. </a:t>
            </a:r>
            <a:r>
              <a:rPr lang="en-US" sz="2200" dirty="0" err="1">
                <a:latin typeface="Arial" charset="0"/>
              </a:rPr>
              <a:t>Sử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dụng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tổng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hợp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các</a:t>
            </a:r>
            <a:r>
              <a:rPr lang="en-US" sz="22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200" dirty="0" err="1">
                <a:latin typeface="Arial" charset="0"/>
              </a:rPr>
              <a:t>Lực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lượng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và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biện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pháp</a:t>
            </a:r>
            <a:r>
              <a:rPr lang="en-US" sz="22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200" dirty="0" err="1">
                <a:latin typeface="Arial" charset="0"/>
              </a:rPr>
              <a:t>chống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lại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sự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xâm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phạm</a:t>
            </a:r>
            <a:r>
              <a:rPr lang="en-US" sz="2200" dirty="0">
                <a:latin typeface="Arial" charset="0"/>
              </a:rPr>
              <a:t>, </a:t>
            </a:r>
            <a:r>
              <a:rPr lang="en-US" sz="2200" dirty="0" err="1">
                <a:latin typeface="Arial" charset="0"/>
              </a:rPr>
              <a:t>phá</a:t>
            </a:r>
            <a:endParaRPr lang="en-US" sz="2200" dirty="0">
              <a:latin typeface="Arial" charset="0"/>
            </a:endParaRPr>
          </a:p>
          <a:p>
            <a:pPr algn="ctr">
              <a:defRPr/>
            </a:pP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hoại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dưới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mọi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hình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thức</a:t>
            </a:r>
            <a:endParaRPr lang="en-US" sz="22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560145BF-6E43-45C9-BB18-9A8BE846B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133600"/>
            <a:ext cx="4267200" cy="14478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latin typeface="Arial" charset="0"/>
              </a:rPr>
              <a:t> B. </a:t>
            </a:r>
            <a:r>
              <a:rPr lang="en-US" sz="2200" dirty="0" err="1">
                <a:latin typeface="Arial" charset="0"/>
              </a:rPr>
              <a:t>Sử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dụng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các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lực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lượng</a:t>
            </a:r>
            <a:r>
              <a:rPr lang="en-US" sz="22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200" dirty="0" err="1">
                <a:latin typeface="Arial" charset="0"/>
              </a:rPr>
              <a:t>và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các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biện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pháp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làm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thất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bại</a:t>
            </a:r>
            <a:endParaRPr lang="en-US" sz="2200" dirty="0">
              <a:latin typeface="Arial" charset="0"/>
            </a:endParaRPr>
          </a:p>
          <a:p>
            <a:pPr algn="ctr">
              <a:defRPr/>
            </a:pP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mọi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âm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mưu</a:t>
            </a:r>
            <a:r>
              <a:rPr lang="en-US" sz="2200" dirty="0">
                <a:latin typeface="Arial" charset="0"/>
              </a:rPr>
              <a:t>, </a:t>
            </a:r>
            <a:r>
              <a:rPr lang="en-US" sz="2200" dirty="0" err="1">
                <a:latin typeface="Arial" charset="0"/>
              </a:rPr>
              <a:t>thủ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đoạn</a:t>
            </a:r>
            <a:r>
              <a:rPr lang="en-US" sz="22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200" dirty="0" err="1">
                <a:latin typeface="Arial" charset="0"/>
              </a:rPr>
              <a:t>thôn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tính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của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kẻ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thù</a:t>
            </a:r>
            <a:endParaRPr lang="en-US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79F27BA5-72EA-466F-B269-7516C1C28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59400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97983DC9-7E60-4753-B200-90CFFB09F39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4DE00770-FDE4-44F5-9BB9-EFA2498B8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45FFE33A-C3D5-4857-9F6D-3071B3555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9C01767B-C4A4-4BC3-B3A1-717D27BCB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784E165B-D210-4002-AB5F-B6C907D4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CA28DBFB-1FFD-4988-98C1-5A2F465E2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1FD2403A-0D65-4A9A-9C60-5AE47BFFB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310EA998-B376-450F-A41E-5F9851496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ABCB580B-C0E0-48DE-8BF8-BC7443FE4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74EAF0CE-CF8A-4A41-B301-BB0671AB4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latin typeface="Arial" charset="0"/>
              </a:rPr>
              <a:t> D. </a:t>
            </a:r>
            <a:r>
              <a:rPr lang="en-US" sz="2200" dirty="0" err="1">
                <a:latin typeface="Arial" charset="0"/>
              </a:rPr>
              <a:t>Sử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dụng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mọi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lực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lượng</a:t>
            </a:r>
            <a:r>
              <a:rPr lang="en-US" sz="2200" dirty="0">
                <a:latin typeface="Arial" charset="0"/>
              </a:rPr>
              <a:t>, </a:t>
            </a:r>
          </a:p>
          <a:p>
            <a:pPr algn="ctr">
              <a:defRPr/>
            </a:pPr>
            <a:r>
              <a:rPr lang="en-US" sz="2200" dirty="0" err="1">
                <a:latin typeface="Arial" charset="0"/>
              </a:rPr>
              <a:t>phương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tiện</a:t>
            </a:r>
            <a:r>
              <a:rPr lang="en-US" sz="2200" dirty="0">
                <a:latin typeface="Arial" charset="0"/>
              </a:rPr>
              <a:t>, </a:t>
            </a:r>
            <a:r>
              <a:rPr lang="en-US" sz="2200" dirty="0" err="1">
                <a:latin typeface="Arial" charset="0"/>
              </a:rPr>
              <a:t>đấu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tranh</a:t>
            </a:r>
            <a:r>
              <a:rPr lang="en-US" sz="22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200" dirty="0" err="1">
                <a:latin typeface="Arial" charset="0"/>
              </a:rPr>
              <a:t>toàn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diện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chống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lại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mọi</a:t>
            </a:r>
            <a:r>
              <a:rPr lang="en-US" sz="22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200" dirty="0" err="1">
                <a:latin typeface="Arial" charset="0"/>
              </a:rPr>
              <a:t>kẻ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thù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xâm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lược</a:t>
            </a:r>
            <a:endParaRPr lang="en-US" sz="2200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27A90974-AF5D-47FA-9028-75165BBA6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3962400"/>
            <a:ext cx="41529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200" dirty="0">
                <a:latin typeface="Arial" charset="0"/>
              </a:rPr>
              <a:t> C. </a:t>
            </a:r>
            <a:r>
              <a:rPr lang="en-US" sz="2200" dirty="0" err="1">
                <a:latin typeface="Arial" charset="0"/>
              </a:rPr>
              <a:t>Sử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dụng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tổng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hợp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các</a:t>
            </a:r>
            <a:r>
              <a:rPr lang="en-US" sz="22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200" dirty="0" err="1">
                <a:latin typeface="Arial" charset="0"/>
              </a:rPr>
              <a:t>lực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lượng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vũ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trang</a:t>
            </a:r>
            <a:r>
              <a:rPr lang="en-US" sz="2200" dirty="0">
                <a:latin typeface="Arial" charset="0"/>
              </a:rPr>
              <a:t>  </a:t>
            </a:r>
            <a:r>
              <a:rPr lang="en-US" sz="2200" dirty="0" err="1">
                <a:latin typeface="Arial" charset="0"/>
              </a:rPr>
              <a:t>đánh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bại</a:t>
            </a:r>
            <a:endParaRPr lang="en-US" sz="22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mọi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hành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động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phá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hoại</a:t>
            </a:r>
            <a:r>
              <a:rPr lang="en-US" sz="2200" dirty="0">
                <a:latin typeface="Arial" charset="0"/>
              </a:rPr>
              <a:t>, </a:t>
            </a:r>
          </a:p>
          <a:p>
            <a:pPr algn="ctr" eaLnBrk="1" hangingPunct="1">
              <a:defRPr/>
            </a:pPr>
            <a:r>
              <a:rPr lang="en-US" sz="2200" dirty="0" err="1">
                <a:latin typeface="Arial" charset="0"/>
              </a:rPr>
              <a:t>xâm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lược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của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kẻ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thù</a:t>
            </a:r>
            <a:r>
              <a:rPr lang="en-US" sz="2200" dirty="0">
                <a:latin typeface="Arial" charset="0"/>
              </a:rPr>
              <a:t> </a:t>
            </a:r>
            <a:endParaRPr lang="en-US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96737E8-D9D0-4C9B-A6DF-D667B7A2A195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23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24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24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24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24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37334C30-B123-4D22-B4F2-393A59666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BADD01E5-6E78-427D-A8CF-467DC400704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F45253FF-1198-4383-A058-A79CD60CD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5" y="915988"/>
            <a:ext cx="74199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Một trong những nội dung xây dựng và bảo vệ</a:t>
            </a:r>
          </a:p>
          <a:p>
            <a:pPr algn="ctr">
              <a:spcBef>
                <a:spcPct val="20000"/>
              </a:spcBef>
            </a:pPr>
            <a:r>
              <a:rPr lang="en-US" altLang="en-US" sz="2400" i="1"/>
              <a:t>chủ quyền biển, đảo quốc gia là: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14956210-93A6-40F2-8693-DB5648096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0" y="2057400"/>
            <a:ext cx="4248150" cy="151288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latin typeface="Arial" charset="0"/>
              </a:rPr>
              <a:t>B. </a:t>
            </a:r>
            <a:r>
              <a:rPr lang="en-US" sz="2400" dirty="0" err="1">
                <a:latin typeface="Arial" charset="0"/>
              </a:rPr>
              <a:t>Hoàn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thiện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thiết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chế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quản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lý</a:t>
            </a:r>
            <a:r>
              <a:rPr lang="en-US" sz="2400" dirty="0">
                <a:latin typeface="Arial" charset="0"/>
              </a:rPr>
              <a:t>, b</a:t>
            </a:r>
            <a:r>
              <a:rPr lang="pt-BR" sz="2400" dirty="0">
                <a:latin typeface="Arial" charset="0"/>
              </a:rPr>
              <a:t>ảo vệ lợi ích </a:t>
            </a:r>
          </a:p>
          <a:p>
            <a:pPr algn="ctr">
              <a:defRPr/>
            </a:pPr>
            <a:r>
              <a:rPr lang="pt-BR" sz="2400" dirty="0">
                <a:latin typeface="Arial" charset="0"/>
              </a:rPr>
              <a:t>quốc gia trên biển, đảo</a:t>
            </a:r>
            <a:endParaRPr lang="vi-VN" sz="2200" b="1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6B66A9DE-5728-49C1-B398-F1858699D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Xây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dựng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nền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phòng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toàn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dân</a:t>
            </a:r>
            <a:r>
              <a:rPr lang="en-US" sz="2400" dirty="0">
                <a:latin typeface="Arial" charset="0"/>
              </a:rPr>
              <a:t>, an </a:t>
            </a:r>
            <a:r>
              <a:rPr lang="en-US" sz="2400" dirty="0" err="1">
                <a:latin typeface="Arial" charset="0"/>
              </a:rPr>
              <a:t>ninh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nhân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bảo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vệ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biển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đảo</a:t>
            </a:r>
            <a:endParaRPr lang="en-US" sz="2400" dirty="0">
              <a:latin typeface="Arial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D4D272FD-9905-4AB3-913B-94F357396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61448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4061F6BA-6102-41FF-9205-074427ABAE4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C9514AF9-3FAC-42E3-B79B-E75E990F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E38DB8F4-6CCF-45ED-933A-661F157E0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1587CEA4-8401-4FBC-BE89-6BB99A4A0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48991B76-0053-4D93-B116-98B1D3674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4356E56E-988E-4E73-B3BC-F007E8C2A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F1276E3B-E0BA-4DE4-8E3A-7A5E9B1E6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9CFADED1-DFB0-4DAB-9670-3E23EE434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9A04D14C-B53C-49AC-8443-B1F76FA43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F804A319-6D18-4B22-B570-8A1AF7DA8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0" y="3962400"/>
            <a:ext cx="4248150" cy="151288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Kết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hợp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phát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triển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kinh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tế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với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đấu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tranh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bảo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vệ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lợi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ích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biển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đảo</a:t>
            </a:r>
            <a:endParaRPr lang="en-US" sz="2400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7BE65CE7-A132-4659-A940-54D9BE034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71950" cy="151288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Hoàn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thiện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cơ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chế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quản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lý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kết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hợp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với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phòng</a:t>
            </a:r>
            <a:r>
              <a:rPr lang="en-US" sz="2400" dirty="0">
                <a:latin typeface="Arial" charset="0"/>
              </a:rPr>
              <a:t> - an </a:t>
            </a:r>
            <a:r>
              <a:rPr lang="en-US" sz="2400" dirty="0" err="1">
                <a:latin typeface="Arial" charset="0"/>
              </a:rPr>
              <a:t>ninh</a:t>
            </a:r>
            <a:endParaRPr lang="vi-VN" sz="2200" b="1" dirty="0">
              <a:latin typeface="Arial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FC04200-4175-470A-BCD8-23C40ED6F6F6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24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44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44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44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44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08" name="Oval 44">
            <a:extLst>
              <a:ext uri="{FF2B5EF4-FFF2-40B4-BE49-F238E27FC236}">
                <a16:creationId xmlns:a16="http://schemas.microsoft.com/office/drawing/2014/main" id="{B572B637-0564-4F3A-89EC-94D8E50B1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7853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62466" name="Picture 15" descr="people008">
            <a:extLst>
              <a:ext uri="{FF2B5EF4-FFF2-40B4-BE49-F238E27FC236}">
                <a16:creationId xmlns:a16="http://schemas.microsoft.com/office/drawing/2014/main" id="{3B0F27C2-E212-4A8C-9BCC-AAF561F5DE6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450BC491-1D44-404E-BD17-862AB0994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113" y="935038"/>
            <a:ext cx="64008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Xây dựng và bảo vệ chủ quyền</a:t>
            </a:r>
          </a:p>
          <a:p>
            <a:pPr algn="ctr">
              <a:spcBef>
                <a:spcPct val="20000"/>
              </a:spcBef>
            </a:pPr>
            <a:r>
              <a:rPr lang="en-US" altLang="en-US" sz="2400" i="1"/>
              <a:t>biển, đảo quốc gia là phải: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44F13052-2382-4406-BC18-67FE2C701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A. </a:t>
            </a:r>
            <a:r>
              <a:rPr lang="en-US" sz="2400" dirty="0" err="1">
                <a:latin typeface="Arial" charset="0"/>
              </a:rPr>
              <a:t>Tăng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cường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củng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cố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QP, AN </a:t>
            </a:r>
            <a:r>
              <a:rPr lang="en-US" sz="2400" dirty="0" err="1">
                <a:latin typeface="Arial" charset="0"/>
              </a:rPr>
              <a:t>bảo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vệ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vững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chắc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chủ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quyền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biển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đảo</a:t>
            </a:r>
            <a:endParaRPr lang="en-US" sz="24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7E02B422-21E8-442D-AF1D-289CE3A69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B. B</a:t>
            </a:r>
            <a:r>
              <a:rPr lang="vi-VN" sz="2400" dirty="0">
                <a:latin typeface="Arial" charset="0"/>
              </a:rPr>
              <a:t>ảo vệ Đảng, bảo vệ 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vi-VN" sz="2400" dirty="0">
                <a:latin typeface="Arial" charset="0"/>
              </a:rPr>
              <a:t>chế độ </a:t>
            </a:r>
            <a:r>
              <a:rPr lang="en-US" sz="2400" dirty="0">
                <a:latin typeface="Arial" charset="0"/>
              </a:rPr>
              <a:t>XHCN</a:t>
            </a:r>
            <a:r>
              <a:rPr lang="vi-VN" sz="2400" dirty="0">
                <a:latin typeface="Arial" charset="0"/>
              </a:rPr>
              <a:t> và bảo vệ </a:t>
            </a:r>
            <a:r>
              <a:rPr lang="en-US" sz="2400" dirty="0">
                <a:latin typeface="Arial" charset="0"/>
              </a:rPr>
              <a:t>ND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vùng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biển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hải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đảo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486" name="Oval 22">
            <a:extLst>
              <a:ext uri="{FF2B5EF4-FFF2-40B4-BE49-F238E27FC236}">
                <a16:creationId xmlns:a16="http://schemas.microsoft.com/office/drawing/2014/main" id="{67D0AE98-A913-4A53-8356-16989D1D8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8806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63496" name="Picture 23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CC3A3163-EF4A-403B-B570-07ADD57C1DF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6019800"/>
            <a:ext cx="63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8" name="Oval 24">
            <a:extLst>
              <a:ext uri="{FF2B5EF4-FFF2-40B4-BE49-F238E27FC236}">
                <a16:creationId xmlns:a16="http://schemas.microsoft.com/office/drawing/2014/main" id="{69B8FDD5-AD74-4DFE-BBA1-B40499C2B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2495" name="Oval 31">
            <a:extLst>
              <a:ext uri="{FF2B5EF4-FFF2-40B4-BE49-F238E27FC236}">
                <a16:creationId xmlns:a16="http://schemas.microsoft.com/office/drawing/2014/main" id="{7C086AED-F64A-45FC-BEA3-034443934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2496" name="Oval 32">
            <a:extLst>
              <a:ext uri="{FF2B5EF4-FFF2-40B4-BE49-F238E27FC236}">
                <a16:creationId xmlns:a16="http://schemas.microsoft.com/office/drawing/2014/main" id="{DDB1220E-1F56-4360-B7BB-76DE22A70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1118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2497" name="Oval 33">
            <a:extLst>
              <a:ext uri="{FF2B5EF4-FFF2-40B4-BE49-F238E27FC236}">
                <a16:creationId xmlns:a16="http://schemas.microsoft.com/office/drawing/2014/main" id="{C902904D-1EFA-4067-9C36-7334D3698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9282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2498" name="Oval 34">
            <a:extLst>
              <a:ext uri="{FF2B5EF4-FFF2-40B4-BE49-F238E27FC236}">
                <a16:creationId xmlns:a16="http://schemas.microsoft.com/office/drawing/2014/main" id="{112C25CB-F48C-4FAA-9283-2C93C5249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038" y="60944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2499" name="Oval 35">
            <a:extLst>
              <a:ext uri="{FF2B5EF4-FFF2-40B4-BE49-F238E27FC236}">
                <a16:creationId xmlns:a16="http://schemas.microsoft.com/office/drawing/2014/main" id="{9E9AA30A-6D72-481E-B07E-34B8E3CEC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863" y="60991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2512" name="Text Box 48">
            <a:extLst>
              <a:ext uri="{FF2B5EF4-FFF2-40B4-BE49-F238E27FC236}">
                <a16:creationId xmlns:a16="http://schemas.microsoft.com/office/drawing/2014/main" id="{BE5326BF-34CF-4514-8729-A884080D0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463" y="6170613"/>
            <a:ext cx="137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62513" name="Text Box 49">
            <a:extLst>
              <a:ext uri="{FF2B5EF4-FFF2-40B4-BE49-F238E27FC236}">
                <a16:creationId xmlns:a16="http://schemas.microsoft.com/office/drawing/2014/main" id="{0812F56E-F04A-4FB0-918C-59DD5FEE9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849938"/>
            <a:ext cx="838200" cy="781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6" name="AutoShape 13">
            <a:extLst>
              <a:ext uri="{FF2B5EF4-FFF2-40B4-BE49-F238E27FC236}">
                <a16:creationId xmlns:a16="http://schemas.microsoft.com/office/drawing/2014/main" id="{06E03CEB-E13C-4296-A284-1660B422E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Tăng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cường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lực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lượng</a:t>
            </a:r>
            <a:r>
              <a:rPr lang="en-US" sz="2400" dirty="0">
                <a:latin typeface="Arial" charset="0"/>
              </a:rPr>
              <a:t> </a:t>
            </a:r>
          </a:p>
          <a:p>
            <a:pPr>
              <a:defRPr/>
            </a:pPr>
            <a:r>
              <a:rPr lang="en-US" sz="2400" dirty="0" err="1">
                <a:latin typeface="Arial" charset="0"/>
              </a:rPr>
              <a:t>bảo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vệ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sự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nghiệp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đổi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mới</a:t>
            </a:r>
            <a:r>
              <a:rPr lang="en-US" sz="2400" dirty="0">
                <a:latin typeface="Arial" charset="0"/>
              </a:rPr>
              <a:t>, </a:t>
            </a:r>
          </a:p>
          <a:p>
            <a:pPr>
              <a:defRPr/>
            </a:pPr>
            <a:r>
              <a:rPr lang="en-US" sz="2400" dirty="0">
                <a:latin typeface="Arial" charset="0"/>
              </a:rPr>
              <a:t>CNH, HĐH </a:t>
            </a: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biển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đảo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B5446B31-C6BB-4729-A439-D0875A354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D. </a:t>
            </a:r>
            <a:r>
              <a:rPr lang="en-US" sz="2400" dirty="0" err="1">
                <a:latin typeface="Arial" charset="0"/>
              </a:rPr>
              <a:t>Bảo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vệ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thống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nhất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biển</a:t>
            </a:r>
            <a:r>
              <a:rPr lang="en-US" sz="2400" dirty="0">
                <a:latin typeface="Arial" charset="0"/>
              </a:rPr>
              <a:t>,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đảo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kết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hợp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chặt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chẽ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giữa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kinh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tế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với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đối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ngoại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biển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9C85086-03EC-43A5-8EBD-5363EA38B5DB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25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624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 nodeType="clickPar">
                      <p:stCondLst>
                        <p:cond delay="0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466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625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 nodeType="clickPar">
                      <p:stCondLst>
                        <p:cond delay="0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62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62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1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5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62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9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3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62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512"/>
                  </p:tgtEl>
                </p:cond>
              </p:nextCondLst>
            </p:seq>
          </p:childTnLst>
        </p:cTn>
      </p:par>
    </p:tnLst>
    <p:bldLst>
      <p:bldP spid="62508" grpId="0" animBg="1"/>
      <p:bldP spid="65540" grpId="0"/>
      <p:bldP spid="65541" grpId="0" animBg="1"/>
      <p:bldP spid="65541" grpId="1" animBg="1"/>
      <p:bldP spid="65549" grpId="0" animBg="1"/>
      <p:bldP spid="62486" grpId="0" animBg="1"/>
      <p:bldP spid="62488" grpId="0" animBg="1"/>
      <p:bldP spid="62495" grpId="0" animBg="1"/>
      <p:bldP spid="62496" grpId="0" animBg="1"/>
      <p:bldP spid="62497" grpId="0" animBg="1"/>
      <p:bldP spid="62498" grpId="0" animBg="1"/>
      <p:bldP spid="62499" grpId="0" animBg="1"/>
      <p:bldP spid="62513" grpId="0" animBg="1"/>
      <p:bldP spid="26" grpId="0" animBg="1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08" name="Oval 44">
            <a:extLst>
              <a:ext uri="{FF2B5EF4-FFF2-40B4-BE49-F238E27FC236}">
                <a16:creationId xmlns:a16="http://schemas.microsoft.com/office/drawing/2014/main" id="{88282E36-56D9-411B-8423-90A729193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7853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62466" name="Picture 15" descr="people008">
            <a:extLst>
              <a:ext uri="{FF2B5EF4-FFF2-40B4-BE49-F238E27FC236}">
                <a16:creationId xmlns:a16="http://schemas.microsoft.com/office/drawing/2014/main" id="{0D2E347E-F790-41F8-A685-F32BFBAF277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43C5B51D-47F1-45AA-8256-ABF27DCD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914400"/>
            <a:ext cx="67818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Làm tốt nhiệm vụ xây dựng và bảo vệ</a:t>
            </a:r>
          </a:p>
          <a:p>
            <a:pPr algn="ctr">
              <a:spcBef>
                <a:spcPct val="20000"/>
              </a:spcBef>
            </a:pPr>
            <a:r>
              <a:rPr lang="en-US" altLang="en-US" sz="2400" i="1"/>
              <a:t>chủ quyền biển, đảo quốc gia là: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1C9171AF-313E-40BF-AB02-F507CCEDE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2400" dirty="0">
                <a:latin typeface="Arial" charset="0"/>
              </a:rPr>
              <a:t>C. </a:t>
            </a:r>
            <a:r>
              <a:rPr lang="en-US" sz="2400" dirty="0" err="1">
                <a:latin typeface="Arial" charset="0"/>
              </a:rPr>
              <a:t>Trực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tiếp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góp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phần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xây</a:t>
            </a:r>
            <a:r>
              <a:rPr lang="en-US" sz="2400" dirty="0">
                <a:latin typeface="Arial" charset="0"/>
              </a:rPr>
              <a:t> </a:t>
            </a:r>
          </a:p>
          <a:p>
            <a:pPr>
              <a:defRPr/>
            </a:pPr>
            <a:r>
              <a:rPr lang="en-US" sz="2400" dirty="0" err="1">
                <a:latin typeface="Arial" charset="0"/>
              </a:rPr>
              <a:t>dựng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bảo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vệ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Tổ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</a:p>
          <a:p>
            <a:pPr>
              <a:defRPr/>
            </a:pPr>
            <a:r>
              <a:rPr lang="en-US" sz="2400" dirty="0" err="1">
                <a:latin typeface="Arial" charset="0"/>
              </a:rPr>
              <a:t>Việt</a:t>
            </a:r>
            <a:r>
              <a:rPr lang="en-US" sz="2400" dirty="0">
                <a:latin typeface="Arial" charset="0"/>
              </a:rPr>
              <a:t> Nam </a:t>
            </a:r>
            <a:r>
              <a:rPr lang="en-US" sz="2400" dirty="0" err="1">
                <a:latin typeface="Arial" charset="0"/>
              </a:rPr>
              <a:t>xã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hội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chủ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nghĩa</a:t>
            </a:r>
            <a:endParaRPr lang="en-US" sz="24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1DB41544-BE04-440D-BD46-B7DE72E8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vi-VN" sz="2400" dirty="0">
                <a:latin typeface="Arial" charset="0"/>
              </a:rPr>
              <a:t>Thực hiện kết hợp phát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vi-VN" sz="2400" dirty="0">
                <a:latin typeface="Arial" charset="0"/>
              </a:rPr>
              <a:t> triển kinh tế - xã hội với 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vi-VN" sz="2400" dirty="0">
                <a:latin typeface="Arial" charset="0"/>
              </a:rPr>
              <a:t>tăng cường </a:t>
            </a:r>
            <a:r>
              <a:rPr lang="en-US" sz="2400" dirty="0">
                <a:latin typeface="Arial" charset="0"/>
              </a:rPr>
              <a:t>QP, AN</a:t>
            </a:r>
          </a:p>
        </p:txBody>
      </p:sp>
      <p:sp>
        <p:nvSpPr>
          <p:cNvPr id="62486" name="Oval 22">
            <a:extLst>
              <a:ext uri="{FF2B5EF4-FFF2-40B4-BE49-F238E27FC236}">
                <a16:creationId xmlns:a16="http://schemas.microsoft.com/office/drawing/2014/main" id="{52F293F6-1E17-4A6B-9766-5930F0A6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8806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65544" name="Picture 23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21CA873A-FE6D-4B7B-BBD8-0FF5906DE99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6019800"/>
            <a:ext cx="63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8" name="Oval 24">
            <a:extLst>
              <a:ext uri="{FF2B5EF4-FFF2-40B4-BE49-F238E27FC236}">
                <a16:creationId xmlns:a16="http://schemas.microsoft.com/office/drawing/2014/main" id="{14ABDB11-84E9-424B-A250-BA9C098F9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2495" name="Oval 31">
            <a:extLst>
              <a:ext uri="{FF2B5EF4-FFF2-40B4-BE49-F238E27FC236}">
                <a16:creationId xmlns:a16="http://schemas.microsoft.com/office/drawing/2014/main" id="{156A62C6-40E8-403A-A91E-6580CCC96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2496" name="Oval 32">
            <a:extLst>
              <a:ext uri="{FF2B5EF4-FFF2-40B4-BE49-F238E27FC236}">
                <a16:creationId xmlns:a16="http://schemas.microsoft.com/office/drawing/2014/main" id="{20219D0F-E14B-4B78-82FB-F024419E7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1118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2497" name="Oval 33">
            <a:extLst>
              <a:ext uri="{FF2B5EF4-FFF2-40B4-BE49-F238E27FC236}">
                <a16:creationId xmlns:a16="http://schemas.microsoft.com/office/drawing/2014/main" id="{F70E9944-109B-45CA-93BA-6B54A02F0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9282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2498" name="Oval 34">
            <a:extLst>
              <a:ext uri="{FF2B5EF4-FFF2-40B4-BE49-F238E27FC236}">
                <a16:creationId xmlns:a16="http://schemas.microsoft.com/office/drawing/2014/main" id="{07C56B56-E40A-4C34-AB49-67BD130B5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038" y="60944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2499" name="Oval 35">
            <a:extLst>
              <a:ext uri="{FF2B5EF4-FFF2-40B4-BE49-F238E27FC236}">
                <a16:creationId xmlns:a16="http://schemas.microsoft.com/office/drawing/2014/main" id="{5D094C15-6E15-4303-9165-6018CBD31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863" y="60991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2512" name="Text Box 48">
            <a:extLst>
              <a:ext uri="{FF2B5EF4-FFF2-40B4-BE49-F238E27FC236}">
                <a16:creationId xmlns:a16="http://schemas.microsoft.com/office/drawing/2014/main" id="{9CBD88E7-6537-44E5-9705-BCF81B36C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463" y="6170613"/>
            <a:ext cx="137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62513" name="Text Box 49">
            <a:extLst>
              <a:ext uri="{FF2B5EF4-FFF2-40B4-BE49-F238E27FC236}">
                <a16:creationId xmlns:a16="http://schemas.microsoft.com/office/drawing/2014/main" id="{C5014B1C-614B-4784-B0EE-D886FC8B2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849938"/>
            <a:ext cx="838200" cy="781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6" name="AutoShape 13">
            <a:extLst>
              <a:ext uri="{FF2B5EF4-FFF2-40B4-BE49-F238E27FC236}">
                <a16:creationId xmlns:a16="http://schemas.microsoft.com/office/drawing/2014/main" id="{B00EE202-03DD-41B6-81AA-80CFDB337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Thực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hiện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tốt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hai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nhiệm</a:t>
            </a:r>
            <a:endParaRPr lang="en-US" sz="24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vụ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chiến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lược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của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cách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mạng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Việt</a:t>
            </a:r>
            <a:r>
              <a:rPr lang="en-US" sz="2400" dirty="0">
                <a:latin typeface="Arial" charset="0"/>
              </a:rPr>
              <a:t> Nam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8F889E3E-45D7-410F-838D-0A1707559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9735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Trực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tiếp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bảo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vệ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Tổ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,</a:t>
            </a:r>
          </a:p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bảo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vệ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chế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xã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hội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chủ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nghĩa</a:t>
            </a:r>
            <a:r>
              <a:rPr lang="en-US" sz="2400" dirty="0">
                <a:latin typeface="Arial" charset="0"/>
              </a:rPr>
              <a:t> ở </a:t>
            </a:r>
            <a:r>
              <a:rPr lang="en-US" sz="2400" dirty="0" err="1">
                <a:latin typeface="Arial" charset="0"/>
              </a:rPr>
              <a:t>Việt</a:t>
            </a:r>
            <a:r>
              <a:rPr lang="en-US" sz="2400" dirty="0">
                <a:latin typeface="Arial" charset="0"/>
              </a:rPr>
              <a:t> Nam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75AB1C3-2EF7-460B-83E7-71D52BFA0593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26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16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16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16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624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 nodeType="clickPar">
                      <p:stCondLst>
                        <p:cond delay="0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466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625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 nodeType="clickPar">
                      <p:stCondLst>
                        <p:cond delay="0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62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62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1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5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62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9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3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62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512"/>
                  </p:tgtEl>
                </p:cond>
              </p:nextCondLst>
            </p:seq>
          </p:childTnLst>
        </p:cTn>
      </p:par>
    </p:tnLst>
    <p:bldLst>
      <p:bldP spid="62508" grpId="0" animBg="1"/>
      <p:bldP spid="65540" grpId="0"/>
      <p:bldP spid="65541" grpId="0" animBg="1"/>
      <p:bldP spid="65541" grpId="1" animBg="1"/>
      <p:bldP spid="65549" grpId="0" animBg="1"/>
      <p:bldP spid="62486" grpId="0" animBg="1"/>
      <p:bldP spid="62488" grpId="0" animBg="1"/>
      <p:bldP spid="62495" grpId="0" animBg="1"/>
      <p:bldP spid="62496" grpId="0" animBg="1"/>
      <p:bldP spid="62497" grpId="0" animBg="1"/>
      <p:bldP spid="62498" grpId="0" animBg="1"/>
      <p:bldP spid="62499" grpId="0" animBg="1"/>
      <p:bldP spid="62513" grpId="0" animBg="1"/>
      <p:bldP spid="26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Oval 2">
            <a:extLst>
              <a:ext uri="{FF2B5EF4-FFF2-40B4-BE49-F238E27FC236}">
                <a16:creationId xmlns:a16="http://schemas.microsoft.com/office/drawing/2014/main" id="{F7630339-E7E2-4D73-A0B4-77E0E896D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95237" name="Picture 15" descr="people008">
            <a:extLst>
              <a:ext uri="{FF2B5EF4-FFF2-40B4-BE49-F238E27FC236}">
                <a16:creationId xmlns:a16="http://schemas.microsoft.com/office/drawing/2014/main" id="{1D8F3D80-D4E9-4A9E-AAF4-AC8474EB967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03E69903-FEB2-47C7-90EE-28C8106FC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538" y="1141413"/>
            <a:ext cx="6981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1"/>
              <a:t>Khu vực biên giới trên đất liền của Việt Nam gồm:</a:t>
            </a:r>
            <a:endParaRPr lang="vi-VN" altLang="en-US" sz="2400" b="1" i="1"/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4B0895E8-5B74-410D-88E7-DAF0462B5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2057400"/>
            <a:ext cx="42545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100" dirty="0">
                <a:latin typeface="Arial" charset="0"/>
              </a:rPr>
              <a:t>B. </a:t>
            </a:r>
            <a:r>
              <a:rPr lang="en-US" sz="2100" dirty="0" err="1">
                <a:latin typeface="Arial" charset="0"/>
              </a:rPr>
              <a:t>Các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xã</a:t>
            </a:r>
            <a:r>
              <a:rPr lang="en-US" sz="2100" dirty="0">
                <a:latin typeface="Arial" charset="0"/>
              </a:rPr>
              <a:t>, </a:t>
            </a:r>
            <a:r>
              <a:rPr lang="en-US" sz="2100" dirty="0" err="1">
                <a:latin typeface="Arial" charset="0"/>
              </a:rPr>
              <a:t>phường</a:t>
            </a:r>
            <a:r>
              <a:rPr lang="en-US" sz="2100" dirty="0">
                <a:latin typeface="Arial" charset="0"/>
              </a:rPr>
              <a:t>, </a:t>
            </a:r>
            <a:r>
              <a:rPr lang="en-US" sz="2100" dirty="0" err="1">
                <a:latin typeface="Arial" charset="0"/>
              </a:rPr>
              <a:t>thị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trấn</a:t>
            </a:r>
            <a:endParaRPr lang="en-US" sz="2100" dirty="0">
              <a:latin typeface="Arial" charset="0"/>
            </a:endParaRPr>
          </a:p>
          <a:p>
            <a:pPr algn="ctr">
              <a:defRPr/>
            </a:pP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có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một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phần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địa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giới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hành</a:t>
            </a:r>
            <a:r>
              <a:rPr lang="en-US" sz="21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100" dirty="0" err="1">
                <a:latin typeface="Arial" charset="0"/>
              </a:rPr>
              <a:t>chính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trùng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với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biên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giới</a:t>
            </a:r>
            <a:r>
              <a:rPr lang="en-US" sz="21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100" dirty="0" err="1">
                <a:latin typeface="Arial" charset="0"/>
              </a:rPr>
              <a:t>quốc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gia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trên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đất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liền</a:t>
            </a:r>
            <a:endParaRPr lang="vi-VN" sz="2100" b="1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BA30D23F-9374-4F3A-ACBA-78368C197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100" dirty="0">
                <a:latin typeface="Arial" charset="0"/>
              </a:rPr>
              <a:t> A. </a:t>
            </a:r>
            <a:r>
              <a:rPr lang="en-US" sz="2100" dirty="0" err="1">
                <a:latin typeface="Arial" charset="0"/>
              </a:rPr>
              <a:t>Các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xã</a:t>
            </a:r>
            <a:r>
              <a:rPr lang="en-US" sz="2100" dirty="0">
                <a:latin typeface="Arial" charset="0"/>
              </a:rPr>
              <a:t>, </a:t>
            </a:r>
            <a:r>
              <a:rPr lang="en-US" sz="2100" dirty="0" err="1">
                <a:latin typeface="Arial" charset="0"/>
              </a:rPr>
              <a:t>phường</a:t>
            </a:r>
            <a:r>
              <a:rPr lang="en-US" sz="2100" dirty="0">
                <a:latin typeface="Arial" charset="0"/>
              </a:rPr>
              <a:t>, </a:t>
            </a:r>
            <a:r>
              <a:rPr lang="en-US" sz="2100" dirty="0" err="1">
                <a:latin typeface="Arial" charset="0"/>
              </a:rPr>
              <a:t>thị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trấn</a:t>
            </a:r>
            <a:endParaRPr lang="en-US" sz="21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có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địa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giới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hành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chính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tiếp</a:t>
            </a:r>
            <a:endParaRPr lang="en-US" sz="21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giáp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với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đường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biên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giới</a:t>
            </a:r>
            <a:r>
              <a:rPr lang="en-US" sz="21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100" dirty="0" err="1">
                <a:latin typeface="Arial" charset="0"/>
              </a:rPr>
              <a:t>quốc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gia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trên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đất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liền</a:t>
            </a:r>
            <a:endParaRPr lang="en-US" altLang="en-US" sz="2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251" name="Oval 19">
            <a:extLst>
              <a:ext uri="{FF2B5EF4-FFF2-40B4-BE49-F238E27FC236}">
                <a16:creationId xmlns:a16="http://schemas.microsoft.com/office/drawing/2014/main" id="{8EA4E09D-F16E-46BC-B1A7-65CCA28FE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67592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78FC438F-2D38-4170-86A6-7A1B3C96F4F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7200" y="60198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53" name="Oval 21">
            <a:extLst>
              <a:ext uri="{FF2B5EF4-FFF2-40B4-BE49-F238E27FC236}">
                <a16:creationId xmlns:a16="http://schemas.microsoft.com/office/drawing/2014/main" id="{C475517F-117C-4549-A636-86E5F33C4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5254" name="Oval 22">
            <a:extLst>
              <a:ext uri="{FF2B5EF4-FFF2-40B4-BE49-F238E27FC236}">
                <a16:creationId xmlns:a16="http://schemas.microsoft.com/office/drawing/2014/main" id="{74B5A96A-4722-4785-98EA-96878C21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5255" name="Oval 23">
            <a:extLst>
              <a:ext uri="{FF2B5EF4-FFF2-40B4-BE49-F238E27FC236}">
                <a16:creationId xmlns:a16="http://schemas.microsoft.com/office/drawing/2014/main" id="{82DDA6DE-BC5D-4CC3-8C6D-EF5276A31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5256" name="Oval 24">
            <a:extLst>
              <a:ext uri="{FF2B5EF4-FFF2-40B4-BE49-F238E27FC236}">
                <a16:creationId xmlns:a16="http://schemas.microsoft.com/office/drawing/2014/main" id="{8ED302AD-0D8E-4F35-9820-5B4A46DD9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59340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5257" name="Oval 25">
            <a:extLst>
              <a:ext uri="{FF2B5EF4-FFF2-40B4-BE49-F238E27FC236}">
                <a16:creationId xmlns:a16="http://schemas.microsoft.com/office/drawing/2014/main" id="{171A88F7-8FC6-4531-BCF5-0202C54D2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5258" name="Oval 26">
            <a:extLst>
              <a:ext uri="{FF2B5EF4-FFF2-40B4-BE49-F238E27FC236}">
                <a16:creationId xmlns:a16="http://schemas.microsoft.com/office/drawing/2014/main" id="{EA5699ED-CBD1-4447-BB1A-BF5005580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59340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5259" name="Text Box 27">
            <a:extLst>
              <a:ext uri="{FF2B5EF4-FFF2-40B4-BE49-F238E27FC236}">
                <a16:creationId xmlns:a16="http://schemas.microsoft.com/office/drawing/2014/main" id="{C57499BF-DDEB-4554-9666-119875C69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034088"/>
            <a:ext cx="101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95260" name="Text Box 28">
            <a:extLst>
              <a:ext uri="{FF2B5EF4-FFF2-40B4-BE49-F238E27FC236}">
                <a16:creationId xmlns:a16="http://schemas.microsoft.com/office/drawing/2014/main" id="{C7704F56-589F-4C13-9E99-FBFA21043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773738"/>
            <a:ext cx="8382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6" name="AutoShape 13">
            <a:extLst>
              <a:ext uri="{FF2B5EF4-FFF2-40B4-BE49-F238E27FC236}">
                <a16:creationId xmlns:a16="http://schemas.microsoft.com/office/drawing/2014/main" id="{65C940A7-17D1-459B-A146-DB07B9171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3962400"/>
            <a:ext cx="41656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sz="2100" dirty="0">
                <a:latin typeface="Arial" charset="0"/>
              </a:rPr>
              <a:t> C. </a:t>
            </a:r>
            <a:r>
              <a:rPr lang="en-US" sz="2100" dirty="0" err="1">
                <a:latin typeface="Arial" charset="0"/>
              </a:rPr>
              <a:t>Khu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vực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thuộc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các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xã</a:t>
            </a:r>
            <a:r>
              <a:rPr lang="en-US" sz="2100" dirty="0">
                <a:latin typeface="Arial" charset="0"/>
              </a:rPr>
              <a:t>, </a:t>
            </a:r>
          </a:p>
          <a:p>
            <a:pPr eaLnBrk="1" hangingPunct="1">
              <a:defRPr/>
            </a:pPr>
            <a:r>
              <a:rPr lang="en-US" sz="2100" dirty="0" err="1">
                <a:latin typeface="Arial" charset="0"/>
              </a:rPr>
              <a:t>phường</a:t>
            </a:r>
            <a:r>
              <a:rPr lang="en-US" sz="2100" dirty="0">
                <a:latin typeface="Arial" charset="0"/>
              </a:rPr>
              <a:t>, </a:t>
            </a:r>
            <a:r>
              <a:rPr lang="en-US" sz="2100" dirty="0" err="1">
                <a:latin typeface="Arial" charset="0"/>
              </a:rPr>
              <a:t>thị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trấn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có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chiều</a:t>
            </a:r>
            <a:r>
              <a:rPr lang="en-US" sz="2100" dirty="0">
                <a:latin typeface="Arial" charset="0"/>
              </a:rPr>
              <a:t> </a:t>
            </a:r>
          </a:p>
          <a:p>
            <a:pPr eaLnBrk="1" hangingPunct="1">
              <a:defRPr/>
            </a:pPr>
            <a:r>
              <a:rPr lang="en-US" sz="2100" dirty="0" err="1">
                <a:latin typeface="Arial" charset="0"/>
              </a:rPr>
              <a:t>rộng</a:t>
            </a:r>
            <a:r>
              <a:rPr lang="en-US" sz="2100" dirty="0">
                <a:latin typeface="Arial" charset="0"/>
              </a:rPr>
              <a:t> 10 km </a:t>
            </a:r>
            <a:r>
              <a:rPr lang="en-US" sz="2100" dirty="0" err="1">
                <a:latin typeface="Arial" charset="0"/>
              </a:rPr>
              <a:t>tính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từ</a:t>
            </a:r>
            <a:r>
              <a:rPr lang="en-US" sz="2100" dirty="0">
                <a:latin typeface="Arial" charset="0"/>
              </a:rPr>
              <a:t>  </a:t>
            </a:r>
            <a:r>
              <a:rPr lang="en-US" sz="2100" dirty="0" err="1">
                <a:latin typeface="Arial" charset="0"/>
              </a:rPr>
              <a:t>đường</a:t>
            </a:r>
            <a:r>
              <a:rPr lang="en-US" sz="2100" dirty="0">
                <a:latin typeface="Arial" charset="0"/>
              </a:rPr>
              <a:t> </a:t>
            </a:r>
          </a:p>
          <a:p>
            <a:pPr eaLnBrk="1" hangingPunct="1">
              <a:defRPr/>
            </a:pPr>
            <a:r>
              <a:rPr lang="en-US" sz="2100" dirty="0" err="1">
                <a:latin typeface="Arial" charset="0"/>
              </a:rPr>
              <a:t>biên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giới</a:t>
            </a:r>
            <a:r>
              <a:rPr lang="en-US" sz="2100" dirty="0">
                <a:latin typeface="Arial" charset="0"/>
              </a:rPr>
              <a:t> QG </a:t>
            </a:r>
            <a:r>
              <a:rPr lang="en-US" sz="2100" dirty="0" err="1">
                <a:latin typeface="Arial" charset="0"/>
              </a:rPr>
              <a:t>trên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đất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liền</a:t>
            </a:r>
            <a:endParaRPr lang="en-US" altLang="en-US" sz="2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1BEBC945-5E4A-4750-AE3E-03DCD7643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100" dirty="0">
                <a:latin typeface="Arial" charset="0"/>
              </a:rPr>
              <a:t> D. </a:t>
            </a:r>
            <a:r>
              <a:rPr lang="en-US" sz="2100" dirty="0" err="1">
                <a:latin typeface="Arial" charset="0"/>
              </a:rPr>
              <a:t>Khu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vực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các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xã</a:t>
            </a:r>
            <a:r>
              <a:rPr lang="en-US" sz="2100" dirty="0">
                <a:latin typeface="Arial" charset="0"/>
              </a:rPr>
              <a:t>, </a:t>
            </a:r>
            <a:r>
              <a:rPr lang="en-US" sz="2100" dirty="0" err="1">
                <a:latin typeface="Arial" charset="0"/>
              </a:rPr>
              <a:t>phường</a:t>
            </a:r>
            <a:endParaRPr lang="en-US" sz="21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sz="2100" dirty="0" err="1">
                <a:latin typeface="Arial" charset="0"/>
              </a:rPr>
              <a:t>thị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trấn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có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địa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giới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hành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chính</a:t>
            </a:r>
            <a:endParaRPr lang="en-US" sz="21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nằm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liền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kề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đường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biên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giới</a:t>
            </a:r>
            <a:r>
              <a:rPr lang="en-US" sz="21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100" dirty="0" err="1">
                <a:latin typeface="Arial" charset="0"/>
              </a:rPr>
              <a:t>quốc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gia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trên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đất</a:t>
            </a:r>
            <a:r>
              <a:rPr lang="en-US" sz="2100" dirty="0">
                <a:latin typeface="Arial" charset="0"/>
              </a:rPr>
              <a:t> </a:t>
            </a:r>
            <a:r>
              <a:rPr lang="en-US" sz="2100" dirty="0" err="1">
                <a:latin typeface="Arial" charset="0"/>
              </a:rPr>
              <a:t>liền</a:t>
            </a:r>
            <a:endParaRPr lang="en-US" altLang="en-US" sz="2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F1F1CF0-D2E5-47D7-AD46-09E564881EDA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27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52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237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952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259"/>
                  </p:tgtEl>
                </p:cond>
              </p:nextCondLst>
            </p:seq>
          </p:childTnLst>
        </p:cTn>
      </p:par>
    </p:tnLst>
    <p:bldLst>
      <p:bldP spid="95234" grpId="0" animBg="1"/>
      <p:bldP spid="65540" grpId="0"/>
      <p:bldP spid="65541" grpId="0" animBg="1"/>
      <p:bldP spid="65541" grpId="1" animBg="1"/>
      <p:bldP spid="65549" grpId="0" animBg="1"/>
      <p:bldP spid="95251" grpId="0" animBg="1"/>
      <p:bldP spid="95253" grpId="0" animBg="1"/>
      <p:bldP spid="95254" grpId="0" animBg="1"/>
      <p:bldP spid="95255" grpId="0" animBg="1"/>
      <p:bldP spid="95256" grpId="0" animBg="1"/>
      <p:bldP spid="95257" grpId="0" animBg="1"/>
      <p:bldP spid="95258" grpId="0" animBg="1"/>
      <p:bldP spid="95260" grpId="0" animBg="1"/>
      <p:bldP spid="26" grpId="0" animBg="1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Oval 2">
            <a:extLst>
              <a:ext uri="{FF2B5EF4-FFF2-40B4-BE49-F238E27FC236}">
                <a16:creationId xmlns:a16="http://schemas.microsoft.com/office/drawing/2014/main" id="{7C671EA6-BFCE-4275-B1B3-C065FEDB7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96261" name="Picture 15" descr="people008">
            <a:extLst>
              <a:ext uri="{FF2B5EF4-FFF2-40B4-BE49-F238E27FC236}">
                <a16:creationId xmlns:a16="http://schemas.microsoft.com/office/drawing/2014/main" id="{9B120443-7409-47E4-A351-2FD6A5E1F11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FE3B1D5C-480F-4644-B241-27C8E30E5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2300" y="1143000"/>
            <a:ext cx="6442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1"/>
              <a:t>Xây dựng và bảo vệ biên giới quốc gia là:</a:t>
            </a:r>
            <a:endParaRPr lang="vi-VN" altLang="en-US" sz="2400" b="1" i="1"/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E6EBC662-6F48-4533-87CB-316C35D68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509713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>
                <a:latin typeface="Arial" charset="0"/>
              </a:rPr>
              <a:t>B. </a:t>
            </a:r>
            <a:r>
              <a:rPr lang="vi-VN" sz="2000" dirty="0">
                <a:latin typeface="Arial" charset="0"/>
              </a:rPr>
              <a:t>Thực hiện tổng thể các </a:t>
            </a:r>
            <a:endParaRPr lang="en-US" sz="2000" dirty="0">
              <a:latin typeface="Arial" charset="0"/>
            </a:endParaRPr>
          </a:p>
          <a:p>
            <a:pPr algn="ctr">
              <a:defRPr/>
            </a:pPr>
            <a:r>
              <a:rPr lang="vi-VN" sz="2000" dirty="0">
                <a:latin typeface="Arial" charset="0"/>
              </a:rPr>
              <a:t>biện pháp để bảo vệ chủ quyền</a:t>
            </a:r>
            <a:endParaRPr lang="en-US" sz="2000" dirty="0">
              <a:latin typeface="Arial" charset="0"/>
            </a:endParaRPr>
          </a:p>
          <a:p>
            <a:pPr algn="ctr">
              <a:defRPr/>
            </a:pPr>
            <a:r>
              <a:rPr lang="vi-VN" sz="2000" dirty="0">
                <a:latin typeface="Arial" charset="0"/>
              </a:rPr>
              <a:t> lãnh thổ, bảo vệ tài nguyên, </a:t>
            </a:r>
            <a:endParaRPr lang="en-US" sz="2000" dirty="0">
              <a:latin typeface="Arial" charset="0"/>
            </a:endParaRPr>
          </a:p>
          <a:p>
            <a:pPr algn="ctr">
              <a:defRPr/>
            </a:pPr>
            <a:r>
              <a:rPr lang="vi-VN" sz="2000" dirty="0">
                <a:latin typeface="Arial" charset="0"/>
              </a:rPr>
              <a:t>môi sinh, môi trường, lợi ích </a:t>
            </a:r>
            <a:endParaRPr lang="en-US" sz="2000" dirty="0">
              <a:latin typeface="Arial" charset="0"/>
            </a:endParaRPr>
          </a:p>
          <a:p>
            <a:pPr algn="ctr">
              <a:defRPr/>
            </a:pPr>
            <a:r>
              <a:rPr lang="vi-VN" sz="2000" dirty="0">
                <a:latin typeface="Arial" charset="0"/>
              </a:rPr>
              <a:t>quốc gia trên khu vực biên giới</a:t>
            </a:r>
            <a:endParaRPr lang="en-US" sz="20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245BB620-667D-427C-B427-D4D64221B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09713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>
                <a:latin typeface="Arial" charset="0"/>
              </a:rPr>
              <a:t> D. </a:t>
            </a:r>
            <a:r>
              <a:rPr lang="vi-VN" sz="2000" dirty="0">
                <a:latin typeface="Arial" charset="0"/>
              </a:rPr>
              <a:t>Thực hiện tổng thể mọi hoạt </a:t>
            </a:r>
            <a:endParaRPr lang="en-US" sz="2000" dirty="0">
              <a:latin typeface="Arial" charset="0"/>
            </a:endParaRPr>
          </a:p>
          <a:p>
            <a:pPr algn="ctr">
              <a:defRPr/>
            </a:pPr>
            <a:r>
              <a:rPr lang="vi-VN" sz="2000" dirty="0">
                <a:latin typeface="Arial" charset="0"/>
              </a:rPr>
              <a:t>động trên các lĩnh vực kinh tế, </a:t>
            </a:r>
            <a:endParaRPr lang="en-US" sz="2000" dirty="0">
              <a:latin typeface="Arial" charset="0"/>
            </a:endParaRPr>
          </a:p>
          <a:p>
            <a:pPr algn="ctr">
              <a:defRPr/>
            </a:pPr>
            <a:r>
              <a:rPr lang="vi-VN" sz="2000" dirty="0">
                <a:latin typeface="Arial" charset="0"/>
              </a:rPr>
              <a:t>chính trị, văn hóa, xã hội, đối ngoại,</a:t>
            </a:r>
            <a:endParaRPr lang="en-US" sz="2000" dirty="0">
              <a:latin typeface="Arial" charset="0"/>
            </a:endParaRPr>
          </a:p>
          <a:p>
            <a:pPr algn="ctr">
              <a:defRPr/>
            </a:pPr>
            <a:r>
              <a:rPr lang="vi-VN" sz="2000" dirty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QP, AN</a:t>
            </a:r>
            <a:r>
              <a:rPr lang="vi-VN" sz="2000" dirty="0">
                <a:latin typeface="Arial" charset="0"/>
              </a:rPr>
              <a:t> trên khu vực biên giới</a:t>
            </a:r>
            <a:endParaRPr lang="vi-VN" sz="2000" b="1" dirty="0">
              <a:latin typeface="Arial" charset="0"/>
            </a:endParaRPr>
          </a:p>
        </p:txBody>
      </p:sp>
      <p:sp>
        <p:nvSpPr>
          <p:cNvPr id="96275" name="Oval 19">
            <a:extLst>
              <a:ext uri="{FF2B5EF4-FFF2-40B4-BE49-F238E27FC236}">
                <a16:creationId xmlns:a16="http://schemas.microsoft.com/office/drawing/2014/main" id="{25BA4859-4999-4B17-99BC-F202A72FC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69640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0731C704-7DF6-4ED4-9384-03A66C1C1DB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24800" y="60960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77" name="Oval 21">
            <a:extLst>
              <a:ext uri="{FF2B5EF4-FFF2-40B4-BE49-F238E27FC236}">
                <a16:creationId xmlns:a16="http://schemas.microsoft.com/office/drawing/2014/main" id="{3F447AEB-608B-4DE1-BD27-826DA419B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95153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6278" name="Oval 22">
            <a:extLst>
              <a:ext uri="{FF2B5EF4-FFF2-40B4-BE49-F238E27FC236}">
                <a16:creationId xmlns:a16="http://schemas.microsoft.com/office/drawing/2014/main" id="{B0C6BA0E-B091-4663-856A-F96D022B8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6279" name="Oval 23">
            <a:extLst>
              <a:ext uri="{FF2B5EF4-FFF2-40B4-BE49-F238E27FC236}">
                <a16:creationId xmlns:a16="http://schemas.microsoft.com/office/drawing/2014/main" id="{9071914C-6EAA-4B55-B093-FB5CD20CF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937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6280" name="Oval 24">
            <a:extLst>
              <a:ext uri="{FF2B5EF4-FFF2-40B4-BE49-F238E27FC236}">
                <a16:creationId xmlns:a16="http://schemas.microsoft.com/office/drawing/2014/main" id="{B7CFEBEC-A416-4198-8CA0-F9B3AB8BC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6281" name="Oval 25">
            <a:extLst>
              <a:ext uri="{FF2B5EF4-FFF2-40B4-BE49-F238E27FC236}">
                <a16:creationId xmlns:a16="http://schemas.microsoft.com/office/drawing/2014/main" id="{07F2E2D5-A295-4285-A525-93A94351E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282" name="Oval 26">
            <a:extLst>
              <a:ext uri="{FF2B5EF4-FFF2-40B4-BE49-F238E27FC236}">
                <a16:creationId xmlns:a16="http://schemas.microsoft.com/office/drawing/2014/main" id="{50197CCB-4735-4C77-8126-91948F2CD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95153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6283" name="Text Box 27">
            <a:extLst>
              <a:ext uri="{FF2B5EF4-FFF2-40B4-BE49-F238E27FC236}">
                <a16:creationId xmlns:a16="http://schemas.microsoft.com/office/drawing/2014/main" id="{649321D8-2508-45AF-B14A-823DB1A49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0340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96284" name="Text Box 28">
            <a:extLst>
              <a:ext uri="{FF2B5EF4-FFF2-40B4-BE49-F238E27FC236}">
                <a16:creationId xmlns:a16="http://schemas.microsoft.com/office/drawing/2014/main" id="{E3238691-2B63-4DE6-A171-78BECFC4E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13" y="5824538"/>
            <a:ext cx="7620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AF5A06F9-2A52-4CC0-9AB0-3C9764CE6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>
                <a:latin typeface="Arial" charset="0"/>
              </a:rPr>
              <a:t> A. </a:t>
            </a:r>
            <a:r>
              <a:rPr lang="en-US" sz="2000" dirty="0" err="1">
                <a:latin typeface="Arial" charset="0"/>
              </a:rPr>
              <a:t>Thực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hiện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tổng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thể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các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giải</a:t>
            </a:r>
            <a:r>
              <a:rPr lang="en-US" sz="20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000" dirty="0" err="1">
                <a:latin typeface="Arial" charset="0"/>
              </a:rPr>
              <a:t>pháp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một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cách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toàn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diện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trên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tất</a:t>
            </a:r>
            <a:r>
              <a:rPr lang="en-US" sz="20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000" dirty="0" err="1">
                <a:latin typeface="Arial" charset="0"/>
              </a:rPr>
              <a:t>cả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các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lĩnh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vực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của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đời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sống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xã</a:t>
            </a:r>
            <a:r>
              <a:rPr lang="en-US" sz="20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000" dirty="0" err="1">
                <a:latin typeface="Arial" charset="0"/>
              </a:rPr>
              <a:t>hội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trên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khu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vực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biên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giới</a:t>
            </a:r>
            <a:endParaRPr lang="en-US" sz="2000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179B9307-A47C-4BC9-A2B4-710524631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>
                <a:latin typeface="Arial" charset="0"/>
              </a:rPr>
              <a:t> C. </a:t>
            </a:r>
            <a:r>
              <a:rPr lang="en-US" sz="2000" dirty="0" err="1">
                <a:latin typeface="Arial" charset="0"/>
              </a:rPr>
              <a:t>Thực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hiện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tổng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thể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các</a:t>
            </a:r>
            <a:r>
              <a:rPr lang="en-US" sz="2000" dirty="0">
                <a:latin typeface="Arial" charset="0"/>
              </a:rPr>
              <a:t> </a:t>
            </a:r>
            <a:r>
              <a:rPr lang="vi-VN" sz="2000" dirty="0">
                <a:latin typeface="Arial" charset="0"/>
              </a:rPr>
              <a:t>chủ </a:t>
            </a:r>
            <a:endParaRPr lang="en-US" sz="2000" dirty="0">
              <a:latin typeface="Arial" charset="0"/>
            </a:endParaRPr>
          </a:p>
          <a:p>
            <a:pPr algn="ctr">
              <a:defRPr/>
            </a:pPr>
            <a:r>
              <a:rPr lang="vi-VN" sz="2000" dirty="0">
                <a:latin typeface="Arial" charset="0"/>
              </a:rPr>
              <a:t>trương chính sách của Đảng, </a:t>
            </a:r>
            <a:endParaRPr lang="en-US" sz="2000" dirty="0">
              <a:latin typeface="Arial" charset="0"/>
            </a:endParaRPr>
          </a:p>
          <a:p>
            <a:pPr algn="ctr">
              <a:defRPr/>
            </a:pPr>
            <a:r>
              <a:rPr lang="vi-VN" sz="2000" dirty="0">
                <a:latin typeface="Arial" charset="0"/>
              </a:rPr>
              <a:t>pháp luật của Nhà nước trên tất </a:t>
            </a:r>
            <a:endParaRPr lang="en-US" sz="2000" dirty="0">
              <a:latin typeface="Arial" charset="0"/>
            </a:endParaRPr>
          </a:p>
          <a:p>
            <a:pPr algn="ctr">
              <a:defRPr/>
            </a:pPr>
            <a:r>
              <a:rPr lang="vi-VN" sz="2000" dirty="0">
                <a:latin typeface="Arial" charset="0"/>
              </a:rPr>
              <a:t>cả mọi lĩnh vực trên khu vực </a:t>
            </a:r>
            <a:endParaRPr lang="en-US" sz="2000" dirty="0">
              <a:latin typeface="Arial" charset="0"/>
            </a:endParaRPr>
          </a:p>
          <a:p>
            <a:pPr algn="ctr">
              <a:defRPr/>
            </a:pPr>
            <a:r>
              <a:rPr lang="vi-VN" sz="2000" dirty="0">
                <a:latin typeface="Arial" charset="0"/>
              </a:rPr>
              <a:t>biên giới</a:t>
            </a:r>
            <a:endParaRPr lang="vi-VN" sz="2000" b="1" dirty="0">
              <a:latin typeface="Arial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0F549E8-A498-4954-A28F-BE733C94F46C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28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3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3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32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32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62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61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962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96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96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96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96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96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83"/>
                  </p:tgtEl>
                </p:cond>
              </p:nextCondLst>
            </p:seq>
          </p:childTnLst>
        </p:cTn>
      </p:par>
    </p:tnLst>
    <p:bldLst>
      <p:bldP spid="96258" grpId="0" animBg="1"/>
      <p:bldP spid="65540" grpId="0"/>
      <p:bldP spid="65541" grpId="0" animBg="1"/>
      <p:bldP spid="65541" grpId="1" animBg="1"/>
      <p:bldP spid="65549" grpId="0" animBg="1"/>
      <p:bldP spid="96275" grpId="0" animBg="1"/>
      <p:bldP spid="96277" grpId="0" animBg="1"/>
      <p:bldP spid="96278" grpId="0" animBg="1"/>
      <p:bldP spid="96279" grpId="0" animBg="1"/>
      <p:bldP spid="96280" grpId="0" animBg="1"/>
      <p:bldP spid="96281" grpId="0" animBg="1"/>
      <p:bldP spid="96282" grpId="0" animBg="1"/>
      <p:bldP spid="96284" grpId="0" animBg="1"/>
      <p:bldP spid="27" grpId="0" animBg="1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Oval 2">
            <a:extLst>
              <a:ext uri="{FF2B5EF4-FFF2-40B4-BE49-F238E27FC236}">
                <a16:creationId xmlns:a16="http://schemas.microsoft.com/office/drawing/2014/main" id="{2B8CDA3C-BE60-4ABD-B4BD-6C70E8F8A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97285" name="Picture 15" descr="people008">
            <a:extLst>
              <a:ext uri="{FF2B5EF4-FFF2-40B4-BE49-F238E27FC236}">
                <a16:creationId xmlns:a16="http://schemas.microsoft.com/office/drawing/2014/main" id="{B5EF0301-18E4-42FD-8F89-F66F336915C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6EBB31D0-1C84-4621-AA64-7A3DDE514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131888"/>
            <a:ext cx="5965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vi-VN" altLang="en-US" sz="2400" i="1"/>
              <a:t>Biên giới quốc gia của Việt Nam là:</a:t>
            </a:r>
            <a:endParaRPr lang="en-US" altLang="en-US" sz="2400" i="1"/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5FEB6308-3010-4495-B8F0-85DD8D678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2164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A. </a:t>
            </a:r>
            <a:r>
              <a:rPr lang="vi-VN" sz="2400" dirty="0">
                <a:latin typeface="Arial" charset="0"/>
              </a:rPr>
              <a:t>Đường và mặt phẳng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vi-VN" sz="2400" dirty="0">
                <a:latin typeface="Arial" charset="0"/>
              </a:rPr>
              <a:t> thẳng đứng</a:t>
            </a:r>
            <a:endParaRPr lang="en-US" sz="24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9E10F8F4-FA47-4350-B61A-95B991638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78038"/>
            <a:ext cx="4267200" cy="1503362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vi-VN" sz="2400" dirty="0">
                <a:latin typeface="Arial" charset="0"/>
              </a:rPr>
              <a:t>Đường và mặt phẳng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vi-VN" sz="2400" dirty="0">
                <a:latin typeface="Arial" charset="0"/>
              </a:rPr>
              <a:t> nằm ngang</a:t>
            </a:r>
            <a:endParaRPr lang="en-US" sz="2400" dirty="0">
              <a:latin typeface="Arial" charset="0"/>
            </a:endParaRPr>
          </a:p>
        </p:txBody>
      </p:sp>
      <p:sp>
        <p:nvSpPr>
          <p:cNvPr id="97299" name="Oval 19">
            <a:extLst>
              <a:ext uri="{FF2B5EF4-FFF2-40B4-BE49-F238E27FC236}">
                <a16:creationId xmlns:a16="http://schemas.microsoft.com/office/drawing/2014/main" id="{FF5892A4-BF57-4BBF-8A9F-6A10774F9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71688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BF67608F-CE2F-430C-80AE-13096113F29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0960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301" name="Oval 21">
            <a:extLst>
              <a:ext uri="{FF2B5EF4-FFF2-40B4-BE49-F238E27FC236}">
                <a16:creationId xmlns:a16="http://schemas.microsoft.com/office/drawing/2014/main" id="{C498C630-0CF7-483B-9B64-B39CC59B2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675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302" name="Oval 22">
            <a:extLst>
              <a:ext uri="{FF2B5EF4-FFF2-40B4-BE49-F238E27FC236}">
                <a16:creationId xmlns:a16="http://schemas.microsoft.com/office/drawing/2014/main" id="{2B4FD1D9-357E-4FD5-B40E-5D5AEDB5E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7303" name="Oval 23">
            <a:extLst>
              <a:ext uri="{FF2B5EF4-FFF2-40B4-BE49-F238E27FC236}">
                <a16:creationId xmlns:a16="http://schemas.microsoft.com/office/drawing/2014/main" id="{6D0D3596-77AE-464A-B7C9-910CC4AEF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60182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7304" name="Oval 24">
            <a:extLst>
              <a:ext uri="{FF2B5EF4-FFF2-40B4-BE49-F238E27FC236}">
                <a16:creationId xmlns:a16="http://schemas.microsoft.com/office/drawing/2014/main" id="{37A0AADC-6368-4939-95A2-D43DE64A1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60436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7305" name="Oval 25">
            <a:extLst>
              <a:ext uri="{FF2B5EF4-FFF2-40B4-BE49-F238E27FC236}">
                <a16:creationId xmlns:a16="http://schemas.microsoft.com/office/drawing/2014/main" id="{25856162-7C02-4DA9-9480-DBB764CAC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60452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7306" name="Oval 26">
            <a:extLst>
              <a:ext uri="{FF2B5EF4-FFF2-40B4-BE49-F238E27FC236}">
                <a16:creationId xmlns:a16="http://schemas.microsoft.com/office/drawing/2014/main" id="{73566F7A-046D-427E-9822-A2345F4E8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60436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7307" name="Text Box 27">
            <a:extLst>
              <a:ext uri="{FF2B5EF4-FFF2-40B4-BE49-F238E27FC236}">
                <a16:creationId xmlns:a16="http://schemas.microsoft.com/office/drawing/2014/main" id="{1FE0F583-9417-413A-A157-38F10CB8F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110288"/>
            <a:ext cx="101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97308" name="Text Box 28">
            <a:extLst>
              <a:ext uri="{FF2B5EF4-FFF2-40B4-BE49-F238E27FC236}">
                <a16:creationId xmlns:a16="http://schemas.microsoft.com/office/drawing/2014/main" id="{81487036-435C-4753-B7C4-D2278E65F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975" y="5857875"/>
            <a:ext cx="990600" cy="779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FA0336AA-D33A-4583-8AB8-204B1EA92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03363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vi-VN" sz="2400" dirty="0">
                <a:latin typeface="Arial" charset="0"/>
              </a:rPr>
              <a:t>Hệ thống các đường 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vi-VN" sz="2400" dirty="0">
                <a:latin typeface="Arial" charset="0"/>
              </a:rPr>
              <a:t>và mặt phẳng </a:t>
            </a:r>
            <a:endParaRPr lang="en-US" sz="2400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11F64162-266C-4150-B7AC-857D3EE70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vi-VN" sz="2400" dirty="0">
                <a:latin typeface="Arial" charset="0"/>
              </a:rPr>
              <a:t>Hệ thống các tọa độ 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vi-VN" sz="2400" dirty="0">
                <a:latin typeface="Arial" charset="0"/>
              </a:rPr>
              <a:t>được xác định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1BECE0E-7502-4A23-942B-FFDAD38D82FD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29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16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16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16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16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72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285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973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97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97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97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97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97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97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97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307"/>
                  </p:tgtEl>
                </p:cond>
              </p:nextCondLst>
            </p:seq>
          </p:childTnLst>
        </p:cTn>
      </p:par>
    </p:tnLst>
    <p:bldLst>
      <p:bldP spid="97282" grpId="0" animBg="1"/>
      <p:bldP spid="65540" grpId="0"/>
      <p:bldP spid="65541" grpId="0" animBg="1"/>
      <p:bldP spid="65541" grpId="1" animBg="1"/>
      <p:bldP spid="65549" grpId="0" animBg="1"/>
      <p:bldP spid="97299" grpId="0" animBg="1"/>
      <p:bldP spid="97301" grpId="0" animBg="1"/>
      <p:bldP spid="97302" grpId="0" animBg="1"/>
      <p:bldP spid="97303" grpId="0" animBg="1"/>
      <p:bldP spid="97304" grpId="0" animBg="1"/>
      <p:bldP spid="97305" grpId="0" animBg="1"/>
      <p:bldP spid="97306" grpId="0" animBg="1"/>
      <p:bldP spid="97308" grpId="0" animBg="1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Oval 2">
            <a:extLst>
              <a:ext uri="{FF2B5EF4-FFF2-40B4-BE49-F238E27FC236}">
                <a16:creationId xmlns:a16="http://schemas.microsoft.com/office/drawing/2014/main" id="{F47212DA-A24B-46B5-AC1B-5E6C6B771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96261" name="Picture 15" descr="people008">
            <a:extLst>
              <a:ext uri="{FF2B5EF4-FFF2-40B4-BE49-F238E27FC236}">
                <a16:creationId xmlns:a16="http://schemas.microsoft.com/office/drawing/2014/main" id="{E16E55A3-6512-4800-8C9D-E6635466C02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1394FF23-9F57-4F5D-A74E-B8FFD5AED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914400"/>
            <a:ext cx="70104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Nội thủy của lãnh thổ quốc gia Việt Nam </a:t>
            </a:r>
          </a:p>
          <a:p>
            <a:pPr algn="ctr">
              <a:spcBef>
                <a:spcPct val="20000"/>
              </a:spcBef>
            </a:pPr>
            <a:r>
              <a:rPr lang="en-US" altLang="en-US" sz="2400" i="1"/>
              <a:t>là vùng biển: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334DE54D-D6C0-48DA-A44B-DEA9DF593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B. </a:t>
            </a:r>
            <a:r>
              <a:rPr lang="en-US" sz="2400" dirty="0" err="1">
                <a:latin typeface="Arial" charset="0"/>
              </a:rPr>
              <a:t>Nằm</a:t>
            </a:r>
            <a:r>
              <a:rPr lang="en-US" sz="2400" dirty="0">
                <a:latin typeface="Arial" charset="0"/>
              </a:rPr>
              <a:t> ở </a:t>
            </a:r>
            <a:r>
              <a:rPr lang="en-US" sz="2400" dirty="0" err="1">
                <a:latin typeface="Arial" charset="0"/>
              </a:rPr>
              <a:t>phía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trong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đường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cơ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sở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07B4E7F0-EFEF-4F7F-9450-F71A30BF8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Được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giới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hạn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bởi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đường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giới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biển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96275" name="Oval 19">
            <a:extLst>
              <a:ext uri="{FF2B5EF4-FFF2-40B4-BE49-F238E27FC236}">
                <a16:creationId xmlns:a16="http://schemas.microsoft.com/office/drawing/2014/main" id="{4EDA854B-0466-4AF7-A6F8-0A997394E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8440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A2D1BE50-1B83-4AAD-85C1-52F78026D39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24800" y="60960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77" name="Oval 21">
            <a:extLst>
              <a:ext uri="{FF2B5EF4-FFF2-40B4-BE49-F238E27FC236}">
                <a16:creationId xmlns:a16="http://schemas.microsoft.com/office/drawing/2014/main" id="{B3649BB7-4EBF-4A5E-A4BB-9FFF74A6A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95153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6278" name="Oval 22">
            <a:extLst>
              <a:ext uri="{FF2B5EF4-FFF2-40B4-BE49-F238E27FC236}">
                <a16:creationId xmlns:a16="http://schemas.microsoft.com/office/drawing/2014/main" id="{CE20729D-4775-4893-8E44-F1969AD09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6279" name="Oval 23">
            <a:extLst>
              <a:ext uri="{FF2B5EF4-FFF2-40B4-BE49-F238E27FC236}">
                <a16:creationId xmlns:a16="http://schemas.microsoft.com/office/drawing/2014/main" id="{0F2D24C4-5D39-4FAA-B7D0-F46900ACC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937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6280" name="Oval 24">
            <a:extLst>
              <a:ext uri="{FF2B5EF4-FFF2-40B4-BE49-F238E27FC236}">
                <a16:creationId xmlns:a16="http://schemas.microsoft.com/office/drawing/2014/main" id="{F2E22D95-7F77-4797-B283-E535AD4B4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6281" name="Oval 25">
            <a:extLst>
              <a:ext uri="{FF2B5EF4-FFF2-40B4-BE49-F238E27FC236}">
                <a16:creationId xmlns:a16="http://schemas.microsoft.com/office/drawing/2014/main" id="{CF9D5250-D4AE-443F-A5FE-C29F14F69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943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282" name="Oval 26">
            <a:extLst>
              <a:ext uri="{FF2B5EF4-FFF2-40B4-BE49-F238E27FC236}">
                <a16:creationId xmlns:a16="http://schemas.microsoft.com/office/drawing/2014/main" id="{2F97C57A-815F-444C-8CA9-1BE53AB69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95153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6283" name="Text Box 27">
            <a:extLst>
              <a:ext uri="{FF2B5EF4-FFF2-40B4-BE49-F238E27FC236}">
                <a16:creationId xmlns:a16="http://schemas.microsoft.com/office/drawing/2014/main" id="{B330F065-DFD2-4677-AE71-A254E016A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0340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96284" name="Text Box 28">
            <a:extLst>
              <a:ext uri="{FF2B5EF4-FFF2-40B4-BE49-F238E27FC236}">
                <a16:creationId xmlns:a16="http://schemas.microsoft.com/office/drawing/2014/main" id="{5249D2AB-BE1E-427A-9C52-25D796ECC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13" y="5824538"/>
            <a:ext cx="7620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7772315E-5DFB-499A-B97A-754F17A06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Được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giới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hạn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bởi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bờ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biển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lãnh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hải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A431FEC9-576D-478B-A5AC-4132F21B1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Thuộc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lãnh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hải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tiếp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giáp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lãnh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hải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93C9E2-A2A6-475A-9142-72845DD2AA3C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03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7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7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72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72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62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61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962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96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96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96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96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96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83"/>
                  </p:tgtEl>
                </p:cond>
              </p:nextCondLst>
            </p:seq>
          </p:childTnLst>
        </p:cTn>
      </p:par>
    </p:tnLst>
    <p:bldLst>
      <p:bldP spid="96258" grpId="0" animBg="1"/>
      <p:bldP spid="65540" grpId="0"/>
      <p:bldP spid="65541" grpId="0" animBg="1"/>
      <p:bldP spid="65541" grpId="1" animBg="1"/>
      <p:bldP spid="65549" grpId="0" animBg="1"/>
      <p:bldP spid="96275" grpId="0" animBg="1"/>
      <p:bldP spid="96277" grpId="0" animBg="1"/>
      <p:bldP spid="96278" grpId="0" animBg="1"/>
      <p:bldP spid="96279" grpId="0" animBg="1"/>
      <p:bldP spid="96280" grpId="0" animBg="1"/>
      <p:bldP spid="96281" grpId="0" animBg="1"/>
      <p:bldP spid="96282" grpId="0" animBg="1"/>
      <p:bldP spid="96284" grpId="0" animBg="1"/>
      <p:bldP spid="27" grpId="0" animBg="1"/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Oval 2">
            <a:extLst>
              <a:ext uri="{FF2B5EF4-FFF2-40B4-BE49-F238E27FC236}">
                <a16:creationId xmlns:a16="http://schemas.microsoft.com/office/drawing/2014/main" id="{ED322671-C5B6-42F3-AC50-0F3322A4F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98309" name="Picture 15" descr="people008">
            <a:extLst>
              <a:ext uri="{FF2B5EF4-FFF2-40B4-BE49-F238E27FC236}">
                <a16:creationId xmlns:a16="http://schemas.microsoft.com/office/drawing/2014/main" id="{2B946EF6-038E-42FE-B612-509D34CF72F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8A534B46-B381-4414-A178-1A542D9E5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8575" y="827088"/>
            <a:ext cx="76279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vi-VN" altLang="en-US" sz="2400"/>
              <a:t>Theo Luật Biên giới quốc gia của nước</a:t>
            </a:r>
          </a:p>
          <a:p>
            <a:pPr algn="ctr"/>
            <a:r>
              <a:rPr lang="vi-VN" altLang="en-US" sz="2400"/>
              <a:t>CHXHCN Việt nam thì </a:t>
            </a:r>
            <a:r>
              <a:rPr lang="vi-VN" altLang="en-US" sz="2400" i="1"/>
              <a:t>“xây dựng, quản lý, bảo vệ</a:t>
            </a:r>
          </a:p>
          <a:p>
            <a:pPr algn="ctr"/>
            <a:r>
              <a:rPr lang="vi-VN" altLang="en-US" sz="2400" i="1"/>
              <a:t>biên giới quốc gia, khu vực biên giới”</a:t>
            </a:r>
            <a:r>
              <a:rPr lang="vi-VN" altLang="en-US" sz="2400"/>
              <a:t> là:</a:t>
            </a:r>
            <a:endParaRPr lang="en-US" altLang="en-US" sz="2400"/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94FB5008-4B13-49C0-B9A5-7D4C523F4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D. </a:t>
            </a:r>
            <a:r>
              <a:rPr lang="en-US" sz="2400" dirty="0" err="1">
                <a:solidFill>
                  <a:schemeClr val="tx1"/>
                </a:solidFill>
              </a:rPr>
              <a:t>Sự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nghiệp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của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toàn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do </a:t>
            </a:r>
            <a:r>
              <a:rPr lang="en-US" sz="2400" dirty="0" err="1">
                <a:solidFill>
                  <a:schemeClr val="tx1"/>
                </a:solidFill>
              </a:rPr>
              <a:t>Nhà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nước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thống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nhất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quản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lý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ED41E1B4-A876-46AD-8F3A-45F263F1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B. </a:t>
            </a:r>
            <a:r>
              <a:rPr lang="en-US" sz="2400" dirty="0" err="1">
                <a:solidFill>
                  <a:schemeClr val="tx1"/>
                </a:solidFill>
              </a:rPr>
              <a:t>Sự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nghiệp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của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cả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đất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nước</a:t>
            </a:r>
            <a:r>
              <a:rPr lang="en-US" sz="2400" dirty="0">
                <a:solidFill>
                  <a:schemeClr val="tx1"/>
                </a:solidFill>
              </a:rPr>
              <a:t> do </a:t>
            </a:r>
            <a:r>
              <a:rPr lang="en-US" sz="2400" dirty="0" err="1">
                <a:solidFill>
                  <a:schemeClr val="tx1"/>
                </a:solidFill>
              </a:rPr>
              <a:t>Đảng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thống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nhất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lãnh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đạo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323" name="Oval 19">
            <a:extLst>
              <a:ext uri="{FF2B5EF4-FFF2-40B4-BE49-F238E27FC236}">
                <a16:creationId xmlns:a16="http://schemas.microsoft.com/office/drawing/2014/main" id="{F3EC765F-C068-4521-97EC-B4F91763A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30913"/>
            <a:ext cx="457200" cy="434975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73736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C8F8614F-7C1E-442C-9AD4-145F6B7FA59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53400" y="59436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25" name="Oval 21">
            <a:extLst>
              <a:ext uri="{FF2B5EF4-FFF2-40B4-BE49-F238E27FC236}">
                <a16:creationId xmlns:a16="http://schemas.microsoft.com/office/drawing/2014/main" id="{DF1E7A86-CA27-40A0-BE26-FCA2315D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326" name="Oval 22">
            <a:extLst>
              <a:ext uri="{FF2B5EF4-FFF2-40B4-BE49-F238E27FC236}">
                <a16:creationId xmlns:a16="http://schemas.microsoft.com/office/drawing/2014/main" id="{4805678E-703D-477F-811E-C29C85870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356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8327" name="Oval 23">
            <a:extLst>
              <a:ext uri="{FF2B5EF4-FFF2-40B4-BE49-F238E27FC236}">
                <a16:creationId xmlns:a16="http://schemas.microsoft.com/office/drawing/2014/main" id="{FB912F83-0F38-46E8-AF7E-2E980BD45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356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8328" name="Oval 24">
            <a:extLst>
              <a:ext uri="{FF2B5EF4-FFF2-40B4-BE49-F238E27FC236}">
                <a16:creationId xmlns:a16="http://schemas.microsoft.com/office/drawing/2014/main" id="{B9F2E708-49C5-4A09-ABBB-96D07A72D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8329" name="Oval 25">
            <a:extLst>
              <a:ext uri="{FF2B5EF4-FFF2-40B4-BE49-F238E27FC236}">
                <a16:creationId xmlns:a16="http://schemas.microsoft.com/office/drawing/2014/main" id="{A4E8237E-DE41-4175-8399-6D74131FC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8330" name="Oval 26">
            <a:extLst>
              <a:ext uri="{FF2B5EF4-FFF2-40B4-BE49-F238E27FC236}">
                <a16:creationId xmlns:a16="http://schemas.microsoft.com/office/drawing/2014/main" id="{61016361-B477-43DC-93FB-DDA193087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388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8331" name="Text Box 27">
            <a:extLst>
              <a:ext uri="{FF2B5EF4-FFF2-40B4-BE49-F238E27FC236}">
                <a16:creationId xmlns:a16="http://schemas.microsoft.com/office/drawing/2014/main" id="{F07A5FB3-3103-457E-A26E-2F79B8525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110288"/>
            <a:ext cx="1092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98332" name="Text Box 28">
            <a:extLst>
              <a:ext uri="{FF2B5EF4-FFF2-40B4-BE49-F238E27FC236}">
                <a16:creationId xmlns:a16="http://schemas.microsoft.com/office/drawing/2014/main" id="{409C653A-CE53-4979-AF01-35933AE89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773738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BE19867F-7229-4E87-85D6-3BA75C155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C. </a:t>
            </a:r>
            <a:r>
              <a:rPr lang="en-US" sz="2400" dirty="0" err="1">
                <a:solidFill>
                  <a:schemeClr val="tx1"/>
                </a:solidFill>
              </a:rPr>
              <a:t>Sự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nghiệp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của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cả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dân</a:t>
            </a:r>
            <a:endParaRPr lang="en-US" sz="2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tộc</a:t>
            </a:r>
            <a:r>
              <a:rPr lang="en-US" sz="2400" dirty="0">
                <a:solidFill>
                  <a:schemeClr val="tx1"/>
                </a:solidFill>
              </a:rPr>
              <a:t> do </a:t>
            </a:r>
            <a:r>
              <a:rPr lang="en-US" sz="2400" dirty="0" err="1">
                <a:solidFill>
                  <a:schemeClr val="tx1"/>
                </a:solidFill>
              </a:rPr>
              <a:t>nhân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thống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nhất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làm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chủ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B9D7FE91-9B93-4C4B-B955-FCF858DB6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A. </a:t>
            </a:r>
            <a:r>
              <a:rPr lang="en-US" sz="2400" dirty="0" err="1">
                <a:solidFill>
                  <a:schemeClr val="tx1"/>
                </a:solidFill>
              </a:rPr>
              <a:t>Sự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nghiệp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của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cả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hệ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thống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chính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trị</a:t>
            </a:r>
            <a:r>
              <a:rPr lang="en-US" sz="2400" dirty="0">
                <a:solidFill>
                  <a:schemeClr val="tx1"/>
                </a:solidFill>
              </a:rPr>
              <a:t> do </a:t>
            </a:r>
            <a:r>
              <a:rPr lang="en-US" sz="2400" dirty="0" err="1">
                <a:solidFill>
                  <a:schemeClr val="tx1"/>
                </a:solidFill>
              </a:rPr>
              <a:t>Nhà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nước</a:t>
            </a:r>
            <a:endParaRPr lang="en-US" sz="2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quản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lý</a:t>
            </a:r>
            <a:r>
              <a:rPr lang="en-US" sz="2400" b="1" dirty="0">
                <a:solidFill>
                  <a:schemeClr val="tx1"/>
                </a:solidFill>
              </a:rPr>
              <a:t> 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6ED108A-B5D8-4DC5-B4B4-52D1DC699659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30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8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8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608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708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83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309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983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98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98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98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98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331"/>
                  </p:tgtEl>
                </p:cond>
              </p:nextCondLst>
            </p:seq>
          </p:childTnLst>
        </p:cTn>
      </p:par>
    </p:tnLst>
    <p:bldLst>
      <p:bldP spid="98306" grpId="0" animBg="1"/>
      <p:bldP spid="65540" grpId="0"/>
      <p:bldP spid="65541" grpId="0" animBg="1"/>
      <p:bldP spid="65541" grpId="1" animBg="1"/>
      <p:bldP spid="65549" grpId="0" animBg="1"/>
      <p:bldP spid="98323" grpId="0" animBg="1"/>
      <p:bldP spid="98325" grpId="0" animBg="1"/>
      <p:bldP spid="98326" grpId="0" animBg="1"/>
      <p:bldP spid="98327" grpId="0" animBg="1"/>
      <p:bldP spid="98328" grpId="0" animBg="1"/>
      <p:bldP spid="98329" grpId="0" animBg="1"/>
      <p:bldP spid="98330" grpId="0" animBg="1"/>
      <p:bldP spid="98332" grpId="0" animBg="1"/>
      <p:bldP spid="27" grpId="0" animBg="1"/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Oval 2">
            <a:extLst>
              <a:ext uri="{FF2B5EF4-FFF2-40B4-BE49-F238E27FC236}">
                <a16:creationId xmlns:a16="http://schemas.microsoft.com/office/drawing/2014/main" id="{54218AE2-032E-4255-A9AB-85261317A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6197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99333" name="Picture 15" descr="people008">
            <a:extLst>
              <a:ext uri="{FF2B5EF4-FFF2-40B4-BE49-F238E27FC236}">
                <a16:creationId xmlns:a16="http://schemas.microsoft.com/office/drawing/2014/main" id="{EC89BE2D-22F6-4008-BA9F-F8822ED31F7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8DCC75F8-18E0-407F-9343-467A940CB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988" y="990600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Một trong những nội dung xây dựng và</a:t>
            </a:r>
            <a:br>
              <a:rPr lang="en-US" altLang="en-US" sz="2400" i="1"/>
            </a:br>
            <a:r>
              <a:rPr lang="en-US" altLang="en-US" sz="2400" i="1"/>
              <a:t>bảo vệ biên giới quốc gia là tăng cường: 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F2798F1E-27F9-45AC-BBA0-85ECA88DB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C. </a:t>
            </a:r>
            <a:r>
              <a:rPr lang="en-US" sz="2400" dirty="0" err="1">
                <a:latin typeface="Arial" charset="0"/>
              </a:rPr>
              <a:t>Mở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rộng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hệ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đối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ngoại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cấp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khu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vực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giới</a:t>
            </a:r>
            <a:r>
              <a:rPr lang="en-US" sz="2400" dirty="0">
                <a:latin typeface="Arial" charset="0"/>
              </a:rPr>
              <a:t> </a:t>
            </a:r>
            <a:endParaRPr lang="en-US" sz="2400" b="1" dirty="0">
              <a:latin typeface="+mn-lt"/>
              <a:cs typeface="Times New Roman" pitchFamily="18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16F206FB-73FA-45AB-8541-B652834B4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Hợp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với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nước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thế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giới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vì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err="1">
                <a:latin typeface="Arial" charset="0"/>
              </a:rPr>
              <a:t>hòa</a:t>
            </a:r>
            <a:r>
              <a:rPr lang="en-US" sz="2400">
                <a:latin typeface="Arial" charset="0"/>
              </a:rPr>
              <a:t> bình,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ổn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định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phát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triển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99347" name="Oval 19">
            <a:extLst>
              <a:ext uri="{FF2B5EF4-FFF2-40B4-BE49-F238E27FC236}">
                <a16:creationId xmlns:a16="http://schemas.microsoft.com/office/drawing/2014/main" id="{B14D6914-E6A8-4C91-AB1D-3C46416ED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6197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75784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B7427704-5145-46AE-A8A4-00375C0F3C4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7200" y="60960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49" name="Oval 21">
            <a:extLst>
              <a:ext uri="{FF2B5EF4-FFF2-40B4-BE49-F238E27FC236}">
                <a16:creationId xmlns:a16="http://schemas.microsoft.com/office/drawing/2014/main" id="{D8A1D12C-BF43-48FF-9EB9-0D1502153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61722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9350" name="Oval 22">
            <a:extLst>
              <a:ext uri="{FF2B5EF4-FFF2-40B4-BE49-F238E27FC236}">
                <a16:creationId xmlns:a16="http://schemas.microsoft.com/office/drawing/2014/main" id="{81546375-4C1B-48CE-8122-90DA9F09D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61991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9351" name="Oval 23">
            <a:extLst>
              <a:ext uri="{FF2B5EF4-FFF2-40B4-BE49-F238E27FC236}">
                <a16:creationId xmlns:a16="http://schemas.microsoft.com/office/drawing/2014/main" id="{916158D5-4FB5-49F7-A059-72A25C10D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61991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9352" name="Oval 24">
            <a:extLst>
              <a:ext uri="{FF2B5EF4-FFF2-40B4-BE49-F238E27FC236}">
                <a16:creationId xmlns:a16="http://schemas.microsoft.com/office/drawing/2014/main" id="{87259AED-E0D9-4B93-A21D-4CB2935AC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525" y="61722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9353" name="Oval 25">
            <a:extLst>
              <a:ext uri="{FF2B5EF4-FFF2-40B4-BE49-F238E27FC236}">
                <a16:creationId xmlns:a16="http://schemas.microsoft.com/office/drawing/2014/main" id="{21E0CD88-E21E-4688-B9A0-15681DE28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38" y="61833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9354" name="Oval 26">
            <a:extLst>
              <a:ext uri="{FF2B5EF4-FFF2-40B4-BE49-F238E27FC236}">
                <a16:creationId xmlns:a16="http://schemas.microsoft.com/office/drawing/2014/main" id="{E1D52808-4283-4F07-8FFB-A3B6EF3B6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617696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9355" name="Text Box 27">
            <a:extLst>
              <a:ext uri="{FF2B5EF4-FFF2-40B4-BE49-F238E27FC236}">
                <a16:creationId xmlns:a16="http://schemas.microsoft.com/office/drawing/2014/main" id="{A3608D28-CAC9-4D16-9A9B-2AB308079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262688"/>
            <a:ext cx="1111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99356" name="Text Box 28">
            <a:extLst>
              <a:ext uri="{FF2B5EF4-FFF2-40B4-BE49-F238E27FC236}">
                <a16:creationId xmlns:a16="http://schemas.microsoft.com/office/drawing/2014/main" id="{6531EB23-26EA-41ED-84EE-6D45A1851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4575" y="5951538"/>
            <a:ext cx="9906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FF05CA98-608C-4A9B-9B86-1FA83C078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Mở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rộng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phát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triển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kinh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tế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phòng</a:t>
            </a:r>
            <a:r>
              <a:rPr lang="en-US" sz="2400" dirty="0">
                <a:latin typeface="Arial" charset="0"/>
              </a:rPr>
              <a:t>, an </a:t>
            </a:r>
            <a:r>
              <a:rPr lang="en-US" sz="2400" dirty="0" err="1">
                <a:latin typeface="Arial" charset="0"/>
              </a:rPr>
              <a:t>ninh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với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nước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láng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giềng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B3DEA034-46C3-4D81-97CB-03B4FC889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Hợp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chiến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lược</a:t>
            </a:r>
            <a:r>
              <a:rPr lang="en-US" sz="2400" dirty="0">
                <a:latin typeface="Arial" charset="0"/>
              </a:rPr>
              <a:t>,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ổn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định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lâu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dài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với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các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nước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láng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giềng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CF2487F-193F-4A5E-94A6-5A78F3AB9624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31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48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48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48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48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93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33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993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99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99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99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99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99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99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99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355"/>
                  </p:tgtEl>
                </p:cond>
              </p:nextCondLst>
            </p:seq>
          </p:childTnLst>
        </p:cTn>
      </p:par>
    </p:tnLst>
    <p:bldLst>
      <p:bldP spid="99330" grpId="0" animBg="1"/>
      <p:bldP spid="65540" grpId="0"/>
      <p:bldP spid="65541" grpId="0" animBg="1"/>
      <p:bldP spid="65541" grpId="1" animBg="1"/>
      <p:bldP spid="65549" grpId="0" animBg="1"/>
      <p:bldP spid="99347" grpId="0" animBg="1"/>
      <p:bldP spid="99349" grpId="0" animBg="1"/>
      <p:bldP spid="99350" grpId="0" animBg="1"/>
      <p:bldP spid="99351" grpId="0" animBg="1"/>
      <p:bldP spid="99352" grpId="0" animBg="1"/>
      <p:bldP spid="99353" grpId="0" animBg="1"/>
      <p:bldP spid="99354" grpId="0" animBg="1"/>
      <p:bldP spid="99356" grpId="0" animBg="1"/>
      <p:bldP spid="27" grpId="0" animBg="1"/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Oval 2">
            <a:extLst>
              <a:ext uri="{FF2B5EF4-FFF2-40B4-BE49-F238E27FC236}">
                <a16:creationId xmlns:a16="http://schemas.microsoft.com/office/drawing/2014/main" id="{C059EE5B-C66A-49E8-9FFE-A31586F9E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8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0357" name="Picture 15" descr="people008">
            <a:extLst>
              <a:ext uri="{FF2B5EF4-FFF2-40B4-BE49-F238E27FC236}">
                <a16:creationId xmlns:a16="http://schemas.microsoft.com/office/drawing/2014/main" id="{CF78290C-7709-4446-B605-E7B6EA59CB4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A4B1883B-434D-4B00-ACA4-2326E3BE1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1143000"/>
            <a:ext cx="6667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Xây dựng và bảo vệ biên giới quốc gia là phải: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A94833B1-FBB7-49A8-BCAA-884C35F9E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A. </a:t>
            </a:r>
            <a:r>
              <a:rPr lang="en-US" sz="2400" dirty="0" err="1">
                <a:solidFill>
                  <a:schemeClr val="tx1"/>
                </a:solidFill>
              </a:rPr>
              <a:t>Phối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hợp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với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các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nước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solidFill>
                  <a:schemeClr val="tx1"/>
                </a:solidFill>
              </a:rPr>
              <a:t>đấu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tranh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ngăn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chặn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mọi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solidFill>
                  <a:schemeClr val="tx1"/>
                </a:solidFill>
              </a:rPr>
              <a:t>hành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động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phá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hoại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tình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solidFill>
                  <a:schemeClr val="tx1"/>
                </a:solidFill>
              </a:rPr>
              <a:t>đoàn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kết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hữu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nghị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5545" name="AutoShape 9">
            <a:extLst>
              <a:ext uri="{FF2B5EF4-FFF2-40B4-BE49-F238E27FC236}">
                <a16:creationId xmlns:a16="http://schemas.microsoft.com/office/drawing/2014/main" id="{AC851243-B00A-4292-8B50-D56672BF9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B. </a:t>
            </a:r>
            <a:r>
              <a:rPr lang="en-US" sz="2400" dirty="0" err="1">
                <a:solidFill>
                  <a:schemeClr val="tx1"/>
                </a:solidFill>
              </a:rPr>
              <a:t>Phối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hợp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với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các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nước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ngăn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chặn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mọi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âm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mưu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gây</a:t>
            </a:r>
            <a:endParaRPr lang="en-US" sz="2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bạo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loạn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lật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đổ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của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kẻ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thù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0371" name="Oval 19">
            <a:extLst>
              <a:ext uri="{FF2B5EF4-FFF2-40B4-BE49-F238E27FC236}">
                <a16:creationId xmlns:a16="http://schemas.microsoft.com/office/drawing/2014/main" id="{191A86B3-4875-47AA-8884-ED401215D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77832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04D94880-704F-466D-9772-8A5D96B03C9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01000" y="60579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73" name="Oval 21">
            <a:extLst>
              <a:ext uri="{FF2B5EF4-FFF2-40B4-BE49-F238E27FC236}">
                <a16:creationId xmlns:a16="http://schemas.microsoft.com/office/drawing/2014/main" id="{C1318146-002E-478C-9EED-03561B82C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8" y="60817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0374" name="Oval 22">
            <a:extLst>
              <a:ext uri="{FF2B5EF4-FFF2-40B4-BE49-F238E27FC236}">
                <a16:creationId xmlns:a16="http://schemas.microsoft.com/office/drawing/2014/main" id="{EA59773E-5673-440E-B383-544743669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8" y="60579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0375" name="Oval 23">
            <a:extLst>
              <a:ext uri="{FF2B5EF4-FFF2-40B4-BE49-F238E27FC236}">
                <a16:creationId xmlns:a16="http://schemas.microsoft.com/office/drawing/2014/main" id="{E036ACE7-F668-48CC-83BF-22137A974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0376" name="Oval 24">
            <a:extLst>
              <a:ext uri="{FF2B5EF4-FFF2-40B4-BE49-F238E27FC236}">
                <a16:creationId xmlns:a16="http://schemas.microsoft.com/office/drawing/2014/main" id="{5FB90674-C4B8-4E19-9F4C-DEF72D499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0377" name="Oval 25">
            <a:extLst>
              <a:ext uri="{FF2B5EF4-FFF2-40B4-BE49-F238E27FC236}">
                <a16:creationId xmlns:a16="http://schemas.microsoft.com/office/drawing/2014/main" id="{384A6959-AC8B-4995-BBB2-8D27208D0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8" y="60817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0378" name="Oval 26">
            <a:extLst>
              <a:ext uri="{FF2B5EF4-FFF2-40B4-BE49-F238E27FC236}">
                <a16:creationId xmlns:a16="http://schemas.microsoft.com/office/drawing/2014/main" id="{DE56CE72-A15E-45E3-A6AF-61FBE1CAB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070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0379" name="Text Box 27">
            <a:extLst>
              <a:ext uri="{FF2B5EF4-FFF2-40B4-BE49-F238E27FC236}">
                <a16:creationId xmlns:a16="http://schemas.microsoft.com/office/drawing/2014/main" id="{0769FFDD-725F-4744-AE3D-0A7B1F7E9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61864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0380" name="Text Box 28">
            <a:extLst>
              <a:ext uri="{FF2B5EF4-FFF2-40B4-BE49-F238E27FC236}">
                <a16:creationId xmlns:a16="http://schemas.microsoft.com/office/drawing/2014/main" id="{AEBDECEC-8AD2-40C6-989F-B1ED0DD3E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9463" y="5849938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9">
            <a:extLst>
              <a:ext uri="{FF2B5EF4-FFF2-40B4-BE49-F238E27FC236}">
                <a16:creationId xmlns:a16="http://schemas.microsoft.com/office/drawing/2014/main" id="{1261CA99-3516-44D0-8A54-C59E41D71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7163"/>
            <a:ext cx="4191000" cy="1519237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C. </a:t>
            </a:r>
            <a:r>
              <a:rPr lang="en-US" sz="2400" dirty="0" err="1">
                <a:solidFill>
                  <a:schemeClr val="tx1"/>
                </a:solidFill>
              </a:rPr>
              <a:t>Phối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hợp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chặt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chẽ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giữa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chống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giặc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ngoài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dẹp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thù</a:t>
            </a:r>
            <a:endParaRPr lang="en-US" sz="2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trong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để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bảo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vệ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Tổ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quốc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AutoShape 9">
            <a:extLst>
              <a:ext uri="{FF2B5EF4-FFF2-40B4-BE49-F238E27FC236}">
                <a16:creationId xmlns:a16="http://schemas.microsoft.com/office/drawing/2014/main" id="{642A0EBB-F609-4D39-AC57-190A067ED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7163"/>
            <a:ext cx="4267200" cy="1519237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D. </a:t>
            </a:r>
            <a:r>
              <a:rPr lang="en-US" sz="2400" dirty="0" err="1">
                <a:solidFill>
                  <a:schemeClr val="tx1"/>
                </a:solidFill>
              </a:rPr>
              <a:t>Phối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hợp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đấu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tranh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quân</a:t>
            </a:r>
            <a:endParaRPr lang="en-US" sz="2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sự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với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bảo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đảm</a:t>
            </a:r>
            <a:r>
              <a:rPr lang="en-US" sz="2400" dirty="0">
                <a:solidFill>
                  <a:schemeClr val="tx1"/>
                </a:solidFill>
              </a:rPr>
              <a:t> an </a:t>
            </a:r>
            <a:r>
              <a:rPr lang="en-US" sz="2400" dirty="0" err="1">
                <a:solidFill>
                  <a:schemeClr val="tx1"/>
                </a:solidFill>
              </a:rPr>
              <a:t>ninh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chính</a:t>
            </a:r>
            <a:endParaRPr lang="en-US" sz="2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trị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trật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tự</a:t>
            </a:r>
            <a:r>
              <a:rPr lang="en-US" sz="2400" dirty="0">
                <a:solidFill>
                  <a:schemeClr val="tx1"/>
                </a:solidFill>
              </a:rPr>
              <a:t> an </a:t>
            </a:r>
            <a:r>
              <a:rPr lang="en-US" sz="2400" dirty="0" err="1">
                <a:solidFill>
                  <a:schemeClr val="tx1"/>
                </a:solidFill>
              </a:rPr>
              <a:t>toàn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xã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hội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BBA74C9-4CCE-4489-B091-2206F154285A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32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48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48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48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48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03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357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03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0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0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0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0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0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379"/>
                  </p:tgtEl>
                </p:cond>
              </p:nextCondLst>
            </p:seq>
          </p:childTnLst>
        </p:cTn>
      </p:par>
    </p:tnLst>
    <p:bldLst>
      <p:bldP spid="100354" grpId="0" animBg="1"/>
      <p:bldP spid="65540" grpId="0"/>
      <p:bldP spid="65541" grpId="0" animBg="1"/>
      <p:bldP spid="65541" grpId="1" animBg="1"/>
      <p:bldP spid="65545" grpId="0" animBg="1"/>
      <p:bldP spid="100371" grpId="0" animBg="1"/>
      <p:bldP spid="100373" grpId="0" animBg="1"/>
      <p:bldP spid="100374" grpId="0" animBg="1"/>
      <p:bldP spid="100375" grpId="0" animBg="1"/>
      <p:bldP spid="100376" grpId="0" animBg="1"/>
      <p:bldP spid="100377" grpId="0" animBg="1"/>
      <p:bldP spid="100378" grpId="0" animBg="1"/>
      <p:bldP spid="100380" grpId="0" animBg="1"/>
      <p:bldP spid="27" grpId="0" animBg="1"/>
      <p:bldP spid="2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Oval 2">
            <a:extLst>
              <a:ext uri="{FF2B5EF4-FFF2-40B4-BE49-F238E27FC236}">
                <a16:creationId xmlns:a16="http://schemas.microsoft.com/office/drawing/2014/main" id="{8289AE20-B700-4894-AADD-48269A402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60356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1381" name="Picture 15" descr="people008">
            <a:extLst>
              <a:ext uri="{FF2B5EF4-FFF2-40B4-BE49-F238E27FC236}">
                <a16:creationId xmlns:a16="http://schemas.microsoft.com/office/drawing/2014/main" id="{B6E2B4CB-45CC-46F4-82B6-68B4EDA5F50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B9085B81-950C-4A39-96DF-9B11F691E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2738" y="947738"/>
            <a:ext cx="70485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Một trong những nội dung xây dựng</a:t>
            </a:r>
          </a:p>
          <a:p>
            <a:pPr algn="ctr">
              <a:spcBef>
                <a:spcPct val="20000"/>
              </a:spcBef>
            </a:pPr>
            <a:r>
              <a:rPr lang="en-US" altLang="en-US" sz="2400" i="1"/>
              <a:t>và bảo vệ biên giới quốc gia là: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85906D8D-69D3-483C-B615-FCD745BB1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C. </a:t>
            </a:r>
            <a:r>
              <a:rPr lang="en-US" sz="2400" dirty="0" err="1">
                <a:latin typeface="Arial" charset="0"/>
              </a:rPr>
              <a:t>Bảo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vệ</a:t>
            </a:r>
            <a:r>
              <a:rPr lang="en-US" sz="2400" dirty="0">
                <a:latin typeface="Arial" charset="0"/>
              </a:rPr>
              <a:t> an </a:t>
            </a:r>
            <a:r>
              <a:rPr lang="en-US" sz="2400" dirty="0" err="1">
                <a:latin typeface="Arial" charset="0"/>
              </a:rPr>
              <a:t>ninh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gia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khu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vực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giới</a:t>
            </a:r>
            <a:endParaRPr lang="en-US" sz="2400" dirty="0">
              <a:latin typeface="Arial" charset="0"/>
            </a:endParaRPr>
          </a:p>
        </p:txBody>
      </p:sp>
      <p:sp>
        <p:nvSpPr>
          <p:cNvPr id="65545" name="AutoShape 9">
            <a:extLst>
              <a:ext uri="{FF2B5EF4-FFF2-40B4-BE49-F238E27FC236}">
                <a16:creationId xmlns:a16="http://schemas.microsoft.com/office/drawing/2014/main" id="{FE5BE6AC-499F-4CAE-B7C6-8E0CBF109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Bảo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vệ</a:t>
            </a:r>
            <a:r>
              <a:rPr lang="en-US" sz="2400" dirty="0">
                <a:latin typeface="Arial" charset="0"/>
              </a:rPr>
              <a:t> an </a:t>
            </a:r>
            <a:r>
              <a:rPr lang="en-US" sz="2400" dirty="0" err="1">
                <a:latin typeface="Arial" charset="0"/>
              </a:rPr>
              <a:t>ninh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đồn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Biên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phòng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giới</a:t>
            </a:r>
            <a:endParaRPr lang="en-US" sz="2400" dirty="0">
              <a:latin typeface="Arial" charset="0"/>
            </a:endParaRPr>
          </a:p>
        </p:txBody>
      </p:sp>
      <p:sp>
        <p:nvSpPr>
          <p:cNvPr id="101395" name="Oval 19">
            <a:extLst>
              <a:ext uri="{FF2B5EF4-FFF2-40B4-BE49-F238E27FC236}">
                <a16:creationId xmlns:a16="http://schemas.microsoft.com/office/drawing/2014/main" id="{43C9E95C-5B2E-40DA-9214-F8EACCA9B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60356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79880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84A6F999-5305-4302-911B-D07B7B00D48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53400" y="59436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97" name="Oval 21">
            <a:extLst>
              <a:ext uri="{FF2B5EF4-FFF2-40B4-BE49-F238E27FC236}">
                <a16:creationId xmlns:a16="http://schemas.microsoft.com/office/drawing/2014/main" id="{D53734E1-71E1-4675-8B79-09B4709A4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60452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1398" name="Oval 22">
            <a:extLst>
              <a:ext uri="{FF2B5EF4-FFF2-40B4-BE49-F238E27FC236}">
                <a16:creationId xmlns:a16="http://schemas.microsoft.com/office/drawing/2014/main" id="{3061BA63-A97D-4835-87C3-AA631363A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60340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1399" name="Oval 23">
            <a:extLst>
              <a:ext uri="{FF2B5EF4-FFF2-40B4-BE49-F238E27FC236}">
                <a16:creationId xmlns:a16="http://schemas.microsoft.com/office/drawing/2014/main" id="{542E1A17-6051-4377-94E4-6441258F8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60325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1400" name="Oval 24">
            <a:extLst>
              <a:ext uri="{FF2B5EF4-FFF2-40B4-BE49-F238E27FC236}">
                <a16:creationId xmlns:a16="http://schemas.microsoft.com/office/drawing/2014/main" id="{E2187355-30FB-4602-9496-99F9FACD4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938" y="60309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1401" name="Oval 25">
            <a:extLst>
              <a:ext uri="{FF2B5EF4-FFF2-40B4-BE49-F238E27FC236}">
                <a16:creationId xmlns:a16="http://schemas.microsoft.com/office/drawing/2014/main" id="{075216AC-9085-49BC-ACC0-5DEAD8477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60452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1402" name="Oval 26">
            <a:extLst>
              <a:ext uri="{FF2B5EF4-FFF2-40B4-BE49-F238E27FC236}">
                <a16:creationId xmlns:a16="http://schemas.microsoft.com/office/drawing/2014/main" id="{088734FC-3D99-4B70-9EC0-392456E18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1403" name="Text Box 27">
            <a:extLst>
              <a:ext uri="{FF2B5EF4-FFF2-40B4-BE49-F238E27FC236}">
                <a16:creationId xmlns:a16="http://schemas.microsoft.com/office/drawing/2014/main" id="{A31B62C1-027C-4917-A421-D1445C28D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1404" name="Text Box 28">
            <a:extLst>
              <a:ext uri="{FF2B5EF4-FFF2-40B4-BE49-F238E27FC236}">
                <a16:creationId xmlns:a16="http://schemas.microsoft.com/office/drawing/2014/main" id="{D76F2DA3-6E7E-4B4B-A30E-C51BBF5EC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5792788"/>
            <a:ext cx="9906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9">
            <a:extLst>
              <a:ext uri="{FF2B5EF4-FFF2-40B4-BE49-F238E27FC236}">
                <a16:creationId xmlns:a16="http://schemas.microsoft.com/office/drawing/2014/main" id="{37D5A7E1-3609-4C2C-A2BB-708AE8D2A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Bảo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vệ</a:t>
            </a:r>
            <a:r>
              <a:rPr lang="en-US" sz="2400" dirty="0">
                <a:latin typeface="Arial" charset="0"/>
              </a:rPr>
              <a:t> an </a:t>
            </a:r>
            <a:r>
              <a:rPr lang="en-US" sz="2400" dirty="0" err="1">
                <a:latin typeface="Arial" charset="0"/>
              </a:rPr>
              <a:t>ninh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các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cột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giới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8" name="AutoShape 9">
            <a:extLst>
              <a:ext uri="{FF2B5EF4-FFF2-40B4-BE49-F238E27FC236}">
                <a16:creationId xmlns:a16="http://schemas.microsoft.com/office/drawing/2014/main" id="{A7FCA931-0AC6-4231-9C38-9712A4B12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Bảo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vệ</a:t>
            </a:r>
            <a:r>
              <a:rPr lang="en-US" sz="2400" dirty="0">
                <a:latin typeface="Arial" charset="0"/>
              </a:rPr>
              <a:t> an </a:t>
            </a:r>
            <a:r>
              <a:rPr lang="en-US" sz="2400" dirty="0" err="1">
                <a:latin typeface="Arial" charset="0"/>
              </a:rPr>
              <a:t>ninh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các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cửa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khẩu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giới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0B49DD9-DA78-44FD-BB00-EBA840E59EFA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33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1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1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12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12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13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381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14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1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1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1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1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1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403"/>
                  </p:tgtEl>
                </p:cond>
              </p:nextCondLst>
            </p:seq>
          </p:childTnLst>
        </p:cTn>
      </p:par>
    </p:tnLst>
    <p:bldLst>
      <p:bldP spid="101378" grpId="0" animBg="1"/>
      <p:bldP spid="65540" grpId="0"/>
      <p:bldP spid="65541" grpId="0" animBg="1"/>
      <p:bldP spid="65541" grpId="1" animBg="1"/>
      <p:bldP spid="65545" grpId="0" animBg="1"/>
      <p:bldP spid="101395" grpId="0" animBg="1"/>
      <p:bldP spid="101397" grpId="0" animBg="1"/>
      <p:bldP spid="101398" grpId="0" animBg="1"/>
      <p:bldP spid="101399" grpId="0" animBg="1"/>
      <p:bldP spid="101400" grpId="0" animBg="1"/>
      <p:bldP spid="101401" grpId="0" animBg="1"/>
      <p:bldP spid="101402" grpId="0" animBg="1"/>
      <p:bldP spid="101404" grpId="0" animBg="1"/>
      <p:bldP spid="27" grpId="0" animBg="1"/>
      <p:bldP spid="2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Oval 2">
            <a:extLst>
              <a:ext uri="{FF2B5EF4-FFF2-40B4-BE49-F238E27FC236}">
                <a16:creationId xmlns:a16="http://schemas.microsoft.com/office/drawing/2014/main" id="{7C996E5C-6F86-430A-8F2A-E9C90DD13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95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2405" name="Picture 15" descr="people008">
            <a:extLst>
              <a:ext uri="{FF2B5EF4-FFF2-40B4-BE49-F238E27FC236}">
                <a16:creationId xmlns:a16="http://schemas.microsoft.com/office/drawing/2014/main" id="{7A3AB574-5FBC-495F-B457-A7E8F7A5E89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B913CF8D-86D7-493D-8415-F9C04A63E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762000"/>
            <a:ext cx="73342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1"/>
              <a:t>“Xây dựng, quản lý, bảo vệ biên giới quốc gia,</a:t>
            </a:r>
          </a:p>
          <a:p>
            <a:pPr algn="ctr"/>
            <a:r>
              <a:rPr lang="en-US" altLang="en-US" sz="2400" i="1"/>
              <a:t>khu vực biên giới là sự nghiệp của toàn dân do NN</a:t>
            </a:r>
          </a:p>
          <a:p>
            <a:pPr algn="ctr"/>
            <a:r>
              <a:rPr lang="en-US" altLang="en-US" sz="2400" i="1"/>
              <a:t>thống nhất quản lý” </a:t>
            </a:r>
            <a:r>
              <a:rPr lang="en-US" altLang="en-US" sz="2400"/>
              <a:t>được quy định trong: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C5C5B068-673C-49FC-A631-E9D15F9D4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D. </a:t>
            </a:r>
            <a:r>
              <a:rPr lang="en-US" sz="2400" dirty="0" err="1">
                <a:solidFill>
                  <a:schemeClr val="tx1"/>
                </a:solidFill>
              </a:rPr>
              <a:t>Luật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Biên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giới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5545" name="AutoShape 9">
            <a:extLst>
              <a:ext uri="{FF2B5EF4-FFF2-40B4-BE49-F238E27FC236}">
                <a16:creationId xmlns:a16="http://schemas.microsoft.com/office/drawing/2014/main" id="{9A180CBA-51C8-47CD-A22D-7D8EA64BA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C. </a:t>
            </a:r>
            <a:r>
              <a:rPr lang="en-US" sz="2400" dirty="0" err="1">
                <a:solidFill>
                  <a:schemeClr val="tx1"/>
                </a:solidFill>
              </a:rPr>
              <a:t>Luật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Nghĩa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vụ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quân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sự</a:t>
            </a:r>
            <a:endParaRPr lang="vi-VN" sz="2200" b="1" dirty="0">
              <a:solidFill>
                <a:schemeClr val="tx1"/>
              </a:solidFill>
            </a:endParaRPr>
          </a:p>
        </p:txBody>
      </p:sp>
      <p:sp>
        <p:nvSpPr>
          <p:cNvPr id="102419" name="Oval 19">
            <a:extLst>
              <a:ext uri="{FF2B5EF4-FFF2-40B4-BE49-F238E27FC236}">
                <a16:creationId xmlns:a16="http://schemas.microsoft.com/office/drawing/2014/main" id="{DD9DC48E-21C9-4260-A676-3704526B9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95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81928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D463DAD8-A9CA-452E-8AD3-B5F3940029A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7200" y="60579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1" name="Oval 21">
            <a:extLst>
              <a:ext uri="{FF2B5EF4-FFF2-40B4-BE49-F238E27FC236}">
                <a16:creationId xmlns:a16="http://schemas.microsoft.com/office/drawing/2014/main" id="{2C013250-406C-4CF7-BADC-F458B58DD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95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2422" name="Oval 22">
            <a:extLst>
              <a:ext uri="{FF2B5EF4-FFF2-40B4-BE49-F238E27FC236}">
                <a16:creationId xmlns:a16="http://schemas.microsoft.com/office/drawing/2014/main" id="{474C6F44-09AB-4279-BCA8-0360F2738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60769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2423" name="Oval 23">
            <a:extLst>
              <a:ext uri="{FF2B5EF4-FFF2-40B4-BE49-F238E27FC236}">
                <a16:creationId xmlns:a16="http://schemas.microsoft.com/office/drawing/2014/main" id="{90678BE5-46AE-4776-8189-5BDA42542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95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2424" name="Oval 24">
            <a:extLst>
              <a:ext uri="{FF2B5EF4-FFF2-40B4-BE49-F238E27FC236}">
                <a16:creationId xmlns:a16="http://schemas.microsoft.com/office/drawing/2014/main" id="{36C4AA07-99FA-4E28-B896-308082228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2425" name="Oval 25">
            <a:extLst>
              <a:ext uri="{FF2B5EF4-FFF2-40B4-BE49-F238E27FC236}">
                <a16:creationId xmlns:a16="http://schemas.microsoft.com/office/drawing/2014/main" id="{C7D5D324-7157-4542-BCB6-3C9E442C2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60769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2426" name="Oval 26">
            <a:extLst>
              <a:ext uri="{FF2B5EF4-FFF2-40B4-BE49-F238E27FC236}">
                <a16:creationId xmlns:a16="http://schemas.microsoft.com/office/drawing/2014/main" id="{6B8ED4DE-EC01-4246-B5C8-9BD53B828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60975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2427" name="Text Box 27">
            <a:extLst>
              <a:ext uri="{FF2B5EF4-FFF2-40B4-BE49-F238E27FC236}">
                <a16:creationId xmlns:a16="http://schemas.microsoft.com/office/drawing/2014/main" id="{4B79C0ED-97A6-4B1D-A09A-821EC2570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618648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2428" name="Text Box 28">
            <a:extLst>
              <a:ext uri="{FF2B5EF4-FFF2-40B4-BE49-F238E27FC236}">
                <a16:creationId xmlns:a16="http://schemas.microsoft.com/office/drawing/2014/main" id="{68226A85-58AE-40A9-829C-F4F9888B7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5849938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9">
            <a:extLst>
              <a:ext uri="{FF2B5EF4-FFF2-40B4-BE49-F238E27FC236}">
                <a16:creationId xmlns:a16="http://schemas.microsoft.com/office/drawing/2014/main" id="{1CBF09B0-37F5-47F8-983D-D921FE3DC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B. </a:t>
            </a:r>
            <a:r>
              <a:rPr lang="en-US" sz="2400" dirty="0" err="1">
                <a:solidFill>
                  <a:schemeClr val="tx1"/>
                </a:solidFill>
              </a:rPr>
              <a:t>Luật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Quốc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phòng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AutoShape 9">
            <a:extLst>
              <a:ext uri="{FF2B5EF4-FFF2-40B4-BE49-F238E27FC236}">
                <a16:creationId xmlns:a16="http://schemas.microsoft.com/office/drawing/2014/main" id="{70B8B5B4-1AE5-415E-B057-A30B9C133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A. </a:t>
            </a:r>
            <a:r>
              <a:rPr lang="en-US" sz="2400" dirty="0" err="1">
                <a:solidFill>
                  <a:schemeClr val="tx1"/>
                </a:solidFill>
              </a:rPr>
              <a:t>Luật</a:t>
            </a:r>
            <a:r>
              <a:rPr lang="en-US" sz="2400" dirty="0">
                <a:solidFill>
                  <a:schemeClr val="tx1"/>
                </a:solidFill>
              </a:rPr>
              <a:t> An </a:t>
            </a:r>
            <a:r>
              <a:rPr lang="en-US" sz="2400" dirty="0" err="1">
                <a:solidFill>
                  <a:schemeClr val="tx1"/>
                </a:solidFill>
              </a:rPr>
              <a:t>ninh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BC25E86-58BC-4BF9-BBCC-682C78B60643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34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36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36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636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736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24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05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2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2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2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2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2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2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2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2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27"/>
                  </p:tgtEl>
                </p:cond>
              </p:nextCondLst>
            </p:seq>
          </p:childTnLst>
        </p:cTn>
      </p:par>
    </p:tnLst>
    <p:bldLst>
      <p:bldP spid="102402" grpId="0" animBg="1"/>
      <p:bldP spid="65540" grpId="0"/>
      <p:bldP spid="65541" grpId="0" animBg="1"/>
      <p:bldP spid="65541" grpId="1" animBg="1"/>
      <p:bldP spid="65545" grpId="0" animBg="1"/>
      <p:bldP spid="102419" grpId="0" animBg="1"/>
      <p:bldP spid="102421" grpId="0" animBg="1"/>
      <p:bldP spid="102422" grpId="0" animBg="1"/>
      <p:bldP spid="102423" grpId="0" animBg="1"/>
      <p:bldP spid="102424" grpId="0" animBg="1"/>
      <p:bldP spid="102425" grpId="0" animBg="1"/>
      <p:bldP spid="102426" grpId="0" animBg="1"/>
      <p:bldP spid="102428" grpId="0" animBg="1"/>
      <p:bldP spid="27" grpId="0" animBg="1"/>
      <p:bldP spid="2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Oval 2">
            <a:extLst>
              <a:ext uri="{FF2B5EF4-FFF2-40B4-BE49-F238E27FC236}">
                <a16:creationId xmlns:a16="http://schemas.microsoft.com/office/drawing/2014/main" id="{0AA01F1E-15AD-4231-A29C-98540618F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85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3429" name="Picture 15" descr="people008">
            <a:extLst>
              <a:ext uri="{FF2B5EF4-FFF2-40B4-BE49-F238E27FC236}">
                <a16:creationId xmlns:a16="http://schemas.microsoft.com/office/drawing/2014/main" id="{412786D8-B39C-48A2-96C3-BEB1DDBEB15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5DC88619-0ABF-4DC2-A6B4-7D55F9568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989013"/>
            <a:ext cx="72501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“Giữ gìn an ninh chính trị, trật tự an toàn xã hội ở khu vực biên giới”</a:t>
            </a:r>
            <a:r>
              <a:rPr lang="en-US" altLang="en-US" sz="2400"/>
              <a:t> là một trong những nội dung của: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EE8D4E0B-55B7-4FC2-B697-9FF816A84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B. </a:t>
            </a:r>
            <a:r>
              <a:rPr lang="en-US" sz="2400" dirty="0" err="1">
                <a:latin typeface="Arial" charset="0"/>
              </a:rPr>
              <a:t>Xây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dựng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bảo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vệ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biên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giới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gia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65545" name="AutoShape 9">
            <a:extLst>
              <a:ext uri="{FF2B5EF4-FFF2-40B4-BE49-F238E27FC236}">
                <a16:creationId xmlns:a16="http://schemas.microsoft.com/office/drawing/2014/main" id="{3FB4EEC7-028C-466B-9DAA-CC130AFEC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3193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D. </a:t>
            </a:r>
            <a:r>
              <a:rPr lang="en-US" sz="2400" dirty="0" err="1">
                <a:latin typeface="Arial" charset="0"/>
              </a:rPr>
              <a:t>Xây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dựng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bảo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vệ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khu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vực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err="1">
                <a:latin typeface="Arial" charset="0"/>
              </a:rPr>
              <a:t>biên</a:t>
            </a:r>
            <a:r>
              <a:rPr lang="en-US" sz="2400">
                <a:latin typeface="Arial" charset="0"/>
              </a:rPr>
              <a:t> giới</a:t>
            </a:r>
            <a:r>
              <a:rPr lang="en-US" sz="2400" dirty="0">
                <a:latin typeface="Arial" charset="0"/>
              </a:rPr>
              <a:t> </a:t>
            </a:r>
          </a:p>
        </p:txBody>
      </p:sp>
      <p:sp>
        <p:nvSpPr>
          <p:cNvPr id="103443" name="Oval 19">
            <a:extLst>
              <a:ext uri="{FF2B5EF4-FFF2-40B4-BE49-F238E27FC236}">
                <a16:creationId xmlns:a16="http://schemas.microsoft.com/office/drawing/2014/main" id="{CF1DC1DF-3918-4DB3-8483-43FC55BB6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025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83976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D9C3009A-271D-4804-9C6D-C67812E95C2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53400" y="60198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45" name="Oval 21">
            <a:extLst>
              <a:ext uri="{FF2B5EF4-FFF2-40B4-BE49-F238E27FC236}">
                <a16:creationId xmlns:a16="http://schemas.microsoft.com/office/drawing/2014/main" id="{FE5AC1C2-3F97-4D8A-BECF-E430D3BBE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3446" name="Oval 22">
            <a:extLst>
              <a:ext uri="{FF2B5EF4-FFF2-40B4-BE49-F238E27FC236}">
                <a16:creationId xmlns:a16="http://schemas.microsoft.com/office/drawing/2014/main" id="{E7002077-8E04-4DBA-8E59-76CC924B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75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3447" name="Oval 23">
            <a:extLst>
              <a:ext uri="{FF2B5EF4-FFF2-40B4-BE49-F238E27FC236}">
                <a16:creationId xmlns:a16="http://schemas.microsoft.com/office/drawing/2014/main" id="{C4DCB1BE-ABB9-4C9E-A3B1-4C36C1DCE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85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3448" name="Oval 24">
            <a:extLst>
              <a:ext uri="{FF2B5EF4-FFF2-40B4-BE49-F238E27FC236}">
                <a16:creationId xmlns:a16="http://schemas.microsoft.com/office/drawing/2014/main" id="{996C9348-31FF-40FD-84BC-A694CD917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3449" name="Oval 25">
            <a:extLst>
              <a:ext uri="{FF2B5EF4-FFF2-40B4-BE49-F238E27FC236}">
                <a16:creationId xmlns:a16="http://schemas.microsoft.com/office/drawing/2014/main" id="{269A7475-7F23-4B96-A52C-B9EE8577F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6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3450" name="Oval 26">
            <a:extLst>
              <a:ext uri="{FF2B5EF4-FFF2-40B4-BE49-F238E27FC236}">
                <a16:creationId xmlns:a16="http://schemas.microsoft.com/office/drawing/2014/main" id="{0E765E6B-4C0F-4A74-8061-83370CA4A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675" y="60864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3451" name="Text Box 27">
            <a:extLst>
              <a:ext uri="{FF2B5EF4-FFF2-40B4-BE49-F238E27FC236}">
                <a16:creationId xmlns:a16="http://schemas.microsoft.com/office/drawing/2014/main" id="{969635D9-22E4-4522-9436-C010B2C93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110288"/>
            <a:ext cx="1054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3452" name="Text Box 28">
            <a:extLst>
              <a:ext uri="{FF2B5EF4-FFF2-40B4-BE49-F238E27FC236}">
                <a16:creationId xmlns:a16="http://schemas.microsoft.com/office/drawing/2014/main" id="{B5C17356-95B1-453F-95D8-BFD0AD60E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975" y="5867400"/>
            <a:ext cx="990600" cy="779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9">
            <a:extLst>
              <a:ext uri="{FF2B5EF4-FFF2-40B4-BE49-F238E27FC236}">
                <a16:creationId xmlns:a16="http://schemas.microsoft.com/office/drawing/2014/main" id="{04270851-AEE6-426B-8EDD-E21C67696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70338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C. </a:t>
            </a:r>
            <a:r>
              <a:rPr lang="en-US" sz="2400" dirty="0" err="1">
                <a:latin typeface="Arial" charset="0"/>
              </a:rPr>
              <a:t>Xây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dựng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bảo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vệ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Tổ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endParaRPr lang="en-US" sz="2400" dirty="0">
              <a:latin typeface="Arial" charset="0"/>
            </a:endParaRPr>
          </a:p>
        </p:txBody>
      </p:sp>
      <p:sp>
        <p:nvSpPr>
          <p:cNvPr id="28" name="AutoShape 9">
            <a:extLst>
              <a:ext uri="{FF2B5EF4-FFF2-40B4-BE49-F238E27FC236}">
                <a16:creationId xmlns:a16="http://schemas.microsoft.com/office/drawing/2014/main" id="{7B9F9028-4773-4CAD-957B-70229FFB3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Xây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dựng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bảo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vệ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chủ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quyền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gia</a:t>
            </a:r>
            <a:endParaRPr lang="en-US" altLang="en-US" sz="2400" b="1" dirty="0">
              <a:latin typeface="Arial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3ADBEF9-B0D0-44F3-A1E6-464501C7ABEA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35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28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28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28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28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34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429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34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3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3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3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3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3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3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3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451"/>
                  </p:tgtEl>
                </p:cond>
              </p:nextCondLst>
            </p:seq>
          </p:childTnLst>
        </p:cTn>
      </p:par>
    </p:tnLst>
    <p:bldLst>
      <p:bldP spid="103426" grpId="0" animBg="1"/>
      <p:bldP spid="65540" grpId="0"/>
      <p:bldP spid="65541" grpId="0" animBg="1"/>
      <p:bldP spid="65541" grpId="1" animBg="1"/>
      <p:bldP spid="65545" grpId="0" animBg="1"/>
      <p:bldP spid="103443" grpId="0" animBg="1"/>
      <p:bldP spid="103445" grpId="0" animBg="1"/>
      <p:bldP spid="103446" grpId="0" animBg="1"/>
      <p:bldP spid="103447" grpId="0" animBg="1"/>
      <p:bldP spid="103448" grpId="0" animBg="1"/>
      <p:bldP spid="103449" grpId="0" animBg="1"/>
      <p:bldP spid="103450" grpId="0" animBg="1"/>
      <p:bldP spid="103452" grpId="0" animBg="1"/>
      <p:bldP spid="27" grpId="0" animBg="1"/>
      <p:bldP spid="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Oval 2">
            <a:extLst>
              <a:ext uri="{FF2B5EF4-FFF2-40B4-BE49-F238E27FC236}">
                <a16:creationId xmlns:a16="http://schemas.microsoft.com/office/drawing/2014/main" id="{87923E9C-CC22-44F2-BB0F-2C08DBC50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4453" name="Picture 15" descr="people008">
            <a:extLst>
              <a:ext uri="{FF2B5EF4-FFF2-40B4-BE49-F238E27FC236}">
                <a16:creationId xmlns:a16="http://schemas.microsoft.com/office/drawing/2014/main" id="{67D608CF-9AC2-4070-888F-BD09A9E1B18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89114C27-F330-430D-9E79-47486A9FE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75" y="1001713"/>
            <a:ext cx="61261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1"/>
              <a:t>“Bảo vệ tài nguyên, môi sinh, môi trường”</a:t>
            </a:r>
            <a:endParaRPr lang="en-US" altLang="en-US" sz="2400"/>
          </a:p>
          <a:p>
            <a:pPr algn="ctr"/>
            <a:r>
              <a:rPr lang="en-US" altLang="en-US" sz="2400"/>
              <a:t>là một trong những nội dung củ</a:t>
            </a:r>
            <a:r>
              <a:rPr lang="vi-VN" altLang="en-US" sz="2400"/>
              <a:t>a:</a:t>
            </a:r>
            <a:endParaRPr lang="en-US" altLang="en-US" sz="2400"/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4ECF4378-DC64-4173-871D-917CE331A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A. </a:t>
            </a:r>
            <a:r>
              <a:rPr lang="en-US" sz="2400" dirty="0" err="1">
                <a:latin typeface="Arial" charset="0"/>
              </a:rPr>
              <a:t>Xây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dựng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bảo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vệ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biên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giới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gia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65546" name="AutoShape 10">
            <a:extLst>
              <a:ext uri="{FF2B5EF4-FFF2-40B4-BE49-F238E27FC236}">
                <a16:creationId xmlns:a16="http://schemas.microsoft.com/office/drawing/2014/main" id="{15704EC2-039E-4DED-9D6D-586052A2C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Xây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dựng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bảo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vệ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khu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vực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giới</a:t>
            </a:r>
            <a:endParaRPr lang="en-US" altLang="en-US" sz="2100" b="1" dirty="0">
              <a:latin typeface="Arial" charset="0"/>
            </a:endParaRPr>
          </a:p>
        </p:txBody>
      </p:sp>
      <p:sp>
        <p:nvSpPr>
          <p:cNvPr id="104467" name="Oval 19">
            <a:extLst>
              <a:ext uri="{FF2B5EF4-FFF2-40B4-BE49-F238E27FC236}">
                <a16:creationId xmlns:a16="http://schemas.microsoft.com/office/drawing/2014/main" id="{096FDB74-1024-4D6F-9282-DD2582011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86024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9C4B673E-FD95-4948-BBAF-14047693C5E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7200" y="60960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69" name="Oval 21">
            <a:extLst>
              <a:ext uri="{FF2B5EF4-FFF2-40B4-BE49-F238E27FC236}">
                <a16:creationId xmlns:a16="http://schemas.microsoft.com/office/drawing/2014/main" id="{C849E578-2C05-4A03-AC50-1FBE83E2B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4470" name="Oval 22">
            <a:extLst>
              <a:ext uri="{FF2B5EF4-FFF2-40B4-BE49-F238E27FC236}">
                <a16:creationId xmlns:a16="http://schemas.microsoft.com/office/drawing/2014/main" id="{E5F25318-BA87-4DD8-8594-33B1E800C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4471" name="Oval 23">
            <a:extLst>
              <a:ext uri="{FF2B5EF4-FFF2-40B4-BE49-F238E27FC236}">
                <a16:creationId xmlns:a16="http://schemas.microsoft.com/office/drawing/2014/main" id="{B4379463-D36F-46C5-A363-1CECC9244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4472" name="Oval 24">
            <a:extLst>
              <a:ext uri="{FF2B5EF4-FFF2-40B4-BE49-F238E27FC236}">
                <a16:creationId xmlns:a16="http://schemas.microsoft.com/office/drawing/2014/main" id="{58FEC806-94C9-49D9-A5B8-92928F447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60102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4473" name="Oval 25">
            <a:extLst>
              <a:ext uri="{FF2B5EF4-FFF2-40B4-BE49-F238E27FC236}">
                <a16:creationId xmlns:a16="http://schemas.microsoft.com/office/drawing/2014/main" id="{345BC9D0-E56A-417A-A2EA-75E05A5AE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4474" name="Oval 26">
            <a:extLst>
              <a:ext uri="{FF2B5EF4-FFF2-40B4-BE49-F238E27FC236}">
                <a16:creationId xmlns:a16="http://schemas.microsoft.com/office/drawing/2014/main" id="{E88F189D-6A97-4F00-A618-35B8BC88D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60102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4475" name="Text Box 27">
            <a:extLst>
              <a:ext uri="{FF2B5EF4-FFF2-40B4-BE49-F238E27FC236}">
                <a16:creationId xmlns:a16="http://schemas.microsoft.com/office/drawing/2014/main" id="{FBF469D4-6E60-432B-8F55-72CEC1499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6110288"/>
            <a:ext cx="1054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4476" name="Text Box 28">
            <a:extLst>
              <a:ext uri="{FF2B5EF4-FFF2-40B4-BE49-F238E27FC236}">
                <a16:creationId xmlns:a16="http://schemas.microsoft.com/office/drawing/2014/main" id="{9CB1262C-EA9D-4323-9010-880FEFBC5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50" y="5857875"/>
            <a:ext cx="990600" cy="779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0">
            <a:extLst>
              <a:ext uri="{FF2B5EF4-FFF2-40B4-BE49-F238E27FC236}">
                <a16:creationId xmlns:a16="http://schemas.microsoft.com/office/drawing/2014/main" id="{8FA1CBE2-2E2D-40AD-A66E-2FB7CDA30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Xây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dựng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bảo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vệ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lãnh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thổ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gia</a:t>
            </a:r>
            <a:endParaRPr lang="en-US" altLang="en-US" sz="2100" b="1" dirty="0">
              <a:latin typeface="Arial" charset="0"/>
            </a:endParaRPr>
          </a:p>
        </p:txBody>
      </p:sp>
      <p:sp>
        <p:nvSpPr>
          <p:cNvPr id="28" name="AutoShape 10">
            <a:extLst>
              <a:ext uri="{FF2B5EF4-FFF2-40B4-BE49-F238E27FC236}">
                <a16:creationId xmlns:a16="http://schemas.microsoft.com/office/drawing/2014/main" id="{3E48F5BC-2602-4131-9A23-61CCD5DA1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Xây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dựng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bảo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vệ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chủ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quyền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tộc</a:t>
            </a:r>
            <a:endParaRPr lang="en-US" altLang="en-US" sz="2400" b="1" dirty="0">
              <a:latin typeface="Arial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244F24-F890-4F73-B982-761CC2A623AB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36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44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44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44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44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44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45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44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4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4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4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4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4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4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4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475"/>
                  </p:tgtEl>
                </p:cond>
              </p:nextCondLst>
            </p:seq>
          </p:childTnLst>
        </p:cTn>
      </p:par>
    </p:tnLst>
    <p:bldLst>
      <p:bldP spid="104450" grpId="0" animBg="1"/>
      <p:bldP spid="65540" grpId="0"/>
      <p:bldP spid="65541" grpId="0" animBg="1"/>
      <p:bldP spid="65541" grpId="1" animBg="1"/>
      <p:bldP spid="65546" grpId="0" animBg="1"/>
      <p:bldP spid="104467" grpId="0" animBg="1"/>
      <p:bldP spid="104469" grpId="0" animBg="1"/>
      <p:bldP spid="104470" grpId="0" animBg="1"/>
      <p:bldP spid="104471" grpId="0" animBg="1"/>
      <p:bldP spid="104472" grpId="0" animBg="1"/>
      <p:bldP spid="104473" grpId="0" animBg="1"/>
      <p:bldP spid="104474" grpId="0" animBg="1"/>
      <p:bldP spid="104476" grpId="0" animBg="1"/>
      <p:bldP spid="27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Oval 2">
            <a:extLst>
              <a:ext uri="{FF2B5EF4-FFF2-40B4-BE49-F238E27FC236}">
                <a16:creationId xmlns:a16="http://schemas.microsoft.com/office/drawing/2014/main" id="{8869417E-CDDC-4B75-80B2-CB8BF5970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8" y="61118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5477" name="Picture 15" descr="people008">
            <a:extLst>
              <a:ext uri="{FF2B5EF4-FFF2-40B4-BE49-F238E27FC236}">
                <a16:creationId xmlns:a16="http://schemas.microsoft.com/office/drawing/2014/main" id="{491CCDF7-87CA-467D-BBC3-39E5C07B2B9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24CBB498-4DDF-4B91-8173-6DFF412EC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850900"/>
            <a:ext cx="693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Sinh viên cần nhận thức sâu sắc ý nghĩa, tầm quan trọng của xây dựng và bảo vệ chủ quyền biển, đảo, biên giới quốc gia để: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C20CBCEA-45A0-4ADD-9B17-4D9EC2F6D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D. </a:t>
            </a:r>
            <a:r>
              <a:rPr lang="en-US" sz="2400" dirty="0" err="1">
                <a:solidFill>
                  <a:schemeClr val="tx1"/>
                </a:solidFill>
              </a:rPr>
              <a:t>Nâng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cao</a:t>
            </a:r>
            <a:r>
              <a:rPr lang="en-US" sz="2400" dirty="0">
                <a:solidFill>
                  <a:schemeClr val="tx1"/>
                </a:solidFill>
              </a:rPr>
              <a:t> ý </a:t>
            </a:r>
            <a:r>
              <a:rPr lang="en-US" sz="2400" dirty="0" err="1">
                <a:solidFill>
                  <a:schemeClr val="tx1"/>
                </a:solidFill>
              </a:rPr>
              <a:t>thức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</a:p>
          <a:p>
            <a:pPr algn="ctr" eaLnBrk="1" hangingPunct="1">
              <a:defRPr/>
            </a:pPr>
            <a:r>
              <a:rPr lang="en-US" sz="2400" dirty="0" err="1">
                <a:solidFill>
                  <a:schemeClr val="tx1"/>
                </a:solidFill>
              </a:rPr>
              <a:t>trách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nhiệm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công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dân</a:t>
            </a:r>
            <a:endParaRPr lang="en-US" sz="2300" b="1" dirty="0">
              <a:solidFill>
                <a:schemeClr val="tx1"/>
              </a:solidFill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34A80D5A-B2B7-4F68-8FCF-179C64878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1050"/>
            <a:ext cx="4267200" cy="154463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B. </a:t>
            </a:r>
            <a:r>
              <a:rPr lang="en-US" sz="2400" dirty="0" err="1">
                <a:solidFill>
                  <a:schemeClr val="tx1"/>
                </a:solidFill>
              </a:rPr>
              <a:t>Xây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dựng</a:t>
            </a:r>
            <a:r>
              <a:rPr lang="en-US" sz="2400" dirty="0">
                <a:solidFill>
                  <a:schemeClr val="tx1"/>
                </a:solidFill>
              </a:rPr>
              <a:t> ý </a:t>
            </a:r>
            <a:r>
              <a:rPr lang="en-US" sz="2400" dirty="0" err="1">
                <a:solidFill>
                  <a:schemeClr val="tx1"/>
                </a:solidFill>
              </a:rPr>
              <a:t>thức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trách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nhiệm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sinh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viên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5491" name="Oval 19">
            <a:extLst>
              <a:ext uri="{FF2B5EF4-FFF2-40B4-BE49-F238E27FC236}">
                <a16:creationId xmlns:a16="http://schemas.microsoft.com/office/drawing/2014/main" id="{895A9538-1AAA-416D-929D-6853171BF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1118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88072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69781E07-DDE8-49B5-91C1-EE0467D0C7F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534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93" name="Oval 21">
            <a:extLst>
              <a:ext uri="{FF2B5EF4-FFF2-40B4-BE49-F238E27FC236}">
                <a16:creationId xmlns:a16="http://schemas.microsoft.com/office/drawing/2014/main" id="{A29ACFFD-6D2B-4EC6-AB06-B30236548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1118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5494" name="Oval 22">
            <a:extLst>
              <a:ext uri="{FF2B5EF4-FFF2-40B4-BE49-F238E27FC236}">
                <a16:creationId xmlns:a16="http://schemas.microsoft.com/office/drawing/2014/main" id="{3F2F30D9-B4AB-4195-93CD-574BEDAA2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8" y="61198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5495" name="Oval 23">
            <a:extLst>
              <a:ext uri="{FF2B5EF4-FFF2-40B4-BE49-F238E27FC236}">
                <a16:creationId xmlns:a16="http://schemas.microsoft.com/office/drawing/2014/main" id="{D52A34B7-44A3-4186-B409-5AE79FE44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3" y="61198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5496" name="Oval 24">
            <a:extLst>
              <a:ext uri="{FF2B5EF4-FFF2-40B4-BE49-F238E27FC236}">
                <a16:creationId xmlns:a16="http://schemas.microsoft.com/office/drawing/2014/main" id="{D1C7CD4A-3C57-4888-886E-706B3D2F8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61341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5497" name="Oval 25">
            <a:extLst>
              <a:ext uri="{FF2B5EF4-FFF2-40B4-BE49-F238E27FC236}">
                <a16:creationId xmlns:a16="http://schemas.microsoft.com/office/drawing/2014/main" id="{B94F9A01-74F3-4040-B518-B8A2FB7FE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1325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5498" name="Oval 26">
            <a:extLst>
              <a:ext uri="{FF2B5EF4-FFF2-40B4-BE49-F238E27FC236}">
                <a16:creationId xmlns:a16="http://schemas.microsoft.com/office/drawing/2014/main" id="{996D5BF5-713E-4C8E-9546-25ACAFE57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61118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5499" name="Text Box 27">
            <a:extLst>
              <a:ext uri="{FF2B5EF4-FFF2-40B4-BE49-F238E27FC236}">
                <a16:creationId xmlns:a16="http://schemas.microsoft.com/office/drawing/2014/main" id="{96769E60-5FB9-4E0F-BA84-9DCCB4C59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72200"/>
            <a:ext cx="1054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5500" name="Text Box 28">
            <a:extLst>
              <a:ext uri="{FF2B5EF4-FFF2-40B4-BE49-F238E27FC236}">
                <a16:creationId xmlns:a16="http://schemas.microsoft.com/office/drawing/2014/main" id="{25745C5C-28A4-4EE3-BA23-7423A57F7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800" y="5948363"/>
            <a:ext cx="6858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46ABAC1F-76E6-4A72-99A7-0FA424037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783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 A. </a:t>
            </a:r>
            <a:r>
              <a:rPr lang="en-US" sz="2400" dirty="0" err="1">
                <a:solidFill>
                  <a:schemeClr val="tx1"/>
                </a:solidFill>
              </a:rPr>
              <a:t>Xây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dựng</a:t>
            </a:r>
            <a:r>
              <a:rPr lang="en-US" sz="2400" dirty="0">
                <a:solidFill>
                  <a:schemeClr val="tx1"/>
                </a:solidFill>
              </a:rPr>
              <a:t> ý </a:t>
            </a:r>
            <a:r>
              <a:rPr lang="en-US" sz="2400" dirty="0" err="1">
                <a:solidFill>
                  <a:schemeClr val="tx1"/>
                </a:solidFill>
              </a:rPr>
              <a:t>chí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solidFill>
                  <a:schemeClr val="tx1"/>
                </a:solidFill>
              </a:rPr>
              <a:t>quyết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tâm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học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tập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tốt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350D2BC6-7744-42BE-AECA-361DC521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783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C. </a:t>
            </a:r>
            <a:r>
              <a:rPr lang="en-US" sz="2400" dirty="0" err="1">
                <a:solidFill>
                  <a:schemeClr val="tx1"/>
                </a:solidFill>
              </a:rPr>
              <a:t>Nâng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cao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hiểu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biết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về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mọi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mặt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2400859-B345-4C1B-BDAB-3541EB0C1DF7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37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88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88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88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88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54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77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54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5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5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5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5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5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5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5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499"/>
                  </p:tgtEl>
                </p:cond>
              </p:nextCondLst>
            </p:seq>
          </p:childTnLst>
        </p:cTn>
      </p:par>
    </p:tnLst>
    <p:bldLst>
      <p:bldP spid="105474" grpId="0" animBg="1"/>
      <p:bldP spid="65540" grpId="0"/>
      <p:bldP spid="65541" grpId="0" animBg="1"/>
      <p:bldP spid="65541" grpId="1" animBg="1"/>
      <p:bldP spid="65549" grpId="0" animBg="1"/>
      <p:bldP spid="105491" grpId="0" animBg="1"/>
      <p:bldP spid="105493" grpId="0" animBg="1"/>
      <p:bldP spid="105494" grpId="0" animBg="1"/>
      <p:bldP spid="105495" grpId="0" animBg="1"/>
      <p:bldP spid="105496" grpId="0" animBg="1"/>
      <p:bldP spid="105497" grpId="0" animBg="1"/>
      <p:bldP spid="105498" grpId="0" animBg="1"/>
      <p:bldP spid="105500" grpId="0" animBg="1"/>
      <p:bldP spid="27" grpId="0" animBg="1"/>
      <p:bldP spid="2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Oval 2">
            <a:extLst>
              <a:ext uri="{FF2B5EF4-FFF2-40B4-BE49-F238E27FC236}">
                <a16:creationId xmlns:a16="http://schemas.microsoft.com/office/drawing/2014/main" id="{8FD0146F-D878-4225-8B0A-57ED62848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60817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6501" name="Picture 15" descr="people008">
            <a:extLst>
              <a:ext uri="{FF2B5EF4-FFF2-40B4-BE49-F238E27FC236}">
                <a16:creationId xmlns:a16="http://schemas.microsoft.com/office/drawing/2014/main" id="{3C525E44-F59D-4D7D-BDCC-0D09546FBB9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7A79F954-5714-49E3-97B1-45C64AA12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338" y="935038"/>
            <a:ext cx="71247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Khu vực có chiều rộng 10 km tính từ</a:t>
            </a:r>
          </a:p>
          <a:p>
            <a:pPr algn="ctr">
              <a:spcBef>
                <a:spcPct val="20000"/>
              </a:spcBef>
            </a:pPr>
            <a:r>
              <a:rPr lang="en-US" altLang="en-US" sz="2400" i="1"/>
              <a:t>biên giới quốc gia vào phía trong lãnh thổ </a:t>
            </a:r>
            <a:r>
              <a:rPr lang="vi-VN" altLang="en-US" sz="2400" i="1"/>
              <a:t>là</a:t>
            </a:r>
            <a:r>
              <a:rPr lang="en-US" altLang="en-US" sz="2400" i="1"/>
              <a:t>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9F533B6D-8E93-45C0-8BE3-C607916F0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91000" cy="15113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C. </a:t>
            </a:r>
            <a:r>
              <a:rPr lang="vi-VN" sz="2400" dirty="0">
                <a:latin typeface="Arial" charset="0"/>
              </a:rPr>
              <a:t>Khu vực biên giới 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vi-VN" sz="2400" dirty="0">
                <a:latin typeface="Arial" charset="0"/>
              </a:rPr>
              <a:t>trên </a:t>
            </a:r>
            <a:r>
              <a:rPr lang="en-US" sz="2400" dirty="0" err="1">
                <a:latin typeface="Arial" charset="0"/>
              </a:rPr>
              <a:t>không</a:t>
            </a:r>
            <a:endParaRPr lang="en-US" sz="24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F828AB60-473C-40C2-A6F7-7C1D83495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0495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Vùng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giới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đất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liền</a:t>
            </a:r>
            <a:endParaRPr lang="en-US" sz="2400" dirty="0">
              <a:latin typeface="Arial" charset="0"/>
            </a:endParaRPr>
          </a:p>
        </p:txBody>
      </p:sp>
      <p:sp>
        <p:nvSpPr>
          <p:cNvPr id="106515" name="Oval 19">
            <a:extLst>
              <a:ext uri="{FF2B5EF4-FFF2-40B4-BE49-F238E27FC236}">
                <a16:creationId xmlns:a16="http://schemas.microsoft.com/office/drawing/2014/main" id="{94EC53E1-C26C-400A-B4A7-2588EDAB6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60817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90120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C6B9BEC9-F3ED-418B-8573-9802BACE979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20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17" name="Oval 21">
            <a:extLst>
              <a:ext uri="{FF2B5EF4-FFF2-40B4-BE49-F238E27FC236}">
                <a16:creationId xmlns:a16="http://schemas.microsoft.com/office/drawing/2014/main" id="{54879217-2881-40A2-AEEE-0BFC0F798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60579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6518" name="Oval 22">
            <a:extLst>
              <a:ext uri="{FF2B5EF4-FFF2-40B4-BE49-F238E27FC236}">
                <a16:creationId xmlns:a16="http://schemas.microsoft.com/office/drawing/2014/main" id="{87255D15-4548-4868-B042-1B40818EC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60579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6519" name="Oval 23">
            <a:extLst>
              <a:ext uri="{FF2B5EF4-FFF2-40B4-BE49-F238E27FC236}">
                <a16:creationId xmlns:a16="http://schemas.microsoft.com/office/drawing/2014/main" id="{E4AFCB92-19D5-4FA1-9684-C07AD3EA4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605472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6520" name="Oval 24">
            <a:extLst>
              <a:ext uri="{FF2B5EF4-FFF2-40B4-BE49-F238E27FC236}">
                <a16:creationId xmlns:a16="http://schemas.microsoft.com/office/drawing/2014/main" id="{A569EBD7-5894-450C-8907-C843384B3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60817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6521" name="Oval 25">
            <a:extLst>
              <a:ext uri="{FF2B5EF4-FFF2-40B4-BE49-F238E27FC236}">
                <a16:creationId xmlns:a16="http://schemas.microsoft.com/office/drawing/2014/main" id="{382BF677-6974-4947-8EC8-5366F3D7F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60690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6522" name="Oval 26">
            <a:extLst>
              <a:ext uri="{FF2B5EF4-FFF2-40B4-BE49-F238E27FC236}">
                <a16:creationId xmlns:a16="http://schemas.microsoft.com/office/drawing/2014/main" id="{3CBECEA4-B817-4411-8038-54C5AC36D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60579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6523" name="Text Box 27">
            <a:extLst>
              <a:ext uri="{FF2B5EF4-FFF2-40B4-BE49-F238E27FC236}">
                <a16:creationId xmlns:a16="http://schemas.microsoft.com/office/drawing/2014/main" id="{B45D3DE4-DCBD-443C-BF3D-C6685F21D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6172200"/>
            <a:ext cx="100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6524" name="Text Box 28">
            <a:extLst>
              <a:ext uri="{FF2B5EF4-FFF2-40B4-BE49-F238E27FC236}">
                <a16:creationId xmlns:a16="http://schemas.microsoft.com/office/drawing/2014/main" id="{26817A86-8763-4224-B07F-8CA908376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0" y="5845175"/>
            <a:ext cx="8382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A10BFBF4-5D21-4D2C-98BC-63A191A8B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92588" cy="15113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Vùng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giới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biển</a:t>
            </a:r>
            <a:endParaRPr lang="en-US" altLang="en-US" sz="2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332207AC-99F6-4760-9B32-9A2EA1321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2063750"/>
            <a:ext cx="4192587" cy="150495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Khu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vực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giới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bộ</a:t>
            </a:r>
            <a:endParaRPr lang="en-US" sz="2400" dirty="0">
              <a:latin typeface="Arial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A82CF2E-B17A-4C77-AE28-2904D8E8EFB4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38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65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501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65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6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6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6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6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6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6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6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523"/>
                  </p:tgtEl>
                </p:cond>
              </p:nextCondLst>
            </p:seq>
          </p:childTnLst>
        </p:cTn>
      </p:par>
    </p:tnLst>
    <p:bldLst>
      <p:bldP spid="106498" grpId="0" animBg="1"/>
      <p:bldP spid="65540" grpId="0"/>
      <p:bldP spid="65541" grpId="0" animBg="1"/>
      <p:bldP spid="65541" grpId="1" animBg="1"/>
      <p:bldP spid="65549" grpId="0" animBg="1"/>
      <p:bldP spid="106515" grpId="0" animBg="1"/>
      <p:bldP spid="106517" grpId="0" animBg="1"/>
      <p:bldP spid="106518" grpId="0" animBg="1"/>
      <p:bldP spid="106519" grpId="0" animBg="1"/>
      <p:bldP spid="106520" grpId="0" animBg="1"/>
      <p:bldP spid="106521" grpId="0" animBg="1"/>
      <p:bldP spid="106522" grpId="0" animBg="1"/>
      <p:bldP spid="106524" grpId="0" animBg="1"/>
      <p:bldP spid="27" grpId="0" animBg="1"/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Oval 2">
            <a:extLst>
              <a:ext uri="{FF2B5EF4-FFF2-40B4-BE49-F238E27FC236}">
                <a16:creationId xmlns:a16="http://schemas.microsoft.com/office/drawing/2014/main" id="{76C374FD-665A-40AA-BA5A-B5EAFC76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8549" name="Picture 15" descr="people008">
            <a:extLst>
              <a:ext uri="{FF2B5EF4-FFF2-40B4-BE49-F238E27FC236}">
                <a16:creationId xmlns:a16="http://schemas.microsoft.com/office/drawing/2014/main" id="{150FB60F-CBBF-4DF7-993D-F9543CAF510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41B96EA1-BB28-453A-BAD4-3A07158F7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463" y="819150"/>
            <a:ext cx="7751762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100"/>
              <a:t>“</a:t>
            </a:r>
            <a:r>
              <a:rPr lang="en-US" altLang="en-US" sz="2100" i="1"/>
              <a:t>Củng cố, tăng cường quan hệ quốc tế, tạo dựng môi</a:t>
            </a:r>
          </a:p>
          <a:p>
            <a:pPr algn="ctr"/>
            <a:r>
              <a:rPr lang="en-US" altLang="en-US" sz="2100" i="1"/>
              <a:t>trường quốc tế thuận lợi hỗ trợ cho công cuộc xây dựng và bảo</a:t>
            </a:r>
          </a:p>
          <a:p>
            <a:pPr algn="ctr"/>
            <a:r>
              <a:rPr lang="en-US" altLang="en-US" sz="2100" i="1"/>
              <a:t>vệ chủ quyền biển, đảo” </a:t>
            </a:r>
            <a:r>
              <a:rPr lang="en-US" altLang="en-US" sz="2100"/>
              <a:t>là một trong những nội dung của: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C11940BA-F14F-415C-B426-706FAA528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C. </a:t>
            </a:r>
            <a:r>
              <a:rPr lang="en-US" sz="2400" dirty="0" err="1">
                <a:latin typeface="Arial" charset="0"/>
              </a:rPr>
              <a:t>Xây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dựng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bảo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vệ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chủ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quyền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biển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đảo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gia</a:t>
            </a:r>
            <a:endParaRPr lang="en-US" sz="24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34EA65D5-17C1-427B-8DBC-2A98FC516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2057400"/>
            <a:ext cx="42418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Quan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hệ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đối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ngoại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trong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bảo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vệ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chủ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quyền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biển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đảo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108563" name="Oval 19">
            <a:extLst>
              <a:ext uri="{FF2B5EF4-FFF2-40B4-BE49-F238E27FC236}">
                <a16:creationId xmlns:a16="http://schemas.microsoft.com/office/drawing/2014/main" id="{C7151825-9460-4AE3-B79D-6C0748A6B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92168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9DB0E53A-EF02-4AAB-9BF6-812C2386402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65" name="Oval 21">
            <a:extLst>
              <a:ext uri="{FF2B5EF4-FFF2-40B4-BE49-F238E27FC236}">
                <a16:creationId xmlns:a16="http://schemas.microsoft.com/office/drawing/2014/main" id="{9001FEB6-EF6A-4633-8C28-9D3A3E7DA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8566" name="Oval 22">
            <a:extLst>
              <a:ext uri="{FF2B5EF4-FFF2-40B4-BE49-F238E27FC236}">
                <a16:creationId xmlns:a16="http://schemas.microsoft.com/office/drawing/2014/main" id="{7BA925B2-F277-41BF-8337-D2B89908E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8567" name="Oval 23">
            <a:extLst>
              <a:ext uri="{FF2B5EF4-FFF2-40B4-BE49-F238E27FC236}">
                <a16:creationId xmlns:a16="http://schemas.microsoft.com/office/drawing/2014/main" id="{B3B36AE0-DB34-4979-A857-0D4D06082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8568" name="Oval 24">
            <a:extLst>
              <a:ext uri="{FF2B5EF4-FFF2-40B4-BE49-F238E27FC236}">
                <a16:creationId xmlns:a16="http://schemas.microsoft.com/office/drawing/2014/main" id="{4B8AC0BD-8C48-4FA6-A6D6-E5F5C72C0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8569" name="Oval 25">
            <a:extLst>
              <a:ext uri="{FF2B5EF4-FFF2-40B4-BE49-F238E27FC236}">
                <a16:creationId xmlns:a16="http://schemas.microsoft.com/office/drawing/2014/main" id="{38463AA6-0F6B-465A-8AE6-5769B9827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8570" name="Oval 26">
            <a:extLst>
              <a:ext uri="{FF2B5EF4-FFF2-40B4-BE49-F238E27FC236}">
                <a16:creationId xmlns:a16="http://schemas.microsoft.com/office/drawing/2014/main" id="{2A293AC7-8FBF-4F7C-93A5-5679CEEE8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300" y="60690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8571" name="Text Box 27">
            <a:extLst>
              <a:ext uri="{FF2B5EF4-FFF2-40B4-BE49-F238E27FC236}">
                <a16:creationId xmlns:a16="http://schemas.microsoft.com/office/drawing/2014/main" id="{C5073C13-E30B-425A-96E3-AC774E308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8572" name="Text Box 28">
            <a:extLst>
              <a:ext uri="{FF2B5EF4-FFF2-40B4-BE49-F238E27FC236}">
                <a16:creationId xmlns:a16="http://schemas.microsoft.com/office/drawing/2014/main" id="{CD587C37-1C04-4BF5-A0AB-FAC0585A0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600" y="5781675"/>
            <a:ext cx="990600" cy="779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69C318B3-8FF0-45A2-80A1-9A23F5BFD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3962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Quan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hệ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tế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để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xây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dựng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bảo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vệ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biển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đảo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6AA7048C-D3C7-47D0-86D6-6C0DD113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Xây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dựng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phát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triển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biển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đảo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vững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mạnh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toàn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diện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5E59822-9FC4-4DBA-87FD-F263796A4231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39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36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636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736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836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85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549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85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8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8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8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8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8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8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571"/>
                  </p:tgtEl>
                </p:cond>
              </p:nextCondLst>
            </p:seq>
          </p:childTnLst>
        </p:cTn>
      </p:par>
    </p:tnLst>
    <p:bldLst>
      <p:bldP spid="108546" grpId="0" animBg="1"/>
      <p:bldP spid="65540" grpId="0"/>
      <p:bldP spid="65541" grpId="0" animBg="1"/>
      <p:bldP spid="65541" grpId="1" animBg="1"/>
      <p:bldP spid="65549" grpId="0" animBg="1"/>
      <p:bldP spid="108563" grpId="0" animBg="1"/>
      <p:bldP spid="108565" grpId="0" animBg="1"/>
      <p:bldP spid="108566" grpId="0" animBg="1"/>
      <p:bldP spid="108567" grpId="0" animBg="1"/>
      <p:bldP spid="108568" grpId="0" animBg="1"/>
      <p:bldP spid="108569" grpId="0" animBg="1"/>
      <p:bldP spid="108570" grpId="0" animBg="1"/>
      <p:bldP spid="108572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Oval 2">
            <a:extLst>
              <a:ext uri="{FF2B5EF4-FFF2-40B4-BE49-F238E27FC236}">
                <a16:creationId xmlns:a16="http://schemas.microsoft.com/office/drawing/2014/main" id="{FAAD1132-C064-4A5D-8F2D-DEA2DFAAE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97285" name="Picture 15" descr="people008">
            <a:extLst>
              <a:ext uri="{FF2B5EF4-FFF2-40B4-BE49-F238E27FC236}">
                <a16:creationId xmlns:a16="http://schemas.microsoft.com/office/drawing/2014/main" id="{6F628DD7-5347-48AB-BD15-A265888957B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5AB3D8D9-A325-4359-87FC-BFB727A44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688" y="989013"/>
            <a:ext cx="65913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Xây dựng và bảo vệ biên giới quốc gia là một nội dung của xây dựng và bảo vệ chủ quyền: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A982223B-88D8-4035-8C28-20AE44D78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A. </a:t>
            </a:r>
            <a:r>
              <a:rPr lang="en-US" sz="2400" dirty="0" err="1">
                <a:latin typeface="Arial" charset="0"/>
              </a:rPr>
              <a:t>Lãnh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thổ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gia</a:t>
            </a:r>
            <a:endParaRPr lang="en-US" altLang="en-US" sz="2200" b="1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BDB606DE-0952-4AB0-96F9-8C5138526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Biên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giới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gia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97299" name="Oval 19">
            <a:extLst>
              <a:ext uri="{FF2B5EF4-FFF2-40B4-BE49-F238E27FC236}">
                <a16:creationId xmlns:a16="http://schemas.microsoft.com/office/drawing/2014/main" id="{C1B663BC-3CAB-485C-A3C8-3D98FFE1B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0488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32AE9560-F477-4A91-B8EF-CEC6BE323B6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0960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301" name="Oval 21">
            <a:extLst>
              <a:ext uri="{FF2B5EF4-FFF2-40B4-BE49-F238E27FC236}">
                <a16:creationId xmlns:a16="http://schemas.microsoft.com/office/drawing/2014/main" id="{B50D600A-174D-453B-A6BE-5FA954E78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675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302" name="Oval 22">
            <a:extLst>
              <a:ext uri="{FF2B5EF4-FFF2-40B4-BE49-F238E27FC236}">
                <a16:creationId xmlns:a16="http://schemas.microsoft.com/office/drawing/2014/main" id="{5F496DB6-E215-4377-A3F0-8A5208187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7303" name="Oval 23">
            <a:extLst>
              <a:ext uri="{FF2B5EF4-FFF2-40B4-BE49-F238E27FC236}">
                <a16:creationId xmlns:a16="http://schemas.microsoft.com/office/drawing/2014/main" id="{09122B31-3747-42EA-8796-69583A757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60182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7304" name="Oval 24">
            <a:extLst>
              <a:ext uri="{FF2B5EF4-FFF2-40B4-BE49-F238E27FC236}">
                <a16:creationId xmlns:a16="http://schemas.microsoft.com/office/drawing/2014/main" id="{48E23724-70F5-461F-9BAE-F8F6DE9D5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60436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7305" name="Oval 25">
            <a:extLst>
              <a:ext uri="{FF2B5EF4-FFF2-40B4-BE49-F238E27FC236}">
                <a16:creationId xmlns:a16="http://schemas.microsoft.com/office/drawing/2014/main" id="{5A88C999-36BF-4804-A5FA-81B76A4F4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60452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7306" name="Oval 26">
            <a:extLst>
              <a:ext uri="{FF2B5EF4-FFF2-40B4-BE49-F238E27FC236}">
                <a16:creationId xmlns:a16="http://schemas.microsoft.com/office/drawing/2014/main" id="{661DCB29-4106-4FCB-A7B9-4163BCB15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60436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7307" name="Text Box 27">
            <a:extLst>
              <a:ext uri="{FF2B5EF4-FFF2-40B4-BE49-F238E27FC236}">
                <a16:creationId xmlns:a16="http://schemas.microsoft.com/office/drawing/2014/main" id="{54CEAE04-DC7E-4B79-970B-4D308B43A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110288"/>
            <a:ext cx="101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97308" name="Text Box 28">
            <a:extLst>
              <a:ext uri="{FF2B5EF4-FFF2-40B4-BE49-F238E27FC236}">
                <a16:creationId xmlns:a16="http://schemas.microsoft.com/office/drawing/2014/main" id="{F14518EA-8CAF-409D-9B12-0650694AB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975" y="5857875"/>
            <a:ext cx="990600" cy="779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3BE4D57D-837D-48BA-AF28-A10343959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Độc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lập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tộc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362F8382-A408-406F-B214-6D795AEC9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Dân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tộc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thống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nhất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90A687D-4565-46A8-8D9F-65A12E5D1A7D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04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7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7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72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72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72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285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973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97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97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97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97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97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97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97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307"/>
                  </p:tgtEl>
                </p:cond>
              </p:nextCondLst>
            </p:seq>
          </p:childTnLst>
        </p:cTn>
      </p:par>
    </p:tnLst>
    <p:bldLst>
      <p:bldP spid="97282" grpId="0" animBg="1"/>
      <p:bldP spid="65540" grpId="0"/>
      <p:bldP spid="65541" grpId="0" animBg="1"/>
      <p:bldP spid="65541" grpId="1" animBg="1"/>
      <p:bldP spid="65549" grpId="0" animBg="1"/>
      <p:bldP spid="97299" grpId="0" animBg="1"/>
      <p:bldP spid="97301" grpId="0" animBg="1"/>
      <p:bldP spid="97302" grpId="0" animBg="1"/>
      <p:bldP spid="97303" grpId="0" animBg="1"/>
      <p:bldP spid="97304" grpId="0" animBg="1"/>
      <p:bldP spid="97305" grpId="0" animBg="1"/>
      <p:bldP spid="97306" grpId="0" animBg="1"/>
      <p:bldP spid="97308" grpId="0" animBg="1"/>
      <p:bldP spid="27" grpId="0" animBg="1"/>
      <p:bldP spid="2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CE718D7C-D81A-40DF-9C7E-79CBDDEF5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13160B54-3514-41F0-ADF6-FD45785DE9C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7150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7EBA8589-B8FF-4D3A-A7BE-6020B8C0A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538" y="1131888"/>
            <a:ext cx="695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Biển, đảo quốc gia Việt Nam là: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54947179-2652-49D1-B613-03D5953BB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A. </a:t>
            </a:r>
            <a:r>
              <a:rPr lang="en-US" sz="2400" dirty="0" err="1">
                <a:latin typeface="Arial" charset="0"/>
              </a:rPr>
              <a:t>Một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bộ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phận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thiêng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liêng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của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lãnh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thổ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Việt</a:t>
            </a:r>
            <a:r>
              <a:rPr lang="en-US" sz="2400" dirty="0">
                <a:latin typeface="Arial" charset="0"/>
              </a:rPr>
              <a:t> Nam</a:t>
            </a: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14BDEAC6-3538-4EFE-A39A-D1CCA4771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C. </a:t>
            </a:r>
            <a:r>
              <a:rPr lang="en-US" sz="2400" dirty="0" err="1">
                <a:latin typeface="Arial" charset="0"/>
              </a:rPr>
              <a:t>Một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thực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thể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quan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trọng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của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gia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Việt</a:t>
            </a:r>
            <a:r>
              <a:rPr lang="en-US" sz="2400" dirty="0">
                <a:latin typeface="Arial" charset="0"/>
              </a:rPr>
              <a:t> Nam</a:t>
            </a: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7F25F5FF-C4F3-48BC-94BC-CAB036869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94216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AEC201F9-9DBB-48EE-BCEF-158E7A76128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2FAC7CE0-FD65-4A7E-A6F9-5D9220BF7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47CA6BA8-765F-4DAA-B62A-0DFD76CC1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ABF280BA-3F44-48C1-A8D0-8B853A349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FCAC278F-A97B-4773-8D6C-59E26A52D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7921CC76-F6C0-4051-BA32-FFAD40F19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652EB746-3185-4D14-9024-E1E5849FA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EC0B7454-4E4C-4F3B-BBFB-417CCBE44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BCFED954-6A2C-49A6-9FBE-488FFD7AA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05E5082A-5457-4516-9AB5-BBFFEE79F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B. </a:t>
            </a:r>
            <a:r>
              <a:rPr lang="en-US" sz="2400" dirty="0" err="1">
                <a:latin typeface="Arial" charset="0"/>
              </a:rPr>
              <a:t>Phạm</a:t>
            </a:r>
            <a:r>
              <a:rPr lang="en-US" sz="2400" dirty="0">
                <a:latin typeface="Arial" charset="0"/>
              </a:rPr>
              <a:t> vi </a:t>
            </a:r>
            <a:r>
              <a:rPr lang="en-US" sz="2400" dirty="0" err="1">
                <a:latin typeface="Arial" charset="0"/>
              </a:rPr>
              <a:t>không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gian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của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vùng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biển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gia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Việt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nam</a:t>
            </a:r>
            <a:endParaRPr lang="en-US" sz="2400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7173B864-3CA6-4663-BD5B-282362EFA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D. </a:t>
            </a:r>
            <a:r>
              <a:rPr lang="en-US" sz="2400" dirty="0" err="1">
                <a:latin typeface="Arial" charset="0"/>
              </a:rPr>
              <a:t>Một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bộ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phận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quan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trọng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của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nước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Việt</a:t>
            </a:r>
            <a:r>
              <a:rPr lang="en-US" sz="2400" dirty="0">
                <a:latin typeface="Arial" charset="0"/>
              </a:rPr>
              <a:t> Nam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31BD99-6924-4B58-A7B3-272B41FC2CF5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40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4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4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4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4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119C2688-ABB2-4CB7-BB6A-3E5932186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324DE60A-7E8C-4A17-AB38-AEA7F8D0A15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B7D5DE20-B3D1-4638-8C50-8DE5E0005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0" y="939800"/>
            <a:ext cx="71882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Vùng thềm lục địa thuộc biển Việt Nam</a:t>
            </a:r>
          </a:p>
          <a:p>
            <a:pPr algn="ctr">
              <a:spcBef>
                <a:spcPct val="20000"/>
              </a:spcBef>
            </a:pPr>
            <a:r>
              <a:rPr lang="en-US" altLang="en-US" sz="2400" i="1"/>
              <a:t>có chế độ pháp lý như: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F4CF2FC0-E0AA-4462-88AD-5731B2165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16063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D. </a:t>
            </a:r>
            <a:r>
              <a:rPr lang="en-US" sz="2400" dirty="0" err="1">
                <a:latin typeface="Arial" charset="0"/>
              </a:rPr>
              <a:t>Vùng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đặc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quyền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kinh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tế</a:t>
            </a:r>
            <a:r>
              <a:rPr lang="en-US" sz="2400" dirty="0">
                <a:latin typeface="Arial" charset="0"/>
              </a:rPr>
              <a:t> </a:t>
            </a: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5F173AF0-0DFC-47F8-B350-FB71EC6BA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Vùng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lãnh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hải</a:t>
            </a:r>
            <a:endParaRPr lang="en-US" altLang="en-US" sz="2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3E342A2E-610E-4C8E-B688-269086408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96264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933753D5-EBB6-4553-87FE-08E17962BDF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F95590AF-4771-49CD-887C-756C14EFD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1C77A92D-D7AF-45FE-8B4D-91B812807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9A92AE1F-AC78-4A47-BA78-989B2781B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3254BDBB-C685-4C7E-8540-6585E187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5BA78A56-0870-4B1D-B41A-B4AA2C840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85629696-27D1-4567-9CA1-EC133D94D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B686AA6E-30C9-47BC-9F14-7781B2A82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F798F14A-E279-4F3E-923A-985AB64C5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BAA775D8-0379-4439-B8D7-EF7E87085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516063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Vùng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đất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đảo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quần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đảo</a:t>
            </a:r>
            <a:endParaRPr lang="vi-VN" sz="2300" b="1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BA764117-13A5-4BE4-AA41-95D114562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91000" cy="1516063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đất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liền</a:t>
            </a:r>
            <a:endParaRPr lang="en-US" sz="2400" dirty="0">
              <a:latin typeface="Arial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93E9B93-5489-4FEA-BCB7-0DCE394CD182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41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9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9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92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92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6F64008C-6A44-4330-8A1A-D8939CF31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03E6AD80-12B6-402C-AE64-4C38CE2C378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0C7B5E16-427D-4BD6-97FA-42EFB7273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001713"/>
            <a:ext cx="7010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Tỉnh có một phần địa giới hành chính trùng với đường biên giới Việt Nam - Trung Quốc là: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5E5C1BBA-276B-4D00-8E40-06DE55402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2057400"/>
            <a:ext cx="4235450" cy="1501775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B. Cao </a:t>
            </a:r>
            <a:r>
              <a:rPr lang="en-US" sz="2400" dirty="0" err="1">
                <a:latin typeface="Arial" charset="0"/>
              </a:rPr>
              <a:t>Bằng</a:t>
            </a:r>
            <a:endParaRPr lang="en-US" sz="24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A097259C-28A8-4B5E-8B36-CF367CD06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Bắc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Giang</a:t>
            </a:r>
            <a:endParaRPr lang="en-US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78E8EEE1-054B-45A4-A83D-64F3E331A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98312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580742F6-9316-4413-A2F3-A358F379577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F51D1376-EBEA-4532-AC7E-1AD30FD5F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87D5D113-936F-46ED-A5A6-3C991D3A8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851E54EF-1BAC-4C99-9355-600CD140B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16453EEF-135A-44B7-B58A-1D2AEF8E6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0CC764C7-ABF2-4B47-B09B-E6C68A310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996383D2-DAF4-4EAB-814B-28B280325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4CBCAEF8-1E94-4638-9DB3-F4B6EABE4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AA46E627-315C-4C30-B69A-A338C79B7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45136114-D214-4210-AD86-F9DB5BEC3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Hòa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Bình</a:t>
            </a:r>
            <a:endParaRPr lang="en-US" sz="2400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3A35282B-203B-4171-8D8C-877D51C37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3976688"/>
            <a:ext cx="4235450" cy="1509712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Tuyên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Quang</a:t>
            </a:r>
            <a:endParaRPr lang="en-US" sz="2400" dirty="0">
              <a:latin typeface="Arial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41AFD7D-134C-4F3D-9990-39B33514F9B4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42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84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84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84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84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243ABF0E-FFFF-4BBF-A703-6877CA934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8A005246-683E-4C26-92D9-F55073465EA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626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DD1EA5CA-D457-4963-99A1-F2B1F90AE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700" y="914400"/>
            <a:ext cx="5630863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Huyện đảo Trường Sa hiện</a:t>
            </a:r>
          </a:p>
          <a:p>
            <a:pPr algn="ctr">
              <a:spcBef>
                <a:spcPct val="20000"/>
              </a:spcBef>
            </a:pPr>
            <a:r>
              <a:rPr lang="en-US" altLang="en-US" sz="2400" i="1"/>
              <a:t>có các đơn vị hành chính: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8ABB5283-3363-4927-A533-F317DD208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94150"/>
            <a:ext cx="4191000" cy="149225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latin typeface="Arial" charset="0"/>
              </a:rPr>
              <a:t>C. </a:t>
            </a:r>
            <a:r>
              <a:rPr lang="en-US" sz="2200" dirty="0" err="1">
                <a:latin typeface="Arial" charset="0"/>
              </a:rPr>
              <a:t>Thị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trấn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Trường</a:t>
            </a:r>
            <a:r>
              <a:rPr lang="en-US" sz="2200" dirty="0">
                <a:latin typeface="Arial" charset="0"/>
              </a:rPr>
              <a:t> Sa, </a:t>
            </a:r>
          </a:p>
          <a:p>
            <a:pPr algn="ctr">
              <a:defRPr/>
            </a:pPr>
            <a:r>
              <a:rPr lang="en-US" sz="2200" dirty="0" err="1">
                <a:latin typeface="Arial" charset="0"/>
              </a:rPr>
              <a:t>xã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Sinh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Tồn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và</a:t>
            </a:r>
            <a:r>
              <a:rPr lang="en-US" sz="22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200" dirty="0" err="1">
                <a:latin typeface="Arial" charset="0"/>
              </a:rPr>
              <a:t>xã</a:t>
            </a:r>
            <a:r>
              <a:rPr lang="en-US" sz="2200" dirty="0">
                <a:latin typeface="Arial" charset="0"/>
              </a:rPr>
              <a:t> Song </a:t>
            </a:r>
            <a:r>
              <a:rPr lang="en-US" sz="2200" dirty="0" err="1">
                <a:latin typeface="Arial" charset="0"/>
              </a:rPr>
              <a:t>Tử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Tây</a:t>
            </a:r>
            <a:endParaRPr lang="vi-VN" sz="2200" b="1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1B885CCB-0CA3-4856-AD69-E46D46702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9313" y="3994150"/>
            <a:ext cx="4256087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latin typeface="Arial" charset="0"/>
              </a:rPr>
              <a:t> D. </a:t>
            </a:r>
            <a:r>
              <a:rPr lang="en-US" sz="2200" dirty="0" err="1">
                <a:latin typeface="Arial" charset="0"/>
              </a:rPr>
              <a:t>Thị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trấn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Trường</a:t>
            </a:r>
            <a:r>
              <a:rPr lang="en-US" sz="2200" dirty="0">
                <a:latin typeface="Arial" charset="0"/>
              </a:rPr>
              <a:t> Sa, </a:t>
            </a:r>
          </a:p>
          <a:p>
            <a:pPr algn="ctr">
              <a:defRPr/>
            </a:pPr>
            <a:r>
              <a:rPr lang="en-US" sz="2200" dirty="0" err="1">
                <a:latin typeface="Arial" charset="0"/>
              </a:rPr>
              <a:t>xã</a:t>
            </a:r>
            <a:r>
              <a:rPr lang="en-US" sz="2200" dirty="0">
                <a:latin typeface="Arial" charset="0"/>
              </a:rPr>
              <a:t> Song </a:t>
            </a:r>
            <a:r>
              <a:rPr lang="en-US" sz="2200" dirty="0" err="1">
                <a:latin typeface="Arial" charset="0"/>
              </a:rPr>
              <a:t>Tử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Tây</a:t>
            </a:r>
            <a:r>
              <a:rPr lang="en-US" sz="22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200" dirty="0" err="1">
                <a:latin typeface="Arial" charset="0"/>
              </a:rPr>
              <a:t>và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xã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Sơn</a:t>
            </a:r>
            <a:r>
              <a:rPr lang="en-US" sz="2200" dirty="0">
                <a:latin typeface="Arial" charset="0"/>
              </a:rPr>
              <a:t> Ca</a:t>
            </a:r>
            <a:endParaRPr lang="vi-VN" sz="2200" b="1" dirty="0">
              <a:latin typeface="Arial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DE7C945E-D10C-4409-8325-63BFA6EDD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00360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58271C97-CB8B-41FD-95AF-C503B9A4E76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2157CCD9-918B-447B-B40B-02989C4F8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1D5CCC73-51F9-4CCD-A097-820FD4ED7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24EF9E39-6BAB-444B-B96D-D0009B2DB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1492DDF5-0F2D-4F22-BD28-4F547F30F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22E6EA74-DAD4-4C73-841F-2637B81B5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1A09D785-B634-4B19-A7DB-B3598F968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F9EF0703-530D-4D4B-84E4-77768E638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E31D340D-2ABA-4A69-ACAC-6424EACBC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668C5A82-3E4C-4635-841C-B6C741BB4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8915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latin typeface="Arial" charset="0"/>
              </a:rPr>
              <a:t> B. </a:t>
            </a:r>
            <a:r>
              <a:rPr lang="en-US" sz="2200" dirty="0" err="1">
                <a:latin typeface="Arial" charset="0"/>
              </a:rPr>
              <a:t>Thị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trấn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Trường</a:t>
            </a:r>
            <a:r>
              <a:rPr lang="en-US" sz="2200" dirty="0">
                <a:latin typeface="Arial" charset="0"/>
              </a:rPr>
              <a:t> Sa, </a:t>
            </a:r>
          </a:p>
          <a:p>
            <a:pPr algn="ctr">
              <a:defRPr/>
            </a:pPr>
            <a:r>
              <a:rPr lang="en-US" sz="2200" dirty="0" err="1">
                <a:latin typeface="Arial" charset="0"/>
              </a:rPr>
              <a:t>xã</a:t>
            </a:r>
            <a:r>
              <a:rPr lang="en-US" sz="2200" dirty="0">
                <a:latin typeface="Arial" charset="0"/>
              </a:rPr>
              <a:t> Nam </a:t>
            </a:r>
            <a:r>
              <a:rPr lang="en-US" sz="2200" dirty="0" err="1">
                <a:latin typeface="Arial" charset="0"/>
              </a:rPr>
              <a:t>Yết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và</a:t>
            </a:r>
            <a:r>
              <a:rPr lang="en-US" sz="22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200" dirty="0" err="1">
                <a:latin typeface="Arial" charset="0"/>
              </a:rPr>
              <a:t>xã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Sinh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Tồn</a:t>
            </a:r>
            <a:endParaRPr lang="en-US" sz="2200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A9963191-B297-43B1-9591-BC236BB14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8915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latin typeface="Arial" charset="0"/>
              </a:rPr>
              <a:t> A. </a:t>
            </a:r>
            <a:r>
              <a:rPr lang="en-US" sz="2200" dirty="0" err="1">
                <a:latin typeface="Arial" charset="0"/>
              </a:rPr>
              <a:t>Thị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trấn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Trường</a:t>
            </a:r>
            <a:r>
              <a:rPr lang="en-US" sz="2200" dirty="0">
                <a:latin typeface="Arial" charset="0"/>
              </a:rPr>
              <a:t> Sa,</a:t>
            </a:r>
          </a:p>
          <a:p>
            <a:pPr algn="ctr">
              <a:defRPr/>
            </a:pP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xã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sinh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Tồn</a:t>
            </a:r>
            <a:r>
              <a:rPr lang="en-US" sz="22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200" dirty="0" err="1">
                <a:latin typeface="Arial" charset="0"/>
              </a:rPr>
              <a:t>và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xã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Sơn</a:t>
            </a:r>
            <a:r>
              <a:rPr lang="en-US" sz="2200" dirty="0">
                <a:latin typeface="Arial" charset="0"/>
              </a:rPr>
              <a:t> Ca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5A5F42-2ACD-4648-859D-641FFE42CC69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43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64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64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64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64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71E99750-695B-46BD-8995-DF445A403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FE12486E-229B-4AB4-A892-EA517AD4902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E03A60E0-A6AD-4D16-9A7E-FCEBC01E0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755650"/>
            <a:ext cx="7543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1"/>
              <a:t>Ở Việt Nam, các xã, phường, thị trấn có</a:t>
            </a:r>
          </a:p>
          <a:p>
            <a:pPr algn="ctr"/>
            <a:r>
              <a:rPr lang="en-US" altLang="en-US" sz="2400" i="1"/>
              <a:t>một phần địa giới hành chính trùng với đường biên</a:t>
            </a:r>
          </a:p>
          <a:p>
            <a:pPr algn="ctr"/>
            <a:r>
              <a:rPr lang="en-US" altLang="en-US" sz="2400" i="1"/>
              <a:t>giới quốc gia trên đất liền, được xác định là: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54E69DD2-61BB-4CFF-B704-102EC0B80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71688"/>
            <a:ext cx="4191000" cy="1509712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A. </a:t>
            </a:r>
            <a:r>
              <a:rPr lang="en-US" sz="2400" dirty="0" err="1">
                <a:latin typeface="Arial" charset="0"/>
              </a:rPr>
              <a:t>Khu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vực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giới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đất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liền</a:t>
            </a:r>
            <a:endParaRPr lang="en-US" sz="24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D506CB0F-5D98-4993-AC7C-AEF37B408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35450" cy="1509713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D. </a:t>
            </a:r>
            <a:r>
              <a:rPr lang="en-US" sz="2400" dirty="0" err="1">
                <a:latin typeface="Arial" charset="0"/>
              </a:rPr>
              <a:t>Vùng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giới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đất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liền</a:t>
            </a:r>
            <a:r>
              <a:rPr lang="en-US" sz="2400" dirty="0">
                <a:latin typeface="Arial" charset="0"/>
              </a:rPr>
              <a:t> </a:t>
            </a: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D7271927-E60C-438F-8A6A-2FCE1A223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02408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E595F4F5-54DF-4B87-BA78-4D6A27CCF2C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70DF8E54-79DC-491A-A249-93EA21767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7EEAFA43-C5EC-44A6-8511-4C0A398AF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BBCB18E4-2CA9-46B7-8792-81AEC617D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9F6057B7-7227-4203-BC4D-DF6557DFB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5520FBBF-4575-4AFA-9782-8983352FB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4169D4CF-F760-4BE8-A1D3-8DCD4D62F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B265880A-89B6-412F-B341-D4F4EBA01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259242CD-B0D1-4147-AB72-94E1813A4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AFE04322-BBA3-4041-970A-C4ECF59CE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8" y="3962400"/>
            <a:ext cx="4176712" cy="1509713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Khu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vực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giới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đặc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biệt</a:t>
            </a:r>
            <a:endParaRPr lang="en-US" sz="2400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2980B7A9-01E8-49D4-B625-B9A1703E3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35450" cy="1509713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Vùng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giới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bộ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47CF137-F74E-4111-978B-D25E6C7A2D97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44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36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36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636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736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8DFFA068-F7FC-44CC-A988-54262C7B2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D14652A0-ADB0-420C-ACE0-60DD659C56D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626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8DE73320-7B7B-4D25-A51D-97469D19D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938213"/>
            <a:ext cx="7239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Tỉnh có một phần địa giới hành chính</a:t>
            </a:r>
          </a:p>
          <a:p>
            <a:pPr algn="ctr">
              <a:spcBef>
                <a:spcPct val="20000"/>
              </a:spcBef>
            </a:pPr>
            <a:r>
              <a:rPr lang="en-US" altLang="en-US" sz="2400" i="1"/>
              <a:t>trùng với đường biên giới Việt Nam - Lào là: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C2F50B87-EAE2-4807-A93E-AE8CF32CA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C. </a:t>
            </a:r>
            <a:r>
              <a:rPr lang="en-US" sz="2400" dirty="0" err="1">
                <a:latin typeface="Arial" charset="0"/>
              </a:rPr>
              <a:t>Quảng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Trị</a:t>
            </a:r>
            <a:endParaRPr lang="en-US" sz="24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F1EF6358-7C4D-45D7-B19C-ED6DBCB3F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Bình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Định</a:t>
            </a:r>
            <a:endParaRPr lang="en-US" sz="2400" dirty="0">
              <a:latin typeface="Arial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C3AE5104-96B4-4148-8524-F5E01D87A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04456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31AE36A2-0B83-425E-AB54-AEB3669EB5E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E329ABD7-F821-4718-859A-F5DD1BBF1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6E8DC4ED-E75E-41ED-9CC3-A0ED87453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8F9D16AA-75FC-4732-9926-9EE262281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1E7278D2-0820-4CF4-94F4-156F40F8E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9647E030-2A21-429F-959C-829F2A231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008ED4C3-B8E7-496F-B1A7-CCBF7A492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7D48BF4E-BBE3-43F9-ABF8-9A3B1481C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482A1ED8-ABDE-45D6-9CEF-AD24EAA35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E7A1C273-FE29-4BB3-A302-D2610B039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Quảng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Ninh</a:t>
            </a:r>
            <a:endParaRPr lang="en-US" sz="2400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545B7FBA-F699-46A4-814C-0A0C4F762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Quảng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Ngãi</a:t>
            </a:r>
            <a:r>
              <a:rPr lang="en-US" sz="2400" dirty="0">
                <a:latin typeface="Arial" charset="0"/>
              </a:rPr>
              <a:t>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B6BDD40-8CB0-4050-B0DF-854E48AE2AF8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45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19B1E2FD-A974-4FAC-89E9-6C1E897E9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FEE90EB1-D913-457A-A2C3-6098F4545F9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7150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430BE17C-C69F-4F15-AA68-20D90443C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989013"/>
            <a:ext cx="67437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Tỉnh có một phần địa giới hành chính trùng với đường biên giới Việt Nam - Căm pu chia là: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411C6D07-AF8E-4151-8416-F4BE63064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B. An </a:t>
            </a:r>
            <a:r>
              <a:rPr lang="en-US" sz="2400" dirty="0" err="1">
                <a:latin typeface="Arial" charset="0"/>
              </a:rPr>
              <a:t>Giang</a:t>
            </a:r>
            <a:endParaRPr lang="vi-VN" sz="2300" b="1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A6D81711-6BCC-46B4-8564-91CE895EE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62425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Tiền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Giang</a:t>
            </a:r>
            <a:endParaRPr lang="en-US" sz="2400" dirty="0">
              <a:latin typeface="Arial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CC66CB86-D869-4515-98D4-10F87EAB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06504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A9A4BBCD-AA15-4896-A2F4-3D1C68903E1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93DDC494-E67D-4F95-8123-E1A23718A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22318DA8-DA54-42F0-9DE4-A81831A3C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1522E7B6-DC69-4910-B79E-FBEEF68A7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43EAF53B-3F07-4D22-A06D-347DE4DC7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8B39AB13-37B4-4267-AA8C-3A11D7C9F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E09F4A14-C4D6-4956-8250-70FB3FEA0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A84B6FBD-5189-475B-983B-210C88E7B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591CDA0C-BE3B-4EAD-A777-2FE2770F4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50E0A9DD-D2E8-42CA-BAA3-ECE7C1B18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62425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C</a:t>
            </a:r>
            <a:r>
              <a:rPr lang="en-US" sz="2400">
                <a:latin typeface="Arial" charset="0"/>
              </a:rPr>
              <a:t>. Hậu </a:t>
            </a:r>
            <a:r>
              <a:rPr lang="en-US" sz="2400" dirty="0" err="1">
                <a:latin typeface="Arial" charset="0"/>
              </a:rPr>
              <a:t>Giang</a:t>
            </a:r>
            <a:endParaRPr lang="vi-VN" sz="2300" b="1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54317E1D-DC53-4415-BF01-261DED48C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0" y="3962400"/>
            <a:ext cx="424815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Bắc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Giang</a:t>
            </a:r>
            <a:endParaRPr lang="vi-VN" sz="2300" b="1" dirty="0">
              <a:latin typeface="Arial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45218D8-0A87-4448-8D97-C47D0997EC6B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46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84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84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84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84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3F11F41B-04F0-4C3E-8BAB-D8D07370E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6E41637E-3D08-4734-988E-E00D552E7A2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C71826A9-E658-4C5E-B8AE-3D830F55A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213" y="935038"/>
            <a:ext cx="68199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Biên giới quốc gia của nước</a:t>
            </a:r>
          </a:p>
          <a:p>
            <a:pPr algn="ctr">
              <a:spcBef>
                <a:spcPct val="20000"/>
              </a:spcBef>
            </a:pPr>
            <a:r>
              <a:rPr lang="en-US" altLang="en-US" sz="2400" i="1"/>
              <a:t>Cộng hòa XHCN Việt Nam là: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3BE50852-7C6F-4315-8E25-C57750A55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D. </a:t>
            </a:r>
            <a:r>
              <a:rPr lang="en-US" sz="2400" dirty="0" err="1">
                <a:latin typeface="Arial" charset="0"/>
              </a:rPr>
              <a:t>Thiêng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liêng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bất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khả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xâm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phạm</a:t>
            </a:r>
            <a:endParaRPr lang="en-US" sz="24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BDD0A912-CDD4-49F1-80D8-CCAD56224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3957638"/>
            <a:ext cx="4162425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Tối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cao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bất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khả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xâm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phạm</a:t>
            </a:r>
            <a:endParaRPr lang="en-US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F717ABF0-7B1D-4C42-8506-602BD7ED4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08552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CB3EA911-A515-4DC3-BEFE-5AF66E7F0B4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E6FC70E9-62A2-4E8D-B72F-6D39D6071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1CB725F5-4ACD-4980-99A0-CB6BDDC89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526B4306-630B-4337-80B4-774D99E45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18163F36-BF64-4025-9F38-BD9EB4EE1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E8E7040F-F133-4722-8C6C-A17F0E514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9C02933B-901B-4131-B90B-46D207D86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AEE9DC81-533B-4656-9663-5A4EAE5DE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F99DC40D-6F71-4510-9FED-3FECAA537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21B0C2D8-68EF-4FA2-AA57-D94EAA8A4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Khẳng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định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chủ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quyền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đất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nước</a:t>
            </a:r>
            <a:endParaRPr lang="en-US" sz="2400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7244EE3A-E8D0-4179-941D-1FFB30CE3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2057400"/>
            <a:ext cx="4162425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Chủ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quyền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độc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lập</a:t>
            </a:r>
            <a:r>
              <a:rPr lang="en-US" sz="2400" dirty="0">
                <a:latin typeface="Arial" charset="0"/>
              </a:rPr>
              <a:t>,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tự</a:t>
            </a:r>
            <a:r>
              <a:rPr lang="en-US" sz="2400" dirty="0">
                <a:latin typeface="Arial" charset="0"/>
              </a:rPr>
              <a:t> do</a:t>
            </a:r>
            <a:endParaRPr lang="en-US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49C9809-F03C-406B-8F25-168CB532E811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47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76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76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76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76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018D2C1C-FDA1-45F0-B136-DE1998899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22F48728-D888-4F8F-A6F4-CF351641A9D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626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FBDEA9B1-1D35-49BB-ACAC-4019B2514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8525" y="1000125"/>
            <a:ext cx="58880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1"/>
              <a:t>Huyện Côn Đảo</a:t>
            </a:r>
          </a:p>
          <a:p>
            <a:pPr algn="ctr"/>
            <a:r>
              <a:rPr lang="en-US" altLang="en-US" sz="2400" i="1"/>
              <a:t>là đơn vị hành chính thuộc tỉnh:</a:t>
            </a:r>
            <a:endParaRPr lang="vi-VN" altLang="en-US" sz="2400" b="1" i="1"/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B18AAAFE-5402-4994-AC28-ADE495818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3962400"/>
            <a:ext cx="4162425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C. </a:t>
            </a:r>
            <a:r>
              <a:rPr lang="en-US" sz="2400" dirty="0" err="1">
                <a:latin typeface="Arial" charset="0"/>
              </a:rPr>
              <a:t>Bà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Rịa</a:t>
            </a:r>
            <a:r>
              <a:rPr lang="en-US" sz="2400" dirty="0">
                <a:latin typeface="Arial" charset="0"/>
              </a:rPr>
              <a:t> - </a:t>
            </a:r>
            <a:r>
              <a:rPr lang="en-US" sz="2400" dirty="0" err="1">
                <a:latin typeface="Arial" charset="0"/>
              </a:rPr>
              <a:t>Vũng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Tàu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AE30DC73-766F-4278-9BF3-73CA2BE43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200525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Bình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Thuận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63F8C806-141A-48A9-91FA-A4DBD7F84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10600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C65BACDA-2EDA-4A72-B610-A35344855B6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3394879C-12B1-4117-A472-CDE9D7F65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F0E2115B-D4B8-4FAD-9B57-3E43F8AC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996C964B-BDA8-4720-97E6-C6C143859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3EFADDDE-52F4-4979-B77F-5559B3EC4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C0D16D48-9F30-48D0-8143-FA3B5CE16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824870EC-9C37-4BB0-92A5-E1390B59E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63A1A9DD-BEBB-4F45-AF29-5BB7B3E8A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673DF264-9A7F-46BA-A302-47143B4F5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883A763B-52D6-4DA3-972C-67E4526CA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Cần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Thơ</a:t>
            </a:r>
            <a:r>
              <a:rPr lang="en-US" sz="2400" dirty="0">
                <a:latin typeface="Arial" charset="0"/>
              </a:rPr>
              <a:t> </a:t>
            </a: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AEA99A44-9504-4DF2-91EA-E6C4B6305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Tiền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Giang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DE3B5DC-A698-4BFF-BFC7-454EFBC8C3DF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48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52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2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65EC1DBA-E1F2-4FB0-88AC-FBF25A80A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C18F9B61-1DCA-405B-8939-B875749E426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C3B86928-BAC2-498F-B07E-4DFB7595C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025" y="914400"/>
            <a:ext cx="75723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Xây dựng biên giới hòa bình, hữu nghị ổn định</a:t>
            </a:r>
          </a:p>
          <a:p>
            <a:pPr algn="ctr">
              <a:spcBef>
                <a:spcPct val="20000"/>
              </a:spcBef>
            </a:pPr>
            <a:r>
              <a:rPr lang="en-US" altLang="en-US" sz="2400" i="1"/>
              <a:t>trong sự nghiệp xây dựng và bảo vệ Tổ quốc là: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D598CBDB-268B-4430-B242-F5C36DBD3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2057400"/>
            <a:ext cx="417195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A. </a:t>
            </a:r>
            <a:r>
              <a:rPr lang="en-US" sz="2400" err="1">
                <a:latin typeface="Arial" charset="0"/>
              </a:rPr>
              <a:t>Vấn</a:t>
            </a:r>
            <a:r>
              <a:rPr lang="en-US" sz="2400">
                <a:latin typeface="Arial" charset="0"/>
              </a:rPr>
              <a:t> đề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>
                <a:latin typeface="Arial" charset="0"/>
              </a:rPr>
              <a:t>đặc </a:t>
            </a:r>
            <a:r>
              <a:rPr lang="en-US" sz="2400" dirty="0" err="1">
                <a:latin typeface="Arial" charset="0"/>
              </a:rPr>
              <a:t>biệt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trọng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14893CF0-3442-40AD-BECF-B983A220F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err="1">
                <a:latin typeface="Arial" charset="0"/>
              </a:rPr>
              <a:t>Chính</a:t>
            </a:r>
            <a:r>
              <a:rPr lang="en-US" sz="2400">
                <a:latin typeface="Arial" charset="0"/>
              </a:rPr>
              <a:t> sách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>
                <a:latin typeface="Arial" charset="0"/>
              </a:rPr>
              <a:t>đặc </a:t>
            </a:r>
            <a:r>
              <a:rPr lang="en-US" sz="2400" err="1">
                <a:latin typeface="Arial" charset="0"/>
              </a:rPr>
              <a:t>biệt</a:t>
            </a:r>
            <a:r>
              <a:rPr lang="en-US" sz="2400">
                <a:latin typeface="Arial" charset="0"/>
              </a:rPr>
              <a:t> quan </a:t>
            </a:r>
            <a:r>
              <a:rPr lang="en-US" sz="2400" dirty="0" err="1">
                <a:latin typeface="Arial" charset="0"/>
              </a:rPr>
              <a:t>trọng</a:t>
            </a:r>
            <a:endParaRPr lang="en-US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B1B59660-4DB4-4798-AED5-CA29E9F0D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12648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B75BDCC7-ADB8-42A4-8B65-7E5CCBC636E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58B1C5D7-219C-449E-A450-B86290528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616F5411-7A6A-42B4-AB4E-6734C7D09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E5EA710E-948D-4A6E-A58B-A879B3BB8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FCF42E80-7171-49A3-BBF4-94A017E02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4BB849AF-5A2A-4EBE-8C92-3EFB4AF6F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1C3C1EBC-21CF-45AC-8E81-81BDC8C61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0DC08E5F-3E1A-440E-B4B1-7B236FA39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1597F5D7-7E8E-408E-B192-323A7EDC7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2E782E1A-ADF6-4655-8C4A-CBB56E6EB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err="1">
                <a:latin typeface="Arial" charset="0"/>
              </a:rPr>
              <a:t>Nội</a:t>
            </a:r>
            <a:r>
              <a:rPr lang="en-US" sz="2400">
                <a:latin typeface="Arial" charset="0"/>
              </a:rPr>
              <a:t> dung</a:t>
            </a:r>
          </a:p>
          <a:p>
            <a:pPr algn="ctr" eaLnBrk="1" hangingPunct="1">
              <a:defRPr/>
            </a:pPr>
            <a:r>
              <a:rPr lang="en-US" sz="2400">
                <a:latin typeface="Arial" charset="0"/>
              </a:rPr>
              <a:t>rất </a:t>
            </a:r>
            <a:r>
              <a:rPr lang="en-US" sz="2400" dirty="0" err="1">
                <a:latin typeface="Arial" charset="0"/>
              </a:rPr>
              <a:t>quan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trọng</a:t>
            </a:r>
            <a:endParaRPr lang="en-US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98B6A69E-412E-46FE-8D0B-3B61A54CD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3962400"/>
            <a:ext cx="417195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err="1">
                <a:latin typeface="Arial" charset="0"/>
              </a:rPr>
              <a:t>Vấn</a:t>
            </a:r>
            <a:r>
              <a:rPr lang="en-US" sz="2400">
                <a:latin typeface="Arial" charset="0"/>
              </a:rPr>
              <a:t> đề</a:t>
            </a:r>
            <a:endParaRPr lang="en-US" sz="24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sz="2400">
                <a:latin typeface="Arial" charset="0"/>
              </a:rPr>
              <a:t>đặc </a:t>
            </a:r>
            <a:r>
              <a:rPr lang="en-US" sz="2400" dirty="0" err="1">
                <a:latin typeface="Arial" charset="0"/>
              </a:rPr>
              <a:t>biệt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tâm</a:t>
            </a:r>
            <a:endParaRPr lang="en-US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07A7DCD-93CC-4A2B-9656-F8DBD3314368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49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9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9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92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92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Oval 2">
            <a:extLst>
              <a:ext uri="{FF2B5EF4-FFF2-40B4-BE49-F238E27FC236}">
                <a16:creationId xmlns:a16="http://schemas.microsoft.com/office/drawing/2014/main" id="{5D4C0EA6-F7C5-47D1-87BC-97CEF4BC2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98309" name="Picture 15" descr="people008">
            <a:extLst>
              <a:ext uri="{FF2B5EF4-FFF2-40B4-BE49-F238E27FC236}">
                <a16:creationId xmlns:a16="http://schemas.microsoft.com/office/drawing/2014/main" id="{0F08D842-71A8-49A9-BF62-72A5267737F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DC4348DB-6F02-417B-A346-C4A85C578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2588" y="989013"/>
            <a:ext cx="68961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1"/>
              <a:t>Biên giới quốc gia Việt Nam</a:t>
            </a:r>
          </a:p>
          <a:p>
            <a:pPr algn="ctr"/>
            <a:r>
              <a:rPr lang="en-US" altLang="en-US" sz="2400" i="1"/>
              <a:t>trên đất liền là đường</a:t>
            </a:r>
            <a:r>
              <a:rPr lang="vi-VN" altLang="en-US" sz="2400" i="1"/>
              <a:t> phân định</a:t>
            </a:r>
            <a:r>
              <a:rPr lang="en-US" altLang="en-US" sz="2400" i="1"/>
              <a:t>:</a:t>
            </a:r>
            <a:endParaRPr lang="vi-VN" altLang="en-US" sz="2400" b="1" i="1"/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E612AE70-291C-446F-8AA0-8FCC913D2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D. </a:t>
            </a:r>
            <a:r>
              <a:rPr lang="vi-VN" sz="2400" dirty="0">
                <a:solidFill>
                  <a:schemeClr val="tx1"/>
                </a:solidFill>
              </a:rPr>
              <a:t>L</a:t>
            </a:r>
            <a:r>
              <a:rPr lang="en-US" sz="2400" dirty="0" err="1">
                <a:solidFill>
                  <a:schemeClr val="tx1"/>
                </a:solidFill>
              </a:rPr>
              <a:t>ãnh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thổ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trên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bề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mặt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đất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liền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của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vùng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đất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quốc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gia</a:t>
            </a:r>
            <a:r>
              <a:rPr lang="vi-VN" sz="2400" dirty="0">
                <a:solidFill>
                  <a:schemeClr val="tx1"/>
                </a:solidFill>
              </a:rPr>
              <a:t> Việt Nam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F1B7B612-D66C-4C18-8D81-86801D012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B. </a:t>
            </a:r>
            <a:r>
              <a:rPr lang="en-US" sz="2400" dirty="0" err="1">
                <a:solidFill>
                  <a:schemeClr val="tx1"/>
                </a:solidFill>
              </a:rPr>
              <a:t>Phạm</a:t>
            </a:r>
            <a:r>
              <a:rPr lang="en-US" sz="2400" dirty="0">
                <a:solidFill>
                  <a:schemeClr val="tx1"/>
                </a:solidFill>
              </a:rPr>
              <a:t> vi </a:t>
            </a:r>
            <a:r>
              <a:rPr lang="en-US" sz="2400" dirty="0" err="1">
                <a:solidFill>
                  <a:schemeClr val="tx1"/>
                </a:solidFill>
              </a:rPr>
              <a:t>vùng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đất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quốc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Việt</a:t>
            </a:r>
            <a:r>
              <a:rPr lang="en-US" sz="2400" dirty="0">
                <a:solidFill>
                  <a:schemeClr val="tx1"/>
                </a:solidFill>
              </a:rPr>
              <a:t> Nam </a:t>
            </a:r>
            <a:r>
              <a:rPr lang="en-US" sz="2400" dirty="0" err="1">
                <a:solidFill>
                  <a:schemeClr val="tx1"/>
                </a:solidFill>
              </a:rPr>
              <a:t>với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quốc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khác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323" name="Oval 19">
            <a:extLst>
              <a:ext uri="{FF2B5EF4-FFF2-40B4-BE49-F238E27FC236}">
                <a16:creationId xmlns:a16="http://schemas.microsoft.com/office/drawing/2014/main" id="{50EF3458-7D48-4BB0-906F-231EC6E4F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30913"/>
            <a:ext cx="457200" cy="434975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2536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4CC7DBCE-8FA7-4AD3-BF36-472D334AE2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53400" y="59436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25" name="Oval 21">
            <a:extLst>
              <a:ext uri="{FF2B5EF4-FFF2-40B4-BE49-F238E27FC236}">
                <a16:creationId xmlns:a16="http://schemas.microsoft.com/office/drawing/2014/main" id="{3C97809D-E21D-425E-B321-E741CB53A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326" name="Oval 22">
            <a:extLst>
              <a:ext uri="{FF2B5EF4-FFF2-40B4-BE49-F238E27FC236}">
                <a16:creationId xmlns:a16="http://schemas.microsoft.com/office/drawing/2014/main" id="{5AFEEA62-3655-438A-AD3F-08548A5B2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356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8327" name="Oval 23">
            <a:extLst>
              <a:ext uri="{FF2B5EF4-FFF2-40B4-BE49-F238E27FC236}">
                <a16:creationId xmlns:a16="http://schemas.microsoft.com/office/drawing/2014/main" id="{9990F609-0921-449B-B5E9-8E5993254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356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8328" name="Oval 24">
            <a:extLst>
              <a:ext uri="{FF2B5EF4-FFF2-40B4-BE49-F238E27FC236}">
                <a16:creationId xmlns:a16="http://schemas.microsoft.com/office/drawing/2014/main" id="{05034DAE-F828-4056-808A-6DE9B2748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8329" name="Oval 25">
            <a:extLst>
              <a:ext uri="{FF2B5EF4-FFF2-40B4-BE49-F238E27FC236}">
                <a16:creationId xmlns:a16="http://schemas.microsoft.com/office/drawing/2014/main" id="{568B49C4-6115-4928-9E47-363167579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8330" name="Oval 26">
            <a:extLst>
              <a:ext uri="{FF2B5EF4-FFF2-40B4-BE49-F238E27FC236}">
                <a16:creationId xmlns:a16="http://schemas.microsoft.com/office/drawing/2014/main" id="{00551C8E-38FB-463A-9664-2F323D21F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388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8331" name="Text Box 27">
            <a:extLst>
              <a:ext uri="{FF2B5EF4-FFF2-40B4-BE49-F238E27FC236}">
                <a16:creationId xmlns:a16="http://schemas.microsoft.com/office/drawing/2014/main" id="{5DA050BD-2B8B-4F4D-9FD6-0BFB71A95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110288"/>
            <a:ext cx="1092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98332" name="Text Box 28">
            <a:extLst>
              <a:ext uri="{FF2B5EF4-FFF2-40B4-BE49-F238E27FC236}">
                <a16:creationId xmlns:a16="http://schemas.microsoft.com/office/drawing/2014/main" id="{25462DDD-2366-4014-A57A-35BF59515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773738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2A871A69-352D-4B92-B677-469FF84E2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C. </a:t>
            </a:r>
            <a:r>
              <a:rPr lang="vi-VN" sz="2400" dirty="0">
                <a:solidFill>
                  <a:schemeClr val="tx1"/>
                </a:solidFill>
              </a:rPr>
              <a:t>R</a:t>
            </a:r>
            <a:r>
              <a:rPr lang="en-US" sz="2400" dirty="0" err="1">
                <a:solidFill>
                  <a:schemeClr val="tx1"/>
                </a:solidFill>
              </a:rPr>
              <a:t>anh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giới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lãnh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thổ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quốc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Việt</a:t>
            </a:r>
            <a:r>
              <a:rPr lang="en-US" sz="2400" dirty="0">
                <a:solidFill>
                  <a:schemeClr val="tx1"/>
                </a:solidFill>
              </a:rPr>
              <a:t> Nam </a:t>
            </a:r>
            <a:r>
              <a:rPr lang="en-US" sz="2400" dirty="0" err="1">
                <a:solidFill>
                  <a:schemeClr val="tx1"/>
                </a:solidFill>
              </a:rPr>
              <a:t>với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quốc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khác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02FB8CCE-1FCB-4F0B-AD94-EE23A8AAC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514350" indent="-514350" algn="ctr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 A. </a:t>
            </a:r>
            <a:r>
              <a:rPr lang="vi-VN" sz="2400" dirty="0">
                <a:solidFill>
                  <a:schemeClr val="tx1"/>
                </a:solidFill>
              </a:rPr>
              <a:t>P</a:t>
            </a:r>
            <a:r>
              <a:rPr lang="en-US" sz="2400" dirty="0" err="1">
                <a:solidFill>
                  <a:schemeClr val="tx1"/>
                </a:solidFill>
              </a:rPr>
              <a:t>hạm</a:t>
            </a:r>
            <a:r>
              <a:rPr lang="en-US" sz="2400" dirty="0">
                <a:solidFill>
                  <a:schemeClr val="tx1"/>
                </a:solidFill>
              </a:rPr>
              <a:t> vi </a:t>
            </a:r>
            <a:r>
              <a:rPr lang="en-US" sz="2400" dirty="0" err="1">
                <a:solidFill>
                  <a:schemeClr val="tx1"/>
                </a:solidFill>
              </a:rPr>
              <a:t>lãnh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thổ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514350" indent="-514350" algn="ctr" eaLnBrk="1" hangingPunct="1">
              <a:defRPr/>
            </a:pPr>
            <a:r>
              <a:rPr lang="en-US" sz="2400" dirty="0" err="1">
                <a:solidFill>
                  <a:schemeClr val="tx1"/>
                </a:solidFill>
              </a:rPr>
              <a:t>quốc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Việt</a:t>
            </a:r>
            <a:r>
              <a:rPr lang="en-US" sz="2400" dirty="0">
                <a:solidFill>
                  <a:schemeClr val="tx1"/>
                </a:solidFill>
              </a:rPr>
              <a:t> Nam </a:t>
            </a:r>
            <a:r>
              <a:rPr lang="en-US" sz="2400" dirty="0" err="1">
                <a:solidFill>
                  <a:schemeClr val="tx1"/>
                </a:solidFill>
              </a:rPr>
              <a:t>với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514350" indent="-514350" algn="ctr" eaLnBrk="1" hangingPunct="1">
              <a:defRPr/>
            </a:pPr>
            <a:r>
              <a:rPr lang="en-US" sz="2400" dirty="0" err="1">
                <a:solidFill>
                  <a:schemeClr val="tx1"/>
                </a:solidFill>
              </a:rPr>
              <a:t>quốc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khác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86C15C0-BE71-451F-A1B1-E44E2A427507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05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83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309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983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98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98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98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98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331"/>
                  </p:tgtEl>
                </p:cond>
              </p:nextCondLst>
            </p:seq>
          </p:childTnLst>
        </p:cTn>
      </p:par>
    </p:tnLst>
    <p:bldLst>
      <p:bldP spid="98306" grpId="0" animBg="1"/>
      <p:bldP spid="65540" grpId="0"/>
      <p:bldP spid="65541" grpId="0" animBg="1"/>
      <p:bldP spid="65541" grpId="1" animBg="1"/>
      <p:bldP spid="65549" grpId="0" animBg="1"/>
      <p:bldP spid="98323" grpId="0" animBg="1"/>
      <p:bldP spid="98325" grpId="0" animBg="1"/>
      <p:bldP spid="98326" grpId="0" animBg="1"/>
      <p:bldP spid="98327" grpId="0" animBg="1"/>
      <p:bldP spid="98328" grpId="0" animBg="1"/>
      <p:bldP spid="98329" grpId="0" animBg="1"/>
      <p:bldP spid="98330" grpId="0" animBg="1"/>
      <p:bldP spid="98332" grpId="0" animBg="1"/>
      <p:bldP spid="27" grpId="0" animBg="1"/>
      <p:bldP spid="2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6A2C1661-0081-4C3A-B563-46C6C803B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8F24D79E-E942-4B82-9415-E91052564B4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DC5C05CF-AAA2-458D-B2DE-8F3C76E3C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988" y="784225"/>
            <a:ext cx="76676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 i="1"/>
              <a:t>Mọi công dân nước CHXHCN Việt Nam</a:t>
            </a:r>
          </a:p>
          <a:p>
            <a:pPr algn="ctr"/>
            <a:r>
              <a:rPr lang="en-US" altLang="en-US" sz="2200" i="1"/>
              <a:t>không phân biệt thành phần xã hội, dân tộc, tín ngưỡng</a:t>
            </a:r>
          </a:p>
          <a:p>
            <a:pPr algn="ctr"/>
            <a:r>
              <a:rPr lang="en-US" altLang="en-US" sz="2200" i="1"/>
              <a:t>tôn giáo, trình độ văn hóa, nơi cư trú, phải có: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35214076-A481-48F7-A666-7347392BA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3835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latin typeface="Arial" charset="0"/>
              </a:rPr>
              <a:t>B. </a:t>
            </a:r>
            <a:r>
              <a:rPr lang="en-US" sz="2200" dirty="0" err="1">
                <a:latin typeface="Arial" charset="0"/>
              </a:rPr>
              <a:t>Nghĩa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vụ</a:t>
            </a:r>
            <a:r>
              <a:rPr lang="en-US" sz="2200" dirty="0">
                <a:latin typeface="Arial" charset="0"/>
              </a:rPr>
              <a:t>, </a:t>
            </a:r>
            <a:r>
              <a:rPr lang="en-US" sz="2200" dirty="0" err="1">
                <a:latin typeface="Arial" charset="0"/>
              </a:rPr>
              <a:t>trách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nhiệm</a:t>
            </a:r>
            <a:r>
              <a:rPr lang="en-US" sz="22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200" dirty="0" err="1">
                <a:latin typeface="Arial" charset="0"/>
              </a:rPr>
              <a:t>xây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dựng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và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bảo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vệ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err="1">
                <a:latin typeface="Arial" charset="0"/>
              </a:rPr>
              <a:t>chủ</a:t>
            </a:r>
            <a:r>
              <a:rPr lang="en-US" sz="2200">
                <a:latin typeface="Arial" charset="0"/>
              </a:rPr>
              <a:t> quyền</a:t>
            </a:r>
          </a:p>
          <a:p>
            <a:pPr algn="ctr">
              <a:defRPr/>
            </a:pPr>
            <a:r>
              <a:rPr lang="en-US" sz="2200">
                <a:latin typeface="Arial" charset="0"/>
              </a:rPr>
              <a:t>biển</a:t>
            </a:r>
            <a:r>
              <a:rPr lang="en-US" sz="2200" dirty="0">
                <a:latin typeface="Arial" charset="0"/>
              </a:rPr>
              <a:t>, </a:t>
            </a:r>
            <a:r>
              <a:rPr lang="en-US" sz="2200" dirty="0" err="1">
                <a:latin typeface="Arial" charset="0"/>
              </a:rPr>
              <a:t>đảo</a:t>
            </a:r>
            <a:r>
              <a:rPr lang="en-US" sz="2200" dirty="0">
                <a:latin typeface="Arial" charset="0"/>
              </a:rPr>
              <a:t>, </a:t>
            </a:r>
            <a:r>
              <a:rPr lang="en-US" sz="2200" dirty="0" err="1">
                <a:latin typeface="Arial" charset="0"/>
              </a:rPr>
              <a:t>biên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err="1">
                <a:latin typeface="Arial" charset="0"/>
              </a:rPr>
              <a:t>giới</a:t>
            </a:r>
            <a:r>
              <a:rPr lang="en-US" sz="2200">
                <a:latin typeface="Arial" charset="0"/>
              </a:rPr>
              <a:t> quốc </a:t>
            </a:r>
            <a:r>
              <a:rPr lang="en-US" sz="2200" dirty="0" err="1">
                <a:latin typeface="Arial" charset="0"/>
              </a:rPr>
              <a:t>gia</a:t>
            </a:r>
            <a:endParaRPr lang="en-US" sz="22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6CE7B8C0-7377-4CEF-8447-2845C9CE6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7195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latin typeface="Arial" charset="0"/>
              </a:rPr>
              <a:t> A. </a:t>
            </a:r>
            <a:r>
              <a:rPr lang="en-US" sz="2200" dirty="0" err="1">
                <a:latin typeface="Arial" charset="0"/>
              </a:rPr>
              <a:t>Tinh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thần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dân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tộc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phát</a:t>
            </a:r>
            <a:endParaRPr lang="en-US" sz="2200" dirty="0">
              <a:latin typeface="Arial" charset="0"/>
            </a:endParaRPr>
          </a:p>
          <a:p>
            <a:pPr algn="ctr">
              <a:defRPr/>
            </a:pP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huy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truyền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thống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bảo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vệ</a:t>
            </a:r>
            <a:r>
              <a:rPr lang="en-US" sz="22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200" dirty="0" err="1">
                <a:latin typeface="Arial" charset="0"/>
              </a:rPr>
              <a:t>lãnh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thổ</a:t>
            </a:r>
            <a:r>
              <a:rPr lang="en-US" sz="2200" dirty="0">
                <a:latin typeface="Arial" charset="0"/>
              </a:rPr>
              <a:t>, </a:t>
            </a:r>
            <a:r>
              <a:rPr lang="en-US" sz="2200" dirty="0" err="1">
                <a:latin typeface="Arial" charset="0"/>
              </a:rPr>
              <a:t>biên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giới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quốc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gia</a:t>
            </a:r>
            <a:endParaRPr lang="vi-VN" sz="2200" b="1" dirty="0">
              <a:latin typeface="Arial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2E5FA22E-4F76-45CB-A0A1-3815618F0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14696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2E3E6E79-8AB4-41A9-877E-22D577DF08B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1A714C65-F7E2-48B2-BAFF-26A67DE2A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5FAB7093-BB10-44B1-AEDC-6B543A6F2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ABBA17A7-0C07-4E80-B169-41C9DE387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6D8A5DEF-F4CF-4F0F-8ABA-CCAC27577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E24E7568-A5AB-4DE0-A873-8139F70B9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B0E0A5E9-FAD3-407C-9B08-B77C32BEC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472EC1AE-48B9-4680-BDF1-28B5D5F58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99962FF9-B1F4-4038-8E30-5CD811D06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6C00388A-98A8-4CF3-A62C-33AAA6E09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latin typeface="Arial" charset="0"/>
              </a:rPr>
              <a:t> D. </a:t>
            </a:r>
            <a:r>
              <a:rPr lang="en-US" sz="2200" dirty="0" err="1">
                <a:latin typeface="Arial" charset="0"/>
              </a:rPr>
              <a:t>Nhiệm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vụ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cao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cả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đối</a:t>
            </a:r>
            <a:r>
              <a:rPr lang="en-US" sz="22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200" dirty="0" err="1">
                <a:latin typeface="Arial" charset="0"/>
              </a:rPr>
              <a:t>với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sự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nghiệp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bảo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vệ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lãnh</a:t>
            </a:r>
            <a:endParaRPr lang="en-US" sz="2200" dirty="0">
              <a:latin typeface="Arial" charset="0"/>
            </a:endParaRPr>
          </a:p>
          <a:p>
            <a:pPr algn="ctr">
              <a:defRPr/>
            </a:pP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thổ</a:t>
            </a:r>
            <a:r>
              <a:rPr lang="en-US" sz="2200" dirty="0">
                <a:latin typeface="Arial" charset="0"/>
              </a:rPr>
              <a:t>, </a:t>
            </a:r>
            <a:r>
              <a:rPr lang="en-US" sz="2200" dirty="0" err="1">
                <a:latin typeface="Arial" charset="0"/>
              </a:rPr>
              <a:t>biên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giới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quốc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gia</a:t>
            </a:r>
            <a:endParaRPr lang="en-US" sz="2200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68C22C44-069C-4CD6-9A0B-0DFEE3605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7195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latin typeface="Arial" charset="0"/>
              </a:rPr>
              <a:t> C. </a:t>
            </a:r>
            <a:r>
              <a:rPr lang="en-US" sz="2200" dirty="0" err="1">
                <a:latin typeface="Arial" charset="0"/>
              </a:rPr>
              <a:t>Trách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nhiệm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với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ông</a:t>
            </a:r>
            <a:r>
              <a:rPr lang="en-US" sz="2200" dirty="0">
                <a:latin typeface="Arial" charset="0"/>
              </a:rPr>
              <a:t> cha</a:t>
            </a:r>
          </a:p>
          <a:p>
            <a:pPr algn="ctr">
              <a:defRPr/>
            </a:pPr>
            <a:r>
              <a:rPr lang="en-US" sz="2200" dirty="0">
                <a:latin typeface="Arial" charset="0"/>
              </a:rPr>
              <a:t> ta </a:t>
            </a:r>
            <a:r>
              <a:rPr lang="en-US" sz="2200" dirty="0" err="1">
                <a:latin typeface="Arial" charset="0"/>
              </a:rPr>
              <a:t>bảo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vệ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chủ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quyền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biển</a:t>
            </a:r>
            <a:r>
              <a:rPr lang="en-US" sz="2200" dirty="0">
                <a:latin typeface="Arial" charset="0"/>
              </a:rPr>
              <a:t>, </a:t>
            </a:r>
          </a:p>
          <a:p>
            <a:pPr algn="ctr">
              <a:defRPr/>
            </a:pPr>
            <a:r>
              <a:rPr lang="en-US" sz="2200" dirty="0" err="1">
                <a:latin typeface="Arial" charset="0"/>
              </a:rPr>
              <a:t>đảo</a:t>
            </a:r>
            <a:r>
              <a:rPr lang="en-US" sz="2200" dirty="0">
                <a:latin typeface="Arial" charset="0"/>
              </a:rPr>
              <a:t>, </a:t>
            </a:r>
            <a:r>
              <a:rPr lang="en-US" sz="2200" dirty="0" err="1">
                <a:latin typeface="Arial" charset="0"/>
              </a:rPr>
              <a:t>biên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giới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quốc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gia</a:t>
            </a:r>
            <a:endParaRPr lang="vi-VN" sz="2200" b="1" dirty="0">
              <a:latin typeface="Arial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D00D1D2-23FE-4A55-98AB-F481C0DB2C46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50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64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74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1F0877B4-569A-4764-82B5-B33DD8FB3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FFDC566F-978C-4190-9414-CAC42748D87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A2CB75DE-87D4-4E1C-9F3B-FFD2EFC63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762000"/>
            <a:ext cx="8150225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300" i="1"/>
              <a:t>Về vấn đề tranh chấp chủ quyền ở Biển Đông,</a:t>
            </a:r>
          </a:p>
          <a:p>
            <a:pPr algn="ctr"/>
            <a:r>
              <a:rPr lang="en-US" altLang="en-US" sz="2300" i="1"/>
              <a:t>vì lợi ích an ninh chung của các bên hữu quan,</a:t>
            </a:r>
          </a:p>
          <a:p>
            <a:pPr algn="ctr"/>
            <a:r>
              <a:rPr lang="en-US" altLang="en-US" sz="2300" i="1"/>
              <a:t>Việt Nam sẵn sàng: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CA4C13FE-25D9-41B5-8071-28927DC85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3973513"/>
            <a:ext cx="4162425" cy="1501775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C. </a:t>
            </a:r>
            <a:r>
              <a:rPr lang="en-US" sz="2400" dirty="0" err="1">
                <a:latin typeface="Arial" charset="0"/>
              </a:rPr>
              <a:t>Đàm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phán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hòa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bình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để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giải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quyết</a:t>
            </a:r>
            <a:endParaRPr lang="vi-VN" sz="2300" b="1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6E1E11B6-D48E-4E42-ABDF-9BB51661F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38625" cy="151288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Hợp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cùng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khai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chung</a:t>
            </a:r>
            <a:endParaRPr lang="en-US" sz="2400" dirty="0">
              <a:latin typeface="Arial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6F19164A-035A-4DAC-ACFC-9ACC77C3B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16744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543E1BC3-D2BA-4C39-8E8F-DE676E23B17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B6CC9F29-B8CF-4D88-9087-55B25F4D9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37BDC9C3-FBA5-472E-82D1-DC453AEDD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C1523DA2-9648-4885-BDE7-FC205619C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E1DC57D4-AA10-48FA-B3C4-E654F7DA1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F70FD246-6ED7-449F-93B6-25C3290CB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62129275-973E-4153-B917-B2A51953B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C3663FEB-7EFE-41EB-81C4-6153014BA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F491AA1F-98E3-49DD-ACA6-EE9A09EFC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3170A4D8-81F1-4DC1-B6DF-0D0AEFBEF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38625" cy="151288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Đối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thoại</a:t>
            </a:r>
            <a:r>
              <a:rPr lang="en-US" sz="2400" dirty="0">
                <a:latin typeface="Arial" charset="0"/>
              </a:rPr>
              <a:t> song </a:t>
            </a:r>
            <a:r>
              <a:rPr lang="en-US" sz="2400" dirty="0" err="1">
                <a:latin typeface="Arial" charset="0"/>
              </a:rPr>
              <a:t>phương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để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giải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quyết</a:t>
            </a:r>
            <a:endParaRPr lang="en-US" sz="2400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3E17FD74-2AED-4BF8-833E-0B8FC83D0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2068513"/>
            <a:ext cx="4162425" cy="1512887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Đưa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ra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hội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nghị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tế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giải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quyết</a:t>
            </a:r>
            <a:endParaRPr lang="vi-VN" sz="2300" b="1" dirty="0">
              <a:latin typeface="Arial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A20A888-F184-402E-8E03-C5DFADD1BDB1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51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44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44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44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44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6B207920-672D-4BD0-9DC7-95C55D90F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0089D00C-D589-4A0B-99D5-3A9E206472F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626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7D4FABD7-FD0D-4475-AA0E-9F728515C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725" y="990600"/>
            <a:ext cx="7010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Đặc trưng chính trị và tính pháp lý thiết yếu của một quốc gia độc lập, được thể hiện trong: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EE002983-8493-47FE-AE8B-A3850CDB4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3193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D. </a:t>
            </a:r>
            <a:r>
              <a:rPr lang="en-US" sz="2400" dirty="0" err="1">
                <a:latin typeface="Arial" charset="0"/>
              </a:rPr>
              <a:t>Hoạt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của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cơ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quan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nước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trong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hệ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thống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pháp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luật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gia</a:t>
            </a:r>
            <a:endParaRPr lang="en-US" sz="24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A2DCAF52-494B-4DBF-812C-A50470891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2057400"/>
            <a:ext cx="4191000" cy="153193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Quản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lý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chủ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quyền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lãnh</a:t>
            </a:r>
            <a:endParaRPr lang="en-US" sz="24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thổ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giới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duy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trì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trật</a:t>
            </a:r>
            <a:endParaRPr lang="en-US" sz="24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tự</a:t>
            </a:r>
            <a:r>
              <a:rPr lang="en-US" sz="2400" dirty="0">
                <a:latin typeface="Arial" charset="0"/>
              </a:rPr>
              <a:t> an </a:t>
            </a:r>
            <a:r>
              <a:rPr lang="en-US" sz="2400" dirty="0" err="1">
                <a:latin typeface="Arial" charset="0"/>
              </a:rPr>
              <a:t>toàn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xã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hội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00E78C19-416C-4BCF-BDC3-070947B24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18792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BAED4A8E-A251-48AE-9DF3-934B6F15C08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F89893A5-922A-42F2-81D6-C0DEE6EFD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421B1929-A10C-4119-A715-323BF585D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5CEC2886-C069-4DBA-87DA-461300881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CD280D0D-A56B-4028-9939-F4C3D9BD8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C00DF716-AA7A-4A54-B324-AA6A555B5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98CAA1AD-B3FC-40CE-A612-746DDA52D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6FE44C58-A5C4-4C03-B66F-6411A157F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720231D0-3149-4296-9F69-012C9E7E5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307BBBB7-8C0F-4408-A097-B08BBE1BB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49463"/>
            <a:ext cx="4191000" cy="1531937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Duy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trì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mọi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hoạt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động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theo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khuôn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khổ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luật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pháp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nhà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nước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tế</a:t>
            </a:r>
            <a:r>
              <a:rPr lang="en-US" sz="2400" dirty="0">
                <a:latin typeface="Arial" charset="0"/>
              </a:rPr>
              <a:t> 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9F000884-121A-4A65-BE51-6F706AF72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91000" cy="153193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Hoạt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động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kiểm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soát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của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cơ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nhà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nước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theo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quy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định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tế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AC53C3F-CAB4-46BE-9216-08833BAC013C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52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96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96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96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96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B5B66E9E-B499-49A8-98BD-B1ECA14D9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C4FEC5BD-2DAA-4AE3-B86C-36F23BC4A07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DCC79755-0989-41B9-B6C3-8C5099853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388" y="927100"/>
            <a:ext cx="63246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Quan điểm xây dựng biên giới</a:t>
            </a:r>
          </a:p>
          <a:p>
            <a:pPr algn="ctr">
              <a:spcBef>
                <a:spcPct val="20000"/>
              </a:spcBef>
            </a:pPr>
            <a:r>
              <a:rPr lang="en-US" altLang="en-US" sz="2400" i="1"/>
              <a:t>hòa bình hữu nghị, ổn định là: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2411B2C2-1D6B-4A09-9192-979B6D3D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B. </a:t>
            </a:r>
            <a:r>
              <a:rPr lang="en-US" sz="2400" dirty="0" err="1">
                <a:latin typeface="Arial" charset="0"/>
              </a:rPr>
              <a:t>Vấn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đề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đặc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biệt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quan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trọng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của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sự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nghiệp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xây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dựng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bảo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vệ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Tổ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endParaRPr lang="vi-VN" sz="2300" b="1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27CEF244-FBAF-4888-8CFB-2834CBD4B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Nội</a:t>
            </a:r>
            <a:r>
              <a:rPr lang="en-US" sz="2400" dirty="0">
                <a:latin typeface="Arial" charset="0"/>
              </a:rPr>
              <a:t> dung </a:t>
            </a:r>
            <a:r>
              <a:rPr lang="en-US" sz="2400" dirty="0" err="1">
                <a:latin typeface="Arial" charset="0"/>
              </a:rPr>
              <a:t>cốt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lõi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trong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đường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lối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cách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mạng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Việt</a:t>
            </a:r>
            <a:r>
              <a:rPr lang="en-US" sz="2400" dirty="0">
                <a:latin typeface="Arial" charset="0"/>
              </a:rPr>
              <a:t> Nam </a:t>
            </a: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9C5D9F65-4876-4096-8B30-FA04F66BA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20840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05FCC4F1-4656-419D-B3E2-94381AF9C0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CCF6E86F-8568-46A8-818F-61F3D270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9542C295-9ADA-4718-904D-25FE3367E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0BD6E94E-1370-41D7-8E7D-0896B513E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B421568A-A4FE-4AED-B38E-9CE5F6F44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D2915A73-418F-48F9-832D-1A2EECD8D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06261217-73F2-4BDB-AB80-C1CC398EB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607954FD-00F7-437A-BD45-CB636AD05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F6B8B66E-8A42-459F-8709-2A80F09FF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DBBEF219-DD40-4C99-87D0-37A42B302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A. </a:t>
            </a:r>
            <a:r>
              <a:rPr lang="en-US" sz="2400" dirty="0" err="1">
                <a:latin typeface="Arial" charset="0"/>
              </a:rPr>
              <a:t>Yêu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cầu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chiến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lược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lâu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dài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của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cách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mạng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400" dirty="0" err="1">
                <a:latin typeface="Arial" charset="0"/>
              </a:rPr>
              <a:t>Việt</a:t>
            </a:r>
            <a:r>
              <a:rPr lang="en-US" sz="2400" dirty="0">
                <a:latin typeface="Arial" charset="0"/>
              </a:rPr>
              <a:t> Nam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424D845A-C693-4F9B-8409-6116FC570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91000" cy="1503363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Vấn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đề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sống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còn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của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sự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nghiệp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công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nghiệp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hóa</a:t>
            </a:r>
            <a:r>
              <a:rPr lang="en-US" sz="2400" dirty="0">
                <a:latin typeface="Arial" charset="0"/>
              </a:rPr>
              <a:t>, HĐ </a:t>
            </a:r>
            <a:r>
              <a:rPr lang="en-US" sz="2400" dirty="0" err="1">
                <a:latin typeface="Arial" charset="0"/>
              </a:rPr>
              <a:t>hóa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đất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nước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79674D7-EB63-4ED9-944C-25FFCFAB83B3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53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9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9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92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92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4519A1FD-EADA-40FE-B54E-D71F177B8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CC450FD9-C390-4BC6-BC1C-984F91FFB34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626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4">
            <a:extLst>
              <a:ext uri="{FF2B5EF4-FFF2-40B4-BE49-F238E27FC236}">
                <a16:creationId xmlns:a16="http://schemas.microsoft.com/office/drawing/2014/main" id="{AD39A71F-7B35-410A-A976-76763BC48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990600"/>
            <a:ext cx="7315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Quan điểm của Đảng và Nhà nước ta trong giải quyết các vấn đề tranh chấp biển, đảo, biên giới là: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CFF9217F-B480-4080-96B8-D14A28F4F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3962400"/>
            <a:ext cx="4162425" cy="1535113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latin typeface="Arial" charset="0"/>
              </a:rPr>
              <a:t>C. </a:t>
            </a:r>
            <a:r>
              <a:rPr lang="vi-VN" sz="2200" dirty="0">
                <a:latin typeface="Arial" charset="0"/>
              </a:rPr>
              <a:t>Thông qua đàm phán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hòa</a:t>
            </a:r>
            <a:endParaRPr lang="en-US" sz="2200" dirty="0">
              <a:latin typeface="Arial" charset="0"/>
            </a:endParaRPr>
          </a:p>
          <a:p>
            <a:pPr algn="ctr">
              <a:defRPr/>
            </a:pP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bình</a:t>
            </a:r>
            <a:r>
              <a:rPr lang="en-US" sz="2200" dirty="0">
                <a:latin typeface="Arial" charset="0"/>
              </a:rPr>
              <a:t>, </a:t>
            </a:r>
            <a:r>
              <a:rPr lang="en-US" sz="2200" dirty="0" err="1">
                <a:latin typeface="Arial" charset="0"/>
              </a:rPr>
              <a:t>tôn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trọng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độc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lập</a:t>
            </a:r>
            <a:r>
              <a:rPr lang="en-US" sz="2200" dirty="0">
                <a:latin typeface="Arial" charset="0"/>
              </a:rPr>
              <a:t>, </a:t>
            </a:r>
            <a:r>
              <a:rPr lang="en-US" sz="2200" dirty="0" err="1">
                <a:latin typeface="Arial" charset="0"/>
              </a:rPr>
              <a:t>chủ</a:t>
            </a:r>
            <a:endParaRPr lang="en-US" sz="2200" dirty="0">
              <a:latin typeface="Arial" charset="0"/>
            </a:endParaRPr>
          </a:p>
          <a:p>
            <a:pPr algn="ctr">
              <a:defRPr/>
            </a:pP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quyền</a:t>
            </a:r>
            <a:r>
              <a:rPr lang="en-US" sz="2200" dirty="0">
                <a:latin typeface="Arial" charset="0"/>
              </a:rPr>
              <a:t>, </a:t>
            </a:r>
            <a:r>
              <a:rPr lang="en-US" sz="2200" dirty="0" err="1">
                <a:latin typeface="Arial" charset="0"/>
              </a:rPr>
              <a:t>toàn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vẹn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lãnh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thổ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và</a:t>
            </a:r>
            <a:r>
              <a:rPr lang="en-US" sz="22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200" dirty="0" err="1">
                <a:latin typeface="Arial" charset="0"/>
              </a:rPr>
              <a:t>lợi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ích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chính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đáng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của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nhau</a:t>
            </a:r>
            <a:endParaRPr lang="vi-VN" sz="2200" b="1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4ADCF98F-4B00-45F6-A0D7-8BF9105AE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2057400"/>
            <a:ext cx="4187825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200" dirty="0">
                <a:latin typeface="Arial" charset="0"/>
              </a:rPr>
              <a:t> A. </a:t>
            </a:r>
            <a:r>
              <a:rPr lang="vi-VN" sz="2200" dirty="0">
                <a:latin typeface="Arial" charset="0"/>
              </a:rPr>
              <a:t>Thông qua luật pháp </a:t>
            </a:r>
            <a:endParaRPr lang="en-US" sz="22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vi-VN" sz="2200" dirty="0">
                <a:latin typeface="Arial" charset="0"/>
              </a:rPr>
              <a:t>quốc</a:t>
            </a:r>
            <a:r>
              <a:rPr lang="en-US" sz="2200" dirty="0">
                <a:latin typeface="Arial" charset="0"/>
              </a:rPr>
              <a:t> </a:t>
            </a:r>
            <a:r>
              <a:rPr lang="vi-VN" sz="2200" dirty="0">
                <a:latin typeface="Arial" charset="0"/>
              </a:rPr>
              <a:t>tế trên cơ sở </a:t>
            </a:r>
            <a:r>
              <a:rPr lang="en-US" sz="2200" dirty="0" err="1">
                <a:latin typeface="Arial" charset="0"/>
              </a:rPr>
              <a:t>thương</a:t>
            </a:r>
            <a:r>
              <a:rPr lang="en-US" sz="22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200" dirty="0" err="1">
                <a:latin typeface="Arial" charset="0"/>
              </a:rPr>
              <a:t>lượng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hòa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bình</a:t>
            </a:r>
            <a:r>
              <a:rPr lang="vi-VN" sz="2200" dirty="0">
                <a:latin typeface="Arial" charset="0"/>
              </a:rPr>
              <a:t>, </a:t>
            </a:r>
            <a:r>
              <a:rPr lang="en-US" sz="2200" dirty="0" err="1">
                <a:latin typeface="Arial" charset="0"/>
              </a:rPr>
              <a:t>vì</a:t>
            </a:r>
            <a:r>
              <a:rPr lang="vi-VN" sz="2200" dirty="0">
                <a:latin typeface="Arial" charset="0"/>
              </a:rPr>
              <a:t> lợi ích </a:t>
            </a:r>
            <a:endParaRPr lang="en-US" sz="22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vi-VN" sz="2200" dirty="0">
                <a:latin typeface="Arial" charset="0"/>
              </a:rPr>
              <a:t>chính đáng của nhau</a:t>
            </a:r>
            <a:endParaRPr lang="en-US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240EDEC9-053A-4317-94A8-A5602D86C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22888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D3D61CFB-9A37-4D05-AFDF-AEADE7EA3C0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28B84324-61DA-4B8F-B96C-85E36080C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D52F8B33-AD57-4705-B54B-0A51EF844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CA8F3F62-6B3F-4E68-A01E-D5F6C9F3C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A5171355-2F96-45C2-9C3D-0ECB6AFBD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65A431D8-09D1-4790-AB84-7414B2025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8388C882-AE1B-4B3B-8F0B-C8D80ABC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E83EA24B-CA8E-4D70-BBE6-58887AED8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8C083182-79F4-448A-9971-E90FBC5E9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43C5A240-BB68-42DB-A23D-DBCBDBC02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70338"/>
            <a:ext cx="4267200" cy="1516062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latin typeface="Arial" charset="0"/>
              </a:rPr>
              <a:t> D. </a:t>
            </a:r>
            <a:r>
              <a:rPr lang="vi-VN" sz="2200" dirty="0">
                <a:latin typeface="Arial" charset="0"/>
              </a:rPr>
              <a:t>Thông qua thương </a:t>
            </a:r>
            <a:endParaRPr lang="en-US" sz="2200" dirty="0">
              <a:latin typeface="Arial" charset="0"/>
            </a:endParaRPr>
          </a:p>
          <a:p>
            <a:pPr algn="ctr">
              <a:defRPr/>
            </a:pPr>
            <a:r>
              <a:rPr lang="vi-VN" sz="2200" dirty="0">
                <a:latin typeface="Arial" charset="0"/>
              </a:rPr>
              <a:t>lượng cấp nhà nước giữa </a:t>
            </a:r>
            <a:endParaRPr lang="en-US" sz="2200" dirty="0">
              <a:latin typeface="Arial" charset="0"/>
            </a:endParaRPr>
          </a:p>
          <a:p>
            <a:pPr algn="ctr">
              <a:defRPr/>
            </a:pPr>
            <a:r>
              <a:rPr lang="vi-VN" sz="2200" dirty="0">
                <a:latin typeface="Arial" charset="0"/>
              </a:rPr>
              <a:t>các bên, b</a:t>
            </a:r>
            <a:r>
              <a:rPr lang="en-US" sz="2200" dirty="0" err="1">
                <a:latin typeface="Arial" charset="0"/>
              </a:rPr>
              <a:t>ằng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đàm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phán</a:t>
            </a:r>
            <a:r>
              <a:rPr lang="en-US" sz="22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200" dirty="0" err="1">
                <a:latin typeface="Arial" charset="0"/>
              </a:rPr>
              <a:t>hòa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bình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và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diễn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đàn</a:t>
            </a:r>
            <a:r>
              <a:rPr lang="en-US" sz="2200" dirty="0">
                <a:latin typeface="Arial" charset="0"/>
              </a:rPr>
              <a:t> QT</a:t>
            </a: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DD8A2358-A8C2-4409-A13F-813653A95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200" dirty="0">
                <a:latin typeface="Arial" charset="0"/>
              </a:rPr>
              <a:t> B. </a:t>
            </a:r>
            <a:r>
              <a:rPr lang="vi-VN" sz="2200" dirty="0">
                <a:latin typeface="Arial" charset="0"/>
              </a:rPr>
              <a:t>Thông qua đối thoại </a:t>
            </a:r>
            <a:endParaRPr lang="en-US" sz="2200" dirty="0">
              <a:latin typeface="Arial" charset="0"/>
            </a:endParaRPr>
          </a:p>
          <a:p>
            <a:pPr algn="ctr" eaLnBrk="1" hangingPunct="1">
              <a:defRPr/>
            </a:pPr>
            <a:r>
              <a:rPr lang="vi-VN" sz="2200" dirty="0">
                <a:latin typeface="Arial" charset="0"/>
              </a:rPr>
              <a:t>ngoại</a:t>
            </a:r>
            <a:r>
              <a:rPr lang="en-US" sz="2200" dirty="0">
                <a:latin typeface="Arial" charset="0"/>
              </a:rPr>
              <a:t> </a:t>
            </a:r>
            <a:r>
              <a:rPr lang="vi-VN" sz="2200" dirty="0">
                <a:latin typeface="Arial" charset="0"/>
              </a:rPr>
              <a:t>giao vừa </a:t>
            </a:r>
            <a:r>
              <a:rPr lang="en-US" sz="2200" dirty="0" err="1">
                <a:latin typeface="Arial" charset="0"/>
              </a:rPr>
              <a:t>hợp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tác</a:t>
            </a:r>
            <a:r>
              <a:rPr lang="en-US" sz="2200" dirty="0">
                <a:latin typeface="Arial" charset="0"/>
              </a:rPr>
              <a:t>, </a:t>
            </a:r>
            <a:r>
              <a:rPr lang="en-US" sz="2200" dirty="0" err="1">
                <a:latin typeface="Arial" charset="0"/>
              </a:rPr>
              <a:t>vừa</a:t>
            </a:r>
            <a:r>
              <a:rPr lang="en-US" sz="22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200" dirty="0" err="1">
                <a:latin typeface="Arial" charset="0"/>
              </a:rPr>
              <a:t>đấu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tranh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và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đàm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phán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bảo</a:t>
            </a:r>
            <a:r>
              <a:rPr lang="en-US" sz="2200" dirty="0">
                <a:latin typeface="Arial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200" dirty="0" err="1">
                <a:latin typeface="Arial" charset="0"/>
              </a:rPr>
              <a:t>đảm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lợi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ích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của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nhau</a:t>
            </a:r>
            <a:endParaRPr lang="en-US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65BABD4-5BE0-4F68-8890-F8E562F9D643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54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1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1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12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12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2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91A6F0B4-9907-436A-B64B-644B6D11D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1D767EEE-D4E2-4BD1-9A8F-3E56EFE05CD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12C40694-6645-401E-94B6-DFD1D0A78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563" y="998538"/>
            <a:ext cx="6324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1"/>
              <a:t>Việt Nam có đường biên giới quốc gia</a:t>
            </a:r>
          </a:p>
          <a:p>
            <a:pPr algn="ctr"/>
            <a:r>
              <a:rPr lang="en-US" altLang="en-US" sz="2400" i="1"/>
              <a:t>trên đất liền dài:</a:t>
            </a:r>
            <a:endParaRPr lang="vi-VN" altLang="en-US" sz="2300" b="1" i="1"/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2D6295A6-020A-4E60-A331-A8B50420C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B. 4550 km</a:t>
            </a: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33834E47-7EF0-4DCB-8FBC-9DBCD2D4C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D. 5405 km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9BB0E4A8-2B0F-45F1-A9A8-C993ECBBC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24936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0CA7FBBB-C863-4DB3-A04D-5560954FBFC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2EF2B682-9ED8-4AF2-B1A8-EFCB06DB9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CA811377-BEBB-4C11-8CCC-92F62B973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E1C42AA3-DC49-484A-B5B2-90600F0A4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084CEA4B-6392-4B0F-BD8B-1E868CB09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348A2A41-EB89-42EE-9A5D-802ED7D46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4D0E9E3E-F92F-43B6-B3E4-41DDE411B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92EFF4C4-9340-4322-9002-E4F2E3275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F8EC4254-DD86-4E81-A77A-80EB692F7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106D113C-85F2-41C1-BC20-A3DD8E10F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C. 5450 km</a:t>
            </a: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51A28850-2206-42B5-B38D-9CF1188EB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A. 4505 km</a:t>
            </a:r>
            <a:endParaRPr lang="en-US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C2A3097-FDBF-4EF8-9A59-7889699C5F54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55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996482E3-7F07-486D-B749-83E300D7F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72A32EE5-CED8-4F3D-8AD0-29598A26323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626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A36B52B5-E3E8-4CB7-8D1A-067CD394C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977900"/>
            <a:ext cx="49799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1"/>
              <a:t>Việt Nam có đường biến giới</a:t>
            </a:r>
          </a:p>
          <a:p>
            <a:pPr algn="ctr"/>
            <a:r>
              <a:rPr lang="en-US" altLang="en-US" sz="2400" i="1"/>
              <a:t>tiếp giáp với Trung Quốc dài:</a:t>
            </a:r>
            <a:endParaRPr lang="vi-VN" altLang="en-US" sz="2400" b="1" i="1"/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FC7C6516-9884-4DC6-B965-ADA7F249B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A. 1350 km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A51E590B-1F16-4653-94E1-B15648FE8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C. 1503 km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6057E37D-0B81-4337-BA24-AE6C1F5D2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26984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71C7819B-4C2E-424D-BB93-145EB23453C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F619DF3F-E234-44C8-AA92-E247805C1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355042B6-4325-407B-9ABA-EA855A55F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791E6F26-38D8-4C90-88DB-6DCEA7812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AD9D30AA-380E-4D1A-B97E-B610C7452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A1C80033-7624-42DF-8978-013B223C2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45327351-54B8-42A8-921A-DC0830CE8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5AE79354-A10D-4393-A590-D126A50B4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EC858AF7-DFC6-4092-B8CE-E1BFB60BF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83C01ED8-417D-4BA6-AD45-1927FC24C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B. 1530 km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65F2016C-342B-4DA1-8C9C-42AB33553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545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D. 1305 km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83DBF30-8374-4F3C-9808-754BAEE4E962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56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88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88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88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88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300600E5-B712-4045-8678-E70AA4489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1CB106D9-5A99-42F9-8C60-8806E2B103F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626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A5F814F1-C454-490A-9D5B-40ECE65C1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738" y="938213"/>
            <a:ext cx="50482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Việt Nam có đường biến giới</a:t>
            </a:r>
          </a:p>
          <a:p>
            <a:pPr algn="ctr">
              <a:spcBef>
                <a:spcPct val="20000"/>
              </a:spcBef>
            </a:pPr>
            <a:r>
              <a:rPr lang="en-US" altLang="en-US" sz="2400" i="1"/>
              <a:t>tiếp giáp với Lào dài: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A49C544B-7D84-43CA-B01F-49B63CAA7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D. 2067 km</a:t>
            </a: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DE030C05-79C8-4FE4-B151-A4957E7DC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78038"/>
            <a:ext cx="4191000" cy="1503362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A. 2076  km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C1A175B6-3FB3-4169-A0C2-F9FE15D16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29032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88DF9590-5DB5-4980-B8EB-F4DCF72D044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6039F128-4C08-4C4F-B0E5-4846247E2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4C9FF177-0398-47CC-92D5-39AB37653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063052BC-E1EB-4E58-AB34-3A2B81D35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35E9AF80-A30B-48FB-A7F7-EB9189AA3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CE271B18-35CD-43B2-AB79-11996BBA2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671F8782-1FA5-4E50-87C1-2E0D8B20C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7F678396-1205-4D4F-A75B-5EE9662BC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00B6A5C3-7F79-49F0-A46F-3FD0499F8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FE2F92DD-1D89-4D82-BD29-226E9E3EB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65338"/>
            <a:ext cx="4267200" cy="1503362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B. 2607 km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F15B2B03-7EFE-4BA3-822C-DA0DC0788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91000" cy="1503363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C. 2670 km</a:t>
            </a:r>
            <a:endParaRPr lang="en-US" altLang="en-US" sz="2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6253D19-316B-4E2D-A161-A3CB772CFA66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57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64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64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64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64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98CCD266-CDDA-4099-AD41-0E47B0121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F4508121-2A8D-4122-BCA5-8BF32AEC34A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E34FEFF7-13E2-43A7-9B99-0B41D8153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675" y="935038"/>
            <a:ext cx="49974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Việt Nam có đường biến giới</a:t>
            </a:r>
          </a:p>
          <a:p>
            <a:pPr algn="ctr">
              <a:spcBef>
                <a:spcPct val="20000"/>
              </a:spcBef>
            </a:pPr>
            <a:r>
              <a:rPr lang="en-US" altLang="en-US" sz="2400" i="1"/>
              <a:t>tiếp giáp với Campuchia dài: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43D672DC-089B-4A3D-9E0A-195789756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B. 1137 km</a:t>
            </a: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96BE0428-FB80-4213-BAB9-A9B0837F5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70338"/>
            <a:ext cx="4267200" cy="1516062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D. 1173 km</a:t>
            </a: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5A35B1B4-42FC-45A2-B849-D8460843E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31080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6E5D783B-7C86-4BEE-9763-FD004C229CD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B2916E1F-8223-4F92-B852-5F83801BC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FD18110A-B4E1-4266-9E48-506A90B3E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4C696BBF-9755-4775-AAA8-C704FCA32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DA6B3DFE-55FF-4D9B-B741-3EA742A9B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05126FCA-6178-46BA-9650-79C9C8CBF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896E7305-3307-46D3-AE05-8352F5A0A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B09AA374-ED44-43F6-A142-65971F2ED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FAB41D9B-938F-47B6-80E9-913F5ABFF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0F23F699-87E0-4547-8C27-ACB8CC054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3962400"/>
            <a:ext cx="4162425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C. 1371 km</a:t>
            </a:r>
            <a:endParaRPr lang="vi-VN" sz="2200" b="1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F6DDB195-0BD6-46F2-9AA3-0C1E06A9B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 charset="0"/>
              </a:rPr>
              <a:t> A. 1317 km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5C4D4DD-CD76-4FE2-88AF-5ACF625E594F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58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88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88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88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88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1936108C-6491-494C-A4A6-C0E082924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92C8E57D-2114-45C9-A6B9-1D20E2988A0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E8A768EA-718A-4ABA-9AC0-C10E6F65A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1166813"/>
            <a:ext cx="6629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Đảo Thổ Chu thuộc địa phận tỉnh: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251A58F9-9D86-451E-B889-22741570D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C. </a:t>
            </a:r>
            <a:r>
              <a:rPr lang="en-US" sz="2400" dirty="0" err="1">
                <a:latin typeface="Arial" charset="0"/>
              </a:rPr>
              <a:t>Kiên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Giang</a:t>
            </a:r>
            <a:endParaRPr lang="en-US" sz="2400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F28494DD-5C53-491D-AA22-2DF69AB41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725" y="2065338"/>
            <a:ext cx="4257675" cy="1516062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B. An </a:t>
            </a:r>
            <a:r>
              <a:rPr lang="en-US" sz="2400" dirty="0" err="1">
                <a:latin typeface="Arial" charset="0"/>
              </a:rPr>
              <a:t>Giang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1C380884-7867-47D8-A799-52BFEA0DC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33128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0BA95F90-BA8B-4046-B45C-F73B842EFA9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3F092C91-595E-43CC-911C-253436B46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D467F733-5C06-46EF-8C0F-C3141D3A1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DF5D4347-47BF-4E0A-BD06-B3297029C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938C3D92-6F46-41CE-9D67-28E945886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312B248A-5DF4-4972-A9FE-FC2A022C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3EC341C3-2E68-4E53-AC8F-661FF8F56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1FDE0B59-18AB-4DA2-8263-1D3CA4E83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36349039-EA51-4555-8E5C-F107D1764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D0832219-887D-4B59-A7FA-D6A132095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725" y="3962400"/>
            <a:ext cx="4257675" cy="1516063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Cà</a:t>
            </a:r>
            <a:r>
              <a:rPr lang="en-US" sz="2400" dirty="0">
                <a:latin typeface="Arial" charset="0"/>
              </a:rPr>
              <a:t> Mau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59077766-F62B-43F8-A167-7A80F3529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Hậu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Giang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3037BC8-E271-448E-A1D0-AC2262F03B44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59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8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8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8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8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Oval 2">
            <a:extLst>
              <a:ext uri="{FF2B5EF4-FFF2-40B4-BE49-F238E27FC236}">
                <a16:creationId xmlns:a16="http://schemas.microsoft.com/office/drawing/2014/main" id="{CD59AC58-E6E6-4998-9008-614EBA380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6197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99333" name="Picture 15" descr="people008">
            <a:extLst>
              <a:ext uri="{FF2B5EF4-FFF2-40B4-BE49-F238E27FC236}">
                <a16:creationId xmlns:a16="http://schemas.microsoft.com/office/drawing/2014/main" id="{C91C5163-96F8-423D-8BDF-1F0A252FF15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3AF597CB-6EDE-40D1-8941-5AA32C4A8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977900"/>
            <a:ext cx="67167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1"/>
              <a:t>Biên giới quốc gia Việt Nam</a:t>
            </a:r>
          </a:p>
          <a:p>
            <a:pPr algn="ctr"/>
            <a:r>
              <a:rPr lang="en-US" altLang="en-US" sz="2400" i="1"/>
              <a:t>bao gồm biên giới quốc gia:</a:t>
            </a:r>
            <a:endParaRPr lang="vi-VN" altLang="en-US" sz="2400" b="1" i="1"/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26A90B58-D77F-4DAD-83AE-B5F192BB2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C. </a:t>
            </a: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đất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liền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không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biển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trong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lòng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đất</a:t>
            </a:r>
            <a:endParaRPr lang="en-US" sz="2400" b="1" dirty="0">
              <a:latin typeface="+mn-lt"/>
              <a:cs typeface="Times New Roman" pitchFamily="18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0217273F-7EF8-4052-9887-5C4B57FA8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44975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Trong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err="1">
                <a:latin typeface="Arial" charset="0"/>
              </a:rPr>
              <a:t>đất</a:t>
            </a:r>
            <a:r>
              <a:rPr lang="en-US" sz="2400">
                <a:latin typeface="Arial" charset="0"/>
              </a:rPr>
              <a:t> liền, </a:t>
            </a: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biển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lãnh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thổ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đặc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biệt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99347" name="Oval 19">
            <a:extLst>
              <a:ext uri="{FF2B5EF4-FFF2-40B4-BE49-F238E27FC236}">
                <a16:creationId xmlns:a16="http://schemas.microsoft.com/office/drawing/2014/main" id="{71C314D6-2706-4BC7-91DF-B6C170225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6197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4584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37768B3B-D6E5-4F59-A367-EEECBCEF192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7200" y="60960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49" name="Oval 21">
            <a:extLst>
              <a:ext uri="{FF2B5EF4-FFF2-40B4-BE49-F238E27FC236}">
                <a16:creationId xmlns:a16="http://schemas.microsoft.com/office/drawing/2014/main" id="{34BC4E0A-7907-4FDD-81A5-3C1F03E2F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61722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9350" name="Oval 22">
            <a:extLst>
              <a:ext uri="{FF2B5EF4-FFF2-40B4-BE49-F238E27FC236}">
                <a16:creationId xmlns:a16="http://schemas.microsoft.com/office/drawing/2014/main" id="{600AECD3-2890-4B4F-B4F5-C4CE8FDE8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61991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9351" name="Oval 23">
            <a:extLst>
              <a:ext uri="{FF2B5EF4-FFF2-40B4-BE49-F238E27FC236}">
                <a16:creationId xmlns:a16="http://schemas.microsoft.com/office/drawing/2014/main" id="{EE484610-7375-458C-9E14-8FDFED8A4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61991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9352" name="Oval 24">
            <a:extLst>
              <a:ext uri="{FF2B5EF4-FFF2-40B4-BE49-F238E27FC236}">
                <a16:creationId xmlns:a16="http://schemas.microsoft.com/office/drawing/2014/main" id="{72800803-257A-4C3B-A680-E4C4DA2FC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525" y="61722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9353" name="Oval 25">
            <a:extLst>
              <a:ext uri="{FF2B5EF4-FFF2-40B4-BE49-F238E27FC236}">
                <a16:creationId xmlns:a16="http://schemas.microsoft.com/office/drawing/2014/main" id="{06E521DA-9197-4341-AEF9-534D17ADE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38" y="61833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9354" name="Oval 26">
            <a:extLst>
              <a:ext uri="{FF2B5EF4-FFF2-40B4-BE49-F238E27FC236}">
                <a16:creationId xmlns:a16="http://schemas.microsoft.com/office/drawing/2014/main" id="{67CACD2C-4716-45C1-B200-3D118F48A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617696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9355" name="Text Box 27">
            <a:extLst>
              <a:ext uri="{FF2B5EF4-FFF2-40B4-BE49-F238E27FC236}">
                <a16:creationId xmlns:a16="http://schemas.microsoft.com/office/drawing/2014/main" id="{2B6BDD04-F50A-4482-A087-F31E723A1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262688"/>
            <a:ext cx="1111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99356" name="Text Box 28">
            <a:extLst>
              <a:ext uri="{FF2B5EF4-FFF2-40B4-BE49-F238E27FC236}">
                <a16:creationId xmlns:a16="http://schemas.microsoft.com/office/drawing/2014/main" id="{2F55DA22-F429-49AF-9EB7-7EB39EF14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4575" y="5951538"/>
            <a:ext cx="9906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E9069A6C-3E91-4D7D-ADBC-F0F998110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057400"/>
            <a:ext cx="4168775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mặt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đất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trong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lòng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đất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mặt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biển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dưới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lòng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đất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039288C4-76FD-4EF0-8BB6-53939777E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44975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Trong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lòng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đất</a:t>
            </a:r>
            <a:r>
              <a:rPr lang="en-US" sz="2400" dirty="0">
                <a:latin typeface="Arial" charset="0"/>
              </a:rPr>
              <a:t>,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đất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liền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đảo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và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các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quần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đảo</a:t>
            </a:r>
            <a:r>
              <a:rPr lang="en-US" sz="2400" dirty="0">
                <a:latin typeface="Arial" charset="0"/>
              </a:rPr>
              <a:t> .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EDF60A4-ED3E-47A5-900B-E710CF7654C3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06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93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33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993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99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99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99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99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99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99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99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355"/>
                  </p:tgtEl>
                </p:cond>
              </p:nextCondLst>
            </p:seq>
          </p:childTnLst>
        </p:cTn>
      </p:par>
    </p:tnLst>
    <p:bldLst>
      <p:bldP spid="99330" grpId="0" animBg="1"/>
      <p:bldP spid="65540" grpId="0"/>
      <p:bldP spid="65541" grpId="0" animBg="1"/>
      <p:bldP spid="65541" grpId="1" animBg="1"/>
      <p:bldP spid="65549" grpId="0" animBg="1"/>
      <p:bldP spid="99347" grpId="0" animBg="1"/>
      <p:bldP spid="99349" grpId="0" animBg="1"/>
      <p:bldP spid="99350" grpId="0" animBg="1"/>
      <p:bldP spid="99351" grpId="0" animBg="1"/>
      <p:bldP spid="99352" grpId="0" animBg="1"/>
      <p:bldP spid="99353" grpId="0" animBg="1"/>
      <p:bldP spid="99354" grpId="0" animBg="1"/>
      <p:bldP spid="99356" grpId="0" animBg="1"/>
      <p:bldP spid="27" grpId="0" animBg="1"/>
      <p:bldP spid="2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Oval 2">
            <a:extLst>
              <a:ext uri="{FF2B5EF4-FFF2-40B4-BE49-F238E27FC236}">
                <a16:creationId xmlns:a16="http://schemas.microsoft.com/office/drawing/2014/main" id="{9FA430E9-4F70-43D0-A678-1DE61B48F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9573" name="Picture 15" descr="people008">
            <a:extLst>
              <a:ext uri="{FF2B5EF4-FFF2-40B4-BE49-F238E27FC236}">
                <a16:creationId xmlns:a16="http://schemas.microsoft.com/office/drawing/2014/main" id="{B9CF61F8-F5BF-4300-9C12-B099FD2ED36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43307B87-42A0-402F-88A2-420A21AC6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925513"/>
            <a:ext cx="66294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400" i="1"/>
              <a:t>Điểm cuối cùng của đường cơ sở</a:t>
            </a:r>
          </a:p>
          <a:p>
            <a:pPr algn="ctr">
              <a:spcBef>
                <a:spcPct val="20000"/>
              </a:spcBef>
            </a:pPr>
            <a:r>
              <a:rPr lang="en-US" altLang="en-US" sz="2400" i="1"/>
              <a:t>vùng biển Việt Nam là:</a:t>
            </a: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A263EBBF-C9A7-4738-9FD1-2EAE178F4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D. </a:t>
            </a:r>
            <a:r>
              <a:rPr lang="en-US" sz="2400" dirty="0" err="1">
                <a:latin typeface="Arial" charset="0"/>
              </a:rPr>
              <a:t>Đảo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Cồn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Cỏ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AE96FA6F-339F-419B-A32F-A21492476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Đảo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Lý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Sơn</a:t>
            </a:r>
            <a:endParaRPr lang="vi-VN" sz="2400" b="1" dirty="0">
              <a:latin typeface="Arial" charset="0"/>
            </a:endParaRPr>
          </a:p>
        </p:txBody>
      </p:sp>
      <p:sp>
        <p:nvSpPr>
          <p:cNvPr id="109587" name="Oval 19">
            <a:extLst>
              <a:ext uri="{FF2B5EF4-FFF2-40B4-BE49-F238E27FC236}">
                <a16:creationId xmlns:a16="http://schemas.microsoft.com/office/drawing/2014/main" id="{464F6000-3B76-4DEC-A86B-96562FD6F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35176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7F40178E-E849-4101-9F8C-EB374BB6B68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9600" y="61722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9" name="Oval 21">
            <a:extLst>
              <a:ext uri="{FF2B5EF4-FFF2-40B4-BE49-F238E27FC236}">
                <a16:creationId xmlns:a16="http://schemas.microsoft.com/office/drawing/2014/main" id="{0D3C7AD9-998B-4DAC-8FFA-A3A6ACBF0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590" name="Oval 22">
            <a:extLst>
              <a:ext uri="{FF2B5EF4-FFF2-40B4-BE49-F238E27FC236}">
                <a16:creationId xmlns:a16="http://schemas.microsoft.com/office/drawing/2014/main" id="{DF4B51D5-4090-4EF4-92B9-7C4868EA7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591" name="Oval 23">
            <a:extLst>
              <a:ext uri="{FF2B5EF4-FFF2-40B4-BE49-F238E27FC236}">
                <a16:creationId xmlns:a16="http://schemas.microsoft.com/office/drawing/2014/main" id="{376CD821-AF9F-4AF5-B284-E8D6F3BC6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9592" name="Oval 24">
            <a:extLst>
              <a:ext uri="{FF2B5EF4-FFF2-40B4-BE49-F238E27FC236}">
                <a16:creationId xmlns:a16="http://schemas.microsoft.com/office/drawing/2014/main" id="{90EE3E0E-EF04-4C01-A735-B57D6991D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9593" name="Oval 25">
            <a:extLst>
              <a:ext uri="{FF2B5EF4-FFF2-40B4-BE49-F238E27FC236}">
                <a16:creationId xmlns:a16="http://schemas.microsoft.com/office/drawing/2014/main" id="{462D5248-0BEB-49F7-9846-8AD6E8D9A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33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594" name="Oval 26">
            <a:extLst>
              <a:ext uri="{FF2B5EF4-FFF2-40B4-BE49-F238E27FC236}">
                <a16:creationId xmlns:a16="http://schemas.microsoft.com/office/drawing/2014/main" id="{36DD6A2B-939E-4B6E-963D-2A6D1CB0F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9595" name="Text Box 27">
            <a:extLst>
              <a:ext uri="{FF2B5EF4-FFF2-40B4-BE49-F238E27FC236}">
                <a16:creationId xmlns:a16="http://schemas.microsoft.com/office/drawing/2014/main" id="{453D7E34-AA5E-43BE-AAC7-AB26E5A7A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9596" name="Text Box 28">
            <a:extLst>
              <a:ext uri="{FF2B5EF4-FFF2-40B4-BE49-F238E27FC236}">
                <a16:creationId xmlns:a16="http://schemas.microsoft.com/office/drawing/2014/main" id="{0CD0E930-E739-43EF-9C8A-E19DFD936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903913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F8397395-C4B4-4EFC-8D3A-D29BFF0CF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C. </a:t>
            </a:r>
            <a:r>
              <a:rPr lang="en-US" sz="2400" dirty="0" err="1">
                <a:latin typeface="Arial" charset="0"/>
              </a:rPr>
              <a:t>Đảo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Hòn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Mê</a:t>
            </a:r>
            <a:endParaRPr lang="en-US" sz="2400" dirty="0">
              <a:latin typeface="Arial" charset="0"/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D050FDEC-40A5-4C2D-97E4-F38DB68B9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Đảo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Bạch</a:t>
            </a:r>
            <a:r>
              <a:rPr lang="en-US" sz="2400" dirty="0">
                <a:latin typeface="Arial" charset="0"/>
              </a:rPr>
              <a:t> Long </a:t>
            </a:r>
            <a:r>
              <a:rPr lang="en-US" sz="2400" dirty="0" err="1">
                <a:latin typeface="Arial" charset="0"/>
              </a:rPr>
              <a:t>Vĩ</a:t>
            </a:r>
            <a:endParaRPr lang="en-US" sz="2400" dirty="0">
              <a:latin typeface="Arial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DC92438-73FE-4FDE-A9F7-786A7BE466E0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60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72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72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72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72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9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73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95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595"/>
                  </p:tgtEl>
                </p:cond>
              </p:nextCondLst>
            </p:seq>
          </p:childTnLst>
        </p:cTn>
      </p:par>
    </p:tnLst>
    <p:bldLst>
      <p:bldP spid="109570" grpId="0" animBg="1"/>
      <p:bldP spid="65540" grpId="0"/>
      <p:bldP spid="65541" grpId="0" animBg="1"/>
      <p:bldP spid="65541" grpId="1" animBg="1"/>
      <p:bldP spid="65549" grpId="0" animBg="1"/>
      <p:bldP spid="109587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Oval 2">
            <a:extLst>
              <a:ext uri="{FF2B5EF4-FFF2-40B4-BE49-F238E27FC236}">
                <a16:creationId xmlns:a16="http://schemas.microsoft.com/office/drawing/2014/main" id="{93F05140-E48D-461C-BFD7-F5C680383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8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0357" name="Picture 15" descr="people008">
            <a:extLst>
              <a:ext uri="{FF2B5EF4-FFF2-40B4-BE49-F238E27FC236}">
                <a16:creationId xmlns:a16="http://schemas.microsoft.com/office/drawing/2014/main" id="{3E6F4C2E-339D-46CC-8291-685E1EDD94D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16506BA5-A083-4514-8FC0-066ED859B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7050" y="989013"/>
            <a:ext cx="6629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1"/>
              <a:t>Vùng đặc quyền kinh tế của Việt Nam</a:t>
            </a:r>
          </a:p>
          <a:p>
            <a:pPr algn="ctr"/>
            <a:r>
              <a:rPr lang="en-US" altLang="en-US" sz="2400" i="1"/>
              <a:t>là vùng biển có chiều rộng:</a:t>
            </a:r>
            <a:endParaRPr lang="vi-VN" altLang="en-US" sz="2400" b="1" i="1"/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07C46C0E-F676-495D-A075-F3B292F26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vi-VN" sz="2400" dirty="0">
                <a:solidFill>
                  <a:schemeClr val="tx1"/>
                </a:solidFill>
              </a:rPr>
              <a:t>A</a:t>
            </a:r>
            <a:r>
              <a:rPr lang="fr-FR" sz="2400" dirty="0">
                <a:solidFill>
                  <a:schemeClr val="tx1"/>
                </a:solidFill>
              </a:rPr>
              <a:t>. </a:t>
            </a:r>
            <a:r>
              <a:rPr lang="en-US" sz="2400" dirty="0">
                <a:solidFill>
                  <a:schemeClr val="tx1"/>
                </a:solidFill>
              </a:rPr>
              <a:t>200 </a:t>
            </a:r>
            <a:r>
              <a:rPr lang="vi-VN" sz="2400" dirty="0">
                <a:solidFill>
                  <a:schemeClr val="tx1"/>
                </a:solidFill>
              </a:rPr>
              <a:t>hải lý </a:t>
            </a:r>
          </a:p>
          <a:p>
            <a:pPr algn="ctr">
              <a:defRPr/>
            </a:pPr>
            <a:r>
              <a:rPr lang="vi-VN" sz="2400" dirty="0">
                <a:solidFill>
                  <a:schemeClr val="tx1"/>
                </a:solidFill>
              </a:rPr>
              <a:t>tính từ đường cơ sở</a:t>
            </a:r>
          </a:p>
          <a:p>
            <a:pPr algn="ctr" eaLnBrk="1" hangingPunct="1"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5545" name="AutoShape 9">
            <a:extLst>
              <a:ext uri="{FF2B5EF4-FFF2-40B4-BE49-F238E27FC236}">
                <a16:creationId xmlns:a16="http://schemas.microsoft.com/office/drawing/2014/main" id="{E4072CC8-C47D-4ED3-85D9-175FACA11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457200" indent="-457200" algn="ctr" eaLnBrk="1" hangingPunct="1">
              <a:defRPr/>
            </a:pPr>
            <a:endParaRPr lang="fr-FR" sz="2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B. 350 </a:t>
            </a:r>
            <a:r>
              <a:rPr lang="en-US" sz="2400" dirty="0" err="1">
                <a:solidFill>
                  <a:schemeClr val="tx1"/>
                </a:solidFill>
              </a:rPr>
              <a:t>hải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lý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tính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từ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lãnh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vi-VN" sz="2400" dirty="0">
                <a:solidFill>
                  <a:schemeClr val="tx1"/>
                </a:solidFill>
              </a:rPr>
              <a:t>hải</a:t>
            </a:r>
          </a:p>
          <a:p>
            <a:pPr marL="457200" indent="-457200" algn="ctr" eaLnBrk="1" hangingPunct="1"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0371" name="Oval 19">
            <a:extLst>
              <a:ext uri="{FF2B5EF4-FFF2-40B4-BE49-F238E27FC236}">
                <a16:creationId xmlns:a16="http://schemas.microsoft.com/office/drawing/2014/main" id="{431BC974-699A-4A9B-94FE-87E4EDDB4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8" y="60642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6632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48797522-097C-4157-B4E9-2D8A0D126D5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01000" y="60579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73" name="Oval 21">
            <a:extLst>
              <a:ext uri="{FF2B5EF4-FFF2-40B4-BE49-F238E27FC236}">
                <a16:creationId xmlns:a16="http://schemas.microsoft.com/office/drawing/2014/main" id="{068AEA79-A201-4722-8F07-89B8BC4EC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8" y="60817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0374" name="Oval 22">
            <a:extLst>
              <a:ext uri="{FF2B5EF4-FFF2-40B4-BE49-F238E27FC236}">
                <a16:creationId xmlns:a16="http://schemas.microsoft.com/office/drawing/2014/main" id="{E2809AD7-1C69-4EAA-87FA-CE86AE261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8" y="60579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0375" name="Oval 23">
            <a:extLst>
              <a:ext uri="{FF2B5EF4-FFF2-40B4-BE49-F238E27FC236}">
                <a16:creationId xmlns:a16="http://schemas.microsoft.com/office/drawing/2014/main" id="{2535F47A-53C5-4BA8-BE7A-2AE91C9DE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0376" name="Oval 24">
            <a:extLst>
              <a:ext uri="{FF2B5EF4-FFF2-40B4-BE49-F238E27FC236}">
                <a16:creationId xmlns:a16="http://schemas.microsoft.com/office/drawing/2014/main" id="{E42D4164-0952-4B43-9AFE-FB2C5B4D3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0377" name="Oval 25">
            <a:extLst>
              <a:ext uri="{FF2B5EF4-FFF2-40B4-BE49-F238E27FC236}">
                <a16:creationId xmlns:a16="http://schemas.microsoft.com/office/drawing/2014/main" id="{B320CAD7-B793-4060-9083-5B2685921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8" y="60817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0378" name="Oval 26">
            <a:extLst>
              <a:ext uri="{FF2B5EF4-FFF2-40B4-BE49-F238E27FC236}">
                <a16:creationId xmlns:a16="http://schemas.microsoft.com/office/drawing/2014/main" id="{52FBE666-CAA1-4513-B3D2-2789E956D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0706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0379" name="Text Box 27">
            <a:extLst>
              <a:ext uri="{FF2B5EF4-FFF2-40B4-BE49-F238E27FC236}">
                <a16:creationId xmlns:a16="http://schemas.microsoft.com/office/drawing/2014/main" id="{7D0AD807-6455-4A10-8DD7-939584F04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61864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0380" name="Text Box 28">
            <a:extLst>
              <a:ext uri="{FF2B5EF4-FFF2-40B4-BE49-F238E27FC236}">
                <a16:creationId xmlns:a16="http://schemas.microsoft.com/office/drawing/2014/main" id="{116196F6-160B-4A29-A2B1-9AB6ED861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9463" y="5849938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9">
            <a:extLst>
              <a:ext uri="{FF2B5EF4-FFF2-40B4-BE49-F238E27FC236}">
                <a16:creationId xmlns:a16="http://schemas.microsoft.com/office/drawing/2014/main" id="{7D3307E6-0DA1-4DB7-98CA-981E9093C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fr-FR" sz="2400" dirty="0">
                <a:solidFill>
                  <a:schemeClr val="tx1"/>
                </a:solidFill>
              </a:rPr>
              <a:t>C. </a:t>
            </a:r>
            <a:r>
              <a:rPr lang="en-US" sz="2400" dirty="0">
                <a:solidFill>
                  <a:schemeClr val="tx1"/>
                </a:solidFill>
              </a:rPr>
              <a:t>200 </a:t>
            </a:r>
            <a:r>
              <a:rPr lang="en-US" sz="2400" dirty="0" err="1">
                <a:solidFill>
                  <a:schemeClr val="tx1"/>
                </a:solidFill>
              </a:rPr>
              <a:t>hải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lý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tính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từ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biên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giới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trên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biển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28" name="AutoShape 9">
            <a:extLst>
              <a:ext uri="{FF2B5EF4-FFF2-40B4-BE49-F238E27FC236}">
                <a16:creationId xmlns:a16="http://schemas.microsoft.com/office/drawing/2014/main" id="{63A13B83-D397-449F-A6BC-5145533D6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fr-FR" sz="2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fr-FR" sz="2400" dirty="0">
                <a:solidFill>
                  <a:schemeClr val="tx1"/>
                </a:solidFill>
              </a:rPr>
              <a:t>D. </a:t>
            </a:r>
            <a:r>
              <a:rPr lang="en-US" sz="2400" dirty="0">
                <a:solidFill>
                  <a:schemeClr val="tx1"/>
                </a:solidFill>
              </a:rPr>
              <a:t>350 </a:t>
            </a:r>
            <a:r>
              <a:rPr lang="en-US" sz="2400" dirty="0" err="1">
                <a:solidFill>
                  <a:schemeClr val="tx1"/>
                </a:solidFill>
              </a:rPr>
              <a:t>hải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lý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tính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từ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đường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cơ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sở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vi-VN" sz="2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 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BEC9233-B038-4A05-A186-20FEC436BD09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07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4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4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4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4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03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357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03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0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0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0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0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0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379"/>
                  </p:tgtEl>
                </p:cond>
              </p:nextCondLst>
            </p:seq>
          </p:childTnLst>
        </p:cTn>
      </p:par>
    </p:tnLst>
    <p:bldLst>
      <p:bldP spid="100354" grpId="0" animBg="1"/>
      <p:bldP spid="65540" grpId="0"/>
      <p:bldP spid="65541" grpId="0" animBg="1"/>
      <p:bldP spid="65541" grpId="1" animBg="1"/>
      <p:bldP spid="65545" grpId="0" animBg="1"/>
      <p:bldP spid="100371" grpId="0" animBg="1"/>
      <p:bldP spid="100373" grpId="0" animBg="1"/>
      <p:bldP spid="100374" grpId="0" animBg="1"/>
      <p:bldP spid="100375" grpId="0" animBg="1"/>
      <p:bldP spid="100376" grpId="0" animBg="1"/>
      <p:bldP spid="100377" grpId="0" animBg="1"/>
      <p:bldP spid="100378" grpId="0" animBg="1"/>
      <p:bldP spid="100380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Oval 2">
            <a:extLst>
              <a:ext uri="{FF2B5EF4-FFF2-40B4-BE49-F238E27FC236}">
                <a16:creationId xmlns:a16="http://schemas.microsoft.com/office/drawing/2014/main" id="{08CEF89F-066A-4A9D-8C36-E55B83323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60356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1381" name="Picture 15" descr="people008">
            <a:extLst>
              <a:ext uri="{FF2B5EF4-FFF2-40B4-BE49-F238E27FC236}">
                <a16:creationId xmlns:a16="http://schemas.microsoft.com/office/drawing/2014/main" id="{F8322A30-5F2D-41DA-9F15-00CE68341ED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7D78A9E7-D59E-46FC-B6C9-BAEE1C619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488" y="1143000"/>
            <a:ext cx="5964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i="1"/>
              <a:t>Nội thủy và lãnh hải là:</a:t>
            </a:r>
            <a:endParaRPr lang="vi-VN" altLang="en-US" sz="2400" i="1"/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92C021BD-F76E-4CCE-9240-3E35EE510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en-US" sz="2300" dirty="0">
                <a:latin typeface="Arial" charset="0"/>
              </a:rPr>
              <a:t>C. </a:t>
            </a:r>
            <a:r>
              <a:rPr lang="en-US" sz="2400" dirty="0" err="1">
                <a:latin typeface="Arial" charset="0"/>
              </a:rPr>
              <a:t>Lãnh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thổ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của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gia</a:t>
            </a:r>
            <a:r>
              <a:rPr lang="en-US" sz="2400" dirty="0">
                <a:latin typeface="Arial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biển</a:t>
            </a:r>
            <a:endParaRPr lang="vi-VN" sz="2400" dirty="0">
              <a:latin typeface="Arial" charset="0"/>
            </a:endParaRPr>
          </a:p>
        </p:txBody>
      </p:sp>
      <p:sp>
        <p:nvSpPr>
          <p:cNvPr id="65545" name="AutoShape 9">
            <a:extLst>
              <a:ext uri="{FF2B5EF4-FFF2-40B4-BE49-F238E27FC236}">
                <a16:creationId xmlns:a16="http://schemas.microsoft.com/office/drawing/2014/main" id="{B39FD8F4-16CA-460E-9D0A-5EF7370CC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D. </a:t>
            </a:r>
            <a:r>
              <a:rPr lang="en-US" sz="2400" dirty="0" err="1">
                <a:latin typeface="Arial" charset="0"/>
              </a:rPr>
              <a:t>Lãnh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vực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của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gia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biển</a:t>
            </a:r>
            <a:endParaRPr lang="en-US" sz="2400" dirty="0">
              <a:latin typeface="Arial" charset="0"/>
            </a:endParaRPr>
          </a:p>
        </p:txBody>
      </p:sp>
      <p:sp>
        <p:nvSpPr>
          <p:cNvPr id="101395" name="Oval 19">
            <a:extLst>
              <a:ext uri="{FF2B5EF4-FFF2-40B4-BE49-F238E27FC236}">
                <a16:creationId xmlns:a16="http://schemas.microsoft.com/office/drawing/2014/main" id="{AA9DB835-5F64-4E37-B417-1D33413B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6035675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28680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EAE4FFDB-4FD7-482D-9878-C78B15A406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53400" y="59436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97" name="Oval 21">
            <a:extLst>
              <a:ext uri="{FF2B5EF4-FFF2-40B4-BE49-F238E27FC236}">
                <a16:creationId xmlns:a16="http://schemas.microsoft.com/office/drawing/2014/main" id="{7D73F5FF-91D4-431E-97D9-723850BC1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60452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1398" name="Oval 22">
            <a:extLst>
              <a:ext uri="{FF2B5EF4-FFF2-40B4-BE49-F238E27FC236}">
                <a16:creationId xmlns:a16="http://schemas.microsoft.com/office/drawing/2014/main" id="{6A1F5BAE-AFE9-45AD-94DE-A1F84F3A4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60340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1399" name="Oval 23">
            <a:extLst>
              <a:ext uri="{FF2B5EF4-FFF2-40B4-BE49-F238E27FC236}">
                <a16:creationId xmlns:a16="http://schemas.microsoft.com/office/drawing/2014/main" id="{72D9EB0B-D8CA-4677-ABF3-038E36B12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60325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1400" name="Oval 24">
            <a:extLst>
              <a:ext uri="{FF2B5EF4-FFF2-40B4-BE49-F238E27FC236}">
                <a16:creationId xmlns:a16="http://schemas.microsoft.com/office/drawing/2014/main" id="{91314DDB-6778-4D10-9183-2A73FE4A0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938" y="6030913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1401" name="Oval 25">
            <a:extLst>
              <a:ext uri="{FF2B5EF4-FFF2-40B4-BE49-F238E27FC236}">
                <a16:creationId xmlns:a16="http://schemas.microsoft.com/office/drawing/2014/main" id="{70D6A86A-2696-4D22-BA98-D9E67260A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60452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1402" name="Oval 26">
            <a:extLst>
              <a:ext uri="{FF2B5EF4-FFF2-40B4-BE49-F238E27FC236}">
                <a16:creationId xmlns:a16="http://schemas.microsoft.com/office/drawing/2014/main" id="{6550C825-804D-4567-BCC0-412290AFE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60198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1403" name="Text Box 27">
            <a:extLst>
              <a:ext uri="{FF2B5EF4-FFF2-40B4-BE49-F238E27FC236}">
                <a16:creationId xmlns:a16="http://schemas.microsoft.com/office/drawing/2014/main" id="{B6852274-F1A0-4038-BF43-441C964CA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102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1404" name="Text Box 28">
            <a:extLst>
              <a:ext uri="{FF2B5EF4-FFF2-40B4-BE49-F238E27FC236}">
                <a16:creationId xmlns:a16="http://schemas.microsoft.com/office/drawing/2014/main" id="{C1FC3D0E-41D0-4CE8-91A3-8E96EBEC8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5792788"/>
            <a:ext cx="9906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9">
            <a:extLst>
              <a:ext uri="{FF2B5EF4-FFF2-40B4-BE49-F238E27FC236}">
                <a16:creationId xmlns:a16="http://schemas.microsoft.com/office/drawing/2014/main" id="{CE53F28C-F353-49AA-80AC-01CFD3A3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672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B. </a:t>
            </a:r>
            <a:r>
              <a:rPr lang="en-US" sz="2400" dirty="0" err="1">
                <a:latin typeface="Arial" charset="0"/>
              </a:rPr>
              <a:t>Lãnh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hải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của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gia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biển</a:t>
            </a:r>
            <a:r>
              <a:rPr lang="en-US" sz="2400" dirty="0">
                <a:latin typeface="Arial" charset="0"/>
              </a:rPr>
              <a:t> </a:t>
            </a:r>
            <a:endParaRPr lang="vi-VN" sz="2400" dirty="0">
              <a:latin typeface="Arial" charset="0"/>
            </a:endParaRPr>
          </a:p>
        </p:txBody>
      </p:sp>
      <p:sp>
        <p:nvSpPr>
          <p:cNvPr id="28" name="AutoShape 9">
            <a:extLst>
              <a:ext uri="{FF2B5EF4-FFF2-40B4-BE49-F238E27FC236}">
                <a16:creationId xmlns:a16="http://schemas.microsoft.com/office/drawing/2014/main" id="{B1B661AF-6900-4F0E-BBEA-6864A1DA7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910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Arial" charset="0"/>
              </a:rPr>
              <a:t> A. </a:t>
            </a:r>
            <a:r>
              <a:rPr lang="en-US" sz="2400" dirty="0" err="1">
                <a:latin typeface="Arial" charset="0"/>
              </a:rPr>
              <a:t>Lãnh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địa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của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quốc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gia</a:t>
            </a:r>
            <a:endParaRPr lang="en-US" sz="2400" dirty="0">
              <a:latin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trên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biển</a:t>
            </a:r>
            <a:endParaRPr lang="vi-VN" sz="2400" dirty="0">
              <a:latin typeface="Arial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F37C0B8-6EAD-4AD8-903B-030D52AF7D0B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08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13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381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14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1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1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1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1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1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403"/>
                  </p:tgtEl>
                </p:cond>
              </p:nextCondLst>
            </p:seq>
          </p:childTnLst>
        </p:cTn>
      </p:par>
    </p:tnLst>
    <p:bldLst>
      <p:bldP spid="101378" grpId="0" animBg="1"/>
      <p:bldP spid="65540" grpId="0"/>
      <p:bldP spid="65541" grpId="0" animBg="1"/>
      <p:bldP spid="65541" grpId="1" animBg="1"/>
      <p:bldP spid="65545" grpId="0" animBg="1"/>
      <p:bldP spid="101395" grpId="0" animBg="1"/>
      <p:bldP spid="101397" grpId="0" animBg="1"/>
      <p:bldP spid="101398" grpId="0" animBg="1"/>
      <p:bldP spid="101399" grpId="0" animBg="1"/>
      <p:bldP spid="101400" grpId="0" animBg="1"/>
      <p:bldP spid="101401" grpId="0" animBg="1"/>
      <p:bldP spid="101402" grpId="0" animBg="1"/>
      <p:bldP spid="101404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Oval 2">
            <a:extLst>
              <a:ext uri="{FF2B5EF4-FFF2-40B4-BE49-F238E27FC236}">
                <a16:creationId xmlns:a16="http://schemas.microsoft.com/office/drawing/2014/main" id="{B260056B-F920-40A8-9183-4E1488CA4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95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00</a:t>
            </a:r>
          </a:p>
        </p:txBody>
      </p:sp>
      <p:pic>
        <p:nvPicPr>
          <p:cNvPr id="102405" name="Picture 15" descr="people008">
            <a:extLst>
              <a:ext uri="{FF2B5EF4-FFF2-40B4-BE49-F238E27FC236}">
                <a16:creationId xmlns:a16="http://schemas.microsoft.com/office/drawing/2014/main" id="{F83DCA3C-A132-4E41-9310-138772C326E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06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B26157C3-9E3F-48A7-9242-6218103DA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946150"/>
            <a:ext cx="64008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pt-BR" altLang="en-US" sz="2400" i="1"/>
              <a:t>Tiếp giáp lãnh hải, đặc quyền kinh tế,</a:t>
            </a:r>
          </a:p>
          <a:p>
            <a:pPr algn="ctr">
              <a:spcBef>
                <a:spcPct val="20000"/>
              </a:spcBef>
            </a:pPr>
            <a:r>
              <a:rPr lang="pt-BR" altLang="en-US" sz="2400" i="1"/>
              <a:t>thềm lục địa là ba vùng biển thuộc: </a:t>
            </a:r>
            <a:endParaRPr lang="en-US" altLang="en-US" sz="2400" i="1"/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E5278029-00FF-43C8-91B0-52BC91454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70338"/>
            <a:ext cx="4267200" cy="1516062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200" dirty="0">
                <a:solidFill>
                  <a:schemeClr val="tx1"/>
                </a:solidFill>
              </a:rPr>
              <a:t>D. </a:t>
            </a:r>
            <a:r>
              <a:rPr lang="pt-BR" sz="2400" dirty="0">
                <a:solidFill>
                  <a:schemeClr val="tx1"/>
                </a:solidFill>
              </a:rPr>
              <a:t>Quyền chủ quyền và quyền </a:t>
            </a:r>
          </a:p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</a:rPr>
              <a:t>tài phán của quốc gia</a:t>
            </a:r>
            <a:endParaRPr lang="vi-VN" sz="2200" dirty="0">
              <a:solidFill>
                <a:schemeClr val="tx1"/>
              </a:solidFill>
            </a:endParaRPr>
          </a:p>
        </p:txBody>
      </p:sp>
      <p:sp>
        <p:nvSpPr>
          <p:cNvPr id="65545" name="AutoShape 9">
            <a:extLst>
              <a:ext uri="{FF2B5EF4-FFF2-40B4-BE49-F238E27FC236}">
                <a16:creationId xmlns:a16="http://schemas.microsoft.com/office/drawing/2014/main" id="{572D7794-4B36-4DE2-9D11-3FDD85335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962400"/>
            <a:ext cx="4229100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300" dirty="0">
                <a:solidFill>
                  <a:schemeClr val="tx1"/>
                </a:solidFill>
              </a:rPr>
              <a:t> C. </a:t>
            </a:r>
            <a:r>
              <a:rPr lang="en-US" sz="2400" dirty="0" err="1">
                <a:solidFill>
                  <a:schemeClr val="tx1"/>
                </a:solidFill>
              </a:rPr>
              <a:t>Quyền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quản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lý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quyền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tài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phán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của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quốc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gia</a:t>
            </a:r>
            <a:endParaRPr lang="vi-VN" sz="2300" b="1" dirty="0">
              <a:solidFill>
                <a:schemeClr val="tx1"/>
              </a:solidFill>
            </a:endParaRPr>
          </a:p>
        </p:txBody>
      </p:sp>
      <p:sp>
        <p:nvSpPr>
          <p:cNvPr id="102419" name="Oval 19">
            <a:extLst>
              <a:ext uri="{FF2B5EF4-FFF2-40B4-BE49-F238E27FC236}">
                <a16:creationId xmlns:a16="http://schemas.microsoft.com/office/drawing/2014/main" id="{9BD47DF0-572C-4120-B4D0-D1444B41A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95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30728" name="Picture 20" descr="ani32">
            <a:hlinkClick r:id="rId7" action="ppaction://hlinksldjump"/>
            <a:extLst>
              <a:ext uri="{FF2B5EF4-FFF2-40B4-BE49-F238E27FC236}">
                <a16:creationId xmlns:a16="http://schemas.microsoft.com/office/drawing/2014/main" id="{CF80CAE9-C016-47BA-87CB-A0220C0ED56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7200" y="605790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1" name="Oval 21">
            <a:extLst>
              <a:ext uri="{FF2B5EF4-FFF2-40B4-BE49-F238E27FC236}">
                <a16:creationId xmlns:a16="http://schemas.microsoft.com/office/drawing/2014/main" id="{6BBB0014-3179-4608-9FDD-0C61D4B3D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95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2422" name="Oval 22">
            <a:extLst>
              <a:ext uri="{FF2B5EF4-FFF2-40B4-BE49-F238E27FC236}">
                <a16:creationId xmlns:a16="http://schemas.microsoft.com/office/drawing/2014/main" id="{FC726327-8D03-4DB6-BFFA-651E94D7E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60769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2423" name="Oval 23">
            <a:extLst>
              <a:ext uri="{FF2B5EF4-FFF2-40B4-BE49-F238E27FC236}">
                <a16:creationId xmlns:a16="http://schemas.microsoft.com/office/drawing/2014/main" id="{C07BE107-A98D-446D-86FE-89689ADEC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950" y="609600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2424" name="Oval 24">
            <a:extLst>
              <a:ext uri="{FF2B5EF4-FFF2-40B4-BE49-F238E27FC236}">
                <a16:creationId xmlns:a16="http://schemas.microsoft.com/office/drawing/2014/main" id="{A20B192D-7207-430B-86BE-98DCE0FBC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60848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2425" name="Oval 25">
            <a:extLst>
              <a:ext uri="{FF2B5EF4-FFF2-40B4-BE49-F238E27FC236}">
                <a16:creationId xmlns:a16="http://schemas.microsoft.com/office/drawing/2014/main" id="{15F9C5B0-D818-4C78-BC05-C846A3A3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6076950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2426" name="Oval 26">
            <a:extLst>
              <a:ext uri="{FF2B5EF4-FFF2-40B4-BE49-F238E27FC236}">
                <a16:creationId xmlns:a16="http://schemas.microsoft.com/office/drawing/2014/main" id="{5C4D0102-4A8D-484C-9A71-58E8B3334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6097588"/>
            <a:ext cx="457200" cy="457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2427" name="Text Box 27">
            <a:extLst>
              <a:ext uri="{FF2B5EF4-FFF2-40B4-BE49-F238E27FC236}">
                <a16:creationId xmlns:a16="http://schemas.microsoft.com/office/drawing/2014/main" id="{B40247D9-48A6-4256-86B1-C328224F9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618648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/>
              <a:t>Times</a:t>
            </a:r>
          </a:p>
        </p:txBody>
      </p:sp>
      <p:sp>
        <p:nvSpPr>
          <p:cNvPr id="102428" name="Text Box 28">
            <a:extLst>
              <a:ext uri="{FF2B5EF4-FFF2-40B4-BE49-F238E27FC236}">
                <a16:creationId xmlns:a16="http://schemas.microsoft.com/office/drawing/2014/main" id="{7F570C4C-32D6-4A96-B509-FC4AFDD96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5849938"/>
            <a:ext cx="990600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/>
          </a:p>
          <a:p>
            <a:pPr algn="ctr"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27" name="AutoShape 9">
            <a:extLst>
              <a:ext uri="{FF2B5EF4-FFF2-40B4-BE49-F238E27FC236}">
                <a16:creationId xmlns:a16="http://schemas.microsoft.com/office/drawing/2014/main" id="{98053047-72AC-419D-AA6E-109F1318F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4251325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B. </a:t>
            </a:r>
            <a:r>
              <a:rPr lang="en-US" sz="2400" dirty="0" err="1">
                <a:solidFill>
                  <a:schemeClr val="tx1"/>
                </a:solidFill>
              </a:rPr>
              <a:t>Chủ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quyền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quyền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phán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quyết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của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quốc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gia</a:t>
            </a:r>
            <a:endParaRPr lang="vi-VN" sz="2200" b="1" dirty="0">
              <a:solidFill>
                <a:schemeClr val="tx1"/>
              </a:solidFill>
            </a:endParaRPr>
          </a:p>
        </p:txBody>
      </p:sp>
      <p:sp>
        <p:nvSpPr>
          <p:cNvPr id="28" name="AutoShape 9">
            <a:extLst>
              <a:ext uri="{FF2B5EF4-FFF2-40B4-BE49-F238E27FC236}">
                <a16:creationId xmlns:a16="http://schemas.microsoft.com/office/drawing/2014/main" id="{B8BB5328-47EA-4C0C-96A3-DAB512BB2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" y="2057400"/>
            <a:ext cx="4251325" cy="1524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300" dirty="0">
                <a:solidFill>
                  <a:schemeClr val="tx1"/>
                </a:solidFill>
              </a:rPr>
              <a:t> A. </a:t>
            </a:r>
            <a:r>
              <a:rPr lang="en-US" sz="2400" dirty="0" err="1">
                <a:solidFill>
                  <a:schemeClr val="tx1"/>
                </a:solidFill>
              </a:rPr>
              <a:t>Quyền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làm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chủ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quyền</a:t>
            </a:r>
            <a:endParaRPr lang="en-US" sz="24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phán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xét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của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quốc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gia</a:t>
            </a:r>
            <a:r>
              <a:rPr lang="en-US" sz="2400" dirty="0">
                <a:solidFill>
                  <a:schemeClr val="tx1"/>
                </a:solidFill>
              </a:rPr>
              <a:t>  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D155C60-407F-43B9-9D99-AB3B8AD31BB6}"/>
              </a:ext>
            </a:extLst>
          </p:cNvPr>
          <p:cNvSpPr/>
          <p:nvPr/>
        </p:nvSpPr>
        <p:spPr bwMode="auto">
          <a:xfrm>
            <a:off x="104775" y="914400"/>
            <a:ext cx="118268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CÂU</a:t>
            </a:r>
          </a:p>
          <a:p>
            <a:pPr algn="ctr" eaLnBrk="1" hangingPunct="1">
              <a:defRPr/>
            </a:pPr>
            <a:r>
              <a:rPr lang="en-US" sz="2500" b="1">
                <a:solidFill>
                  <a:schemeClr val="tx1"/>
                </a:solidFill>
              </a:rPr>
              <a:t>09</a:t>
            </a:r>
            <a:endParaRPr lang="vi-VN" sz="25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24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05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2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 nodeType="clickPar">
                      <p:stCondLst>
                        <p:cond delay="0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2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02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2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02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02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2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" presetClass="exit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02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ee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4" presetClass="exit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8. Ket thuc cau ho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27"/>
                  </p:tgtEl>
                </p:cond>
              </p:nextCondLst>
            </p:seq>
          </p:childTnLst>
        </p:cTn>
      </p:par>
    </p:tnLst>
    <p:bldLst>
      <p:bldP spid="102402" grpId="0" animBg="1"/>
      <p:bldP spid="65540" grpId="0"/>
      <p:bldP spid="65541" grpId="0" animBg="1"/>
      <p:bldP spid="65541" grpId="1" animBg="1"/>
      <p:bldP spid="65545" grpId="0" animBg="1"/>
      <p:bldP spid="102419" grpId="0" animBg="1"/>
      <p:bldP spid="102421" grpId="0" animBg="1"/>
      <p:bldP spid="102422" grpId="0" animBg="1"/>
      <p:bldP spid="102423" grpId="0" animBg="1"/>
      <p:bldP spid="102424" grpId="0" animBg="1"/>
      <p:bldP spid="102425" grpId="0" animBg="1"/>
      <p:bldP spid="102426" grpId="0" animBg="1"/>
      <p:bldP spid="102428" grpId="0" animBg="1"/>
      <p:bldP spid="27" grpId="0" animBg="1"/>
      <p:bldP spid="2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42&quot;&gt;&lt;property id=&quot;20148&quot; value=&quot;5&quot;/&gt;&lt;property id=&quot;20300&quot; value=&quot;Slide 37&quot;/&gt;&lt;property id=&quot;20307&quot; value=&quot;289&quot;/&gt;&lt;/object&gt;&lt;object type=&quot;3&quot; unique_id=&quot;10208&quot;&gt;&lt;property id=&quot;20148&quot; value=&quot;5&quot;/&gt;&lt;property id=&quot;20300&quot; value=&quot;Slide 1&quot;/&gt;&lt;property id=&quot;20307&quot; value=&quot;308&quot;/&gt;&lt;/object&gt;&lt;object type=&quot;3&quot; unique_id=&quot;10209&quot;&gt;&lt;property id=&quot;20148&quot; value=&quot;5&quot;/&gt;&lt;property id=&quot;20300&quot; value=&quot;Slide 2&quot;/&gt;&lt;property id=&quot;20307&quot; value=&quot;309&quot;/&gt;&lt;/object&gt;&lt;object type=&quot;3&quot; unique_id=&quot;10210&quot;&gt;&lt;property id=&quot;20148&quot; value=&quot;5&quot;/&gt;&lt;property id=&quot;20300&quot; value=&quot;Slide 3&quot;/&gt;&lt;property id=&quot;20307&quot; value=&quot;310&quot;/&gt;&lt;/object&gt;&lt;object type=&quot;3&quot; unique_id=&quot;10211&quot;&gt;&lt;property id=&quot;20148&quot; value=&quot;5&quot;/&gt;&lt;property id=&quot;20300&quot; value=&quot;Slide 4&quot;/&gt;&lt;property id=&quot;20307&quot; value=&quot;311&quot;/&gt;&lt;/object&gt;&lt;object type=&quot;3&quot; unique_id=&quot;10212&quot;&gt;&lt;property id=&quot;20148&quot; value=&quot;5&quot;/&gt;&lt;property id=&quot;20300&quot; value=&quot;Slide 5&quot;/&gt;&lt;property id=&quot;20307&quot; value=&quot;313&quot;/&gt;&lt;/object&gt;&lt;object type=&quot;3&quot; unique_id=&quot;10213&quot;&gt;&lt;property id=&quot;20148&quot; value=&quot;5&quot;/&gt;&lt;property id=&quot;20300&quot; value=&quot;Slide 6&quot;/&gt;&lt;property id=&quot;20307&quot; value=&quot;314&quot;/&gt;&lt;/object&gt;&lt;object type=&quot;3&quot; unique_id=&quot;10214&quot;&gt;&lt;property id=&quot;20148&quot; value=&quot;5&quot;/&gt;&lt;property id=&quot;20300&quot; value=&quot;Slide 7&quot;/&gt;&lt;property id=&quot;20307&quot; value=&quot;315&quot;/&gt;&lt;/object&gt;&lt;object type=&quot;3&quot; unique_id=&quot;10215&quot;&gt;&lt;property id=&quot;20148&quot; value=&quot;5&quot;/&gt;&lt;property id=&quot;20300&quot; value=&quot;Slide 8&quot;/&gt;&lt;property id=&quot;20307&quot; value=&quot;316&quot;/&gt;&lt;/object&gt;&lt;object type=&quot;3&quot; unique_id=&quot;10216&quot;&gt;&lt;property id=&quot;20148&quot; value=&quot;5&quot;/&gt;&lt;property id=&quot;20300&quot; value=&quot;Slide 9&quot;/&gt;&lt;property id=&quot;20307&quot; value=&quot;317&quot;/&gt;&lt;/object&gt;&lt;object type=&quot;3&quot; unique_id=&quot;10217&quot;&gt;&lt;property id=&quot;20148&quot; value=&quot;5&quot;/&gt;&lt;property id=&quot;20300&quot; value=&quot;Slide 10&quot;/&gt;&lt;property id=&quot;20307&quot; value=&quot;318&quot;/&gt;&lt;/object&gt;&lt;object type=&quot;3&quot; unique_id=&quot;10218&quot;&gt;&lt;property id=&quot;20148&quot; value=&quot;5&quot;/&gt;&lt;property id=&quot;20300&quot; value=&quot;Slide 11&quot;/&gt;&lt;property id=&quot;20307&quot; value=&quot;319&quot;/&gt;&lt;/object&gt;&lt;object type=&quot;3&quot; unique_id=&quot;10219&quot;&gt;&lt;property id=&quot;20148&quot; value=&quot;5&quot;/&gt;&lt;property id=&quot;20300&quot; value=&quot;Slide 12&quot;/&gt;&lt;property id=&quot;20307&quot; value=&quot;320&quot;/&gt;&lt;/object&gt;&lt;object type=&quot;3&quot; unique_id=&quot;10220&quot;&gt;&lt;property id=&quot;20148&quot; value=&quot;5&quot;/&gt;&lt;property id=&quot;20300&quot; value=&quot;Slide 13&quot;/&gt;&lt;property id=&quot;20307&quot; value=&quot;321&quot;/&gt;&lt;/object&gt;&lt;object type=&quot;3&quot; unique_id=&quot;10221&quot;&gt;&lt;property id=&quot;20148&quot; value=&quot;5&quot;/&gt;&lt;property id=&quot;20300&quot; value=&quot;Slide 14&quot;/&gt;&lt;property id=&quot;20307&quot; value=&quot;322&quot;/&gt;&lt;/object&gt;&lt;object type=&quot;3&quot; unique_id=&quot;10222&quot;&gt;&lt;property id=&quot;20148&quot; value=&quot;5&quot;/&gt;&lt;property id=&quot;20300&quot; value=&quot;Slide 15&quot;/&gt;&lt;property id=&quot;20307&quot; value=&quot;323&quot;/&gt;&lt;/object&gt;&lt;object type=&quot;3&quot; unique_id=&quot;10223&quot;&gt;&lt;property id=&quot;20148&quot; value=&quot;5&quot;/&gt;&lt;property id=&quot;20300&quot; value=&quot;Slide 16&quot;/&gt;&lt;property id=&quot;20307&quot; value=&quot;324&quot;/&gt;&lt;/object&gt;&lt;object type=&quot;3&quot; unique_id=&quot;10224&quot;&gt;&lt;property id=&quot;20148&quot; value=&quot;5&quot;/&gt;&lt;property id=&quot;20300&quot; value=&quot;Slide 17&quot;/&gt;&lt;property id=&quot;20307&quot; value=&quot;325&quot;/&gt;&lt;/object&gt;&lt;object type=&quot;3&quot; unique_id=&quot;10225&quot;&gt;&lt;property id=&quot;20148&quot; value=&quot;5&quot;/&gt;&lt;property id=&quot;20300&quot; value=&quot;Slide 18&quot;/&gt;&lt;property id=&quot;20307&quot; value=&quot;326&quot;/&gt;&lt;/object&gt;&lt;object type=&quot;3&quot; unique_id=&quot;10227&quot;&gt;&lt;property id=&quot;20148&quot; value=&quot;5&quot;/&gt;&lt;property id=&quot;20300&quot; value=&quot;Slide 20&quot;/&gt;&lt;property id=&quot;20307&quot; value=&quot;328&quot;/&gt;&lt;/object&gt;&lt;object type=&quot;3&quot; unique_id=&quot;10228&quot;&gt;&lt;property id=&quot;20148&quot; value=&quot;5&quot;/&gt;&lt;property id=&quot;20300&quot; value=&quot;Slide 21&quot;/&gt;&lt;property id=&quot;20307&quot; value=&quot;329&quot;/&gt;&lt;/object&gt;&lt;object type=&quot;3&quot; unique_id=&quot;10229&quot;&gt;&lt;property id=&quot;20148&quot; value=&quot;5&quot;/&gt;&lt;property id=&quot;20300&quot; value=&quot;Slide 22&quot;/&gt;&lt;property id=&quot;20307&quot; value=&quot;330&quot;/&gt;&lt;/object&gt;&lt;object type=&quot;3&quot; unique_id=&quot;10230&quot;&gt;&lt;property id=&quot;20148&quot; value=&quot;5&quot;/&gt;&lt;property id=&quot;20300&quot; value=&quot;Slide 23&quot;/&gt;&lt;property id=&quot;20307&quot; value=&quot;331&quot;/&gt;&lt;/object&gt;&lt;object type=&quot;3&quot; unique_id=&quot;10231&quot;&gt;&lt;property id=&quot;20148&quot; value=&quot;5&quot;/&gt;&lt;property id=&quot;20300&quot; value=&quot;Slide 24&quot;/&gt;&lt;property id=&quot;20307&quot; value=&quot;332&quot;/&gt;&lt;/object&gt;&lt;object type=&quot;3&quot; unique_id=&quot;10232&quot;&gt;&lt;property id=&quot;20148&quot; value=&quot;5&quot;/&gt;&lt;property id=&quot;20300&quot; value=&quot;Slide 25&quot;/&gt;&lt;property id=&quot;20307&quot; value=&quot;333&quot;/&gt;&lt;/object&gt;&lt;object type=&quot;3&quot; unique_id=&quot;10233&quot;&gt;&lt;property id=&quot;20148&quot; value=&quot;5&quot;/&gt;&lt;property id=&quot;20300&quot; value=&quot;Slide 26&quot;/&gt;&lt;property id=&quot;20307&quot; value=&quot;334&quot;/&gt;&lt;/object&gt;&lt;object type=&quot;3&quot; unique_id=&quot;10234&quot;&gt;&lt;property id=&quot;20148&quot; value=&quot;5&quot;/&gt;&lt;property id=&quot;20300&quot; value=&quot;Slide 27&quot;/&gt;&lt;property id=&quot;20307&quot; value=&quot;335&quot;/&gt;&lt;/object&gt;&lt;object type=&quot;3&quot; unique_id=&quot;10235&quot;&gt;&lt;property id=&quot;20148&quot; value=&quot;5&quot;/&gt;&lt;property id=&quot;20300&quot; value=&quot;Slide 28&quot;/&gt;&lt;property id=&quot;20307&quot; value=&quot;336&quot;/&gt;&lt;/object&gt;&lt;object type=&quot;3&quot; unique_id=&quot;10236&quot;&gt;&lt;property id=&quot;20148&quot; value=&quot;5&quot;/&gt;&lt;property id=&quot;20300&quot; value=&quot;Slide 29&quot;/&gt;&lt;property id=&quot;20307&quot; value=&quot;337&quot;/&gt;&lt;/object&gt;&lt;object type=&quot;3&quot; unique_id=&quot;10237&quot;&gt;&lt;property id=&quot;20148&quot; value=&quot;5&quot;/&gt;&lt;property id=&quot;20300&quot; value=&quot;Slide 30&quot;/&gt;&lt;property id=&quot;20307&quot; value=&quot;338&quot;/&gt;&lt;/object&gt;&lt;object type=&quot;3&quot; unique_id=&quot;10238&quot;&gt;&lt;property id=&quot;20148&quot; value=&quot;5&quot;/&gt;&lt;property id=&quot;20300&quot; value=&quot;Slide 31&quot;/&gt;&lt;property id=&quot;20307&quot; value=&quot;339&quot;/&gt;&lt;/object&gt;&lt;object type=&quot;3&quot; unique_id=&quot;10239&quot;&gt;&lt;property id=&quot;20148&quot; value=&quot;5&quot;/&gt;&lt;property id=&quot;20300&quot; value=&quot;Slide 32&quot;/&gt;&lt;property id=&quot;20307&quot; value=&quot;340&quot;/&gt;&lt;/object&gt;&lt;object type=&quot;3&quot; unique_id=&quot;10240&quot;&gt;&lt;property id=&quot;20148&quot; value=&quot;5&quot;/&gt;&lt;property id=&quot;20300&quot; value=&quot;Slide 33&quot;/&gt;&lt;property id=&quot;20307&quot; value=&quot;341&quot;/&gt;&lt;/object&gt;&lt;object type=&quot;3&quot; unique_id=&quot;10241&quot;&gt;&lt;property id=&quot;20148&quot; value=&quot;5&quot;/&gt;&lt;property id=&quot;20300&quot; value=&quot;Slide 34&quot;/&gt;&lt;property id=&quot;20307&quot; value=&quot;354&quot;/&gt;&lt;/object&gt;&lt;object type=&quot;3&quot; unique_id=&quot;10242&quot;&gt;&lt;property id=&quot;20148&quot; value=&quot;5&quot;/&gt;&lt;property id=&quot;20300&quot; value=&quot;Slide 35&quot;/&gt;&lt;property id=&quot;20307&quot; value=&quot;355&quot;/&gt;&lt;/object&gt;&lt;object type=&quot;3&quot; unique_id=&quot;10243&quot;&gt;&lt;property id=&quot;20148&quot; value=&quot;5&quot;/&gt;&lt;property id=&quot;20300&quot; value=&quot;Slide 36&quot;/&gt;&lt;property id=&quot;20307&quot; value=&quot;343&quot;/&gt;&lt;/object&gt;&lt;object type=&quot;3&quot; unique_id=&quot;10325&quot;&gt;&lt;property id=&quot;20148&quot; value=&quot;5&quot;/&gt;&lt;property id=&quot;20300&quot; value=&quot;Slide 19&quot;/&gt;&lt;property id=&quot;20307&quot; value=&quot;3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4282</TotalTime>
  <Words>4778</Words>
  <Application>Microsoft Office PowerPoint</Application>
  <PresentationFormat>On-screen Show (4:3)</PresentationFormat>
  <Paragraphs>1402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Times New Roman</vt:lpstr>
      <vt:lpstr>Arial</vt:lpstr>
      <vt:lpstr>Verdana</vt:lpstr>
      <vt:lpstr>Calibri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8 LY DAO THANH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LH</dc:creator>
  <cp:lastModifiedBy>cloudconvert_12</cp:lastModifiedBy>
  <cp:revision>576</cp:revision>
  <dcterms:created xsi:type="dcterms:W3CDTF">2009-03-12T15:37:18Z</dcterms:created>
  <dcterms:modified xsi:type="dcterms:W3CDTF">2021-05-24T05:53:37Z</dcterms:modified>
</cp:coreProperties>
</file>