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0A39253-27D5-4B0B-8AA7-A04A126169C6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62AA-7539-4835-86C2-6987B7871A8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19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9253-27D5-4B0B-8AA7-A04A126169C6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62AA-7539-4835-86C2-6987B787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0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9253-27D5-4B0B-8AA7-A04A126169C6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62AA-7539-4835-86C2-6987B7871A8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76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9253-27D5-4B0B-8AA7-A04A126169C6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62AA-7539-4835-86C2-6987B787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5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9253-27D5-4B0B-8AA7-A04A126169C6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62AA-7539-4835-86C2-6987B7871A8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8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9253-27D5-4B0B-8AA7-A04A126169C6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62AA-7539-4835-86C2-6987B787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75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9253-27D5-4B0B-8AA7-A04A126169C6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62AA-7539-4835-86C2-6987B787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56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9253-27D5-4B0B-8AA7-A04A126169C6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62AA-7539-4835-86C2-6987B787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18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9253-27D5-4B0B-8AA7-A04A126169C6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62AA-7539-4835-86C2-6987B787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67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9253-27D5-4B0B-8AA7-A04A126169C6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62AA-7539-4835-86C2-6987B787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19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39253-27D5-4B0B-8AA7-A04A126169C6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E62AA-7539-4835-86C2-6987B7871A8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77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0A39253-27D5-4B0B-8AA7-A04A126169C6}" type="datetimeFigureOut">
              <a:rPr lang="en-GB" smtClean="0"/>
              <a:t>14/05/2023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0E62AA-7539-4835-86C2-6987B7871A8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14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466B-9C5C-4F8C-BCD5-F4559A4A4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Bank in console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C0E8B-C998-4BAC-B025-6374B7C9B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Nguyen Huy Binh</a:t>
            </a:r>
          </a:p>
          <a:p>
            <a:r>
              <a:rPr lang="en-US" dirty="0"/>
              <a:t>Hanoi, 14/05/2023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13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0DFE-D74D-4173-AE27-89270C39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  <a:endParaRPr lang="en-GB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14D55BD-7568-4DF5-84DF-354FF89624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45" y="2286000"/>
            <a:ext cx="3965348" cy="4022725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D71C074-0E5B-441D-9E50-6C0761F944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659927"/>
            <a:ext cx="4754562" cy="3274871"/>
          </a:xfrm>
        </p:spPr>
      </p:pic>
    </p:spTree>
    <p:extLst>
      <p:ext uri="{BB962C8B-B14F-4D97-AF65-F5344CB8AC3E}">
        <p14:creationId xmlns:p14="http://schemas.microsoft.com/office/powerpoint/2010/main" val="359093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DF67-3D1A-48F8-81A4-993F29B9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729503-FE19-401A-AC5D-C21AF10BE1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3150013"/>
            <a:ext cx="4754562" cy="229469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DCC809-A7C9-40E0-9DBE-3A99690541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826475"/>
            <a:ext cx="4754562" cy="2941774"/>
          </a:xfrm>
        </p:spPr>
      </p:pic>
    </p:spTree>
    <p:extLst>
      <p:ext uri="{BB962C8B-B14F-4D97-AF65-F5344CB8AC3E}">
        <p14:creationId xmlns:p14="http://schemas.microsoft.com/office/powerpoint/2010/main" val="219549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2524-906B-4FBD-A00C-F6C985C7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17A942-0974-4D6C-9C10-2C5F865130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793137"/>
            <a:ext cx="4754562" cy="300845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D469B-6354-446E-B6BA-A66F6A274F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68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62E0-0463-4DB5-A057-81CBB49D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E7B94D-9894-433B-ACA0-F7A29A986E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3118323"/>
            <a:ext cx="4754562" cy="235807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09BD8-911E-471B-ACC6-04F42E3458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0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5CB6-3BB6-46BD-9CE7-61163962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sheet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20426E-CEAC-4DDC-8B8C-F999160DF542}"/>
              </a:ext>
            </a:extLst>
          </p:cNvPr>
          <p:cNvSpPr/>
          <p:nvPr/>
        </p:nvSpPr>
        <p:spPr>
          <a:xfrm>
            <a:off x="1872604" y="2425624"/>
            <a:ext cx="2520000" cy="72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Cashs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76EF52-89F8-490D-82FA-5C4B994F275B}"/>
              </a:ext>
            </a:extLst>
          </p:cNvPr>
          <p:cNvSpPr/>
          <p:nvPr/>
        </p:nvSpPr>
        <p:spPr>
          <a:xfrm>
            <a:off x="1872604" y="3809446"/>
            <a:ext cx="2520000" cy="72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Outstanding loan balance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2DCC11-A117-4006-9B0E-86D67E50A948}"/>
              </a:ext>
            </a:extLst>
          </p:cNvPr>
          <p:cNvSpPr/>
          <p:nvPr/>
        </p:nvSpPr>
        <p:spPr>
          <a:xfrm>
            <a:off x="7799398" y="2406449"/>
            <a:ext cx="2520000" cy="72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Outstanding deposit balance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114447-1318-4D64-A788-A173E25C9181}"/>
              </a:ext>
            </a:extLst>
          </p:cNvPr>
          <p:cNvSpPr/>
          <p:nvPr/>
        </p:nvSpPr>
        <p:spPr>
          <a:xfrm>
            <a:off x="7799398" y="3809446"/>
            <a:ext cx="2520000" cy="72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Equity</a:t>
            </a:r>
            <a:endParaRPr lang="en-GB" dirty="0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E13CA9CA-7DE1-45B3-87AC-CF319DD85288}"/>
              </a:ext>
            </a:extLst>
          </p:cNvPr>
          <p:cNvSpPr/>
          <p:nvPr/>
        </p:nvSpPr>
        <p:spPr>
          <a:xfrm>
            <a:off x="2885296" y="3217761"/>
            <a:ext cx="494616" cy="4946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D4D2D091-A934-4FD9-AC63-BB21C15C3B2F}"/>
              </a:ext>
            </a:extLst>
          </p:cNvPr>
          <p:cNvSpPr/>
          <p:nvPr/>
        </p:nvSpPr>
        <p:spPr>
          <a:xfrm>
            <a:off x="8812090" y="3217761"/>
            <a:ext cx="494616" cy="49461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33ED11A3-FE5B-4F58-9609-0D64EFE1197E}"/>
              </a:ext>
            </a:extLst>
          </p:cNvPr>
          <p:cNvSpPr/>
          <p:nvPr/>
        </p:nvSpPr>
        <p:spPr>
          <a:xfrm>
            <a:off x="5590434" y="3145624"/>
            <a:ext cx="859645" cy="53659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26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55EB-374D-425F-BFB2-3F6FB69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 transfer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5B4595-8D39-47D3-AC26-017B037E5EED}"/>
              </a:ext>
            </a:extLst>
          </p:cNvPr>
          <p:cNvSpPr/>
          <p:nvPr/>
        </p:nvSpPr>
        <p:spPr>
          <a:xfrm>
            <a:off x="4752690" y="2485854"/>
            <a:ext cx="25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1E41C-2246-42A1-BA36-5F0DE312E85A}"/>
              </a:ext>
            </a:extLst>
          </p:cNvPr>
          <p:cNvSpPr/>
          <p:nvPr/>
        </p:nvSpPr>
        <p:spPr>
          <a:xfrm>
            <a:off x="2232690" y="4368496"/>
            <a:ext cx="2520000" cy="72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1</a:t>
            </a:r>
          </a:p>
          <a:p>
            <a:pPr algn="ctr"/>
            <a:r>
              <a:rPr lang="en-US" dirty="0"/>
              <a:t>Currency 1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A45285-180B-48F4-A1D7-1D1F64D77535}"/>
              </a:ext>
            </a:extLst>
          </p:cNvPr>
          <p:cNvSpPr/>
          <p:nvPr/>
        </p:nvSpPr>
        <p:spPr>
          <a:xfrm>
            <a:off x="7272690" y="4368496"/>
            <a:ext cx="2520000" cy="72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2</a:t>
            </a:r>
          </a:p>
          <a:p>
            <a:pPr algn="ctr"/>
            <a:r>
              <a:rPr lang="en-US" dirty="0"/>
              <a:t>Currency 1</a:t>
            </a:r>
            <a:endParaRPr lang="en-GB" dirty="0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D7C8B430-E686-4ABC-99C5-F40C57A52DC9}"/>
              </a:ext>
            </a:extLst>
          </p:cNvPr>
          <p:cNvSpPr/>
          <p:nvPr/>
        </p:nvSpPr>
        <p:spPr>
          <a:xfrm>
            <a:off x="4997141" y="3991158"/>
            <a:ext cx="887023" cy="14746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792B4EDD-43E4-42BE-936C-92F63DC2085B}"/>
              </a:ext>
            </a:extLst>
          </p:cNvPr>
          <p:cNvSpPr/>
          <p:nvPr/>
        </p:nvSpPr>
        <p:spPr>
          <a:xfrm rot="10800000">
            <a:off x="6141216" y="3903551"/>
            <a:ext cx="887023" cy="14746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8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55EB-374D-425F-BFB2-3F6FB690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exchange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5B4595-8D39-47D3-AC26-017B037E5EED}"/>
              </a:ext>
            </a:extLst>
          </p:cNvPr>
          <p:cNvSpPr/>
          <p:nvPr/>
        </p:nvSpPr>
        <p:spPr>
          <a:xfrm>
            <a:off x="4752690" y="2485854"/>
            <a:ext cx="2520000" cy="72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71E41C-2246-42A1-BA36-5F0DE312E85A}"/>
              </a:ext>
            </a:extLst>
          </p:cNvPr>
          <p:cNvSpPr/>
          <p:nvPr/>
        </p:nvSpPr>
        <p:spPr>
          <a:xfrm>
            <a:off x="2232690" y="4368496"/>
            <a:ext cx="2520000" cy="72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Account 1</a:t>
            </a:r>
          </a:p>
          <a:p>
            <a:pPr algn="ctr"/>
            <a:r>
              <a:rPr lang="en-US" dirty="0"/>
              <a:t>Currency 1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A45285-180B-48F4-A1D7-1D1F64D77535}"/>
              </a:ext>
            </a:extLst>
          </p:cNvPr>
          <p:cNvSpPr/>
          <p:nvPr/>
        </p:nvSpPr>
        <p:spPr>
          <a:xfrm>
            <a:off x="7272690" y="4368496"/>
            <a:ext cx="2520000" cy="720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 2</a:t>
            </a:r>
          </a:p>
          <a:p>
            <a:pPr algn="ctr"/>
            <a:r>
              <a:rPr lang="en-US" dirty="0"/>
              <a:t>Currency 2</a:t>
            </a:r>
            <a:endParaRPr lang="en-GB" dirty="0"/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D7C8B430-E686-4ABC-99C5-F40C57A52DC9}"/>
              </a:ext>
            </a:extLst>
          </p:cNvPr>
          <p:cNvSpPr/>
          <p:nvPr/>
        </p:nvSpPr>
        <p:spPr>
          <a:xfrm>
            <a:off x="4997141" y="3991158"/>
            <a:ext cx="887023" cy="14746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792B4EDD-43E4-42BE-936C-92F63DC2085B}"/>
              </a:ext>
            </a:extLst>
          </p:cNvPr>
          <p:cNvSpPr/>
          <p:nvPr/>
        </p:nvSpPr>
        <p:spPr>
          <a:xfrm rot="10800000">
            <a:off x="6141216" y="3903551"/>
            <a:ext cx="887023" cy="147467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4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D81598-853D-4821-924C-D139DCBF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4ED2F5-9F3D-4742-9FEF-62D6CAC98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72" y="2347104"/>
            <a:ext cx="7729594" cy="3900516"/>
          </a:xfrm>
        </p:spPr>
      </p:pic>
    </p:spTree>
    <p:extLst>
      <p:ext uri="{BB962C8B-B14F-4D97-AF65-F5344CB8AC3E}">
        <p14:creationId xmlns:p14="http://schemas.microsoft.com/office/powerpoint/2010/main" val="3292923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</TotalTime>
  <Words>50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Java Bank in console</vt:lpstr>
      <vt:lpstr>Class diagrams</vt:lpstr>
      <vt:lpstr>functionalities</vt:lpstr>
      <vt:lpstr>products</vt:lpstr>
      <vt:lpstr>Customer</vt:lpstr>
      <vt:lpstr>Balance sheet</vt:lpstr>
      <vt:lpstr>Fund transfer</vt:lpstr>
      <vt:lpstr>Foreign exchange</vt:lpstr>
      <vt:lpstr>Enum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Bank in console</dc:title>
  <dc:creator>Nguyen Huy Binh</dc:creator>
  <cp:lastModifiedBy>Nguyen Huy Binh</cp:lastModifiedBy>
  <cp:revision>8</cp:revision>
  <dcterms:created xsi:type="dcterms:W3CDTF">2023-05-13T17:59:34Z</dcterms:created>
  <dcterms:modified xsi:type="dcterms:W3CDTF">2023-05-13T19:11:51Z</dcterms:modified>
</cp:coreProperties>
</file>