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420-917D-0798-2CB0-DED10EC5B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C103-B738-5D41-1522-9F7112C8B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0E53-3DED-BBBF-59D5-53472B37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7B6A2-627E-6391-6B89-54424476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EFE7F-2284-255E-F217-34DBCCD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846-E440-062D-BA14-6DF28982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0A3A5-E733-3D1E-3AF2-AF82FED70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2421B-D906-FDFF-BFD9-2C02FAFC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3A09-A697-57AD-D428-A966BB64C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3BD2E-984E-185E-7FD3-2A41F447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A317-D2BE-81D3-19CF-A944F7937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7F6F5-F7C1-4400-E595-FFE10736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5DB7-0D61-B7C3-A5F2-4A88040B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D45B-7A59-DA4D-861D-2C066DAA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60BF-FE16-54AF-4833-F76F11A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7076-0966-97F5-1D64-42D55EFF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C44D2-7B8B-B822-E2EF-C3095B6A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3995-6868-FD60-C7E2-4B03BC1B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7ABB-9F68-5AA2-1544-2E063B5F7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54C02-ABCA-CF85-5376-BD86704E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242B-56AB-2CB7-E410-A92CCA58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F20F6-2011-E77A-9494-F3D0EAC87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70431-AE9C-8858-AC11-F68CE9E6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029D8-540F-FB1E-E7CF-4FD736A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4F36-813B-AC3F-2E92-6C8AF6EE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091E-E215-1F04-E1FF-5F130A1A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325E-2024-8A09-3A04-10A20597A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2B968-7168-4690-2709-B8CEB1FC3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1D7B6-0A1E-0095-089E-B4EB435F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DF386-B8BA-3646-DBD9-8F965828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032A4-09F7-7457-8CD3-D75E438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5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7B1-166E-A2DB-A240-CF729639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B6F0-18A9-A5C4-0739-B2A0D6FFB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EB573-F35B-6D0E-1E20-1036DEB70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88E5A-43D8-3B7C-6B65-EA29265B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FE33C-1A65-CFE6-6AEF-ECD1BA352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1875-0925-FA37-D3F7-A36FC4F3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17C14D-E19C-3E79-9C14-9C879F58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EACC-DAE0-688F-0205-629A2890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9B37-E95F-AB51-3A7B-B2A07785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8C680-9160-D604-7380-A5CB233B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1084E-70B6-D92E-C364-95BE5804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1A930-D050-6046-C100-598BC2FE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2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B007E9-D8F2-3368-D36D-10A730C3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15EB7-0227-4F67-B9FD-627A9741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B095-2AEF-D1DC-A07C-5F59D03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3FA8-CDB5-F33F-28C2-785C7A6B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DBC2F-39D5-3C3C-1B7A-26F9C7727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5367A-6932-1B06-D490-BA46BAE09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C544A-9096-736A-6BE5-E8C1804C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4224-121A-873C-2F46-6DD8264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EF821-FF4E-D96C-A5B7-9EC172AD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0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8855-2A32-2F03-0B8C-B5FD9AF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FF4EB-8133-398F-2A39-5B61CFAE3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3AEEB-63E1-FA8D-2D56-33529928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6C967-8B27-32C5-FD56-12623D5F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B5673-36E8-C52E-B1A7-7B7F7184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AD558-1DD5-EADF-A512-C8AC29D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C54C-3E03-63B4-CA00-BCBF1AF6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7AE40-81C3-C66F-E476-0B7D6CDFA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BBE15-C814-F685-8CF0-80E7BFF1F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14731-2593-4A9D-A3D3-FD019CDEB76A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24A1-9BF2-DD56-53FA-4A79FCFDA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4C7-A443-F368-BC92-F38918DBA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1BF72-01BD-4BB1-B935-46E3ECC8D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4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DCBBC-A948-62D8-3B9B-DACA3C3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SET cột_1 = giá_trị_1, cột_2 = giá_trị_2, ..., </a:t>
            </a:r>
            <a:r>
              <a:rPr lang="en-US" dirty="0" err="1"/>
              <a:t>cột_n</a:t>
            </a:r>
            <a:r>
              <a:rPr lang="en-US" dirty="0"/>
              <a:t> = </a:t>
            </a:r>
            <a:r>
              <a:rPr lang="en-US" dirty="0" err="1"/>
              <a:t>giá_trị_n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điều_kiện_1 AND/OR điều_kiện_2 ...</a:t>
            </a:r>
          </a:p>
          <a:p>
            <a:r>
              <a:rPr lang="en-US" dirty="0" err="1"/>
              <a:t>Vd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UPDATE Student</a:t>
            </a:r>
          </a:p>
          <a:p>
            <a:pPr marL="0" indent="0">
              <a:buNone/>
            </a:pPr>
            <a:r>
              <a:rPr lang="en-US" dirty="0"/>
              <a:t>SET name = ‘</a:t>
            </a:r>
            <a:r>
              <a:rPr lang="en-US" dirty="0" err="1"/>
              <a:t>Dat</a:t>
            </a:r>
            <a:r>
              <a:rPr lang="en-US" dirty="0"/>
              <a:t>’, age = 25</a:t>
            </a:r>
          </a:p>
          <a:p>
            <a:pPr marL="0" indent="0">
              <a:buNone/>
            </a:pPr>
            <a:r>
              <a:rPr lang="en-US" dirty="0"/>
              <a:t>WHERE id=1</a:t>
            </a:r>
          </a:p>
        </p:txBody>
      </p:sp>
    </p:spTree>
    <p:extLst>
      <p:ext uri="{BB962C8B-B14F-4D97-AF65-F5344CB8AC3E}">
        <p14:creationId xmlns:p14="http://schemas.microsoft.com/office/powerpoint/2010/main" val="10728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DCBBC-A948-62D8-3B9B-DACA3C36731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5F84B-15E0-579E-9F29-EC494EDD8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 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WHERE điều_kiện_1 AND/OR điều_kiện_2 ...</a:t>
            </a:r>
          </a:p>
          <a:p>
            <a:r>
              <a:rPr lang="en-US" dirty="0" err="1"/>
              <a:t>Vd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DELETE From Student</a:t>
            </a:r>
          </a:p>
          <a:p>
            <a:pPr marL="0" indent="0">
              <a:buNone/>
            </a:pPr>
            <a:r>
              <a:rPr lang="en-US" dirty="0"/>
              <a:t>WHERE name = ‘</a:t>
            </a:r>
            <a:r>
              <a:rPr lang="en-US" dirty="0" err="1"/>
              <a:t>Dat</a:t>
            </a:r>
            <a:r>
              <a:rPr lang="en-US" dirty="0"/>
              <a:t>’ or age= 22</a:t>
            </a:r>
          </a:p>
        </p:txBody>
      </p:sp>
    </p:spTree>
    <p:extLst>
      <p:ext uri="{BB962C8B-B14F-4D97-AF65-F5344CB8AC3E}">
        <p14:creationId xmlns:p14="http://schemas.microsoft.com/office/powerpoint/2010/main" val="1142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0EE4-6856-CE54-3998-52C2377506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Aggregate Function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0943C3-5CDB-4077-879C-409DB539EC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992362"/>
              </p:ext>
            </p:extLst>
          </p:nvPr>
        </p:nvGraphicFramePr>
        <p:xfrm>
          <a:off x="838200" y="1825625"/>
          <a:ext cx="10515599" cy="33589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5593">
                  <a:extLst>
                    <a:ext uri="{9D8B030D-6E8A-4147-A177-3AD203B41FA5}">
                      <a16:colId xmlns:a16="http://schemas.microsoft.com/office/drawing/2014/main" val="2867222446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4231903600"/>
                    </a:ext>
                  </a:extLst>
                </a:gridCol>
                <a:gridCol w="2192784">
                  <a:extLst>
                    <a:ext uri="{9D8B030D-6E8A-4147-A177-3AD203B41FA5}">
                      <a16:colId xmlns:a16="http://schemas.microsoft.com/office/drawing/2014/main" val="2963901489"/>
                    </a:ext>
                  </a:extLst>
                </a:gridCol>
                <a:gridCol w="6622002">
                  <a:extLst>
                    <a:ext uri="{9D8B030D-6E8A-4147-A177-3AD203B41FA5}">
                      <a16:colId xmlns:a16="http://schemas.microsoft.com/office/drawing/2014/main" val="2598814681"/>
                    </a:ext>
                  </a:extLst>
                </a:gridCol>
              </a:tblGrid>
              <a:tr h="55982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hàm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Ý </a:t>
                      </a:r>
                      <a:r>
                        <a:rPr lang="en-US" dirty="0" err="1"/>
                        <a:t>nghĩa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dùng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6600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tổng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SELECT SUM(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COUNT(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AVG(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MIN(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 | MAX(</a:t>
                      </a:r>
                      <a:r>
                        <a:rPr lang="en-US" dirty="0" err="1"/>
                        <a:t>tên_cột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FROM </a:t>
                      </a:r>
                      <a:r>
                        <a:rPr lang="en-US" dirty="0" err="1"/>
                        <a:t>tên_bảng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35421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Đếm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số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lượng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019872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Tính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40869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nhỏ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79268"/>
                  </a:ext>
                </a:extLst>
              </a:tr>
              <a:tr h="559822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lớn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662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2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EED-8942-655F-E261-CFF1BD983E5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- Table: Student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7289BB-D8E3-E274-5A49-8DD8EBE3DD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64893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582955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133710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228003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5524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59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 Tien </a:t>
                      </a:r>
                      <a:r>
                        <a:rPr lang="en-US" dirty="0" err="1"/>
                        <a:t>Dat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9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 Van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56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Thi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18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F7CDCB-C7BA-097D-B7B0-823AAB6E7C8D}"/>
              </a:ext>
            </a:extLst>
          </p:cNvPr>
          <p:cNvSpPr txBox="1"/>
          <p:nvPr/>
        </p:nvSpPr>
        <p:spPr>
          <a:xfrm>
            <a:off x="838200" y="4163627"/>
            <a:ext cx="105156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Select Max(Age) as </a:t>
            </a:r>
            <a:r>
              <a:rPr lang="en-US" sz="2000" dirty="0" err="1"/>
              <a:t>Max_Age</a:t>
            </a:r>
            <a:r>
              <a:rPr lang="en-US" sz="2000" dirty="0"/>
              <a:t> from student </a:t>
            </a:r>
          </a:p>
          <a:p>
            <a:endParaRPr lang="en-US" sz="2000" dirty="0"/>
          </a:p>
          <a:p>
            <a:r>
              <a:rPr lang="en-US" sz="2000" dirty="0"/>
              <a:t>Select AVG(Score) as </a:t>
            </a:r>
            <a:r>
              <a:rPr lang="en-US" sz="2000" dirty="0" err="1"/>
              <a:t>Score_Avg</a:t>
            </a:r>
            <a:r>
              <a:rPr lang="en-US" sz="2000" dirty="0"/>
              <a:t> from Student</a:t>
            </a:r>
          </a:p>
          <a:p>
            <a:endParaRPr lang="en-US" sz="2000" dirty="0"/>
          </a:p>
          <a:p>
            <a:r>
              <a:rPr lang="en-US" sz="2000" dirty="0"/>
              <a:t>Select Count(id) as </a:t>
            </a:r>
            <a:r>
              <a:rPr lang="en-US" sz="2000" dirty="0" err="1"/>
              <a:t>number_of_student</a:t>
            </a:r>
            <a:r>
              <a:rPr lang="en-US" sz="2000" dirty="0"/>
              <a:t> from Student where score &gt; 8</a:t>
            </a:r>
          </a:p>
          <a:p>
            <a:endParaRPr lang="en-US" sz="2000" dirty="0"/>
          </a:p>
          <a:p>
            <a:r>
              <a:rPr lang="en-US" sz="2000" dirty="0"/>
              <a:t>Select SUM(Score) from student </a:t>
            </a:r>
          </a:p>
        </p:txBody>
      </p:sp>
    </p:spTree>
    <p:extLst>
      <p:ext uri="{BB962C8B-B14F-4D97-AF65-F5344CB8AC3E}">
        <p14:creationId xmlns:p14="http://schemas.microsoft.com/office/powerpoint/2010/main" val="4859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30D0-5A07-D900-B745-D664F5A079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Group by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8858-3920-23F0-F2B9-5AA20E7C8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Ý </a:t>
            </a:r>
            <a:r>
              <a:rPr lang="en-US" dirty="0" err="1"/>
              <a:t>nghĩa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dung:</a:t>
            </a:r>
          </a:p>
          <a:p>
            <a:pPr marL="0" indent="0">
              <a:buNone/>
            </a:pPr>
            <a:r>
              <a:rPr lang="en-US" dirty="0"/>
              <a:t>SELECT cột_1, cột_2, ..., </a:t>
            </a:r>
            <a:r>
              <a:rPr lang="en-US" dirty="0" err="1"/>
              <a:t>cột_n</a:t>
            </a:r>
            <a:r>
              <a:rPr lang="en-US" dirty="0"/>
              <a:t>, SUM/COUNT/AVG/MIN/MAX(</a:t>
            </a:r>
            <a:r>
              <a:rPr lang="en-US" dirty="0" err="1"/>
              <a:t>tên_cột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tên_bảng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GROUP BY cột_1, cột_2, ..., </a:t>
            </a:r>
            <a:r>
              <a:rPr lang="en-US" dirty="0" err="1"/>
              <a:t>cột_n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7849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328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</vt:lpstr>
      <vt:lpstr>DELETE</vt:lpstr>
      <vt:lpstr>Aggregate Function</vt:lpstr>
      <vt:lpstr>Ví dụ - Table: Student</vt:lpstr>
      <vt:lpstr>Group by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</dc:title>
  <dc:creator>chu đạt</dc:creator>
  <cp:lastModifiedBy>chu đạt</cp:lastModifiedBy>
  <cp:revision>3</cp:revision>
  <dcterms:created xsi:type="dcterms:W3CDTF">2022-09-06T02:51:15Z</dcterms:created>
  <dcterms:modified xsi:type="dcterms:W3CDTF">2022-09-09T13:38:00Z</dcterms:modified>
</cp:coreProperties>
</file>