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FD06-BB74-4D11-BB5C-CC761D577EC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FA41-C384-4265-85C2-F8FF01547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1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FD06-BB74-4D11-BB5C-CC761D577EC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FA41-C384-4265-85C2-F8FF01547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7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FD06-BB74-4D11-BB5C-CC761D577EC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FA41-C384-4265-85C2-F8FF01547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7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FD06-BB74-4D11-BB5C-CC761D577EC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FA41-C384-4265-85C2-F8FF01547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1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FD06-BB74-4D11-BB5C-CC761D577EC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FA41-C384-4265-85C2-F8FF01547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5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FD06-BB74-4D11-BB5C-CC761D577EC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FA41-C384-4265-85C2-F8FF01547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2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FD06-BB74-4D11-BB5C-CC761D577EC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FA41-C384-4265-85C2-F8FF01547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5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FD06-BB74-4D11-BB5C-CC761D577EC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FA41-C384-4265-85C2-F8FF01547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FD06-BB74-4D11-BB5C-CC761D577EC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FA41-C384-4265-85C2-F8FF01547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0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FD06-BB74-4D11-BB5C-CC761D577EC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FA41-C384-4265-85C2-F8FF01547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FD06-BB74-4D11-BB5C-CC761D577EC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FA41-C384-4265-85C2-F8FF01547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3FD06-BB74-4D11-BB5C-CC761D577EC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7FA41-C384-4265-85C2-F8FF01547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4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/>
              <a:t>&lt;!DOCTYPE html&gt;</a:t>
            </a:r>
          </a:p>
          <a:p>
            <a:pPr marL="0" indent="0">
              <a:buNone/>
            </a:pPr>
            <a:r>
              <a:rPr lang="en-US" altLang="en-US" sz="2000"/>
              <a:t>&lt;html&gt;</a:t>
            </a:r>
          </a:p>
          <a:p>
            <a:pPr marL="0" indent="0">
              <a:buNone/>
            </a:pPr>
            <a:r>
              <a:rPr lang="en-US" altLang="en-US" sz="2000"/>
              <a:t>&lt;body&gt;</a:t>
            </a:r>
          </a:p>
          <a:p>
            <a:pPr marL="0" indent="0">
              <a:buNone/>
            </a:pPr>
            <a:r>
              <a:rPr lang="en-US" altLang="en-US" sz="2000"/>
              <a:t>&lt;h2&gt;JavaScript Array &lt;/h2&gt;</a:t>
            </a:r>
          </a:p>
          <a:p>
            <a:pPr marL="0" indent="0">
              <a:buNone/>
            </a:pPr>
            <a:r>
              <a:rPr lang="en-US" altLang="en-US" sz="2000"/>
              <a:t>&lt;p&gt;Creates a new array with all array elements that passes a test.&lt;/p&gt;</a:t>
            </a:r>
          </a:p>
          <a:p>
            <a:pPr marL="0" indent="0">
              <a:buNone/>
            </a:pPr>
            <a:r>
              <a:rPr lang="en-US" altLang="en-US" sz="2000"/>
              <a:t>&lt;p id="demo"&gt;&lt;/p&gt;</a:t>
            </a:r>
          </a:p>
          <a:p>
            <a:pPr marL="0" indent="0">
              <a:buNone/>
            </a:pPr>
            <a:r>
              <a:rPr lang="en-US" altLang="en-US" sz="2000"/>
              <a:t>&lt;script&gt;</a:t>
            </a:r>
          </a:p>
          <a:p>
            <a:pPr marL="0" indent="0">
              <a:buNone/>
            </a:pPr>
            <a:r>
              <a:rPr lang="en-US" altLang="en-US" sz="2000"/>
              <a:t>const numbers = [45, 4, 39, 16, 25];</a:t>
            </a:r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>
                <a:solidFill>
                  <a:srgbClr val="FF0000"/>
                </a:solidFill>
              </a:rPr>
              <a:t>….</a:t>
            </a:r>
          </a:p>
          <a:p>
            <a:pPr marL="0" indent="0">
              <a:buNone/>
            </a:pPr>
            <a:r>
              <a:rPr lang="en-US" altLang="en-US" sz="2000"/>
              <a:t>&lt;/script&gt;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C8DF4C-4CF4-4D6A-934E-7A03583E53DC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733800" y="609600"/>
            <a:ext cx="3962400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04138" y="249238"/>
            <a:ext cx="2659062" cy="838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Hiển thị giá trị &gt;= 25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81200" y="24923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Ex1</a:t>
            </a:r>
          </a:p>
        </p:txBody>
      </p:sp>
    </p:spTree>
    <p:extLst>
      <p:ext uri="{BB962C8B-B14F-4D97-AF65-F5344CB8AC3E}">
        <p14:creationId xmlns:p14="http://schemas.microsoft.com/office/powerpoint/2010/main" val="5255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F8572-32A8-42C0-9D73-A814314610B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81200" y="468948"/>
            <a:ext cx="5562600" cy="54168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&lt;!DOCTYPE html&gt;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html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"en"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dir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"ltr"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</a:t>
            </a:r>
            <a:r>
              <a:rPr lang="en-US" altLang="en-US" sz="700">
                <a:solidFill>
                  <a:srgbClr val="273239"/>
                </a:solidFill>
              </a:rPr>
              <a:t> </a:t>
            </a:r>
            <a:endParaRPr lang="en-US" altLang="en-US" sz="18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head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   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meta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charset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   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       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How to get values from html input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       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array using JavaScript ?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   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head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</a:t>
            </a:r>
            <a:r>
              <a:rPr lang="en-US" altLang="en-US" sz="700">
                <a:solidFill>
                  <a:srgbClr val="273239"/>
                </a:solidFill>
              </a:rPr>
              <a:t> </a:t>
            </a:r>
            <a:endParaRPr lang="en-US" altLang="en-US" sz="18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body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style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"text-align: center;"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    </a:t>
            </a:r>
            <a:r>
              <a:rPr lang="en-US" altLang="en-US" sz="700">
                <a:solidFill>
                  <a:srgbClr val="273239"/>
                </a:solidFill>
              </a:rPr>
              <a:t> </a:t>
            </a:r>
            <a:endParaRPr lang="en-US" altLang="en-US" sz="18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   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h1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style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"color: green;"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       Javascript Arrau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   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h1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</a:t>
            </a:r>
            <a:r>
              <a:rPr lang="en-US" altLang="en-US" sz="700">
                <a:solidFill>
                  <a:srgbClr val="273239"/>
                </a:solidFill>
              </a:rPr>
              <a:t> </a:t>
            </a:r>
            <a:endParaRPr lang="en-US" altLang="en-US" sz="18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   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h3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"po"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&gt;Input Array Elements&lt;/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h3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   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form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action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"index.html"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method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       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"array[]"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/&gt;&lt;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br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       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"array[]"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/&gt;&lt;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br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       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"array[]"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/&gt;&lt;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br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       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"array[]"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/&gt;&lt;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br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       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"array[]"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/&gt;&lt;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br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       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button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onclick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“sendValue()"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           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       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button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   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form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   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br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7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</a:t>
            </a:r>
            <a:r>
              <a:rPr lang="en-US" altLang="en-US" sz="700">
                <a:solidFill>
                  <a:srgbClr val="273239"/>
                </a:solidFill>
              </a:rPr>
              <a:t> </a:t>
            </a:r>
            <a:endParaRPr lang="en-US" altLang="en-US" sz="180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>
                <a:solidFill>
                  <a:srgbClr val="273239"/>
                </a:solidFill>
              </a:rPr>
              <a:t>    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7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"par"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en-US" sz="1100" b="1">
                <a:solidFill>
                  <a:srgbClr val="006699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180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629400" y="2207886"/>
            <a:ext cx="38100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400" b="1">
                <a:solidFill>
                  <a:srgbClr val="006699"/>
                </a:solidFill>
                <a:latin typeface="Consolas" panose="020B0609020204030204" pitchFamily="49" charset="0"/>
              </a:rPr>
              <a:t>script</a:t>
            </a:r>
            <a:r>
              <a:rPr lang="en-US" altLang="en-US" sz="140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"text/javascript"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140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273239"/>
                </a:solidFill>
              </a:rPr>
              <a:t>        </a:t>
            </a:r>
            <a:endParaRPr lang="en-US" altLang="en-US" sz="140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273239"/>
                </a:solidFill>
              </a:rPr>
              <a:t>        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function sendValue() {</a:t>
            </a:r>
            <a:endParaRPr lang="en-US" altLang="en-US" sz="140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273239"/>
                </a:solidFill>
              </a:rPr>
              <a:t>            </a:t>
            </a:r>
            <a:endParaRPr lang="en-US" altLang="en-US" sz="140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273239"/>
                </a:solidFill>
              </a:rPr>
              <a:t>        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273239"/>
                </a:solidFill>
              </a:rPr>
              <a:t>    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&lt;/script&gt;</a:t>
            </a:r>
            <a:endParaRPr lang="en-US" altLang="en-US" sz="140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400" b="1">
                <a:solidFill>
                  <a:srgbClr val="006699"/>
                </a:solidFill>
                <a:latin typeface="Consolas" panose="020B0609020204030204" pitchFamily="49" charset="0"/>
              </a:rPr>
              <a:t>body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140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273239"/>
                </a:solidFill>
              </a:rPr>
              <a:t>  </a:t>
            </a:r>
            <a:endParaRPr lang="en-US" altLang="en-US" sz="140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400" b="1">
                <a:solidFill>
                  <a:srgbClr val="006699"/>
                </a:solidFill>
                <a:latin typeface="Consolas" panose="020B0609020204030204" pitchFamily="49" charset="0"/>
              </a:rPr>
              <a:t>html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2057400" y="76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Ex2</a:t>
            </a:r>
          </a:p>
        </p:txBody>
      </p:sp>
    </p:spTree>
    <p:extLst>
      <p:ext uri="{BB962C8B-B14F-4D97-AF65-F5344CB8AC3E}">
        <p14:creationId xmlns:p14="http://schemas.microsoft.com/office/powerpoint/2010/main" val="426204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Ex3</a:t>
            </a:r>
          </a:p>
          <a:p>
            <a:r>
              <a:rPr lang="en-US" smtClean="0"/>
              <a:t>Viết đoạn script thêm các phần tử vào mảng (ban đầu rỗng) và hiển thị như hình dưới đây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F8572-32A8-42C0-9D73-A814314610B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3124201"/>
            <a:ext cx="9515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5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HienNT</dc:creator>
  <cp:lastModifiedBy>HienNT</cp:lastModifiedBy>
  <cp:revision>1</cp:revision>
  <dcterms:created xsi:type="dcterms:W3CDTF">2021-08-26T02:15:54Z</dcterms:created>
  <dcterms:modified xsi:type="dcterms:W3CDTF">2021-08-26T02:16:18Z</dcterms:modified>
</cp:coreProperties>
</file>