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p:restoredTop sz="96291"/>
  </p:normalViewPr>
  <p:slideViewPr>
    <p:cSldViewPr snapToGrid="0" snapToObjects="1">
      <p:cViewPr varScale="1">
        <p:scale>
          <a:sx n="131" d="100"/>
          <a:sy n="131" d="100"/>
        </p:scale>
        <p:origin x="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6/19/21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6/19/21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6/19/21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33F1-21EF-B34C-9ACC-048FD6E8A7E7}"/>
              </a:ext>
            </a:extLst>
          </p:cNvPr>
          <p:cNvSpPr>
            <a:spLocks noGrp="1"/>
          </p:cNvSpPr>
          <p:nvPr>
            <p:ph type="title"/>
          </p:nvPr>
        </p:nvSpPr>
        <p:spPr>
          <a:xfrm>
            <a:off x="894303" y="3109725"/>
            <a:ext cx="5865726" cy="1851743"/>
          </a:xfrm>
        </p:spPr>
        <p:txBody>
          <a:bodyPr/>
          <a:lstStyle/>
          <a:p>
            <a:r>
              <a:rPr lang="en-GB" b="1" dirty="0"/>
              <a:t>Flutter - SQLite Database</a:t>
            </a:r>
            <a:endParaRPr lang="en-GB" dirty="0"/>
          </a:p>
        </p:txBody>
      </p:sp>
      <p:sp>
        <p:nvSpPr>
          <p:cNvPr id="3" name="Text Placeholder 2">
            <a:extLst>
              <a:ext uri="{FF2B5EF4-FFF2-40B4-BE49-F238E27FC236}">
                <a16:creationId xmlns:a16="http://schemas.microsoft.com/office/drawing/2014/main" id="{177F39F0-6212-5743-BAF6-9FB162990AEE}"/>
              </a:ext>
            </a:extLst>
          </p:cNvPr>
          <p:cNvSpPr>
            <a:spLocks noGrp="1"/>
          </p:cNvSpPr>
          <p:nvPr>
            <p:ph type="body" idx="1"/>
          </p:nvPr>
        </p:nvSpPr>
        <p:spPr/>
        <p:txBody>
          <a:bodyPr/>
          <a:lstStyle/>
          <a:p>
            <a:endParaRPr lang="en-US"/>
          </a:p>
        </p:txBody>
      </p:sp>
      <p:pic>
        <p:nvPicPr>
          <p:cNvPr id="4" name="Google Shape;103;p17">
            <a:extLst>
              <a:ext uri="{FF2B5EF4-FFF2-40B4-BE49-F238E27FC236}">
                <a16:creationId xmlns:a16="http://schemas.microsoft.com/office/drawing/2014/main" id="{237E4D6E-92CD-5E41-8F6A-7CB95AFD0B9B}"/>
              </a:ext>
            </a:extLst>
          </p:cNvPr>
          <p:cNvPicPr preferRelativeResize="0"/>
          <p:nvPr/>
        </p:nvPicPr>
        <p:blipFill>
          <a:blip r:embed="rId2"/>
          <a:srcRect/>
          <a:stretch/>
        </p:blipFill>
        <p:spPr>
          <a:xfrm>
            <a:off x="2185155" y="839198"/>
            <a:ext cx="2049461" cy="2049461"/>
          </a:xfrm>
          <a:prstGeom prst="rect">
            <a:avLst/>
          </a:prstGeom>
          <a:noFill/>
          <a:ln>
            <a:noFill/>
          </a:ln>
        </p:spPr>
      </p:pic>
    </p:spTree>
    <p:extLst>
      <p:ext uri="{BB962C8B-B14F-4D97-AF65-F5344CB8AC3E}">
        <p14:creationId xmlns:p14="http://schemas.microsoft.com/office/powerpoint/2010/main" val="32520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EA2A-E72B-4047-850E-EFC2AD97FDBF}"/>
              </a:ext>
            </a:extLst>
          </p:cNvPr>
          <p:cNvSpPr>
            <a:spLocks noGrp="1"/>
          </p:cNvSpPr>
          <p:nvPr>
            <p:ph type="title"/>
          </p:nvPr>
        </p:nvSpPr>
        <p:spPr/>
        <p:txBody>
          <a:bodyPr/>
          <a:lstStyle/>
          <a:p>
            <a:r>
              <a:rPr lang="vi-VN" dirty="0"/>
              <a:t>Tại sao sử dụng SQLite?</a:t>
            </a:r>
            <a:endParaRPr lang="en-US" dirty="0"/>
          </a:p>
        </p:txBody>
      </p:sp>
      <p:sp>
        <p:nvSpPr>
          <p:cNvPr id="3" name="Content Placeholder 2">
            <a:extLst>
              <a:ext uri="{FF2B5EF4-FFF2-40B4-BE49-F238E27FC236}">
                <a16:creationId xmlns:a16="http://schemas.microsoft.com/office/drawing/2014/main" id="{0D4F2192-61A6-3042-B29A-A2C8A0C50EC2}"/>
              </a:ext>
            </a:extLst>
          </p:cNvPr>
          <p:cNvSpPr>
            <a:spLocks noGrp="1"/>
          </p:cNvSpPr>
          <p:nvPr>
            <p:ph idx="1"/>
          </p:nvPr>
        </p:nvSpPr>
        <p:spPr/>
        <p:txBody>
          <a:bodyPr/>
          <a:lstStyle/>
          <a:p>
            <a:r>
              <a:rPr lang="vi-VN" dirty="0"/>
              <a:t>SQLite là một trong những cách phổ biến nhất để lưu trữ dữ liệu cục bộ., chúng ta  sẽ sử dụng gói sqflite để kết nối với SQLite. Sqflite là một trong những gói được sử dụng nhiều nhất và cập nhật nhất để kết nối với cơ sở dữ liệu SQLite trong Flutter.</a:t>
            </a:r>
            <a:endParaRPr lang="en-US" dirty="0"/>
          </a:p>
        </p:txBody>
      </p:sp>
    </p:spTree>
    <p:extLst>
      <p:ext uri="{BB962C8B-B14F-4D97-AF65-F5344CB8AC3E}">
        <p14:creationId xmlns:p14="http://schemas.microsoft.com/office/powerpoint/2010/main" val="91595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8D29-DC80-A14B-AA11-7C63A0889878}"/>
              </a:ext>
            </a:extLst>
          </p:cNvPr>
          <p:cNvSpPr>
            <a:spLocks noGrp="1"/>
          </p:cNvSpPr>
          <p:nvPr>
            <p:ph type="title"/>
          </p:nvPr>
        </p:nvSpPr>
        <p:spPr/>
        <p:txBody>
          <a:bodyPr/>
          <a:lstStyle/>
          <a:p>
            <a:r>
              <a:rPr lang="en-US" dirty="0" err="1"/>
              <a:t>Cách</a:t>
            </a:r>
            <a:r>
              <a:rPr lang="en-US" dirty="0"/>
              <a:t> them </a:t>
            </a:r>
            <a:r>
              <a:rPr lang="en-US" dirty="0" err="1"/>
              <a:t>và</a:t>
            </a:r>
            <a:r>
              <a:rPr lang="en-US" dirty="0"/>
              <a:t> </a:t>
            </a:r>
            <a:r>
              <a:rPr lang="en-US" dirty="0" err="1"/>
              <a:t>sử</a:t>
            </a:r>
            <a:r>
              <a:rPr lang="en-US" dirty="0"/>
              <a:t> dung </a:t>
            </a:r>
            <a:r>
              <a:rPr lang="en-US" dirty="0" err="1"/>
              <a:t>sqflite</a:t>
            </a:r>
            <a:endParaRPr lang="en-US" dirty="0"/>
          </a:p>
        </p:txBody>
      </p:sp>
      <p:pic>
        <p:nvPicPr>
          <p:cNvPr id="5" name="Content Placeholder 4">
            <a:extLst>
              <a:ext uri="{FF2B5EF4-FFF2-40B4-BE49-F238E27FC236}">
                <a16:creationId xmlns:a16="http://schemas.microsoft.com/office/drawing/2014/main" id="{DD7E6272-4109-EA4C-ADE1-0C2FCF6CB40B}"/>
              </a:ext>
            </a:extLst>
          </p:cNvPr>
          <p:cNvPicPr>
            <a:picLocks noGrp="1" noChangeAspect="1"/>
          </p:cNvPicPr>
          <p:nvPr>
            <p:ph idx="1"/>
          </p:nvPr>
        </p:nvPicPr>
        <p:blipFill>
          <a:blip r:embed="rId2"/>
          <a:stretch>
            <a:fillRect/>
          </a:stretch>
        </p:blipFill>
        <p:spPr>
          <a:xfrm>
            <a:off x="1155700" y="3407411"/>
            <a:ext cx="8824913" cy="1808477"/>
          </a:xfrm>
        </p:spPr>
      </p:pic>
    </p:spTree>
    <p:extLst>
      <p:ext uri="{BB962C8B-B14F-4D97-AF65-F5344CB8AC3E}">
        <p14:creationId xmlns:p14="http://schemas.microsoft.com/office/powerpoint/2010/main" val="359677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DE44-5EA0-6B41-AE51-8E9DC1F9B3AB}"/>
              </a:ext>
            </a:extLst>
          </p:cNvPr>
          <p:cNvSpPr>
            <a:spLocks noGrp="1"/>
          </p:cNvSpPr>
          <p:nvPr>
            <p:ph type="title"/>
          </p:nvPr>
        </p:nvSpPr>
        <p:spPr/>
        <p:txBody>
          <a:bodyPr/>
          <a:lstStyle/>
          <a:p>
            <a:r>
              <a:rPr lang="en-GB" dirty="0"/>
              <a:t>create the database.</a:t>
            </a:r>
            <a:endParaRPr lang="en-US" dirty="0"/>
          </a:p>
        </p:txBody>
      </p:sp>
      <p:pic>
        <p:nvPicPr>
          <p:cNvPr id="5" name="Content Placeholder 4">
            <a:extLst>
              <a:ext uri="{FF2B5EF4-FFF2-40B4-BE49-F238E27FC236}">
                <a16:creationId xmlns:a16="http://schemas.microsoft.com/office/drawing/2014/main" id="{3B9164F3-CF40-A844-B497-56664254C22A}"/>
              </a:ext>
            </a:extLst>
          </p:cNvPr>
          <p:cNvPicPr>
            <a:picLocks noGrp="1" noChangeAspect="1"/>
          </p:cNvPicPr>
          <p:nvPr>
            <p:ph idx="1"/>
          </p:nvPr>
        </p:nvPicPr>
        <p:blipFill>
          <a:blip r:embed="rId2"/>
          <a:stretch>
            <a:fillRect/>
          </a:stretch>
        </p:blipFill>
        <p:spPr>
          <a:xfrm>
            <a:off x="1154954" y="2471893"/>
            <a:ext cx="8927261" cy="3969099"/>
          </a:xfrm>
        </p:spPr>
      </p:pic>
    </p:spTree>
    <p:extLst>
      <p:ext uri="{BB962C8B-B14F-4D97-AF65-F5344CB8AC3E}">
        <p14:creationId xmlns:p14="http://schemas.microsoft.com/office/powerpoint/2010/main" val="348483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CDA5-4A2E-3443-807E-B1B9D78D1773}"/>
              </a:ext>
            </a:extLst>
          </p:cNvPr>
          <p:cNvSpPr>
            <a:spLocks noGrp="1"/>
          </p:cNvSpPr>
          <p:nvPr>
            <p:ph type="title"/>
          </p:nvPr>
        </p:nvSpPr>
        <p:spPr/>
        <p:txBody>
          <a:bodyPr/>
          <a:lstStyle/>
          <a:p>
            <a:r>
              <a:rPr lang="en-GB" b="1" dirty="0"/>
              <a:t> CRUD operations</a:t>
            </a:r>
            <a:endParaRPr lang="en-US" dirty="0"/>
          </a:p>
        </p:txBody>
      </p:sp>
      <p:sp>
        <p:nvSpPr>
          <p:cNvPr id="3" name="Content Placeholder 2">
            <a:extLst>
              <a:ext uri="{FF2B5EF4-FFF2-40B4-BE49-F238E27FC236}">
                <a16:creationId xmlns:a16="http://schemas.microsoft.com/office/drawing/2014/main" id="{8ECEC4C2-73B4-4542-9332-1552C6487E34}"/>
              </a:ext>
            </a:extLst>
          </p:cNvPr>
          <p:cNvSpPr>
            <a:spLocks noGrp="1"/>
          </p:cNvSpPr>
          <p:nvPr>
            <p:ph idx="1"/>
          </p:nvPr>
        </p:nvSpPr>
        <p:spPr/>
        <p:txBody>
          <a:bodyPr/>
          <a:lstStyle/>
          <a:p>
            <a:r>
              <a:rPr lang="en-GB" b="1" dirty="0"/>
              <a:t>Create</a:t>
            </a:r>
          </a:p>
          <a:p>
            <a:r>
              <a:rPr lang="en-GB" b="1" dirty="0"/>
              <a:t>Read</a:t>
            </a:r>
          </a:p>
          <a:p>
            <a:r>
              <a:rPr lang="en-GB" b="1" dirty="0"/>
              <a:t>Update</a:t>
            </a:r>
          </a:p>
          <a:p>
            <a:r>
              <a:rPr lang="en-GB" b="1" dirty="0"/>
              <a:t>Delete</a:t>
            </a:r>
          </a:p>
          <a:p>
            <a:pPr marL="0" indent="0">
              <a:buNone/>
            </a:pPr>
            <a:endParaRPr lang="en-US" dirty="0"/>
          </a:p>
        </p:txBody>
      </p:sp>
    </p:spTree>
    <p:extLst>
      <p:ext uri="{BB962C8B-B14F-4D97-AF65-F5344CB8AC3E}">
        <p14:creationId xmlns:p14="http://schemas.microsoft.com/office/powerpoint/2010/main" val="202659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6FB6-22FA-A340-B8FB-118B781FE7AC}"/>
              </a:ext>
            </a:extLst>
          </p:cNvPr>
          <p:cNvSpPr>
            <a:spLocks noGrp="1"/>
          </p:cNvSpPr>
          <p:nvPr>
            <p:ph type="title"/>
          </p:nvPr>
        </p:nvSpPr>
        <p:spPr/>
        <p:txBody>
          <a:bodyPr/>
          <a:lstStyle/>
          <a:p>
            <a:r>
              <a:rPr lang="en-US" dirty="0"/>
              <a:t>Create</a:t>
            </a:r>
          </a:p>
        </p:txBody>
      </p:sp>
      <p:pic>
        <p:nvPicPr>
          <p:cNvPr id="5" name="Content Placeholder 4">
            <a:extLst>
              <a:ext uri="{FF2B5EF4-FFF2-40B4-BE49-F238E27FC236}">
                <a16:creationId xmlns:a16="http://schemas.microsoft.com/office/drawing/2014/main" id="{820229DC-1D62-234A-829E-981E6814ECDC}"/>
              </a:ext>
            </a:extLst>
          </p:cNvPr>
          <p:cNvPicPr>
            <a:picLocks noGrp="1" noChangeAspect="1"/>
          </p:cNvPicPr>
          <p:nvPr>
            <p:ph idx="1"/>
          </p:nvPr>
        </p:nvPicPr>
        <p:blipFill>
          <a:blip r:embed="rId2"/>
          <a:stretch>
            <a:fillRect/>
          </a:stretch>
        </p:blipFill>
        <p:spPr>
          <a:xfrm>
            <a:off x="1049327" y="2984360"/>
            <a:ext cx="10918687" cy="2551095"/>
          </a:xfrm>
        </p:spPr>
      </p:pic>
    </p:spTree>
    <p:extLst>
      <p:ext uri="{BB962C8B-B14F-4D97-AF65-F5344CB8AC3E}">
        <p14:creationId xmlns:p14="http://schemas.microsoft.com/office/powerpoint/2010/main" val="252137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5CE8-2110-0749-95F9-39718024DBA7}"/>
              </a:ext>
            </a:extLst>
          </p:cNvPr>
          <p:cNvSpPr>
            <a:spLocks noGrp="1"/>
          </p:cNvSpPr>
          <p:nvPr>
            <p:ph type="title"/>
          </p:nvPr>
        </p:nvSpPr>
        <p:spPr/>
        <p:txBody>
          <a:bodyPr/>
          <a:lstStyle/>
          <a:p>
            <a:r>
              <a:rPr lang="en-US" dirty="0"/>
              <a:t>Read</a:t>
            </a:r>
          </a:p>
        </p:txBody>
      </p:sp>
      <p:pic>
        <p:nvPicPr>
          <p:cNvPr id="9" name="Content Placeholder 8">
            <a:extLst>
              <a:ext uri="{FF2B5EF4-FFF2-40B4-BE49-F238E27FC236}">
                <a16:creationId xmlns:a16="http://schemas.microsoft.com/office/drawing/2014/main" id="{31DEB9F3-90DC-D440-9819-268D70CEE10E}"/>
              </a:ext>
            </a:extLst>
          </p:cNvPr>
          <p:cNvPicPr>
            <a:picLocks noGrp="1" noChangeAspect="1"/>
          </p:cNvPicPr>
          <p:nvPr>
            <p:ph idx="1"/>
          </p:nvPr>
        </p:nvPicPr>
        <p:blipFill>
          <a:blip r:embed="rId2"/>
          <a:stretch>
            <a:fillRect/>
          </a:stretch>
        </p:blipFill>
        <p:spPr>
          <a:xfrm>
            <a:off x="1447006" y="3074795"/>
            <a:ext cx="8885634" cy="2100105"/>
          </a:xfrm>
        </p:spPr>
      </p:pic>
    </p:spTree>
    <p:extLst>
      <p:ext uri="{BB962C8B-B14F-4D97-AF65-F5344CB8AC3E}">
        <p14:creationId xmlns:p14="http://schemas.microsoft.com/office/powerpoint/2010/main" val="71445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DC10-2527-4942-9851-21F8F9CE8271}"/>
              </a:ext>
            </a:extLst>
          </p:cNvPr>
          <p:cNvSpPr>
            <a:spLocks noGrp="1"/>
          </p:cNvSpPr>
          <p:nvPr>
            <p:ph type="title"/>
          </p:nvPr>
        </p:nvSpPr>
        <p:spPr/>
        <p:txBody>
          <a:bodyPr/>
          <a:lstStyle/>
          <a:p>
            <a:r>
              <a:rPr lang="en-US" dirty="0"/>
              <a:t>Update</a:t>
            </a:r>
          </a:p>
        </p:txBody>
      </p:sp>
      <p:pic>
        <p:nvPicPr>
          <p:cNvPr id="5" name="Content Placeholder 4">
            <a:extLst>
              <a:ext uri="{FF2B5EF4-FFF2-40B4-BE49-F238E27FC236}">
                <a16:creationId xmlns:a16="http://schemas.microsoft.com/office/drawing/2014/main" id="{F24146CA-5C30-9249-B018-1384FD9E789C}"/>
              </a:ext>
            </a:extLst>
          </p:cNvPr>
          <p:cNvPicPr>
            <a:picLocks noGrp="1" noChangeAspect="1"/>
          </p:cNvPicPr>
          <p:nvPr>
            <p:ph idx="1"/>
          </p:nvPr>
        </p:nvPicPr>
        <p:blipFill>
          <a:blip r:embed="rId2"/>
          <a:stretch>
            <a:fillRect/>
          </a:stretch>
        </p:blipFill>
        <p:spPr>
          <a:xfrm>
            <a:off x="1434306" y="3435350"/>
            <a:ext cx="8267700" cy="1752600"/>
          </a:xfrm>
        </p:spPr>
      </p:pic>
    </p:spTree>
    <p:extLst>
      <p:ext uri="{BB962C8B-B14F-4D97-AF65-F5344CB8AC3E}">
        <p14:creationId xmlns:p14="http://schemas.microsoft.com/office/powerpoint/2010/main" val="296676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57C2-19FD-9A48-9BE4-76D503020C29}"/>
              </a:ext>
            </a:extLst>
          </p:cNvPr>
          <p:cNvSpPr>
            <a:spLocks noGrp="1"/>
          </p:cNvSpPr>
          <p:nvPr>
            <p:ph type="title"/>
          </p:nvPr>
        </p:nvSpPr>
        <p:spPr/>
        <p:txBody>
          <a:bodyPr/>
          <a:lstStyle/>
          <a:p>
            <a:r>
              <a:rPr lang="en-US" dirty="0"/>
              <a:t>Delete</a:t>
            </a:r>
          </a:p>
        </p:txBody>
      </p:sp>
      <p:pic>
        <p:nvPicPr>
          <p:cNvPr id="9" name="Content Placeholder 8">
            <a:extLst>
              <a:ext uri="{FF2B5EF4-FFF2-40B4-BE49-F238E27FC236}">
                <a16:creationId xmlns:a16="http://schemas.microsoft.com/office/drawing/2014/main" id="{22DC72EF-813F-4D4E-8D54-0213678D0247}"/>
              </a:ext>
            </a:extLst>
          </p:cNvPr>
          <p:cNvPicPr>
            <a:picLocks noGrp="1" noChangeAspect="1"/>
          </p:cNvPicPr>
          <p:nvPr>
            <p:ph idx="1"/>
          </p:nvPr>
        </p:nvPicPr>
        <p:blipFill>
          <a:blip r:embed="rId2"/>
          <a:stretch>
            <a:fillRect/>
          </a:stretch>
        </p:blipFill>
        <p:spPr>
          <a:xfrm>
            <a:off x="1115267" y="4401692"/>
            <a:ext cx="8801100" cy="1270000"/>
          </a:xfrm>
        </p:spPr>
      </p:pic>
      <p:pic>
        <p:nvPicPr>
          <p:cNvPr id="11" name="Picture 10">
            <a:extLst>
              <a:ext uri="{FF2B5EF4-FFF2-40B4-BE49-F238E27FC236}">
                <a16:creationId xmlns:a16="http://schemas.microsoft.com/office/drawing/2014/main" id="{2D340925-7E84-6F40-95F8-EE47C4564111}"/>
              </a:ext>
            </a:extLst>
          </p:cNvPr>
          <p:cNvPicPr>
            <a:picLocks noChangeAspect="1"/>
          </p:cNvPicPr>
          <p:nvPr/>
        </p:nvPicPr>
        <p:blipFill>
          <a:blip r:embed="rId3"/>
          <a:stretch>
            <a:fillRect/>
          </a:stretch>
        </p:blipFill>
        <p:spPr>
          <a:xfrm>
            <a:off x="1278138" y="2742712"/>
            <a:ext cx="8674100" cy="1231900"/>
          </a:xfrm>
          <a:prstGeom prst="rect">
            <a:avLst/>
          </a:prstGeom>
        </p:spPr>
      </p:pic>
    </p:spTree>
    <p:extLst>
      <p:ext uri="{BB962C8B-B14F-4D97-AF65-F5344CB8AC3E}">
        <p14:creationId xmlns:p14="http://schemas.microsoft.com/office/powerpoint/2010/main" val="4094169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TotalTime>
  <Words>85</Words>
  <Application>Microsoft Macintosh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 Boardroom</vt:lpstr>
      <vt:lpstr>Flutter - SQLite Database</vt:lpstr>
      <vt:lpstr>Tại sao sử dụng SQLite?</vt:lpstr>
      <vt:lpstr>Cách them và sử dung sqflite</vt:lpstr>
      <vt:lpstr>create the database.</vt:lpstr>
      <vt:lpstr> CRUD operations</vt:lpstr>
      <vt:lpstr>Create</vt:lpstr>
      <vt:lpstr>Read</vt:lpstr>
      <vt:lpstr>Update</vt:lpstr>
      <vt:lpstr>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 SQLite Database</dc:title>
  <dc:creator>Huy PD</dc:creator>
  <cp:lastModifiedBy>Microsoft Office User</cp:lastModifiedBy>
  <cp:revision>3</cp:revision>
  <dcterms:created xsi:type="dcterms:W3CDTF">2020-10-04T07:43:08Z</dcterms:created>
  <dcterms:modified xsi:type="dcterms:W3CDTF">2021-06-19T10:39:02Z</dcterms:modified>
</cp:coreProperties>
</file>