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57" r:id="rId4"/>
    <p:sldId id="261"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69"/>
    <p:restoredTop sz="94231"/>
  </p:normalViewPr>
  <p:slideViewPr>
    <p:cSldViewPr snapToGrid="0" snapToObjects="1">
      <p:cViewPr varScale="1">
        <p:scale>
          <a:sx n="131" d="100"/>
          <a:sy n="131"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6/19/21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6/19/21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6/19/21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cket.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33F1-21EF-B34C-9ACC-048FD6E8A7E7}"/>
              </a:ext>
            </a:extLst>
          </p:cNvPr>
          <p:cNvSpPr>
            <a:spLocks noGrp="1"/>
          </p:cNvSpPr>
          <p:nvPr>
            <p:ph type="title"/>
          </p:nvPr>
        </p:nvSpPr>
        <p:spPr>
          <a:xfrm>
            <a:off x="1094015" y="3109725"/>
            <a:ext cx="5666014" cy="1851743"/>
          </a:xfrm>
        </p:spPr>
        <p:txBody>
          <a:bodyPr/>
          <a:lstStyle/>
          <a:p>
            <a:r>
              <a:rPr lang="en-GB" dirty="0" err="1"/>
              <a:t>SocketIO</a:t>
            </a:r>
            <a:r>
              <a:rPr lang="en-GB" dirty="0"/>
              <a:t> Flutter</a:t>
            </a:r>
          </a:p>
        </p:txBody>
      </p:sp>
      <p:sp>
        <p:nvSpPr>
          <p:cNvPr id="3" name="Text Placeholder 2">
            <a:extLst>
              <a:ext uri="{FF2B5EF4-FFF2-40B4-BE49-F238E27FC236}">
                <a16:creationId xmlns:a16="http://schemas.microsoft.com/office/drawing/2014/main" id="{177F39F0-6212-5743-BAF6-9FB162990AEE}"/>
              </a:ext>
            </a:extLst>
          </p:cNvPr>
          <p:cNvSpPr>
            <a:spLocks noGrp="1"/>
          </p:cNvSpPr>
          <p:nvPr>
            <p:ph type="body" idx="1"/>
          </p:nvPr>
        </p:nvSpPr>
        <p:spPr/>
        <p:txBody>
          <a:bodyPr/>
          <a:lstStyle/>
          <a:p>
            <a:endParaRPr lang="en-US"/>
          </a:p>
        </p:txBody>
      </p:sp>
      <p:pic>
        <p:nvPicPr>
          <p:cNvPr id="4" name="Google Shape;103;p17">
            <a:extLst>
              <a:ext uri="{FF2B5EF4-FFF2-40B4-BE49-F238E27FC236}">
                <a16:creationId xmlns:a16="http://schemas.microsoft.com/office/drawing/2014/main" id="{237E4D6E-92CD-5E41-8F6A-7CB95AFD0B9B}"/>
              </a:ext>
            </a:extLst>
          </p:cNvPr>
          <p:cNvPicPr preferRelativeResize="0"/>
          <p:nvPr/>
        </p:nvPicPr>
        <p:blipFill>
          <a:blip r:embed="rId2"/>
          <a:srcRect/>
          <a:stretch/>
        </p:blipFill>
        <p:spPr>
          <a:xfrm>
            <a:off x="2185155" y="839198"/>
            <a:ext cx="2049461" cy="2049461"/>
          </a:xfrm>
          <a:prstGeom prst="rect">
            <a:avLst/>
          </a:prstGeom>
          <a:noFill/>
          <a:ln>
            <a:noFill/>
          </a:ln>
        </p:spPr>
      </p:pic>
    </p:spTree>
    <p:extLst>
      <p:ext uri="{BB962C8B-B14F-4D97-AF65-F5344CB8AC3E}">
        <p14:creationId xmlns:p14="http://schemas.microsoft.com/office/powerpoint/2010/main" val="197734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449F-B8CB-5F4B-8E0C-C563A5E63E06}"/>
              </a:ext>
            </a:extLst>
          </p:cNvPr>
          <p:cNvSpPr>
            <a:spLocks noGrp="1"/>
          </p:cNvSpPr>
          <p:nvPr>
            <p:ph type="title"/>
          </p:nvPr>
        </p:nvSpPr>
        <p:spPr/>
        <p:txBody>
          <a:bodyPr/>
          <a:lstStyle/>
          <a:p>
            <a:r>
              <a:rPr lang="en-GB" b="1" dirty="0"/>
              <a:t>Giao </a:t>
            </a:r>
            <a:r>
              <a:rPr lang="en-GB" b="1" dirty="0" err="1"/>
              <a:t>thức</a:t>
            </a:r>
            <a:r>
              <a:rPr lang="en-GB" b="1" dirty="0"/>
              <a:t> </a:t>
            </a:r>
            <a:r>
              <a:rPr lang="en-GB" b="1" dirty="0" err="1"/>
              <a:t>Websocket</a:t>
            </a:r>
            <a:endParaRPr lang="en-US" dirty="0"/>
          </a:p>
        </p:txBody>
      </p:sp>
      <p:sp>
        <p:nvSpPr>
          <p:cNvPr id="3" name="Content Placeholder 2">
            <a:extLst>
              <a:ext uri="{FF2B5EF4-FFF2-40B4-BE49-F238E27FC236}">
                <a16:creationId xmlns:a16="http://schemas.microsoft.com/office/drawing/2014/main" id="{239F894D-9090-8C47-A2E4-D08D4E66D39C}"/>
              </a:ext>
            </a:extLst>
          </p:cNvPr>
          <p:cNvSpPr>
            <a:spLocks noGrp="1"/>
          </p:cNvSpPr>
          <p:nvPr>
            <p:ph idx="1"/>
          </p:nvPr>
        </p:nvSpPr>
        <p:spPr>
          <a:xfrm>
            <a:off x="440873" y="2383971"/>
            <a:ext cx="11593284" cy="5029200"/>
          </a:xfrm>
        </p:spPr>
        <p:txBody>
          <a:bodyPr>
            <a:normAutofit fontScale="70000" lnSpcReduction="20000"/>
          </a:bodyPr>
          <a:lstStyle/>
          <a:p>
            <a:r>
              <a:rPr lang="vi-VN" sz="4100" dirty="0"/>
              <a:t>WebSocket là một giao thức giúp truyền dữ liệu hai chiều giữa server-client qua một kết nối TCP duy nhất. Hơn nữa, webSocket là một giao thức được thiết kế để truyền dữ liệu bằng cách sử dụng cổng 80 và cổng 443 và nó là một phần của HTML5. Vì vậy, webSockets có thể hoạt động trên các cổng web tiêu chuẩn, nên không có rắc rối về việc mở cổng cho các ứng dụng, lo lắng về việc bị chặn bởi các tường lửa hay proxy server</a:t>
            </a:r>
          </a:p>
          <a:p>
            <a:r>
              <a:rPr lang="vi-VN" sz="4100" dirty="0"/>
              <a:t>Không giống với giao thức HTTP là cần client chủ động gửi yêu cầu cho server, client sẽ chời đợi để nhận được dữ liệu từ máy chủ. Hay nói cách khác với giao thức Websocket thì server có thể chủ động gửi thông tin đến client mà không cần phải có yêu cầu từ client.</a:t>
            </a:r>
          </a:p>
          <a:p>
            <a:endParaRPr lang="en-US" dirty="0"/>
          </a:p>
        </p:txBody>
      </p:sp>
    </p:spTree>
    <p:extLst>
      <p:ext uri="{BB962C8B-B14F-4D97-AF65-F5344CB8AC3E}">
        <p14:creationId xmlns:p14="http://schemas.microsoft.com/office/powerpoint/2010/main" val="122254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CB6C-F8A6-E94F-B236-9D243C6517FC}"/>
              </a:ext>
            </a:extLst>
          </p:cNvPr>
          <p:cNvSpPr>
            <a:spLocks noGrp="1"/>
          </p:cNvSpPr>
          <p:nvPr>
            <p:ph type="title"/>
          </p:nvPr>
        </p:nvSpPr>
        <p:spPr/>
        <p:txBody>
          <a:bodyPr/>
          <a:lstStyle/>
          <a:p>
            <a:r>
              <a:rPr lang="en-GB" b="1" dirty="0" err="1"/>
              <a:t>Thư</a:t>
            </a:r>
            <a:r>
              <a:rPr lang="en-GB" b="1" dirty="0"/>
              <a:t> </a:t>
            </a:r>
            <a:r>
              <a:rPr lang="en-GB" b="1" dirty="0" err="1"/>
              <a:t>viện</a:t>
            </a:r>
            <a:r>
              <a:rPr lang="en-GB" b="1" dirty="0"/>
              <a:t> </a:t>
            </a:r>
            <a:r>
              <a:rPr lang="en-GB" b="1" dirty="0" err="1"/>
              <a:t>Socketio</a:t>
            </a:r>
            <a:r>
              <a:rPr lang="en-GB" b="1" dirty="0"/>
              <a:t> ?</a:t>
            </a:r>
            <a:endParaRPr lang="en-US" dirty="0"/>
          </a:p>
        </p:txBody>
      </p:sp>
      <p:sp>
        <p:nvSpPr>
          <p:cNvPr id="3" name="Content Placeholder 2">
            <a:extLst>
              <a:ext uri="{FF2B5EF4-FFF2-40B4-BE49-F238E27FC236}">
                <a16:creationId xmlns:a16="http://schemas.microsoft.com/office/drawing/2014/main" id="{FB920782-F3FC-C94F-A7E8-81D0BE242A34}"/>
              </a:ext>
            </a:extLst>
          </p:cNvPr>
          <p:cNvSpPr>
            <a:spLocks noGrp="1"/>
          </p:cNvSpPr>
          <p:nvPr>
            <p:ph idx="1"/>
          </p:nvPr>
        </p:nvSpPr>
        <p:spPr>
          <a:xfrm>
            <a:off x="1154954" y="2603499"/>
            <a:ext cx="9638232" cy="3927929"/>
          </a:xfrm>
        </p:spPr>
        <p:txBody>
          <a:bodyPr>
            <a:noAutofit/>
          </a:bodyPr>
          <a:lstStyle/>
          <a:p>
            <a:r>
              <a:rPr lang="vi-VN" sz="3200" dirty="0">
                <a:hlinkClick r:id="rId2"/>
              </a:rPr>
              <a:t>Socket.IO</a:t>
            </a:r>
            <a:r>
              <a:rPr lang="vi-VN" sz="3200" dirty="0"/>
              <a:t> là một bộ thư viện dành cho các ứng dụng web, mobile đê phát triển các ứng dụng realtime. Với đặc trưng mạnh mẽ và dễ sử dụng, </a:t>
            </a:r>
            <a:r>
              <a:rPr lang="vi-VN" sz="3200" dirty="0">
                <a:hlinkClick r:id="rId2"/>
              </a:rPr>
              <a:t>Socket.IO</a:t>
            </a:r>
            <a:r>
              <a:rPr lang="vi-VN" sz="3200" dirty="0"/>
              <a:t> đang ngày càng được sử dụng rộng rãi từ những trang mạng xã hội cần sự tương tác cao, đến các blog hay các trang web thương mại điện tử. Với bộ thư viện này, làm việc với WebSockets trở nên đơn giản hơn rất nhiều.</a:t>
            </a:r>
            <a:endParaRPr lang="en-US" sz="3200" dirty="0"/>
          </a:p>
        </p:txBody>
      </p:sp>
    </p:spTree>
    <p:extLst>
      <p:ext uri="{BB962C8B-B14F-4D97-AF65-F5344CB8AC3E}">
        <p14:creationId xmlns:p14="http://schemas.microsoft.com/office/powerpoint/2010/main" val="106983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383F-182E-8C44-94FA-C7809627C817}"/>
              </a:ext>
            </a:extLst>
          </p:cNvPr>
          <p:cNvSpPr>
            <a:spLocks noGrp="1"/>
          </p:cNvSpPr>
          <p:nvPr>
            <p:ph type="title"/>
          </p:nvPr>
        </p:nvSpPr>
        <p:spPr/>
        <p:txBody>
          <a:bodyPr/>
          <a:lstStyle/>
          <a:p>
            <a:r>
              <a:rPr lang="en-US" dirty="0"/>
              <a:t>Emit , On </a:t>
            </a:r>
            <a:r>
              <a:rPr lang="en-US" dirty="0" err="1"/>
              <a:t>SocketIo</a:t>
            </a:r>
            <a:endParaRPr lang="en-US" dirty="0"/>
          </a:p>
        </p:txBody>
      </p:sp>
      <p:pic>
        <p:nvPicPr>
          <p:cNvPr id="5" name="Content Placeholder 4">
            <a:extLst>
              <a:ext uri="{FF2B5EF4-FFF2-40B4-BE49-F238E27FC236}">
                <a16:creationId xmlns:a16="http://schemas.microsoft.com/office/drawing/2014/main" id="{43B6E4D4-5668-C544-A602-D2E935EB9B19}"/>
              </a:ext>
            </a:extLst>
          </p:cNvPr>
          <p:cNvPicPr>
            <a:picLocks noGrp="1" noChangeAspect="1"/>
          </p:cNvPicPr>
          <p:nvPr>
            <p:ph idx="1"/>
          </p:nvPr>
        </p:nvPicPr>
        <p:blipFill>
          <a:blip r:embed="rId2"/>
          <a:stretch>
            <a:fillRect/>
          </a:stretch>
        </p:blipFill>
        <p:spPr>
          <a:xfrm>
            <a:off x="1334566" y="2374900"/>
            <a:ext cx="8500156" cy="4190576"/>
          </a:xfrm>
        </p:spPr>
      </p:pic>
    </p:spTree>
    <p:extLst>
      <p:ext uri="{BB962C8B-B14F-4D97-AF65-F5344CB8AC3E}">
        <p14:creationId xmlns:p14="http://schemas.microsoft.com/office/powerpoint/2010/main" val="84713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9221-2C2A-0349-AD27-CC657D3D1737}"/>
              </a:ext>
            </a:extLst>
          </p:cNvPr>
          <p:cNvSpPr>
            <a:spLocks noGrp="1"/>
          </p:cNvSpPr>
          <p:nvPr>
            <p:ph type="title"/>
          </p:nvPr>
        </p:nvSpPr>
        <p:spPr/>
        <p:txBody>
          <a:bodyPr/>
          <a:lstStyle/>
          <a:p>
            <a:r>
              <a:rPr lang="en-US" dirty="0"/>
              <a:t>Minh </a:t>
            </a:r>
            <a:r>
              <a:rPr lang="en-US" dirty="0" err="1"/>
              <a:t>hoạ</a:t>
            </a:r>
            <a:endParaRPr lang="en-US" dirty="0"/>
          </a:p>
        </p:txBody>
      </p:sp>
      <p:pic>
        <p:nvPicPr>
          <p:cNvPr id="5" name="Content Placeholder 4">
            <a:extLst>
              <a:ext uri="{FF2B5EF4-FFF2-40B4-BE49-F238E27FC236}">
                <a16:creationId xmlns:a16="http://schemas.microsoft.com/office/drawing/2014/main" id="{4D56AD1C-B5E9-2947-8188-FBED02FC4D29}"/>
              </a:ext>
            </a:extLst>
          </p:cNvPr>
          <p:cNvPicPr>
            <a:picLocks noGrp="1" noChangeAspect="1"/>
          </p:cNvPicPr>
          <p:nvPr>
            <p:ph idx="1"/>
          </p:nvPr>
        </p:nvPicPr>
        <p:blipFill>
          <a:blip r:embed="rId2"/>
          <a:stretch>
            <a:fillRect/>
          </a:stretch>
        </p:blipFill>
        <p:spPr>
          <a:xfrm>
            <a:off x="849087" y="2303264"/>
            <a:ext cx="9895114" cy="4430450"/>
          </a:xfrm>
        </p:spPr>
      </p:pic>
    </p:spTree>
    <p:extLst>
      <p:ext uri="{BB962C8B-B14F-4D97-AF65-F5344CB8AC3E}">
        <p14:creationId xmlns:p14="http://schemas.microsoft.com/office/powerpoint/2010/main" val="15904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53F9-1EEB-0A46-BF0E-C4C5D3F37EB4}"/>
              </a:ext>
            </a:extLst>
          </p:cNvPr>
          <p:cNvSpPr>
            <a:spLocks noGrp="1"/>
          </p:cNvSpPr>
          <p:nvPr>
            <p:ph type="title"/>
          </p:nvPr>
        </p:nvSpPr>
        <p:spPr/>
        <p:txBody>
          <a:bodyPr/>
          <a:lstStyle/>
          <a:p>
            <a:r>
              <a:rPr lang="en-US" dirty="0" err="1"/>
              <a:t>Thực</a:t>
            </a:r>
            <a:r>
              <a:rPr lang="en-US" dirty="0"/>
              <a:t> </a:t>
            </a:r>
            <a:r>
              <a:rPr lang="en-US" dirty="0" err="1"/>
              <a:t>hành</a:t>
            </a:r>
            <a:r>
              <a:rPr lang="en-US" dirty="0"/>
              <a:t> socket IO flutter</a:t>
            </a:r>
          </a:p>
        </p:txBody>
      </p:sp>
      <p:sp>
        <p:nvSpPr>
          <p:cNvPr id="3" name="Content Placeholder 2">
            <a:extLst>
              <a:ext uri="{FF2B5EF4-FFF2-40B4-BE49-F238E27FC236}">
                <a16:creationId xmlns:a16="http://schemas.microsoft.com/office/drawing/2014/main" id="{20F23CCB-3321-8448-94DD-6155F2CECA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8822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TotalTime>
  <Words>176</Words>
  <Application>Microsoft Macintosh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SocketIO Flutter</vt:lpstr>
      <vt:lpstr>Giao thức Websocket</vt:lpstr>
      <vt:lpstr>Thư viện Socketio ?</vt:lpstr>
      <vt:lpstr>Emit , On SocketIo</vt:lpstr>
      <vt:lpstr>Minh hoạ</vt:lpstr>
      <vt:lpstr>Thực hành socket IO flutter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SocketIO Flutter</dc:title>
  <dc:creator>Huy PD</dc:creator>
  <cp:lastModifiedBy>Microsoft Office User</cp:lastModifiedBy>
  <cp:revision>4</cp:revision>
  <dcterms:created xsi:type="dcterms:W3CDTF">2020-09-13T09:28:13Z</dcterms:created>
  <dcterms:modified xsi:type="dcterms:W3CDTF">2021-06-19T10:38:50Z</dcterms:modified>
</cp:coreProperties>
</file>