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9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26CD-D671-1347-9D0A-3A100E5C4F4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1044-FCA7-D34A-9C9F-EF21FEEEB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2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85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13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44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3F1-21EF-B34C-9ACC-048FD6E8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39" y="3043470"/>
            <a:ext cx="5865726" cy="1851743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Git,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source code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Flutter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39F0-6212-5743-BAF6-9FB16299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03;p17">
            <a:extLst>
              <a:ext uri="{FF2B5EF4-FFF2-40B4-BE49-F238E27FC236}">
                <a16:creationId xmlns:a16="http://schemas.microsoft.com/office/drawing/2014/main" id="{237E4D6E-92CD-5E41-8F6A-7CB95AFD0B9B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2185155" y="839198"/>
            <a:ext cx="2049461" cy="2049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48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2E3E-8629-4142-A4BF-6DE0C97D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F5E0-ABFC-774C-9633-9AC839B3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2603499"/>
            <a:ext cx="9445451" cy="4048510"/>
          </a:xfrm>
        </p:spPr>
        <p:txBody>
          <a:bodyPr/>
          <a:lstStyle/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công cụ Git, thực hành sử dụng Git cơ bản để quản lý source code ứng dụng Android.</a:t>
            </a:r>
            <a:endParaRPr lang="vi-VN" dirty="0"/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Git nâng cao, thực hành sử dụng Git nâng cao để phân nhánh, hợp nhánh trong code ứng dụng Android.</a:t>
            </a:r>
            <a:endParaRPr lang="vi-VN" dirty="0"/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hành đưa 1 ứng dụng lên Git version control như Github / Gitlab / Bitbucket.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"/>
          <p:cNvSpPr txBox="1">
            <a:spLocks noGrp="1"/>
          </p:cNvSpPr>
          <p:nvPr>
            <p:ph type="title"/>
          </p:nvPr>
        </p:nvSpPr>
        <p:spPr>
          <a:xfrm>
            <a:off x="1019071" y="843224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Git Version Control</a:t>
            </a:r>
            <a:endParaRPr dirty="0"/>
          </a:p>
        </p:txBody>
      </p:sp>
      <p:sp>
        <p:nvSpPr>
          <p:cNvPr id="324" name="Google Shape;324;p3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pic>
        <p:nvPicPr>
          <p:cNvPr id="325" name="Google Shape;325;p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107406" y="2745243"/>
            <a:ext cx="7824788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"/>
          <p:cNvSpPr txBox="1">
            <a:spLocks noGrp="1"/>
          </p:cNvSpPr>
          <p:nvPr>
            <p:ph type="title"/>
          </p:nvPr>
        </p:nvSpPr>
        <p:spPr>
          <a:xfrm>
            <a:off x="1380811" y="742741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Giới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thiệu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Git Version Control</a:t>
            </a:r>
            <a:endParaRPr dirty="0"/>
          </a:p>
        </p:txBody>
      </p:sp>
      <p:sp>
        <p:nvSpPr>
          <p:cNvPr id="331" name="Google Shape;331;p4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sp>
        <p:nvSpPr>
          <p:cNvPr id="332" name="Google Shape;332;p4"/>
          <p:cNvSpPr txBox="1">
            <a:spLocks noGrp="1"/>
          </p:cNvSpPr>
          <p:nvPr>
            <p:ph type="body" idx="1"/>
          </p:nvPr>
        </p:nvSpPr>
        <p:spPr>
          <a:xfrm>
            <a:off x="942032" y="2431701"/>
            <a:ext cx="10824587" cy="4045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lý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phiên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Source code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dùng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để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lưu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trữ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mã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nguồn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lịch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sử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phát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triển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phiên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mã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nguồn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nhân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hoặc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nhóm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khi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lập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/>
          </a:p>
          <a:p>
            <a:pPr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 Version Control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là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một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trong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những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lý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phiên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source code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thông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/>
          </a:p>
          <a:p>
            <a:pPr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Biết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sử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Git Version Control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là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một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trong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những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yêu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cầu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cơ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của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công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việc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lập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Android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chuyên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nghiệp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/>
          </a:p>
          <a:p>
            <a:pPr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framework Git Version Control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thông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để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lý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source code app Android:</a:t>
            </a:r>
            <a:endParaRPr dirty="0"/>
          </a:p>
          <a:p>
            <a:pPr lvl="1">
              <a:spcBef>
                <a:spcPts val="440"/>
              </a:spcBef>
              <a:buSzPts val="2200"/>
              <a:buFont typeface="Noto Sans Symbols"/>
              <a:buChar char="▪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Bitbucket, Gitlab, v.v.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6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 txBox="1">
            <a:spLocks noGrp="1"/>
          </p:cNvSpPr>
          <p:nvPr>
            <p:ph type="title"/>
          </p:nvPr>
        </p:nvSpPr>
        <p:spPr>
          <a:xfrm>
            <a:off x="1332470" y="792549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hành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Git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cơ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endParaRPr dirty="0"/>
          </a:p>
        </p:txBody>
      </p:sp>
      <p:sp>
        <p:nvSpPr>
          <p:cNvPr id="338" name="Google Shape;338;p5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pic>
        <p:nvPicPr>
          <p:cNvPr id="339" name="Google Shape;339;p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565400" y="2872946"/>
            <a:ext cx="7035800" cy="316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>
            <a:spLocks noGrp="1"/>
          </p:cNvSpPr>
          <p:nvPr>
            <p:ph type="title"/>
          </p:nvPr>
        </p:nvSpPr>
        <p:spPr>
          <a:xfrm>
            <a:off x="1715530" y="724138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hành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Git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cơ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endParaRPr dirty="0"/>
          </a:p>
        </p:txBody>
      </p:sp>
      <p:sp>
        <p:nvSpPr>
          <p:cNvPr id="345" name="Google Shape;345;p6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sp>
        <p:nvSpPr>
          <p:cNvPr id="346" name="Google Shape;346;p6"/>
          <p:cNvSpPr txBox="1">
            <a:spLocks noGrp="1"/>
          </p:cNvSpPr>
          <p:nvPr>
            <p:ph type="body" idx="1"/>
          </p:nvPr>
        </p:nvSpPr>
        <p:spPr>
          <a:xfrm>
            <a:off x="1239794" y="3152262"/>
            <a:ext cx="9597082" cy="2803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Git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cơ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để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quản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lý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source code app Android:</a:t>
            </a:r>
            <a:endParaRPr dirty="0"/>
          </a:p>
          <a:p>
            <a:pPr lvl="1">
              <a:spcBef>
                <a:spcPts val="440"/>
              </a:spcBef>
              <a:buSzPts val="2200"/>
              <a:buFont typeface="Noto Sans Symbols"/>
              <a:buChar char="▪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Đưa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source code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Bitbucket / v.v.</a:t>
            </a:r>
            <a:endParaRPr dirty="0"/>
          </a:p>
          <a:p>
            <a:pPr lvl="1">
              <a:spcBef>
                <a:spcPts val="440"/>
              </a:spcBef>
              <a:buSzPts val="2200"/>
              <a:buFont typeface="Noto Sans Symbols"/>
              <a:buChar char="▪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clone, commit, push, pull, reverse / delete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911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1528762" y="1011194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hành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Git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nâng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cao</a:t>
            </a:r>
            <a:endParaRPr dirty="0"/>
          </a:p>
        </p:txBody>
      </p:sp>
      <p:sp>
        <p:nvSpPr>
          <p:cNvPr id="352" name="Google Shape;352;p7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pic>
        <p:nvPicPr>
          <p:cNvPr id="353" name="Google Shape;353;p7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28762" y="2762895"/>
            <a:ext cx="6624638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15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281</Words>
  <Application>Microsoft Macintosh PowerPoint</Application>
  <PresentationFormat>Widescreen</PresentationFormat>
  <Paragraphs>22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Noto Sans Symbols</vt:lpstr>
      <vt:lpstr>Verdana</vt:lpstr>
      <vt:lpstr>Wingdings 3</vt:lpstr>
      <vt:lpstr>Ion Boardroom</vt:lpstr>
      <vt:lpstr>Giới thiệu công cụ Git, thực hành sử dụng Git cơ bản để quản lý source code ứng dụng Flutter</vt:lpstr>
      <vt:lpstr>PowerPoint Presentation</vt:lpstr>
      <vt:lpstr>Git Version Control</vt:lpstr>
      <vt:lpstr>Giới thiệu Git Version Control</vt:lpstr>
      <vt:lpstr>Thực hành Git cơ bản</vt:lpstr>
      <vt:lpstr>Thực hành Git cơ bản</vt:lpstr>
      <vt:lpstr>Thực hành Git nâng cao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công cụ Git, thực hành sử dụng Git cơ bản để quản lý source code ứng dụng Flutter</dc:title>
  <dc:creator>Huy PD</dc:creator>
  <cp:lastModifiedBy>Microsoft Office User</cp:lastModifiedBy>
  <cp:revision>2</cp:revision>
  <dcterms:created xsi:type="dcterms:W3CDTF">2020-10-04T10:30:21Z</dcterms:created>
  <dcterms:modified xsi:type="dcterms:W3CDTF">2021-06-19T10:45:50Z</dcterms:modified>
</cp:coreProperties>
</file>