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1" r:id="rId4"/>
    <p:sldId id="262" r:id="rId5"/>
    <p:sldId id="259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9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26CD-D671-1347-9D0A-3A100E5C4F4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1044-FCA7-D34A-9C9F-EF21FEEEB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13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2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85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47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7" Type="http://schemas.openxmlformats.org/officeDocument/2006/relationships/hyperlink" Target="https://vn.indeed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builder.vn/" TargetMode="External"/><Relationship Id="rId5" Type="http://schemas.openxmlformats.org/officeDocument/2006/relationships/hyperlink" Target="https://itviec.com/viec-lam-it/lap-trinh-vien-android/ha-noi" TargetMode="External"/><Relationship Id="rId4" Type="http://schemas.openxmlformats.org/officeDocument/2006/relationships/hyperlink" Target="https://www.vietnamwork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esher.v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3F1-21EF-B34C-9ACC-048FD6E8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80" y="3043470"/>
            <a:ext cx="5865726" cy="1851743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khóa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Flutter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39F0-6212-5743-BAF6-9FB16299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03;p17">
            <a:extLst>
              <a:ext uri="{FF2B5EF4-FFF2-40B4-BE49-F238E27FC236}">
                <a16:creationId xmlns:a16="http://schemas.microsoft.com/office/drawing/2014/main" id="{237E4D6E-92CD-5E41-8F6A-7CB95AFD0B9B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2185155" y="839198"/>
            <a:ext cx="2049461" cy="2049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48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2E3E-8629-4142-A4BF-6DE0C97D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F5E0-ABFC-774C-9633-9AC839B3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2603499"/>
            <a:ext cx="9445451" cy="4048510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hlink"/>
              </a:buClr>
              <a:buSzPts val="2400"/>
              <a:buFont typeface="Noto Sans Symbols"/>
              <a:buChar char="❖"/>
            </a:pPr>
            <a:r>
              <a:rPr lang="vi-VN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Định hướng lựa chọn hướng phát triển nghề nghiệp và hướng dẫn xin việc cho HV:</a:t>
            </a:r>
            <a:endParaRPr lang="vi-VN" dirty="0"/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 dẫn các nguồn tìm việc lập trình Flutter cho học viên và hướng dẫn cách viết CV xin việc hiệu quả.</a:t>
            </a:r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 2 lựa chọn công việc lập trình Flutter: outsource và product và định hướng lựa chọn cho học viên.</a:t>
            </a:r>
            <a:endParaRPr lang="vi-VN" dirty="0"/>
          </a:p>
          <a:p>
            <a:pPr lvl="0">
              <a:spcBef>
                <a:spcPts val="480"/>
              </a:spcBef>
              <a:buClr>
                <a:schemeClr val="hlink"/>
              </a:buClr>
              <a:buSzPts val="2400"/>
              <a:buFont typeface="Noto Sans Symbols"/>
              <a:buChar char="❖"/>
            </a:pPr>
            <a:r>
              <a:rPr lang="vi-VN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Hỗ trợ HV hoàn thành project cuối khoá và đưa lên Version Control cá nhân như Github / Bitbucket.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853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 txBox="1">
            <a:spLocks noGrp="1"/>
          </p:cNvSpPr>
          <p:nvPr>
            <p:ph type="title"/>
          </p:nvPr>
        </p:nvSpPr>
        <p:spPr>
          <a:xfrm>
            <a:off x="1332470" y="792549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Kênh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việc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làm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lập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Flutter</a:t>
            </a:r>
            <a:endParaRPr dirty="0"/>
          </a:p>
        </p:txBody>
      </p:sp>
      <p:sp>
        <p:nvSpPr>
          <p:cNvPr id="338" name="Google Shape;338;p5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pic>
        <p:nvPicPr>
          <p:cNvPr id="339" name="Google Shape;339;p5"/>
          <p:cNvPicPr preferRelativeResize="0">
            <a:picLocks noGrp="1"/>
          </p:cNvPicPr>
          <p:nvPr>
            <p:ph type="body" idx="4294967295"/>
          </p:nvPr>
        </p:nvPicPr>
        <p:blipFill>
          <a:blip r:embed="rId4"/>
          <a:srcRect/>
          <a:stretch/>
        </p:blipFill>
        <p:spPr>
          <a:xfrm>
            <a:off x="2920744" y="2872946"/>
            <a:ext cx="6325112" cy="316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9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>
            <a:spLocks noGrp="1"/>
          </p:cNvSpPr>
          <p:nvPr>
            <p:ph type="title"/>
          </p:nvPr>
        </p:nvSpPr>
        <p:spPr>
          <a:xfrm>
            <a:off x="1715530" y="724138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Kênh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việc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làm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lập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Flutter</a:t>
            </a:r>
            <a:endParaRPr dirty="0"/>
          </a:p>
        </p:txBody>
      </p:sp>
      <p:sp>
        <p:nvSpPr>
          <p:cNvPr id="345" name="Google Shape;345;p6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sp>
        <p:nvSpPr>
          <p:cNvPr id="346" name="Google Shape;346;p6"/>
          <p:cNvSpPr txBox="1">
            <a:spLocks noGrp="1"/>
          </p:cNvSpPr>
          <p:nvPr>
            <p:ph type="body" idx="1"/>
          </p:nvPr>
        </p:nvSpPr>
        <p:spPr>
          <a:xfrm>
            <a:off x="1297459" y="2656152"/>
            <a:ext cx="9597082" cy="2803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đăng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thông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tin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tuyển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dụng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lập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trình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Flutter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phổ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biến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lang="en-US" dirty="0"/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https://www.vietnamworks.com</a:t>
            </a:r>
            <a:endParaRPr lang="en-US" sz="24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https://itviec.com/</a:t>
            </a:r>
            <a:endParaRPr lang="en-US" dirty="0"/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https://careerbuilder.vn/</a:t>
            </a:r>
            <a:endParaRPr lang="en-US" sz="24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480"/>
              </a:spcBef>
              <a:buSzPts val="2400"/>
              <a:buFont typeface="Noto Sans Symbols"/>
              <a:buChar char="▪"/>
            </a:pP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https://vn.indeed.com/</a:t>
            </a:r>
            <a:endParaRPr lang="en-US" dirty="0"/>
          </a:p>
          <a:p>
            <a:pPr lvl="0"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Cách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viết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CV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xin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việc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hiệu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quả</a:t>
            </a:r>
            <a:r>
              <a:rPr lang="en-US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"/>
          <p:cNvSpPr txBox="1">
            <a:spLocks noGrp="1"/>
          </p:cNvSpPr>
          <p:nvPr>
            <p:ph type="title"/>
          </p:nvPr>
        </p:nvSpPr>
        <p:spPr>
          <a:xfrm>
            <a:off x="1019071" y="843224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32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OutSource</a:t>
            </a:r>
            <a:r>
              <a:rPr lang="en-US" sz="3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Product</a:t>
            </a:r>
            <a:endParaRPr dirty="0"/>
          </a:p>
        </p:txBody>
      </p:sp>
      <p:sp>
        <p:nvSpPr>
          <p:cNvPr id="324" name="Google Shape;324;p3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pic>
        <p:nvPicPr>
          <p:cNvPr id="325" name="Google Shape;325;p3"/>
          <p:cNvPicPr preferRelativeResize="0">
            <a:picLocks noGrp="1"/>
          </p:cNvPicPr>
          <p:nvPr>
            <p:ph type="body" idx="4294967295"/>
          </p:nvPr>
        </p:nvPicPr>
        <p:blipFill>
          <a:blip r:embed="rId4"/>
          <a:srcRect/>
          <a:stretch/>
        </p:blipFill>
        <p:spPr>
          <a:xfrm>
            <a:off x="2796011" y="2745243"/>
            <a:ext cx="6447577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"/>
          <p:cNvSpPr txBox="1">
            <a:spLocks noGrp="1"/>
          </p:cNvSpPr>
          <p:nvPr>
            <p:ph type="title"/>
          </p:nvPr>
        </p:nvSpPr>
        <p:spPr>
          <a:xfrm>
            <a:off x="1380811" y="742741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OutSource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Product</a:t>
            </a:r>
            <a:endParaRPr dirty="0"/>
          </a:p>
        </p:txBody>
      </p:sp>
      <p:sp>
        <p:nvSpPr>
          <p:cNvPr id="331" name="Google Shape;331;p4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sp>
        <p:nvSpPr>
          <p:cNvPr id="332" name="Google Shape;332;p4"/>
          <p:cNvSpPr txBox="1">
            <a:spLocks noGrp="1"/>
          </p:cNvSpPr>
          <p:nvPr>
            <p:ph type="body" idx="1"/>
          </p:nvPr>
        </p:nvSpPr>
        <p:spPr>
          <a:xfrm>
            <a:off x="942032" y="2431701"/>
            <a:ext cx="10824587" cy="4045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vi-VN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OutSource là làm phần mềm cho khách hàng theo đặc tả yêu cầu và ngân sách KH cung cấp.</a:t>
            </a:r>
            <a:endParaRPr lang="vi-VN" sz="2400" dirty="0"/>
          </a:p>
          <a:p>
            <a:pPr lvl="0"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vi-VN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là làm phần mềm để bán trên kho ứng dụng appstore, hoặc kiếm tiền từ quảng cáo, khách hàng là người sử dụng / người mua sản phẩm.</a:t>
            </a:r>
            <a:endParaRPr lang="vi-VN" sz="2400" dirty="0"/>
          </a:p>
          <a:p>
            <a:pPr lvl="0"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vi-VN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Phát triển OutSource hay Product đều cần đảm bảo, nâng cao chất lượng sản phẩm để làm hài lòng khách hàng / người dùng cuối.</a:t>
            </a:r>
            <a:endParaRPr lang="vi-VN" sz="2400" dirty="0"/>
          </a:p>
          <a:p>
            <a:pPr lvl="0">
              <a:spcBef>
                <a:spcPts val="44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vi-VN" sz="2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Giới thiệu một số công ty làm phần mềm OutSource, Product ở Việt Nam và tham khảo rank lương trung bình.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2941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>
            <a:spLocks noGrp="1"/>
          </p:cNvSpPr>
          <p:nvPr>
            <p:ph type="title"/>
          </p:nvPr>
        </p:nvSpPr>
        <p:spPr>
          <a:xfrm>
            <a:off x="1715529" y="724138"/>
            <a:ext cx="751602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Hỗ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trợ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HV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hoàn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thành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project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cuối</a:t>
            </a:r>
            <a:r>
              <a:rPr lang="en-US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khoá</a:t>
            </a:r>
            <a:endParaRPr dirty="0"/>
          </a:p>
        </p:txBody>
      </p:sp>
      <p:sp>
        <p:nvSpPr>
          <p:cNvPr id="345" name="Google Shape;345;p6"/>
          <p:cNvSpPr txBox="1"/>
          <p:nvPr/>
        </p:nvSpPr>
        <p:spPr>
          <a:xfrm>
            <a:off x="6705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000"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http://codefresher.vn/</a:t>
            </a:r>
            <a:endParaRPr/>
          </a:p>
        </p:txBody>
      </p:sp>
      <p:sp>
        <p:nvSpPr>
          <p:cNvPr id="346" name="Google Shape;346;p6"/>
          <p:cNvSpPr txBox="1">
            <a:spLocks noGrp="1"/>
          </p:cNvSpPr>
          <p:nvPr>
            <p:ph type="body" idx="1"/>
          </p:nvPr>
        </p:nvSpPr>
        <p:spPr>
          <a:xfrm>
            <a:off x="1297459" y="2656152"/>
            <a:ext cx="9597082" cy="2803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hlink"/>
              </a:buClr>
              <a:buSzPts val="2200"/>
              <a:buFont typeface="Noto Sans Symbols"/>
              <a:buChar char="❖"/>
            </a:pPr>
            <a:r>
              <a:rPr lang="vi-VN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Hỗ trợ HV hoàn thành project cuối khoá và đưa lên Git version control cá nhân như Github / Bitbucket.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3234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317</Words>
  <Application>Microsoft Macintosh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Noto Sans Symbols</vt:lpstr>
      <vt:lpstr>Verdana</vt:lpstr>
      <vt:lpstr>Wingdings 3</vt:lpstr>
      <vt:lpstr>Ion Boardroom</vt:lpstr>
      <vt:lpstr>Tổng kết khóa học Flutter</vt:lpstr>
      <vt:lpstr>Nội dung</vt:lpstr>
      <vt:lpstr>Kênh việc làm lập trình Flutter</vt:lpstr>
      <vt:lpstr>Kênh việc làm lập trình Flutter</vt:lpstr>
      <vt:lpstr>OutSource, Product</vt:lpstr>
      <vt:lpstr>OutSource, Product</vt:lpstr>
      <vt:lpstr>Hỗ trợ HV hoàn thành project cuối khoá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công cụ Git, thực hành sử dụng Git cơ bản để quản lý source code ứng dụng Flutter</dc:title>
  <dc:creator>Huy PD</dc:creator>
  <cp:lastModifiedBy>Microsoft Office User</cp:lastModifiedBy>
  <cp:revision>8</cp:revision>
  <dcterms:created xsi:type="dcterms:W3CDTF">2020-10-04T10:30:21Z</dcterms:created>
  <dcterms:modified xsi:type="dcterms:W3CDTF">2022-03-30T09:01:15Z</dcterms:modified>
</cp:coreProperties>
</file>