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231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CFF4-8E40-8443-B774-788E7307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54" y="3153759"/>
            <a:ext cx="5205046" cy="2283824"/>
          </a:xfrm>
        </p:spPr>
        <p:txBody>
          <a:bodyPr/>
          <a:lstStyle/>
          <a:p>
            <a:r>
              <a:rPr lang="en-GB" b="1" dirty="0" err="1"/>
              <a:t>Lập</a:t>
            </a:r>
            <a:r>
              <a:rPr lang="en-GB" b="1" dirty="0"/>
              <a:t> </a:t>
            </a:r>
            <a:r>
              <a:rPr lang="en-GB" b="1" dirty="0" err="1"/>
              <a:t>trình</a:t>
            </a:r>
            <a:r>
              <a:rPr lang="en-GB" b="1" dirty="0"/>
              <a:t> </a:t>
            </a:r>
            <a:r>
              <a:rPr lang="en-GB" b="1" dirty="0" err="1"/>
              <a:t>bất</a:t>
            </a:r>
            <a:r>
              <a:rPr lang="en-GB" b="1" dirty="0"/>
              <a:t> </a:t>
            </a:r>
            <a:r>
              <a:rPr lang="en-GB" b="1" dirty="0" err="1"/>
              <a:t>đồng</a:t>
            </a:r>
            <a:r>
              <a:rPr lang="en-GB" b="1" dirty="0"/>
              <a:t> </a:t>
            </a:r>
            <a:r>
              <a:rPr lang="en-GB" b="1" dirty="0" err="1"/>
              <a:t>bộ</a:t>
            </a:r>
            <a:br>
              <a:rPr lang="en-GB" b="1" dirty="0"/>
            </a:br>
            <a:r>
              <a:rPr lang="en-GB" b="1" dirty="0" err="1"/>
              <a:t>trong</a:t>
            </a:r>
            <a:r>
              <a:rPr lang="en-GB" b="1" dirty="0"/>
              <a:t> Flutter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1B9A-53EA-BC4B-B686-2B1864D52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03;p17">
            <a:extLst>
              <a:ext uri="{FF2B5EF4-FFF2-40B4-BE49-F238E27FC236}">
                <a16:creationId xmlns:a16="http://schemas.microsoft.com/office/drawing/2014/main" id="{1C669022-405F-1740-8A95-10A8C63C94DF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2255357" y="849247"/>
            <a:ext cx="1713083" cy="1713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64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8859-6582-1845-98F7-94BC519A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vs Asynchronous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2FB6-CE2E-3D40-B5B6-8E1D55137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70889" cy="3683000"/>
          </a:xfrm>
        </p:spPr>
        <p:txBody>
          <a:bodyPr>
            <a:noAutofit/>
          </a:bodyPr>
          <a:lstStyle/>
          <a:p>
            <a:r>
              <a:rPr lang="vi-VN" sz="3200" b="1" dirty="0">
                <a:latin typeface="Times" pitchFamily="2" charset="0"/>
              </a:rPr>
              <a:t>Synchronous có nghĩa là xử lý đồng bộ</a:t>
            </a:r>
            <a:r>
              <a:rPr lang="vi-VN" sz="3200" dirty="0">
                <a:latin typeface="Times" pitchFamily="2" charset="0"/>
              </a:rPr>
              <a:t>, chương trình sẽ chạy theo từng bước và chỉ khi nào bước 1 thực hiện xong thì mới nhảy sang bước 2, khi nào chương trình này chạy xong mới nhảy qua chương trình khác.</a:t>
            </a:r>
          </a:p>
          <a:p>
            <a:r>
              <a:rPr lang="en-US" sz="3200" b="1" dirty="0">
                <a:latin typeface="Times" pitchFamily="2" charset="0"/>
              </a:rPr>
              <a:t>Asynchronous</a:t>
            </a:r>
            <a:r>
              <a:rPr lang="en-US" sz="3200" dirty="0">
                <a:latin typeface="Times" pitchFamily="2" charset="0"/>
              </a:rPr>
              <a:t>  </a:t>
            </a:r>
            <a:r>
              <a:rPr lang="en-GB" sz="3200" dirty="0" err="1">
                <a:latin typeface="Times" pitchFamily="2" charset="0"/>
              </a:rPr>
              <a:t>Có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thể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xử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lý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nhiều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công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việc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một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lúc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mà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không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cần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phải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chờ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đợi</a:t>
            </a:r>
            <a:endParaRPr lang="en-US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5BA9-74E0-3145-9D31-EB4DB553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66732" cy="706964"/>
          </a:xfrm>
        </p:spPr>
        <p:txBody>
          <a:bodyPr/>
          <a:lstStyle/>
          <a:p>
            <a:r>
              <a:rPr lang="en-US" dirty="0"/>
              <a:t>Synchronous vs Asynchronous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hoạ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CD7BE-B629-1A4B-9937-8C947DCF8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902" y="2238471"/>
            <a:ext cx="6574196" cy="4390929"/>
          </a:xfrm>
        </p:spPr>
      </p:pic>
    </p:spTree>
    <p:extLst>
      <p:ext uri="{BB962C8B-B14F-4D97-AF65-F5344CB8AC3E}">
        <p14:creationId xmlns:p14="http://schemas.microsoft.com/office/powerpoint/2010/main" val="356074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2A43-E782-3447-B9E3-6C5502BB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Lập</a:t>
            </a:r>
            <a:r>
              <a:rPr lang="en-GB" b="1" dirty="0"/>
              <a:t> </a:t>
            </a:r>
            <a:r>
              <a:rPr lang="en-GB" b="1" dirty="0" err="1"/>
              <a:t>trình</a:t>
            </a:r>
            <a:r>
              <a:rPr lang="en-GB" b="1" dirty="0"/>
              <a:t> </a:t>
            </a:r>
            <a:r>
              <a:rPr lang="en-GB" b="1" dirty="0" err="1"/>
              <a:t>bất</a:t>
            </a:r>
            <a:r>
              <a:rPr lang="en-GB" b="1" dirty="0"/>
              <a:t> </a:t>
            </a:r>
            <a:r>
              <a:rPr lang="en-GB" b="1" dirty="0" err="1"/>
              <a:t>đồng</a:t>
            </a:r>
            <a:r>
              <a:rPr lang="en-GB" b="1" dirty="0"/>
              <a:t> </a:t>
            </a:r>
            <a:r>
              <a:rPr lang="en-GB" b="1" dirty="0" err="1"/>
              <a:t>bộ</a:t>
            </a:r>
            <a:r>
              <a:rPr lang="en-GB" b="1" dirty="0"/>
              <a:t> </a:t>
            </a:r>
            <a:r>
              <a:rPr lang="en-GB" b="1" dirty="0" err="1"/>
              <a:t>với</a:t>
            </a:r>
            <a:r>
              <a:rPr lang="en-GB" b="1" dirty="0"/>
              <a:t> Future, async, </a:t>
            </a:r>
            <a:r>
              <a:rPr lang="en-GB" b="1" dirty="0" err="1"/>
              <a:t>await..v..v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337EE-48AA-C544-9213-10018AA64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48" y="2505529"/>
            <a:ext cx="7134251" cy="4014098"/>
          </a:xfrm>
        </p:spPr>
      </p:pic>
    </p:spTree>
    <p:extLst>
      <p:ext uri="{BB962C8B-B14F-4D97-AF65-F5344CB8AC3E}">
        <p14:creationId xmlns:p14="http://schemas.microsoft.com/office/powerpoint/2010/main" val="117748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76B0-E9FB-2748-92ED-D0A352F7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Tại</a:t>
            </a:r>
            <a:r>
              <a:rPr lang="en-GB" b="1" dirty="0"/>
              <a:t> </a:t>
            </a:r>
            <a:r>
              <a:rPr lang="en-GB" b="1" dirty="0" err="1"/>
              <a:t>sao</a:t>
            </a:r>
            <a:r>
              <a:rPr lang="en-GB" b="1" dirty="0"/>
              <a:t> </a:t>
            </a:r>
            <a:r>
              <a:rPr lang="en-GB" b="1" dirty="0" err="1"/>
              <a:t>cần</a:t>
            </a:r>
            <a:r>
              <a:rPr lang="en-GB" b="1" dirty="0"/>
              <a:t> </a:t>
            </a:r>
            <a:r>
              <a:rPr lang="en-GB" b="1" dirty="0" err="1"/>
              <a:t>lập</a:t>
            </a:r>
            <a:r>
              <a:rPr lang="en-GB" b="1" dirty="0"/>
              <a:t> </a:t>
            </a:r>
            <a:r>
              <a:rPr lang="en-GB" b="1" dirty="0" err="1"/>
              <a:t>trình</a:t>
            </a:r>
            <a:r>
              <a:rPr lang="en-GB" b="1" dirty="0"/>
              <a:t> </a:t>
            </a:r>
            <a:r>
              <a:rPr lang="en-GB" b="1" dirty="0" err="1"/>
              <a:t>bất</a:t>
            </a:r>
            <a:r>
              <a:rPr lang="en-GB" b="1" dirty="0"/>
              <a:t> </a:t>
            </a:r>
            <a:r>
              <a:rPr lang="en-GB" b="1" dirty="0" err="1"/>
              <a:t>đồng</a:t>
            </a:r>
            <a:r>
              <a:rPr lang="en-GB" b="1" dirty="0"/>
              <a:t> </a:t>
            </a:r>
            <a:r>
              <a:rPr lang="en-GB" b="1" dirty="0" err="1"/>
              <a:t>bộ</a:t>
            </a:r>
            <a:r>
              <a:rPr lang="en-GB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8A66-351A-EE4E-A4DA-3F6C8D4D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84" y="2281161"/>
            <a:ext cx="10095432" cy="3603171"/>
          </a:xfrm>
        </p:spPr>
        <p:txBody>
          <a:bodyPr>
            <a:noAutofit/>
          </a:bodyPr>
          <a:lstStyle/>
          <a:p>
            <a:r>
              <a:rPr lang="vi-VN" sz="3200" dirty="0"/>
              <a:t>Lập trình bất đồng bộ cho phép chương trình thực hiện công việc trong khi chờ việc khác hoàn thành. Một số ví dụ điển hình như:</a:t>
            </a:r>
          </a:p>
          <a:p>
            <a:r>
              <a:rPr lang="vi-VN" sz="3200" dirty="0"/>
              <a:t>Lấy dữ liệu từ server</a:t>
            </a:r>
          </a:p>
          <a:p>
            <a:r>
              <a:rPr lang="vi-VN" sz="3200" dirty="0"/>
              <a:t>Ghi vào database</a:t>
            </a:r>
          </a:p>
          <a:p>
            <a:r>
              <a:rPr lang="vi-VN" sz="3200" dirty="0"/>
              <a:t>đọc nội dung từ file.</a:t>
            </a:r>
          </a:p>
        </p:txBody>
      </p:sp>
    </p:spTree>
    <p:extLst>
      <p:ext uri="{BB962C8B-B14F-4D97-AF65-F5344CB8AC3E}">
        <p14:creationId xmlns:p14="http://schemas.microsoft.com/office/powerpoint/2010/main" val="344510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856C-6537-F542-8BCC-0EEBA445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Future là gì?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4443-E4C4-3B4A-B1E4-DDCCD1D0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14601"/>
            <a:ext cx="10405675" cy="4343399"/>
          </a:xfrm>
        </p:spPr>
        <p:txBody>
          <a:bodyPr>
            <a:normAutofit fontScale="55000" lnSpcReduction="20000"/>
          </a:bodyPr>
          <a:lstStyle/>
          <a:p>
            <a:r>
              <a:rPr lang="vi-VN" sz="5800" dirty="0"/>
              <a:t>Future là kết quả của hoạt động bất đồng bộ và có 2 trạng thái là </a:t>
            </a:r>
            <a:r>
              <a:rPr lang="vi-VN" sz="5800" b="1" dirty="0"/>
              <a:t>chưa hoàn thành </a:t>
            </a:r>
            <a:r>
              <a:rPr lang="vi-VN" sz="5800" dirty="0"/>
              <a:t> và </a:t>
            </a:r>
            <a:r>
              <a:rPr lang="vi-VN" sz="5800" b="1" dirty="0"/>
              <a:t>hoàn thành</a:t>
            </a:r>
            <a:r>
              <a:rPr lang="vi-VN" sz="5800" dirty="0"/>
              <a:t>:</a:t>
            </a:r>
          </a:p>
          <a:p>
            <a:r>
              <a:rPr lang="vi-VN" sz="5800" dirty="0"/>
              <a:t>Chưa hoàn thành: khi chúng ta gọi một hoạt động bất đồng bộ, no sẽ trả về một Future chưa hoàn thành, đây trạng thái của future trước khi trả về kết quả.</a:t>
            </a:r>
          </a:p>
          <a:p>
            <a:r>
              <a:rPr lang="vi-VN" sz="5800" dirty="0"/>
              <a:t>Hoàn thành: khi hoạt động bất đồng bộ thực hiện xong thì future sẽ ở trạng thái hoàn thành, future có thể hoàn thành với một giá trị hoặc là một lỗi.</a:t>
            </a:r>
          </a:p>
          <a:p>
            <a:pPr marL="0" indent="0">
              <a:buNone/>
            </a:pP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3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1349-7609-CF4D-9DA2-3382D094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Làm việc với futures: async và await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0946-4777-5144-8EA0-81F16512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286000"/>
            <a:ext cx="11299370" cy="3733800"/>
          </a:xfrm>
        </p:spPr>
        <p:txBody>
          <a:bodyPr>
            <a:noAutofit/>
          </a:bodyPr>
          <a:lstStyle/>
          <a:p>
            <a:r>
              <a:rPr lang="vi-VN" sz="3600" b="1" dirty="0"/>
              <a:t>async</a:t>
            </a:r>
            <a:r>
              <a:rPr lang="vi-VN" sz="3600" dirty="0"/>
              <a:t>: Bạn có thể sử dụng từ khóa </a:t>
            </a:r>
            <a:r>
              <a:rPr lang="vi-VN" sz="3600" i="1" dirty="0"/>
              <a:t>async</a:t>
            </a:r>
            <a:r>
              <a:rPr lang="vi-VN" sz="3600" dirty="0"/>
              <a:t> trước thân hàm bất đồng bộ.</a:t>
            </a:r>
          </a:p>
          <a:p>
            <a:r>
              <a:rPr lang="vi-VN" sz="3600" b="1" dirty="0"/>
              <a:t>async function</a:t>
            </a:r>
            <a:r>
              <a:rPr lang="vi-VN" sz="3600" dirty="0"/>
              <a:t>: là một function được đánh dấu bởi từ khóa </a:t>
            </a:r>
            <a:r>
              <a:rPr lang="vi-VN" sz="3600" i="1" dirty="0"/>
              <a:t>async</a:t>
            </a:r>
            <a:r>
              <a:rPr lang="vi-VN" sz="3600" dirty="0"/>
              <a:t>.</a:t>
            </a:r>
          </a:p>
          <a:p>
            <a:r>
              <a:rPr lang="vi-VN" sz="3600" b="1" dirty="0"/>
              <a:t>await</a:t>
            </a:r>
            <a:r>
              <a:rPr lang="vi-VN" sz="3600" dirty="0"/>
              <a:t>: bạn có thể sử dụng từ khóa </a:t>
            </a:r>
            <a:r>
              <a:rPr lang="vi-VN" sz="3600" i="1" dirty="0"/>
              <a:t>await</a:t>
            </a:r>
            <a:r>
              <a:rPr lang="vi-VN" sz="3600" dirty="0"/>
              <a:t> để lấy kết quả từ một việc bất đồng bộ. Từ khóa </a:t>
            </a:r>
            <a:r>
              <a:rPr lang="vi-VN" sz="3600" i="1" dirty="0"/>
              <a:t>await</a:t>
            </a:r>
            <a:r>
              <a:rPr lang="vi-VN" sz="3600" dirty="0"/>
              <a:t> chỉ được sử dụng với hàm </a:t>
            </a:r>
            <a:r>
              <a:rPr lang="vi-VN" sz="3600" i="1" dirty="0"/>
              <a:t>async</a:t>
            </a:r>
            <a:r>
              <a:rPr lang="vi-VN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84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3FC-497E-8748-8AD3-4F7ABF78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Then, </a:t>
            </a:r>
            <a:r>
              <a:rPr lang="en-GB" b="1" dirty="0"/>
              <a:t>Timeouts, </a:t>
            </a:r>
            <a:r>
              <a:rPr lang="en-GB" b="1" dirty="0" err="1"/>
              <a:t>whenComplete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3AB3-C0F6-C74A-98A0-DC82C8DE1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95" y="2423885"/>
            <a:ext cx="11473010" cy="4238172"/>
          </a:xfrm>
        </p:spPr>
        <p:txBody>
          <a:bodyPr>
            <a:normAutofit lnSpcReduction="10000"/>
          </a:bodyPr>
          <a:lstStyle/>
          <a:p>
            <a:r>
              <a:rPr lang="en-GB" sz="3600" dirty="0" err="1">
                <a:latin typeface="Times" pitchFamily="2" charset="0"/>
              </a:rPr>
              <a:t>Đôi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khi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bạn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không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muốn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biến</a:t>
            </a:r>
            <a:r>
              <a:rPr lang="en-GB" sz="3600" dirty="0">
                <a:latin typeface="Times" pitchFamily="2" charset="0"/>
              </a:rPr>
              <a:t> function </a:t>
            </a:r>
            <a:r>
              <a:rPr lang="en-GB" sz="3600" dirty="0" err="1">
                <a:latin typeface="Times" pitchFamily="2" charset="0"/>
              </a:rPr>
              <a:t>thành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một</a:t>
            </a:r>
            <a:r>
              <a:rPr lang="en-GB" sz="3600" dirty="0">
                <a:latin typeface="Times" pitchFamily="2" charset="0"/>
              </a:rPr>
              <a:t> future hay </a:t>
            </a:r>
            <a:r>
              <a:rPr lang="en-GB" sz="3600" dirty="0" err="1">
                <a:latin typeface="Times" pitchFamily="2" charset="0"/>
              </a:rPr>
              <a:t>là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điền</a:t>
            </a:r>
            <a:r>
              <a:rPr lang="en-GB" sz="3600" dirty="0">
                <a:latin typeface="Times" pitchFamily="2" charset="0"/>
              </a:rPr>
              <a:t> async, </a:t>
            </a:r>
            <a:r>
              <a:rPr lang="en-GB" sz="3600" dirty="0" err="1">
                <a:latin typeface="Times" pitchFamily="2" charset="0"/>
              </a:rPr>
              <a:t>thì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chúng</a:t>
            </a:r>
            <a:r>
              <a:rPr lang="en-GB" sz="3600" dirty="0">
                <a:latin typeface="Times" pitchFamily="2" charset="0"/>
              </a:rPr>
              <a:t> ta </a:t>
            </a:r>
            <a:r>
              <a:rPr lang="en-GB" sz="3600" dirty="0" err="1">
                <a:latin typeface="Times" pitchFamily="2" charset="0"/>
              </a:rPr>
              <a:t>có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thể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sử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dụng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một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cách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khác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đó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là</a:t>
            </a:r>
            <a:r>
              <a:rPr lang="en-GB" sz="3600" dirty="0">
                <a:latin typeface="Times" pitchFamily="2" charset="0"/>
              </a:rPr>
              <a:t> </a:t>
            </a:r>
            <a:r>
              <a:rPr lang="en-GB" sz="3600" dirty="0" err="1">
                <a:latin typeface="Times" pitchFamily="2" charset="0"/>
              </a:rPr>
              <a:t>hàm</a:t>
            </a:r>
            <a:r>
              <a:rPr lang="en-GB" sz="3600" dirty="0">
                <a:latin typeface="Times" pitchFamily="2" charset="0"/>
              </a:rPr>
              <a:t> .then()</a:t>
            </a:r>
          </a:p>
          <a:p>
            <a:r>
              <a:rPr lang="en-GB" sz="3200" dirty="0" err="1">
                <a:latin typeface="Times" pitchFamily="2" charset="0"/>
              </a:rPr>
              <a:t>Đôi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khi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hoạt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động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bất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đồng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bộ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quá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lâu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và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bạn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không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biết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đến</a:t>
            </a:r>
            <a:r>
              <a:rPr lang="en-GB" sz="3200" dirty="0">
                <a:latin typeface="Times" pitchFamily="2" charset="0"/>
              </a:rPr>
              <a:t> bao </a:t>
            </a:r>
            <a:r>
              <a:rPr lang="en-GB" sz="3200" dirty="0" err="1">
                <a:latin typeface="Times" pitchFamily="2" charset="0"/>
              </a:rPr>
              <a:t>giờ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nó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mới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dừng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thì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bạn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sẽ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muốn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thêm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thời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giạn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tối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đa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cho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hoạt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động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đó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thì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bạn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có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thể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sử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dụng</a:t>
            </a:r>
            <a:r>
              <a:rPr lang="en-GB" sz="3200" dirty="0">
                <a:latin typeface="Times" pitchFamily="2" charset="0"/>
              </a:rPr>
              <a:t> </a:t>
            </a:r>
            <a:r>
              <a:rPr lang="en-GB" sz="3200" dirty="0" err="1">
                <a:latin typeface="Times" pitchFamily="2" charset="0"/>
              </a:rPr>
              <a:t>hàm</a:t>
            </a:r>
            <a:r>
              <a:rPr lang="en-GB" sz="3200" dirty="0">
                <a:latin typeface="Times" pitchFamily="2" charset="0"/>
              </a:rPr>
              <a:t> .timeout()</a:t>
            </a:r>
          </a:p>
          <a:p>
            <a:r>
              <a:rPr lang="en-GB" sz="3500" dirty="0">
                <a:latin typeface="Times" pitchFamily="2" charset="0"/>
              </a:rPr>
              <a:t>Future </a:t>
            </a:r>
            <a:r>
              <a:rPr lang="en-GB" sz="3500" dirty="0" err="1">
                <a:latin typeface="Times" pitchFamily="2" charset="0"/>
              </a:rPr>
              <a:t>còn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một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hàm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khác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đó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là</a:t>
            </a:r>
            <a:r>
              <a:rPr lang="en-GB" sz="3500" dirty="0">
                <a:latin typeface="Times" pitchFamily="2" charset="0"/>
              </a:rPr>
              <a:t> .</a:t>
            </a:r>
            <a:r>
              <a:rPr lang="en-GB" sz="3500" dirty="0" err="1">
                <a:latin typeface="Times" pitchFamily="2" charset="0"/>
              </a:rPr>
              <a:t>whenComplete</a:t>
            </a:r>
            <a:r>
              <a:rPr lang="en-GB" sz="3500" dirty="0">
                <a:latin typeface="Times" pitchFamily="2" charset="0"/>
              </a:rPr>
              <a:t>(), </a:t>
            </a:r>
            <a:r>
              <a:rPr lang="en-GB" sz="3500" dirty="0" err="1">
                <a:latin typeface="Times" pitchFamily="2" charset="0"/>
              </a:rPr>
              <a:t>bạn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có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thể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dùng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hàm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này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để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thực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hiện</a:t>
            </a:r>
            <a:r>
              <a:rPr lang="en-GB" sz="3500" dirty="0">
                <a:latin typeface="Times" pitchFamily="2" charset="0"/>
              </a:rPr>
              <a:t> code </a:t>
            </a:r>
            <a:r>
              <a:rPr lang="en-GB" sz="3500" dirty="0" err="1">
                <a:latin typeface="Times" pitchFamily="2" charset="0"/>
              </a:rPr>
              <a:t>khi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mà</a:t>
            </a:r>
            <a:r>
              <a:rPr lang="en-GB" sz="3500" dirty="0">
                <a:latin typeface="Times" pitchFamily="2" charset="0"/>
              </a:rPr>
              <a:t> future </a:t>
            </a:r>
            <a:r>
              <a:rPr lang="en-GB" sz="3500" dirty="0" err="1">
                <a:latin typeface="Times" pitchFamily="2" charset="0"/>
              </a:rPr>
              <a:t>hoàn</a:t>
            </a:r>
            <a:r>
              <a:rPr lang="en-GB" sz="3500" dirty="0">
                <a:latin typeface="Times" pitchFamily="2" charset="0"/>
              </a:rPr>
              <a:t> </a:t>
            </a:r>
            <a:r>
              <a:rPr lang="en-GB" sz="3500" dirty="0" err="1">
                <a:latin typeface="Times" pitchFamily="2" charset="0"/>
              </a:rPr>
              <a:t>thành</a:t>
            </a:r>
            <a:r>
              <a:rPr lang="en-GB" sz="3500" dirty="0">
                <a:latin typeface="Times" pitchFamily="2" charset="0"/>
              </a:rPr>
              <a:t>.</a:t>
            </a:r>
            <a:endParaRPr lang="en-US" sz="35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1345-72EA-E140-BA8C-32722DE8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project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khoá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495F-004E-5641-A2CD-032A8DBD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87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123</TotalTime>
  <Words>179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</vt:lpstr>
      <vt:lpstr>Times New Roman</vt:lpstr>
      <vt:lpstr>Wingdings 3</vt:lpstr>
      <vt:lpstr>Ion Boardroom</vt:lpstr>
      <vt:lpstr>Lập trình bất đồng bộ trong Flutter</vt:lpstr>
      <vt:lpstr>Synchronous vs Asynchronous </vt:lpstr>
      <vt:lpstr>Synchronous vs Asynchronous minh hoạ</vt:lpstr>
      <vt:lpstr>Lập trình bất đồng bộ với Future, async, await..v..v</vt:lpstr>
      <vt:lpstr>Tại sao cần lập trình bất đồng bộ?</vt:lpstr>
      <vt:lpstr>Future là gì?</vt:lpstr>
      <vt:lpstr>Làm việc với futures: async và await</vt:lpstr>
      <vt:lpstr>Then, Timeouts, whenComplete </vt:lpstr>
      <vt:lpstr>Tư vấn đăng ký project cuối khoá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bất đồng bộ trong Flutter</dc:title>
  <dc:creator>Huy PD</dc:creator>
  <cp:lastModifiedBy>Microsoft Office User</cp:lastModifiedBy>
  <cp:revision>9</cp:revision>
  <dcterms:created xsi:type="dcterms:W3CDTF">2020-09-07T04:37:10Z</dcterms:created>
  <dcterms:modified xsi:type="dcterms:W3CDTF">2021-06-19T10:38:23Z</dcterms:modified>
</cp:coreProperties>
</file>