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CE6"/>
    <a:srgbClr val="DE3778"/>
    <a:srgbClr val="FFFF00"/>
    <a:srgbClr val="F7DF1E"/>
    <a:srgbClr val="76F9A6"/>
    <a:srgbClr val="C9E9EC"/>
    <a:srgbClr val="500B9E"/>
    <a:srgbClr val="09C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98" d="100"/>
          <a:sy n="98" d="100"/>
        </p:scale>
        <p:origin x="1936" y="15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9DF2-098E-429C-9C3F-4A2EF741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1800-DFA3-49E7-B5DF-2A651160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67BF-BD17-498B-A3AD-F7A747A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44E6-9957-44A9-BA4C-842644DB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451D-1B7A-4B09-A410-6A0A1D1D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C389-7A8F-4430-9076-9E236024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C530-09A6-4644-AA31-36EACC6D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C7A7-46BF-4BC5-B6A3-A7ACC160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B51C-A18D-44C1-8EB5-F761330C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F553-95E3-4F6B-B5E0-F76BEE1B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C95CF-7188-4B02-AE63-67C0E97F8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15131-DE73-4F96-8E38-EF2C12FD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A1E6-5195-4968-A9DA-1E853F08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D3EA-5DDB-4A9F-A481-41C1158B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CA41-53DA-4561-AABB-F8B057CB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806A-CB28-463C-9654-EFF33DFF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811D-B51F-4B90-84F6-979134DA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8C6B-C0FC-49C6-B184-3E7A19AB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83B2-FB07-40F4-85CC-771A3ACE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E8BB-0375-4FC0-9CC8-970D8CC4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2051-22C5-4B79-82F8-8383CF31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C1CA-6D89-4039-B4EA-79BF322B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B9E1-BA6D-4D24-B9E1-674C3294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5993-95D6-42CC-BD3F-E5104F27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6F0F-2C34-4171-8DB7-9059F3A6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3971-0201-4F90-849D-946CEE76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E341-D1B8-4BD0-A31A-B3E3E76E1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4FC87-B20F-4513-80C2-71E28C20E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EA06C-0CEA-48E4-A53F-68E2F76F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37DFB-3AFC-4A80-9311-3812095D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25034-E8A7-44E6-BFFA-86774247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FABE-B35E-46BC-B80E-20941122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5CA3E-5BFB-4506-AF22-B549581D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0AF9A-3C8A-42AD-B4DE-13D5C3E3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4D0F7-7C6D-45B6-A40C-7BFB7EF8B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E0519-A6B2-4990-B4BE-4FD6471F6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47D21-DC4D-47AF-BB2B-9CA00B4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3FDFD-797E-4707-84C2-1413017A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A13B9-B876-416B-8184-49D3A7AC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0EBA-C086-4B6B-BB21-B195DF7F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76B42-A10A-4B01-8A42-3057E1BA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FAE66-23EB-4CB7-B8F4-1720DE9D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290ED-9CCF-436C-8509-01736952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12D8A-44F1-46FD-ACF5-DDB762B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7DA04-6925-4FBD-859D-B8DD1CE0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81AF-7658-4B08-AB46-E25162A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145B-9B61-4AAB-A722-0BBBC07C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2C5-EEA8-492A-808D-0156A3C1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C97F0-17DA-4B45-92B1-74FB44A3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7C92-E3CA-45EA-820F-6E90254D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9DD6-A6CF-4B42-8E19-9648F033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8B10-2B69-4638-8575-5C2E3DB8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E2BE-9A73-4204-887A-5A18B2B1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6E89A-E8D1-4A8D-8678-771CC97A6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049C-FF1C-42F9-A74E-9015FA8F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83DE-3400-4AEC-A506-B0530889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5EBA-AE4E-4D47-ADE2-DCFA742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39370-FE54-4C1F-BF9D-C0FEA1D3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1CE90-4DDF-4987-B491-D461AAC2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581DD-5B8A-4C2E-9623-C1F4AC54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004C-DA5B-409D-9840-D104EC6C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5FFA-2495-4098-864D-5BAC82078B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CBA2-C39F-4CC4-A334-2AEC39B02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9C4F-C862-4454-BAE2-E56A23F57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6C82A9E-8D6E-A8D2-3C9A-C8316C1EBCF4}"/>
              </a:ext>
            </a:extLst>
          </p:cNvPr>
          <p:cNvSpPr txBox="1"/>
          <p:nvPr/>
        </p:nvSpPr>
        <p:spPr>
          <a:xfrm>
            <a:off x="82490" y="409746"/>
            <a:ext cx="10948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err="1">
                <a:latin typeface="Bahnschrift SemiCondensed" panose="020B0502040204020203" pitchFamily="34" charset="0"/>
                <a:cs typeface="Angsana New" panose="020B0502040204020203" pitchFamily="18" charset="-34"/>
              </a:rPr>
              <a:t>Javascript</a:t>
            </a:r>
            <a:r>
              <a:rPr lang="en-US" sz="12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 </a:t>
            </a:r>
            <a:r>
              <a:rPr lang="en-US" sz="12000" b="1" dirty="0" err="1">
                <a:latin typeface="Bahnschrift SemiCondensed" panose="020B0502040204020203" pitchFamily="34" charset="0"/>
                <a:cs typeface="Angsana New" panose="020B0502040204020203" pitchFamily="18" charset="-34"/>
              </a:rPr>
              <a:t>cơ</a:t>
            </a:r>
            <a:r>
              <a:rPr lang="en-US" sz="12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 </a:t>
            </a:r>
            <a:r>
              <a:rPr lang="en-US" sz="12000" b="1" dirty="0" err="1">
                <a:latin typeface="Bahnschrift SemiCondensed" panose="020B0502040204020203" pitchFamily="34" charset="0"/>
                <a:cs typeface="Angsana New" panose="020B0502040204020203" pitchFamily="18" charset="-34"/>
              </a:rPr>
              <a:t>bản</a:t>
            </a:r>
            <a:r>
              <a:rPr lang="en-US" sz="12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E66FA17-EA9B-0F45-2D53-C1CD98A90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900" r="8389" b="24019"/>
          <a:stretch/>
        </p:blipFill>
        <p:spPr>
          <a:xfrm>
            <a:off x="476936" y="2878793"/>
            <a:ext cx="4631316" cy="3260940"/>
          </a:xfrm>
          <a:prstGeom prst="roundRect">
            <a:avLst>
              <a:gd name="adj" fmla="val 7417"/>
            </a:avLst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8B45FE-75DC-5BC6-14A4-F70736026F13}"/>
              </a:ext>
            </a:extLst>
          </p:cNvPr>
          <p:cNvGrpSpPr/>
          <p:nvPr/>
        </p:nvGrpSpPr>
        <p:grpSpPr>
          <a:xfrm>
            <a:off x="6491592" y="2514709"/>
            <a:ext cx="4304684" cy="3933545"/>
            <a:chOff x="6491592" y="2514709"/>
            <a:chExt cx="4304684" cy="39335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B3D313F-F4B0-08E2-40FD-EC2C8F1F09AB}"/>
                </a:ext>
              </a:extLst>
            </p:cNvPr>
            <p:cNvSpPr/>
            <p:nvPr/>
          </p:nvSpPr>
          <p:spPr>
            <a:xfrm>
              <a:off x="6744510" y="2514709"/>
              <a:ext cx="3981855" cy="3933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798DBF-E779-63D3-E3D0-27DEC6FF5807}"/>
                </a:ext>
              </a:extLst>
            </p:cNvPr>
            <p:cNvSpPr txBox="1"/>
            <p:nvPr/>
          </p:nvSpPr>
          <p:spPr>
            <a:xfrm>
              <a:off x="6491592" y="3594972"/>
              <a:ext cx="430468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rgbClr val="FFFF00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1.5h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6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6C82A9E-8D6E-A8D2-3C9A-C8316C1EBCF4}"/>
              </a:ext>
            </a:extLst>
          </p:cNvPr>
          <p:cNvSpPr txBox="1"/>
          <p:nvPr/>
        </p:nvSpPr>
        <p:spPr>
          <a:xfrm>
            <a:off x="293255" y="73357"/>
            <a:ext cx="10948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JS is used for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A9D9B-58B1-48D8-39B5-6A1CB2B5ACA8}"/>
              </a:ext>
            </a:extLst>
          </p:cNvPr>
          <p:cNvSpPr txBox="1"/>
          <p:nvPr/>
        </p:nvSpPr>
        <p:spPr>
          <a:xfrm>
            <a:off x="293255" y="1655362"/>
            <a:ext cx="11976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- Web Frontend</a:t>
            </a:r>
            <a:r>
              <a:rPr lang="en-US" sz="6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: React, </a:t>
            </a:r>
            <a:r>
              <a:rPr lang="en-US" sz="6000" b="1" dirty="0" err="1">
                <a:latin typeface="Bahnschrift SemiCondensed" panose="020B0502040204020203" pitchFamily="34" charset="0"/>
                <a:cs typeface="Angsana New" panose="020B0502040204020203" pitchFamily="18" charset="-34"/>
              </a:rPr>
              <a:t>VueJS</a:t>
            </a:r>
            <a:r>
              <a:rPr lang="en-US" sz="6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, html,…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1C426-C1F6-BF9A-ED2F-29410123F5D5}"/>
              </a:ext>
            </a:extLst>
          </p:cNvPr>
          <p:cNvSpPr txBox="1"/>
          <p:nvPr/>
        </p:nvSpPr>
        <p:spPr>
          <a:xfrm>
            <a:off x="293255" y="2929591"/>
            <a:ext cx="1094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16CE6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- Mobile App</a:t>
            </a:r>
            <a:r>
              <a:rPr lang="en-US" sz="6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: React Native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AF8AD-15EC-8ABE-EFD7-6295E793B730}"/>
              </a:ext>
            </a:extLst>
          </p:cNvPr>
          <p:cNvSpPr txBox="1"/>
          <p:nvPr/>
        </p:nvSpPr>
        <p:spPr>
          <a:xfrm>
            <a:off x="293255" y="4203820"/>
            <a:ext cx="1094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DE3778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- Backend</a:t>
            </a:r>
            <a:r>
              <a:rPr lang="en-US" sz="6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: NodeJS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6E715-21B0-98B4-4FDB-B9B9083778D3}"/>
              </a:ext>
            </a:extLst>
          </p:cNvPr>
          <p:cNvSpPr txBox="1"/>
          <p:nvPr/>
        </p:nvSpPr>
        <p:spPr>
          <a:xfrm>
            <a:off x="293255" y="5376685"/>
            <a:ext cx="1094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- Desktop App</a:t>
            </a:r>
            <a:r>
              <a:rPr lang="en-US" sz="6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: Electron</a:t>
            </a:r>
          </a:p>
        </p:txBody>
      </p:sp>
    </p:spTree>
    <p:extLst>
      <p:ext uri="{BB962C8B-B14F-4D97-AF65-F5344CB8AC3E}">
        <p14:creationId xmlns:p14="http://schemas.microsoft.com/office/powerpoint/2010/main" val="232640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6C82A9E-8D6E-A8D2-3C9A-C8316C1EBCF4}"/>
              </a:ext>
            </a:extLst>
          </p:cNvPr>
          <p:cNvSpPr txBox="1"/>
          <p:nvPr/>
        </p:nvSpPr>
        <p:spPr>
          <a:xfrm>
            <a:off x="345133" y="1130430"/>
            <a:ext cx="112178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err="1">
                <a:latin typeface="Bahnschrift SemiCondensed" panose="020B0502040204020203" pitchFamily="34" charset="0"/>
                <a:cs typeface="Angsana New" panose="020B0502040204020203" pitchFamily="18" charset="-34"/>
              </a:rPr>
              <a:t>Cảm</a:t>
            </a:r>
            <a:r>
              <a:rPr lang="en-US" sz="10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 </a:t>
            </a:r>
            <a:r>
              <a:rPr lang="en-US" sz="10000" b="1" dirty="0" err="1">
                <a:latin typeface="Bahnschrift SemiCondensed" panose="020B0502040204020203" pitchFamily="34" charset="0"/>
                <a:cs typeface="Angsana New" panose="020B0502040204020203" pitchFamily="18" charset="-34"/>
              </a:rPr>
              <a:t>ơn</a:t>
            </a:r>
            <a:r>
              <a:rPr lang="en-US" sz="10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 </a:t>
            </a:r>
            <a:r>
              <a:rPr lang="en-US" sz="10000" b="1" dirty="0" err="1">
                <a:latin typeface="Bahnschrift SemiCondensed" panose="020B0502040204020203" pitchFamily="34" charset="0"/>
                <a:cs typeface="Angsana New" panose="020B0502040204020203" pitchFamily="18" charset="-34"/>
              </a:rPr>
              <a:t>các</a:t>
            </a:r>
            <a:r>
              <a:rPr lang="en-US" sz="10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 </a:t>
            </a:r>
            <a:r>
              <a:rPr lang="en-US" sz="10000" b="1" dirty="0" err="1">
                <a:latin typeface="Bahnschrift SemiCondensed" panose="020B0502040204020203" pitchFamily="34" charset="0"/>
                <a:cs typeface="Angsana New" panose="020B0502040204020203" pitchFamily="18" charset="-34"/>
              </a:rPr>
              <a:t>bạn</a:t>
            </a:r>
            <a:r>
              <a:rPr lang="en-US" sz="10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 </a:t>
            </a:r>
            <a:r>
              <a:rPr lang="en-US" sz="10000" b="1" dirty="0" err="1">
                <a:latin typeface="Bahnschrift SemiCondensed" panose="020B0502040204020203" pitchFamily="34" charset="0"/>
                <a:cs typeface="Angsana New" panose="020B0502040204020203" pitchFamily="18" charset="-34"/>
              </a:rPr>
              <a:t>đã</a:t>
            </a:r>
            <a:r>
              <a:rPr lang="en-US" sz="10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 </a:t>
            </a:r>
            <a:r>
              <a:rPr lang="en-US" sz="10000" b="1" dirty="0" err="1">
                <a:latin typeface="Bahnschrift SemiCondensed" panose="020B0502040204020203" pitchFamily="34" charset="0"/>
                <a:cs typeface="Angsana New" panose="020B0502040204020203" pitchFamily="18" charset="-34"/>
              </a:rPr>
              <a:t>quan</a:t>
            </a:r>
            <a:r>
              <a:rPr lang="en-US" sz="10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 </a:t>
            </a:r>
            <a:r>
              <a:rPr lang="en-US" sz="10000" b="1" dirty="0" err="1">
                <a:latin typeface="Bahnschrift SemiCondensed" panose="020B0502040204020203" pitchFamily="34" charset="0"/>
                <a:cs typeface="Angsana New" panose="020B0502040204020203" pitchFamily="18" charset="-34"/>
              </a:rPr>
              <a:t>tâm</a:t>
            </a:r>
            <a:endParaRPr lang="en-US" sz="10000" b="1" dirty="0">
              <a:latin typeface="Bahnschrift SemiCondensed" panose="020B0502040204020203" pitchFamily="34" charset="0"/>
              <a:cs typeface="Angsana New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AF8AD-15EC-8ABE-EFD7-6295E793B730}"/>
              </a:ext>
            </a:extLst>
          </p:cNvPr>
          <p:cNvSpPr txBox="1"/>
          <p:nvPr/>
        </p:nvSpPr>
        <p:spPr>
          <a:xfrm>
            <a:off x="479700" y="5044641"/>
            <a:ext cx="1094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DE3778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 Code</a:t>
            </a:r>
            <a:r>
              <a:rPr lang="en-US" sz="6000" b="1" dirty="0">
                <a:latin typeface="Bahnschrift SemiCondensed" panose="020B0502040204020203" pitchFamily="34" charset="0"/>
                <a:cs typeface="Angsana New" panose="020B0502040204020203" pitchFamily="18" charset="-34"/>
              </a:rPr>
              <a:t>: </a:t>
            </a:r>
            <a:r>
              <a:rPr lang="en-US" sz="6000" b="1" dirty="0">
                <a:solidFill>
                  <a:srgbClr val="316CE6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Link ở </a:t>
            </a:r>
            <a:r>
              <a:rPr lang="en-US" sz="6000" b="1" dirty="0" err="1">
                <a:solidFill>
                  <a:srgbClr val="316CE6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phần</a:t>
            </a:r>
            <a:r>
              <a:rPr lang="en-US" sz="6000" b="1" dirty="0">
                <a:solidFill>
                  <a:srgbClr val="316CE6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 “</a:t>
            </a:r>
            <a:r>
              <a:rPr lang="en-US" sz="6000" b="1" dirty="0" err="1">
                <a:solidFill>
                  <a:srgbClr val="316CE6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mô</a:t>
            </a:r>
            <a:r>
              <a:rPr lang="en-US" sz="6000" b="1" dirty="0">
                <a:solidFill>
                  <a:srgbClr val="316CE6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 </a:t>
            </a:r>
            <a:r>
              <a:rPr lang="en-US" sz="6000" b="1" dirty="0" err="1">
                <a:solidFill>
                  <a:srgbClr val="316CE6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tả</a:t>
            </a:r>
            <a:r>
              <a:rPr lang="en-US" sz="6000" b="1" dirty="0">
                <a:solidFill>
                  <a:srgbClr val="316CE6"/>
                </a:solidFill>
                <a:latin typeface="Bahnschrift SemiCondensed" panose="020B0502040204020203" pitchFamily="34" charset="0"/>
                <a:cs typeface="Angsana New" panose="020B0502040204020203" pitchFamily="18" charset="-34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72647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51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SemiCondensed</vt:lpstr>
      <vt:lpstr>Biome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Hoang</dc:creator>
  <cp:lastModifiedBy>Nguyen Duc Hoang</cp:lastModifiedBy>
  <cp:revision>112</cp:revision>
  <dcterms:created xsi:type="dcterms:W3CDTF">2022-04-20T09:25:33Z</dcterms:created>
  <dcterms:modified xsi:type="dcterms:W3CDTF">2022-06-01T04:38:44Z</dcterms:modified>
</cp:coreProperties>
</file>