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09" r:id="rId3"/>
    <p:sldId id="310" r:id="rId4"/>
    <p:sldId id="311" r:id="rId5"/>
    <p:sldId id="312" r:id="rId6"/>
    <p:sldId id="313" r:id="rId7"/>
    <p:sldId id="314" r:id="rId8"/>
    <p:sldId id="308" r:id="rId9"/>
    <p:sldId id="307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9EC"/>
    <a:srgbClr val="FFDFD6"/>
    <a:srgbClr val="74E6DD"/>
    <a:srgbClr val="FD4D75"/>
    <a:srgbClr val="E282E2"/>
    <a:srgbClr val="09C1D1"/>
    <a:srgbClr val="316CE6"/>
    <a:srgbClr val="160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8" y="7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DF2-098E-429C-9C3F-4A2EF74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1800-DFA3-49E7-B5DF-2A651160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67BF-BD17-498B-A3AD-F7A747A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4E6-9957-44A9-BA4C-842644D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1D-1B7A-4B09-A410-6A0A1D1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89-7A8F-4430-9076-9E236024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C530-09A6-4644-AA31-36EACC6D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7A7-46BF-4BC5-B6A3-A7ACC16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B51C-A18D-44C1-8EB5-F761330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F553-95E3-4F6B-B5E0-F76BEE1B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95CF-7188-4B02-AE63-67C0E97F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5131-DE73-4F96-8E38-EF2C12F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A1E6-5195-4968-A9DA-1E853F0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3EA-5DDB-4A9F-A481-41C1158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CA41-53DA-4561-AABB-F8B057C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806A-CB28-463C-9654-EFF33DFF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811D-B51F-4B90-84F6-979134DA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8C6B-C0FC-49C6-B184-3E7A19A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83B2-FB07-40F4-85CC-771A3AC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E8BB-0375-4FC0-9CC8-970D8CC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051-22C5-4B79-82F8-8383CF3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C1CA-6D89-4039-B4EA-79BF322B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9E1-BA6D-4D24-B9E1-674C329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993-95D6-42CC-BD3F-E5104F2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6F0F-2C34-4171-8DB7-9059F3A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971-0201-4F90-849D-946CEE7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E341-D1B8-4BD0-A31A-B3E3E76E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FC87-B20F-4513-80C2-71E28C20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A06C-0CEA-48E4-A53F-68E2F76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7DFB-3AFC-4A80-9311-3812095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5034-E8A7-44E6-BFFA-8677424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ABE-B35E-46BC-B80E-2094112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CA3E-5BFB-4506-AF22-B549581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F9A-3C8A-42AD-B4DE-13D5C3E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D0F7-7C6D-45B6-A40C-7BFB7EF8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0519-A6B2-4990-B4BE-4FD6471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D21-DC4D-47AF-BB2B-9CA00B4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FDFD-797E-4707-84C2-1413017A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A13B9-B876-416B-8184-49D3A7A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EBA-C086-4B6B-BB21-B195DF7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76B42-A10A-4B01-8A42-3057E1B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FAE66-23EB-4CB7-B8F4-1720DE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90ED-9CCF-436C-8509-017369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2D8A-44F1-46FD-ACF5-DDB762B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7DA04-6925-4FBD-859D-B8DD1C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1AF-7658-4B08-AB46-E25162A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45B-9B61-4AAB-A722-0BBBC07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2C5-EEA8-492A-808D-0156A3C1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97F0-17DA-4B45-92B1-74FB44A3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C92-E3CA-45EA-820F-6E90254D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9DD6-A6CF-4B42-8E19-9648F03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8B10-2B69-4638-8575-5C2E3DB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2BE-9A73-4204-887A-5A18B2B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E89A-E8D1-4A8D-8678-771CC97A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049C-FF1C-42F9-A74E-9015FA8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83DE-3400-4AEC-A506-B0530889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5EBA-AE4E-4D47-ADE2-DCFA742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370-FE54-4C1F-BF9D-C0FEA1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CE90-4DDF-4987-B491-D461AAC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1DD-5B8A-4C2E-9623-C1F4AC54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004C-DA5B-409D-9840-D104EC6C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5FFA-2495-4098-864D-5BAC82078BD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BA2-C39F-4CC4-A334-2AEC39B0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9C4F-C862-4454-BAE2-E56A23F5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C6118-4BFC-4BDF-B14F-6E1D8196BA17}"/>
              </a:ext>
            </a:extLst>
          </p:cNvPr>
          <p:cNvSpPr txBox="1"/>
          <p:nvPr/>
        </p:nvSpPr>
        <p:spPr>
          <a:xfrm>
            <a:off x="54865" y="463826"/>
            <a:ext cx="12137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What is React Native</a:t>
            </a:r>
            <a:endParaRPr lang="en-US" sz="8000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A15E2-DCD5-ED92-8C90-96A1BE4AF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386" r="5910" b="8583"/>
          <a:stretch/>
        </p:blipFill>
        <p:spPr>
          <a:xfrm>
            <a:off x="1556172" y="2696159"/>
            <a:ext cx="2965483" cy="2857114"/>
          </a:xfrm>
          <a:prstGeom prst="roundRect">
            <a:avLst>
              <a:gd name="adj" fmla="val 21318"/>
            </a:avLst>
          </a:prstGeom>
          <a:solidFill>
            <a:schemeClr val="bg1"/>
          </a:solidFill>
        </p:spPr>
      </p:pic>
      <p:pic>
        <p:nvPicPr>
          <p:cNvPr id="16" name="Graphic 15" descr="Help outline">
            <a:extLst>
              <a:ext uri="{FF2B5EF4-FFF2-40B4-BE49-F238E27FC236}">
                <a16:creationId xmlns:a16="http://schemas.microsoft.com/office/drawing/2014/main" id="{2C9BC122-7D68-3D9C-2DB3-E2B9D3FCC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47924" y="1996105"/>
            <a:ext cx="4241345" cy="42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olar system outline">
            <a:extLst>
              <a:ext uri="{FF2B5EF4-FFF2-40B4-BE49-F238E27FC236}">
                <a16:creationId xmlns:a16="http://schemas.microsoft.com/office/drawing/2014/main" id="{7BF19D52-2D8B-4678-8DEF-31A61C3D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42561" y="-295112"/>
            <a:ext cx="5906806" cy="5906806"/>
          </a:xfrm>
          <a:prstGeom prst="rect">
            <a:avLst/>
          </a:prstGeom>
        </p:spPr>
      </p:pic>
      <p:pic>
        <p:nvPicPr>
          <p:cNvPr id="5" name="Graphic 4" descr="Walk with solid fill">
            <a:extLst>
              <a:ext uri="{FF2B5EF4-FFF2-40B4-BE49-F238E27FC236}">
                <a16:creationId xmlns:a16="http://schemas.microsoft.com/office/drawing/2014/main" id="{860F57A6-BC18-4A55-8843-E016CD0C7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6009">
            <a:off x="2932173" y="2136865"/>
            <a:ext cx="1362891" cy="1362891"/>
          </a:xfrm>
          <a:prstGeom prst="rect">
            <a:avLst/>
          </a:prstGeom>
        </p:spPr>
      </p:pic>
      <p:pic>
        <p:nvPicPr>
          <p:cNvPr id="18" name="Graphic 17" descr="Walk with solid fill">
            <a:extLst>
              <a:ext uri="{FF2B5EF4-FFF2-40B4-BE49-F238E27FC236}">
                <a16:creationId xmlns:a16="http://schemas.microsoft.com/office/drawing/2014/main" id="{0016A66D-FA40-4E6C-A69F-0C55F26E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6009">
            <a:off x="1392934" y="3647149"/>
            <a:ext cx="1362891" cy="1362891"/>
          </a:xfrm>
          <a:prstGeom prst="rect">
            <a:avLst/>
          </a:prstGeom>
        </p:spPr>
      </p:pic>
      <p:pic>
        <p:nvPicPr>
          <p:cNvPr id="19" name="Graphic 18" descr="Walk with solid fill">
            <a:extLst>
              <a:ext uri="{FF2B5EF4-FFF2-40B4-BE49-F238E27FC236}">
                <a16:creationId xmlns:a16="http://schemas.microsoft.com/office/drawing/2014/main" id="{D4583987-A1D2-4611-9913-422C2F578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6009">
            <a:off x="3571856" y="3926040"/>
            <a:ext cx="1362891" cy="1362891"/>
          </a:xfrm>
          <a:prstGeom prst="rect">
            <a:avLst/>
          </a:prstGeom>
        </p:spPr>
      </p:pic>
      <p:pic>
        <p:nvPicPr>
          <p:cNvPr id="20" name="Graphic 19" descr="Walk with solid fill">
            <a:extLst>
              <a:ext uri="{FF2B5EF4-FFF2-40B4-BE49-F238E27FC236}">
                <a16:creationId xmlns:a16="http://schemas.microsoft.com/office/drawing/2014/main" id="{CA620B27-2C9A-459D-8F17-CE23401EB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6009">
            <a:off x="1930632" y="5157432"/>
            <a:ext cx="1362891" cy="1362891"/>
          </a:xfrm>
          <a:prstGeom prst="rect">
            <a:avLst/>
          </a:prstGeom>
        </p:spPr>
      </p:pic>
      <p:pic>
        <p:nvPicPr>
          <p:cNvPr id="21" name="Graphic 20" descr="Walk with solid fill">
            <a:extLst>
              <a:ext uri="{FF2B5EF4-FFF2-40B4-BE49-F238E27FC236}">
                <a16:creationId xmlns:a16="http://schemas.microsoft.com/office/drawing/2014/main" id="{5FA3B59E-11B8-4063-B487-6BD986088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6009">
            <a:off x="154530" y="2583397"/>
            <a:ext cx="1362891" cy="13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5695 L 0.14167 0.02523 C 0.17109 0.04375 0.21536 0.05393 0.26185 0.05393 C 0.31471 0.05393 0.35703 0.04375 0.38646 0.02523 L 0.52825 -0.05695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5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5695 L 0.14167 0.02523 C 0.1711 0.04375 0.21537 0.05393 0.26185 0.05393 C 0.31472 0.05393 0.35703 0.04375 0.38646 0.02523 L 0.52826 -0.05695 " pathEditMode="relative" rAng="0" ptsTypes="AAAAA">
                                      <p:cBhvr>
                                        <p:cTn id="8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5695 L 0.14167 0.02523 C 0.1711 0.04375 0.21537 0.05393 0.26185 0.05393 C 0.31472 0.05393 0.35703 0.04375 0.38646 0.02523 L 0.52826 -0.05695 " pathEditMode="relative" rAng="0" ptsTypes="AAAAA">
                                      <p:cBhvr>
                                        <p:cTn id="10" dur="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5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5695 L 0.14166 0.02523 C 0.17109 0.04375 0.21536 0.05393 0.26185 0.05393 C 0.31471 0.05393 0.35703 0.04375 0.38646 0.02523 L 0.52825 -0.05695 " pathEditMode="relative" rAng="0" ptsTypes="AAAAA">
                                      <p:cBhvr>
                                        <p:cTn id="12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55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5694 L 0.14167 0.02523 C 0.1711 0.04375 0.21537 0.05393 0.26185 0.05393 C 0.31472 0.05393 0.35704 0.04375 0.38646 0.02523 L 0.52826 -0.05694 " pathEditMode="relative" rAng="0" ptsTypes="AAAAA">
                                      <p:cBhvr>
                                        <p:cTn id="14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C6118-4BFC-4BDF-B14F-6E1D8196BA17}"/>
              </a:ext>
            </a:extLst>
          </p:cNvPr>
          <p:cNvSpPr txBox="1"/>
          <p:nvPr/>
        </p:nvSpPr>
        <p:spPr>
          <a:xfrm>
            <a:off x="4783529" y="255433"/>
            <a:ext cx="4622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</a:rPr>
              <a:t>Javascript</a:t>
            </a:r>
            <a:endParaRPr lang="en-US" sz="80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16EB4-A96B-8932-A5E2-F45886059456}"/>
              </a:ext>
            </a:extLst>
          </p:cNvPr>
          <p:cNvSpPr txBox="1"/>
          <p:nvPr/>
        </p:nvSpPr>
        <p:spPr>
          <a:xfrm>
            <a:off x="4693750" y="4590988"/>
            <a:ext cx="4622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Typescript</a:t>
            </a:r>
            <a:endParaRPr lang="en-US" sz="8000" dirty="0">
              <a:solidFill>
                <a:srgbClr val="FFFF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05513B-D7DE-022B-60B6-601A62F5DFEC}"/>
              </a:ext>
            </a:extLst>
          </p:cNvPr>
          <p:cNvGrpSpPr/>
          <p:nvPr/>
        </p:nvGrpSpPr>
        <p:grpSpPr>
          <a:xfrm>
            <a:off x="-748163" y="864524"/>
            <a:ext cx="4841861" cy="4841861"/>
            <a:chOff x="-748163" y="864524"/>
            <a:chExt cx="4841861" cy="4841861"/>
          </a:xfrm>
        </p:grpSpPr>
        <p:pic>
          <p:nvPicPr>
            <p:cNvPr id="3" name="Graphic 2" descr="Smart Phone outline">
              <a:extLst>
                <a:ext uri="{FF2B5EF4-FFF2-40B4-BE49-F238E27FC236}">
                  <a16:creationId xmlns:a16="http://schemas.microsoft.com/office/drawing/2014/main" id="{DA354852-1699-4B8E-9698-9822A828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8163" y="864524"/>
              <a:ext cx="4841861" cy="484186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F61DD7-9C31-78F4-DD9A-4680B3EAF208}"/>
                </a:ext>
              </a:extLst>
            </p:cNvPr>
            <p:cNvSpPr txBox="1"/>
            <p:nvPr/>
          </p:nvSpPr>
          <p:spPr>
            <a:xfrm>
              <a:off x="619836" y="2855852"/>
              <a:ext cx="23812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err="1">
                  <a:solidFill>
                    <a:srgbClr val="FFDFD6"/>
                  </a:solidFill>
                </a:rPr>
                <a:t>ios</a:t>
              </a:r>
              <a:endParaRPr lang="en-US" sz="8000" dirty="0">
                <a:solidFill>
                  <a:srgbClr val="FFDFD6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DD918-D94F-7D82-7148-B2D837467D94}"/>
              </a:ext>
            </a:extLst>
          </p:cNvPr>
          <p:cNvGrpSpPr/>
          <p:nvPr/>
        </p:nvGrpSpPr>
        <p:grpSpPr>
          <a:xfrm>
            <a:off x="4533097" y="731803"/>
            <a:ext cx="5123415" cy="4841861"/>
            <a:chOff x="4533098" y="731803"/>
            <a:chExt cx="5123415" cy="4841861"/>
          </a:xfrm>
        </p:grpSpPr>
        <p:pic>
          <p:nvPicPr>
            <p:cNvPr id="8" name="Graphic 7" descr="Smart Phone outline">
              <a:extLst>
                <a:ext uri="{FF2B5EF4-FFF2-40B4-BE49-F238E27FC236}">
                  <a16:creationId xmlns:a16="http://schemas.microsoft.com/office/drawing/2014/main" id="{706A85AB-AEA2-A1CA-76FB-7347388F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73875" y="591026"/>
              <a:ext cx="4841861" cy="51234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E88956-B39F-9A9C-2A63-911403D4A4BE}"/>
                </a:ext>
              </a:extLst>
            </p:cNvPr>
            <p:cNvSpPr txBox="1"/>
            <p:nvPr/>
          </p:nvSpPr>
          <p:spPr>
            <a:xfrm>
              <a:off x="5395818" y="2567959"/>
              <a:ext cx="348558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>
                  <a:solidFill>
                    <a:srgbClr val="C9E9EC"/>
                  </a:solidFill>
                </a:rPr>
                <a:t>android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C6118-4BFC-4BDF-B14F-6E1D8196BA17}"/>
              </a:ext>
            </a:extLst>
          </p:cNvPr>
          <p:cNvSpPr txBox="1"/>
          <p:nvPr/>
        </p:nvSpPr>
        <p:spPr>
          <a:xfrm>
            <a:off x="4603623" y="1308109"/>
            <a:ext cx="7051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Created by Facebook, 2015</a:t>
            </a:r>
            <a:endParaRPr lang="en-US" sz="6000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7DCF02-5DFE-64AB-4AE1-1FD58ED7E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386" r="5910" b="8583"/>
          <a:stretch/>
        </p:blipFill>
        <p:spPr>
          <a:xfrm>
            <a:off x="423514" y="1442436"/>
            <a:ext cx="3945019" cy="3800854"/>
          </a:xfrm>
          <a:prstGeom prst="roundRect">
            <a:avLst>
              <a:gd name="adj" fmla="val 21318"/>
            </a:avLst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3A4A66-A647-5A47-6605-A2756B434CB0}"/>
              </a:ext>
            </a:extLst>
          </p:cNvPr>
          <p:cNvSpPr txBox="1"/>
          <p:nvPr/>
        </p:nvSpPr>
        <p:spPr>
          <a:xfrm>
            <a:off x="4603623" y="3610900"/>
            <a:ext cx="755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Many App is developed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9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rogrammer male with solid fill">
            <a:extLst>
              <a:ext uri="{FF2B5EF4-FFF2-40B4-BE49-F238E27FC236}">
                <a16:creationId xmlns:a16="http://schemas.microsoft.com/office/drawing/2014/main" id="{1B611499-1A6B-1BDE-7EDA-B355DB7C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345" y="1822497"/>
            <a:ext cx="2791533" cy="279153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3D51B00-BA8C-7019-A1F1-9817E45E41DF}"/>
              </a:ext>
            </a:extLst>
          </p:cNvPr>
          <p:cNvSpPr/>
          <p:nvPr/>
        </p:nvSpPr>
        <p:spPr>
          <a:xfrm>
            <a:off x="3113378" y="2909495"/>
            <a:ext cx="1003496" cy="617536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6AEE6-4A0F-84CA-9E5F-FBB7D82B58D1}"/>
              </a:ext>
            </a:extLst>
          </p:cNvPr>
          <p:cNvSpPr txBox="1"/>
          <p:nvPr/>
        </p:nvSpPr>
        <p:spPr>
          <a:xfrm>
            <a:off x="4702950" y="2402655"/>
            <a:ext cx="33915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Javascript</a:t>
            </a:r>
            <a:endParaRPr lang="en-US" sz="5000" dirty="0">
              <a:solidFill>
                <a:schemeClr val="bg1"/>
              </a:solidFill>
            </a:endParaRPr>
          </a:p>
          <a:p>
            <a:r>
              <a:rPr lang="en-US" sz="5000" dirty="0">
                <a:solidFill>
                  <a:schemeClr val="bg1"/>
                </a:solidFill>
              </a:rPr>
              <a:t>Typescript</a:t>
            </a:r>
            <a:endParaRPr lang="en-US" sz="5000" dirty="0">
              <a:solidFill>
                <a:srgbClr val="FFFF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4790B4-5C33-0822-186C-1ECE802C7E1E}"/>
              </a:ext>
            </a:extLst>
          </p:cNvPr>
          <p:cNvGrpSpPr/>
          <p:nvPr/>
        </p:nvGrpSpPr>
        <p:grpSpPr>
          <a:xfrm>
            <a:off x="7055508" y="659946"/>
            <a:ext cx="5488184" cy="5488184"/>
            <a:chOff x="7055508" y="659946"/>
            <a:chExt cx="5488184" cy="5488184"/>
          </a:xfrm>
        </p:grpSpPr>
        <p:pic>
          <p:nvPicPr>
            <p:cNvPr id="3" name="Graphic 2" descr="Smart Phone outline">
              <a:extLst>
                <a:ext uri="{FF2B5EF4-FFF2-40B4-BE49-F238E27FC236}">
                  <a16:creationId xmlns:a16="http://schemas.microsoft.com/office/drawing/2014/main" id="{DA354852-1699-4B8E-9698-9822A828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5508" y="659946"/>
              <a:ext cx="5488184" cy="54881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3FDCF-3D5D-689A-0F8A-BBBC43897240}"/>
                </a:ext>
              </a:extLst>
            </p:cNvPr>
            <p:cNvSpPr txBox="1"/>
            <p:nvPr/>
          </p:nvSpPr>
          <p:spPr>
            <a:xfrm>
              <a:off x="8879927" y="2621109"/>
              <a:ext cx="18381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ios</a:t>
              </a:r>
              <a:r>
                <a:rPr lang="en-US" sz="4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android</a:t>
              </a:r>
            </a:p>
            <a:p>
              <a:endParaRPr lang="en-US" sz="4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73138F-9AA7-DDEA-C178-00B0A85CD841}"/>
              </a:ext>
            </a:extLst>
          </p:cNvPr>
          <p:cNvGrpSpPr/>
          <p:nvPr/>
        </p:nvGrpSpPr>
        <p:grpSpPr>
          <a:xfrm>
            <a:off x="-397967" y="642104"/>
            <a:ext cx="5488184" cy="5488184"/>
            <a:chOff x="-397967" y="642104"/>
            <a:chExt cx="5488184" cy="5488184"/>
          </a:xfrm>
        </p:grpSpPr>
        <p:pic>
          <p:nvPicPr>
            <p:cNvPr id="3" name="Graphic 2" descr="Smart Phone outline">
              <a:extLst>
                <a:ext uri="{FF2B5EF4-FFF2-40B4-BE49-F238E27FC236}">
                  <a16:creationId xmlns:a16="http://schemas.microsoft.com/office/drawing/2014/main" id="{DA354852-1699-4B8E-9698-9822A828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97967" y="642104"/>
              <a:ext cx="5488184" cy="54881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3FDCF-3D5D-689A-0F8A-BBBC43897240}"/>
                </a:ext>
              </a:extLst>
            </p:cNvPr>
            <p:cNvSpPr txBox="1"/>
            <p:nvPr/>
          </p:nvSpPr>
          <p:spPr>
            <a:xfrm>
              <a:off x="1475518" y="3003696"/>
              <a:ext cx="18381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>
                  <a:solidFill>
                    <a:schemeClr val="bg1"/>
                  </a:solidFill>
                </a:rPr>
                <a:t>ios</a:t>
              </a:r>
              <a:r>
                <a:rPr lang="en-US" sz="4000" dirty="0">
                  <a:solidFill>
                    <a:schemeClr val="bg1"/>
                  </a:solidFill>
                </a:rPr>
                <a:t> only</a:t>
              </a:r>
            </a:p>
            <a:p>
              <a:endParaRPr lang="en-US" sz="4000" dirty="0">
                <a:solidFill>
                  <a:schemeClr val="bg1"/>
                </a:solidFill>
              </a:endParaRPr>
            </a:p>
            <a:p>
              <a:endParaRPr lang="en-US" sz="4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A6BBE8-8E49-0A23-E907-99E711806F2B}"/>
              </a:ext>
            </a:extLst>
          </p:cNvPr>
          <p:cNvSpPr txBox="1"/>
          <p:nvPr/>
        </p:nvSpPr>
        <p:spPr>
          <a:xfrm>
            <a:off x="4609279" y="1532861"/>
            <a:ext cx="3391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Swift</a:t>
            </a:r>
            <a:endParaRPr lang="en-US" sz="7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4E78-0D1C-5C76-D8A7-58819A7FCFD5}"/>
              </a:ext>
            </a:extLst>
          </p:cNvPr>
          <p:cNvSpPr txBox="1"/>
          <p:nvPr/>
        </p:nvSpPr>
        <p:spPr>
          <a:xfrm>
            <a:off x="4600470" y="3773137"/>
            <a:ext cx="6800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Objective C / C++</a:t>
            </a:r>
            <a:endParaRPr lang="en-US" sz="7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9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73138F-9AA7-DDEA-C178-00B0A85CD841}"/>
              </a:ext>
            </a:extLst>
          </p:cNvPr>
          <p:cNvGrpSpPr/>
          <p:nvPr/>
        </p:nvGrpSpPr>
        <p:grpSpPr>
          <a:xfrm>
            <a:off x="-397967" y="642104"/>
            <a:ext cx="5488184" cy="5488184"/>
            <a:chOff x="-397967" y="642104"/>
            <a:chExt cx="5488184" cy="5488184"/>
          </a:xfrm>
        </p:grpSpPr>
        <p:pic>
          <p:nvPicPr>
            <p:cNvPr id="3" name="Graphic 2" descr="Smart Phone outline">
              <a:extLst>
                <a:ext uri="{FF2B5EF4-FFF2-40B4-BE49-F238E27FC236}">
                  <a16:creationId xmlns:a16="http://schemas.microsoft.com/office/drawing/2014/main" id="{DA354852-1699-4B8E-9698-9822A828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97967" y="642104"/>
              <a:ext cx="5488184" cy="54881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3FDCF-3D5D-689A-0F8A-BBBC43897240}"/>
                </a:ext>
              </a:extLst>
            </p:cNvPr>
            <p:cNvSpPr txBox="1"/>
            <p:nvPr/>
          </p:nvSpPr>
          <p:spPr>
            <a:xfrm>
              <a:off x="1475518" y="3003696"/>
              <a:ext cx="183818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Android only</a:t>
              </a:r>
            </a:p>
            <a:p>
              <a:endParaRPr lang="en-US" sz="4000" dirty="0">
                <a:solidFill>
                  <a:schemeClr val="bg1"/>
                </a:solidFill>
              </a:endParaRPr>
            </a:p>
            <a:p>
              <a:endParaRPr lang="en-US" sz="4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A6BBE8-8E49-0A23-E907-99E711806F2B}"/>
              </a:ext>
            </a:extLst>
          </p:cNvPr>
          <p:cNvSpPr txBox="1"/>
          <p:nvPr/>
        </p:nvSpPr>
        <p:spPr>
          <a:xfrm>
            <a:off x="4609279" y="1532861"/>
            <a:ext cx="3391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Java</a:t>
            </a:r>
            <a:endParaRPr lang="en-US" sz="7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4E78-0D1C-5C76-D8A7-58819A7FCFD5}"/>
              </a:ext>
            </a:extLst>
          </p:cNvPr>
          <p:cNvSpPr txBox="1"/>
          <p:nvPr/>
        </p:nvSpPr>
        <p:spPr>
          <a:xfrm>
            <a:off x="4600470" y="3773137"/>
            <a:ext cx="6800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Kotlin(preferred)</a:t>
            </a:r>
            <a:endParaRPr lang="en-US" sz="7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73138F-9AA7-DDEA-C178-00B0A85CD841}"/>
              </a:ext>
            </a:extLst>
          </p:cNvPr>
          <p:cNvGrpSpPr/>
          <p:nvPr/>
        </p:nvGrpSpPr>
        <p:grpSpPr>
          <a:xfrm>
            <a:off x="7180402" y="549176"/>
            <a:ext cx="5488184" cy="5488184"/>
            <a:chOff x="-397967" y="642104"/>
            <a:chExt cx="5488184" cy="5488184"/>
          </a:xfrm>
        </p:grpSpPr>
        <p:pic>
          <p:nvPicPr>
            <p:cNvPr id="3" name="Graphic 2" descr="Smart Phone outline">
              <a:extLst>
                <a:ext uri="{FF2B5EF4-FFF2-40B4-BE49-F238E27FC236}">
                  <a16:creationId xmlns:a16="http://schemas.microsoft.com/office/drawing/2014/main" id="{DA354852-1699-4B8E-9698-9822A828B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97967" y="642104"/>
              <a:ext cx="5488184" cy="54881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3FDCF-3D5D-689A-0F8A-BBBC43897240}"/>
                </a:ext>
              </a:extLst>
            </p:cNvPr>
            <p:cNvSpPr txBox="1"/>
            <p:nvPr/>
          </p:nvSpPr>
          <p:spPr>
            <a:xfrm>
              <a:off x="1475518" y="3003696"/>
              <a:ext cx="1838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Android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A6BBE8-8E49-0A23-E907-99E711806F2B}"/>
              </a:ext>
            </a:extLst>
          </p:cNvPr>
          <p:cNvSpPr txBox="1"/>
          <p:nvPr/>
        </p:nvSpPr>
        <p:spPr>
          <a:xfrm>
            <a:off x="4041201" y="2500787"/>
            <a:ext cx="44770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chemeClr val="bg1"/>
                </a:solidFill>
              </a:rPr>
              <a:t>Javascript</a:t>
            </a:r>
            <a:endParaRPr lang="en-US" sz="7000" dirty="0">
              <a:solidFill>
                <a:srgbClr val="FFFF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846B4-55CE-58A7-AF10-31CEFA528467}"/>
              </a:ext>
            </a:extLst>
          </p:cNvPr>
          <p:cNvGrpSpPr/>
          <p:nvPr/>
        </p:nvGrpSpPr>
        <p:grpSpPr>
          <a:xfrm>
            <a:off x="-645929" y="598242"/>
            <a:ext cx="5488184" cy="5488184"/>
            <a:chOff x="-397967" y="642104"/>
            <a:chExt cx="5488184" cy="5488184"/>
          </a:xfrm>
        </p:grpSpPr>
        <p:pic>
          <p:nvPicPr>
            <p:cNvPr id="9" name="Graphic 8" descr="Smart Phone outline">
              <a:extLst>
                <a:ext uri="{FF2B5EF4-FFF2-40B4-BE49-F238E27FC236}">
                  <a16:creationId xmlns:a16="http://schemas.microsoft.com/office/drawing/2014/main" id="{BF3CC299-EC0D-BC69-8722-A60B241F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397967" y="642104"/>
              <a:ext cx="5488184" cy="54881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BEB925-2244-1F15-6FDC-21B8690D4D8F}"/>
                </a:ext>
              </a:extLst>
            </p:cNvPr>
            <p:cNvSpPr txBox="1"/>
            <p:nvPr/>
          </p:nvSpPr>
          <p:spPr>
            <a:xfrm>
              <a:off x="1475518" y="3003696"/>
              <a:ext cx="1838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     </a:t>
              </a:r>
              <a:r>
                <a:rPr lang="en-US" sz="4000" dirty="0" err="1">
                  <a:solidFill>
                    <a:schemeClr val="bg1"/>
                  </a:solidFill>
                </a:rPr>
                <a:t>ios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60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C6118-4BFC-4BDF-B14F-6E1D8196BA17}"/>
              </a:ext>
            </a:extLst>
          </p:cNvPr>
          <p:cNvSpPr txBox="1"/>
          <p:nvPr/>
        </p:nvSpPr>
        <p:spPr>
          <a:xfrm>
            <a:off x="54865" y="463826"/>
            <a:ext cx="12137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React Native </a:t>
            </a:r>
            <a:r>
              <a:rPr lang="en-US" sz="8000" dirty="0">
                <a:solidFill>
                  <a:srgbClr val="FFDFD6"/>
                </a:solidFill>
              </a:rPr>
              <a:t>vs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rgbClr val="FFFF00"/>
                </a:solidFill>
              </a:rPr>
              <a:t>Flutter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AED91-20BE-4907-9E7A-74C0101A186F}"/>
              </a:ext>
            </a:extLst>
          </p:cNvPr>
          <p:cNvSpPr txBox="1"/>
          <p:nvPr/>
        </p:nvSpPr>
        <p:spPr>
          <a:xfrm>
            <a:off x="4199349" y="3088509"/>
            <a:ext cx="4332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Compare</a:t>
            </a:r>
            <a:endParaRPr lang="en-US" sz="8000" dirty="0">
              <a:solidFill>
                <a:srgbClr val="FFFF00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67DD1D5-30D3-9E0A-BFA8-C9971B8D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00" y="2245998"/>
            <a:ext cx="3008462" cy="3008462"/>
          </a:xfrm>
          <a:prstGeom prst="round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A15E2-DCD5-ED92-8C90-96A1BE4A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386" r="5910" b="8583"/>
          <a:stretch/>
        </p:blipFill>
        <p:spPr>
          <a:xfrm>
            <a:off x="864330" y="2397346"/>
            <a:ext cx="2965483" cy="2857114"/>
          </a:xfrm>
          <a:prstGeom prst="roundRect">
            <a:avLst>
              <a:gd name="adj" fmla="val 21318"/>
            </a:avLst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07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C6118-4BFC-4BDF-B14F-6E1D8196BA17}"/>
              </a:ext>
            </a:extLst>
          </p:cNvPr>
          <p:cNvSpPr txBox="1"/>
          <p:nvPr/>
        </p:nvSpPr>
        <p:spPr>
          <a:xfrm>
            <a:off x="629053" y="834614"/>
            <a:ext cx="11111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React Native &amp; Flutter</a:t>
            </a:r>
          </a:p>
        </p:txBody>
      </p:sp>
      <p:pic>
        <p:nvPicPr>
          <p:cNvPr id="6" name="Graphic 5" descr="Smiling with hearts face outline with solid fill">
            <a:extLst>
              <a:ext uri="{FF2B5EF4-FFF2-40B4-BE49-F238E27FC236}">
                <a16:creationId xmlns:a16="http://schemas.microsoft.com/office/drawing/2014/main" id="{E7CECEB0-C401-454F-B549-460C0772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8928848" y="2469302"/>
            <a:ext cx="3263152" cy="3263152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7DA71C62-EC65-41F4-B943-F3461F6D1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71" y="3257898"/>
            <a:ext cx="7427035" cy="3467393"/>
          </a:xfrm>
          <a:prstGeom prst="roundRect">
            <a:avLst>
              <a:gd name="adj" fmla="val 11640"/>
            </a:avLst>
          </a:prstGeom>
        </p:spPr>
      </p:pic>
    </p:spTree>
    <p:extLst>
      <p:ext uri="{BB962C8B-B14F-4D97-AF65-F5344CB8AC3E}">
        <p14:creationId xmlns:p14="http://schemas.microsoft.com/office/powerpoint/2010/main" val="74593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0.06901 3.33333E-6 0.125 0.05602 0.125 0.125 C 0.125 0.19398 0.06901 0.25 4.16667E-6 0.25 C -0.06901 0.25 -0.125 0.19398 -0.125 0.125 C -0.125 0.05602 -0.06901 3.33333E-6 4.16667E-6 3.33333E-6 Z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C 0.06901 2.22222E-6 0.125 0.05602 0.125 0.125 C 0.125 0.19398 0.06901 0.25 8.33333E-7 0.25 C -0.06901 0.25 -0.125 0.19398 -0.125 0.125 C -0.125 0.05602 -0.06901 2.22222E-6 8.33333E-7 2.22222E-6 Z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180</cp:revision>
  <dcterms:created xsi:type="dcterms:W3CDTF">2022-04-20T09:25:33Z</dcterms:created>
  <dcterms:modified xsi:type="dcterms:W3CDTF">2022-05-03T16:25:15Z</dcterms:modified>
</cp:coreProperties>
</file>