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2.xml" ContentType="application/vnd.openxmlformats-officedocument.them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3.xml" ContentType="application/vnd.openxmlformats-officedocument.them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4.xml" ContentType="application/vnd.openxmlformats-officedocument.them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6" r:id="rId2"/>
    <p:sldMasterId id="2147483832" r:id="rId3"/>
    <p:sldMasterId id="2147483918" r:id="rId4"/>
  </p:sldMasterIdLst>
  <p:notesMasterIdLst>
    <p:notesMasterId r:id="rId21"/>
  </p:notesMasterIdLst>
  <p:sldIdLst>
    <p:sldId id="257" r:id="rId5"/>
    <p:sldId id="295" r:id="rId6"/>
    <p:sldId id="737" r:id="rId7"/>
    <p:sldId id="924" r:id="rId8"/>
    <p:sldId id="1015" r:id="rId9"/>
    <p:sldId id="925" r:id="rId10"/>
    <p:sldId id="1016" r:id="rId11"/>
    <p:sldId id="1017" r:id="rId12"/>
    <p:sldId id="1018" r:id="rId13"/>
    <p:sldId id="926" r:id="rId14"/>
    <p:sldId id="1019" r:id="rId15"/>
    <p:sldId id="1020" r:id="rId16"/>
    <p:sldId id="1022" r:id="rId17"/>
    <p:sldId id="1024" r:id="rId18"/>
    <p:sldId id="1023" r:id="rId19"/>
    <p:sldId id="32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ran" initials="NT" lastIdx="1" clrIdx="0">
    <p:extLst>
      <p:ext uri="{19B8F6BF-5375-455C-9EA6-DF929625EA0E}">
        <p15:presenceInfo xmlns:p15="http://schemas.microsoft.com/office/powerpoint/2012/main" userId="319c577134a161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84D"/>
    <a:srgbClr val="FFC44D"/>
    <a:srgbClr val="E5B345"/>
    <a:srgbClr val="F2BB54"/>
    <a:srgbClr val="ED9EA4"/>
    <a:srgbClr val="FEE6E6"/>
    <a:srgbClr val="83C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72" autoAdjust="0"/>
    <p:restoredTop sz="95226" autoAdjust="0"/>
  </p:normalViewPr>
  <p:slideViewPr>
    <p:cSldViewPr snapToGrid="0">
      <p:cViewPr varScale="1">
        <p:scale>
          <a:sx n="85" d="100"/>
          <a:sy n="85" d="100"/>
        </p:scale>
        <p:origin x="216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842D5-09B4-4843-8C0B-ECC77C39F206}" type="datetimeFigureOut">
              <a:rPr lang="en-US" smtClean="0"/>
              <a:t>05/03/2021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BDF32-C49B-49DC-9D74-9D7E2C11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6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47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21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7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4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89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3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56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20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4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3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9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0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1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2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911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1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9322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3930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0929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9988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7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23058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4DC4FF"/>
              </a:solidFill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4DC4FF"/>
              </a:solidFill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7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18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2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2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9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6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448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07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7025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9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8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21696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8635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5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16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2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88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6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65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8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20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657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0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5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0356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66410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932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9631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7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27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237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482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2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8417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9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390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09513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6684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7136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4306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9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392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47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1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0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9760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2598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0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8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C44D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7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41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C5C6DF-AA1B-45A3-8F44-8044E616FB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3921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6495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2BA079C-6A54-46B4-82E7-3DBC84D98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4268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3E886277-53FB-4D8E-824D-9D0874B49B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0D95D5C-7B45-4AF1-BB49-5AA5A39E82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30022C8-69CE-46A8-AE9B-DBC4AD9E97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564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solidFill>
            <a:srgbClr val="FFC44D"/>
          </a:solid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grpFill/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9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9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1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75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8964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46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58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455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99353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225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2513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3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24763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2767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8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7" grpId="0" animBg="1"/>
    </p:bld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18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1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5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1963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108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2281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22544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7315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9381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59419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93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4385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6002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65039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7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3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</p:bld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98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7939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0899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64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54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388FA4-380E-4D51-91DD-7F9A665D58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</p:bld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2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7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2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0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7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6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42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6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983234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01389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4599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83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39050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00297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84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7826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155333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4576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631061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78670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300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5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68861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87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8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46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7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0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50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0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9105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9931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1346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47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9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46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51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60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05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162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913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7EA-D0BD-4693-B48F-04B8071077C3}"/>
              </a:ext>
            </a:extLst>
          </p:cNvPr>
          <p:cNvSpPr txBox="1"/>
          <p:nvPr userDrawn="1"/>
        </p:nvSpPr>
        <p:spPr>
          <a:xfrm rot="16200000">
            <a:off x="-1435100" y="3305889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6C10"/>
                </a:solidFill>
                <a:latin typeface="Montserrat Black" panose="00000A00000000000000" pitchFamily="50" charset="0"/>
              </a:rPr>
              <a:t>- SOBTONE -</a:t>
            </a:r>
          </a:p>
        </p:txBody>
      </p:sp>
    </p:spTree>
    <p:extLst>
      <p:ext uri="{BB962C8B-B14F-4D97-AF65-F5344CB8AC3E}">
        <p14:creationId xmlns:p14="http://schemas.microsoft.com/office/powerpoint/2010/main" val="115297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02603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7587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0543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62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7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6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09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42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49340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30901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42303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83703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4399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256651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9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8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3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5" grpId="0" animBg="1"/>
      <p:bldP spid="6" grpId="0" animBg="1"/>
      <p:bldP spid="7" grpId="0" animBg="1"/>
    </p:bld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8080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849112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71835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76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61720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4511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51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4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0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5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12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4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3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8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54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0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57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4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0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3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77826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23292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26611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51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8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6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334898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6199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4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82671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5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4833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31308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38212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7281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714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16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74370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74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1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7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89202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11118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2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2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71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5356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6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9447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8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51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9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79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3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00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56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998368" y="2108141"/>
            <a:ext cx="7462492" cy="1860482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20CE73-8C3C-45D1-99A4-7A929EAB253E}"/>
              </a:ext>
            </a:extLst>
          </p:cNvPr>
          <p:cNvSpPr/>
          <p:nvPr userDrawn="1"/>
        </p:nvSpPr>
        <p:spPr>
          <a:xfrm>
            <a:off x="1998368" y="4225897"/>
            <a:ext cx="7462492" cy="1860482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34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58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2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64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2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8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6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530DB23-C923-437A-9D91-40822F37F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10" y="2308530"/>
            <a:ext cx="6170579" cy="17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7183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431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024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34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198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50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69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9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7664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539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593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682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971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198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12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166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6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75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6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02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2015231" y="401806"/>
            <a:ext cx="3027285" cy="6075191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2219494" y="635146"/>
            <a:ext cx="2637532" cy="5726680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2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3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1796464" y="733731"/>
            <a:ext cx="3453411" cy="5954404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43575" y="933271"/>
            <a:ext cx="3008797" cy="5612829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351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6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7740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8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127332" y="-73107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159926" y="116449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98057" y="148577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8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29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8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9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97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63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42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13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7EA-D0BD-4693-B48F-04B8071077C3}"/>
              </a:ext>
            </a:extLst>
          </p:cNvPr>
          <p:cNvSpPr txBox="1"/>
          <p:nvPr userDrawn="1"/>
        </p:nvSpPr>
        <p:spPr>
          <a:xfrm rot="16200000">
            <a:off x="-1435100" y="3305889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C44D"/>
                </a:solidFill>
                <a:latin typeface="Montserrat Black" panose="00000A00000000000000" pitchFamily="50" charset="0"/>
              </a:rPr>
              <a:t>- SOBTONE -</a:t>
            </a:r>
          </a:p>
        </p:txBody>
      </p:sp>
    </p:spTree>
    <p:extLst>
      <p:ext uri="{BB962C8B-B14F-4D97-AF65-F5344CB8AC3E}">
        <p14:creationId xmlns:p14="http://schemas.microsoft.com/office/powerpoint/2010/main" val="33619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11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800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05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810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2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FFC44D"/>
              </a:solidFill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FFC44D"/>
              </a:solidFill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46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4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23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5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slideLayout" Target="../slideLayouts/slideLayout136.xml"/><Relationship Id="rId55" Type="http://schemas.openxmlformats.org/officeDocument/2006/relationships/slideLayout" Target="../slideLayouts/slideLayout141.xml"/><Relationship Id="rId63" Type="http://schemas.openxmlformats.org/officeDocument/2006/relationships/slideLayout" Target="../slideLayouts/slideLayout149.xml"/><Relationship Id="rId68" Type="http://schemas.openxmlformats.org/officeDocument/2006/relationships/slideLayout" Target="../slideLayouts/slideLayout154.xml"/><Relationship Id="rId76" Type="http://schemas.openxmlformats.org/officeDocument/2006/relationships/slideLayout" Target="../slideLayouts/slideLayout162.xml"/><Relationship Id="rId84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93.xml"/><Relationship Id="rId71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3" Type="http://schemas.openxmlformats.org/officeDocument/2006/relationships/slideLayout" Target="../slideLayouts/slideLayout139.xml"/><Relationship Id="rId58" Type="http://schemas.openxmlformats.org/officeDocument/2006/relationships/slideLayout" Target="../slideLayouts/slideLayout144.xml"/><Relationship Id="rId66" Type="http://schemas.openxmlformats.org/officeDocument/2006/relationships/slideLayout" Target="../slideLayouts/slideLayout152.xml"/><Relationship Id="rId74" Type="http://schemas.openxmlformats.org/officeDocument/2006/relationships/slideLayout" Target="../slideLayouts/slideLayout160.xml"/><Relationship Id="rId79" Type="http://schemas.openxmlformats.org/officeDocument/2006/relationships/slideLayout" Target="../slideLayouts/slideLayout165.xml"/><Relationship Id="rId87" Type="http://schemas.openxmlformats.org/officeDocument/2006/relationships/image" Target="../media/image2.png"/><Relationship Id="rId5" Type="http://schemas.openxmlformats.org/officeDocument/2006/relationships/slideLayout" Target="../slideLayouts/slideLayout91.xml"/><Relationship Id="rId61" Type="http://schemas.openxmlformats.org/officeDocument/2006/relationships/slideLayout" Target="../slideLayouts/slideLayout147.xml"/><Relationship Id="rId82" Type="http://schemas.openxmlformats.org/officeDocument/2006/relationships/slideLayout" Target="../slideLayouts/slideLayout168.xml"/><Relationship Id="rId19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56" Type="http://schemas.openxmlformats.org/officeDocument/2006/relationships/slideLayout" Target="../slideLayouts/slideLayout142.xml"/><Relationship Id="rId64" Type="http://schemas.openxmlformats.org/officeDocument/2006/relationships/slideLayout" Target="../slideLayouts/slideLayout150.xml"/><Relationship Id="rId69" Type="http://schemas.openxmlformats.org/officeDocument/2006/relationships/slideLayout" Target="../slideLayouts/slideLayout155.xml"/><Relationship Id="rId77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94.xml"/><Relationship Id="rId51" Type="http://schemas.openxmlformats.org/officeDocument/2006/relationships/slideLayout" Target="../slideLayouts/slideLayout137.xml"/><Relationship Id="rId72" Type="http://schemas.openxmlformats.org/officeDocument/2006/relationships/slideLayout" Target="../slideLayouts/slideLayout158.xml"/><Relationship Id="rId80" Type="http://schemas.openxmlformats.org/officeDocument/2006/relationships/slideLayout" Target="../slideLayouts/slideLayout166.xml"/><Relationship Id="rId85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59" Type="http://schemas.openxmlformats.org/officeDocument/2006/relationships/slideLayout" Target="../slideLayouts/slideLayout145.xml"/><Relationship Id="rId67" Type="http://schemas.openxmlformats.org/officeDocument/2006/relationships/slideLayout" Target="../slideLayouts/slideLayout153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54" Type="http://schemas.openxmlformats.org/officeDocument/2006/relationships/slideLayout" Target="../slideLayouts/slideLayout140.xml"/><Relationship Id="rId62" Type="http://schemas.openxmlformats.org/officeDocument/2006/relationships/slideLayout" Target="../slideLayouts/slideLayout148.xml"/><Relationship Id="rId70" Type="http://schemas.openxmlformats.org/officeDocument/2006/relationships/slideLayout" Target="../slideLayouts/slideLayout156.xml"/><Relationship Id="rId75" Type="http://schemas.openxmlformats.org/officeDocument/2006/relationships/slideLayout" Target="../slideLayouts/slideLayout161.xml"/><Relationship Id="rId83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57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96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52" Type="http://schemas.openxmlformats.org/officeDocument/2006/relationships/slideLayout" Target="../slideLayouts/slideLayout138.xml"/><Relationship Id="rId60" Type="http://schemas.openxmlformats.org/officeDocument/2006/relationships/slideLayout" Target="../slideLayouts/slideLayout146.xml"/><Relationship Id="rId65" Type="http://schemas.openxmlformats.org/officeDocument/2006/relationships/slideLayout" Target="../slideLayouts/slideLayout151.xml"/><Relationship Id="rId73" Type="http://schemas.openxmlformats.org/officeDocument/2006/relationships/slideLayout" Target="../slideLayouts/slideLayout159.xml"/><Relationship Id="rId78" Type="http://schemas.openxmlformats.org/officeDocument/2006/relationships/slideLayout" Target="../slideLayouts/slideLayout164.xml"/><Relationship Id="rId81" Type="http://schemas.openxmlformats.org/officeDocument/2006/relationships/slideLayout" Target="../slideLayouts/slideLayout167.xml"/><Relationship Id="rId86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4.xml"/><Relationship Id="rId18" Type="http://schemas.openxmlformats.org/officeDocument/2006/relationships/slideLayout" Target="../slideLayouts/slideLayout189.xml"/><Relationship Id="rId26" Type="http://schemas.openxmlformats.org/officeDocument/2006/relationships/slideLayout" Target="../slideLayouts/slideLayout197.xml"/><Relationship Id="rId39" Type="http://schemas.openxmlformats.org/officeDocument/2006/relationships/slideLayout" Target="../slideLayouts/slideLayout210.xml"/><Relationship Id="rId21" Type="http://schemas.openxmlformats.org/officeDocument/2006/relationships/slideLayout" Target="../slideLayouts/slideLayout192.xml"/><Relationship Id="rId34" Type="http://schemas.openxmlformats.org/officeDocument/2006/relationships/slideLayout" Target="../slideLayouts/slideLayout205.xml"/><Relationship Id="rId42" Type="http://schemas.openxmlformats.org/officeDocument/2006/relationships/slideLayout" Target="../slideLayouts/slideLayout213.xml"/><Relationship Id="rId47" Type="http://schemas.openxmlformats.org/officeDocument/2006/relationships/slideLayout" Target="../slideLayouts/slideLayout218.xml"/><Relationship Id="rId50" Type="http://schemas.openxmlformats.org/officeDocument/2006/relationships/slideLayout" Target="../slideLayouts/slideLayout221.xml"/><Relationship Id="rId55" Type="http://schemas.openxmlformats.org/officeDocument/2006/relationships/slideLayout" Target="../slideLayouts/slideLayout226.xml"/><Relationship Id="rId63" Type="http://schemas.openxmlformats.org/officeDocument/2006/relationships/slideLayout" Target="../slideLayouts/slideLayout234.xml"/><Relationship Id="rId68" Type="http://schemas.openxmlformats.org/officeDocument/2006/relationships/slideLayout" Target="../slideLayouts/slideLayout239.xml"/><Relationship Id="rId76" Type="http://schemas.openxmlformats.org/officeDocument/2006/relationships/slideLayout" Target="../slideLayouts/slideLayout247.xml"/><Relationship Id="rId84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178.xml"/><Relationship Id="rId71" Type="http://schemas.openxmlformats.org/officeDocument/2006/relationships/slideLayout" Target="../slideLayouts/slideLayout242.xml"/><Relationship Id="rId2" Type="http://schemas.openxmlformats.org/officeDocument/2006/relationships/slideLayout" Target="../slideLayouts/slideLayout173.xml"/><Relationship Id="rId16" Type="http://schemas.openxmlformats.org/officeDocument/2006/relationships/slideLayout" Target="../slideLayouts/slideLayout187.xml"/><Relationship Id="rId29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182.xml"/><Relationship Id="rId24" Type="http://schemas.openxmlformats.org/officeDocument/2006/relationships/slideLayout" Target="../slideLayouts/slideLayout195.xml"/><Relationship Id="rId32" Type="http://schemas.openxmlformats.org/officeDocument/2006/relationships/slideLayout" Target="../slideLayouts/slideLayout203.xml"/><Relationship Id="rId37" Type="http://schemas.openxmlformats.org/officeDocument/2006/relationships/slideLayout" Target="../slideLayouts/slideLayout208.xml"/><Relationship Id="rId40" Type="http://schemas.openxmlformats.org/officeDocument/2006/relationships/slideLayout" Target="../slideLayouts/slideLayout211.xml"/><Relationship Id="rId45" Type="http://schemas.openxmlformats.org/officeDocument/2006/relationships/slideLayout" Target="../slideLayouts/slideLayout216.xml"/><Relationship Id="rId53" Type="http://schemas.openxmlformats.org/officeDocument/2006/relationships/slideLayout" Target="../slideLayouts/slideLayout224.xml"/><Relationship Id="rId58" Type="http://schemas.openxmlformats.org/officeDocument/2006/relationships/slideLayout" Target="../slideLayouts/slideLayout229.xml"/><Relationship Id="rId66" Type="http://schemas.openxmlformats.org/officeDocument/2006/relationships/slideLayout" Target="../slideLayouts/slideLayout237.xml"/><Relationship Id="rId74" Type="http://schemas.openxmlformats.org/officeDocument/2006/relationships/slideLayout" Target="../slideLayouts/slideLayout245.xml"/><Relationship Id="rId79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176.xml"/><Relationship Id="rId61" Type="http://schemas.openxmlformats.org/officeDocument/2006/relationships/slideLayout" Target="../slideLayouts/slideLayout232.xml"/><Relationship Id="rId82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slideLayout" Target="../slideLayouts/slideLayout185.xml"/><Relationship Id="rId22" Type="http://schemas.openxmlformats.org/officeDocument/2006/relationships/slideLayout" Target="../slideLayouts/slideLayout193.xml"/><Relationship Id="rId27" Type="http://schemas.openxmlformats.org/officeDocument/2006/relationships/slideLayout" Target="../slideLayouts/slideLayout198.xml"/><Relationship Id="rId30" Type="http://schemas.openxmlformats.org/officeDocument/2006/relationships/slideLayout" Target="../slideLayouts/slideLayout201.xml"/><Relationship Id="rId35" Type="http://schemas.openxmlformats.org/officeDocument/2006/relationships/slideLayout" Target="../slideLayouts/slideLayout206.xml"/><Relationship Id="rId43" Type="http://schemas.openxmlformats.org/officeDocument/2006/relationships/slideLayout" Target="../slideLayouts/slideLayout214.xml"/><Relationship Id="rId48" Type="http://schemas.openxmlformats.org/officeDocument/2006/relationships/slideLayout" Target="../slideLayouts/slideLayout219.xml"/><Relationship Id="rId56" Type="http://schemas.openxmlformats.org/officeDocument/2006/relationships/slideLayout" Target="../slideLayouts/slideLayout227.xml"/><Relationship Id="rId64" Type="http://schemas.openxmlformats.org/officeDocument/2006/relationships/slideLayout" Target="../slideLayouts/slideLayout235.xml"/><Relationship Id="rId69" Type="http://schemas.openxmlformats.org/officeDocument/2006/relationships/slideLayout" Target="../slideLayouts/slideLayout240.xml"/><Relationship Id="rId77" Type="http://schemas.openxmlformats.org/officeDocument/2006/relationships/slideLayout" Target="../slideLayouts/slideLayout248.xml"/><Relationship Id="rId8" Type="http://schemas.openxmlformats.org/officeDocument/2006/relationships/slideLayout" Target="../slideLayouts/slideLayout179.xml"/><Relationship Id="rId51" Type="http://schemas.openxmlformats.org/officeDocument/2006/relationships/slideLayout" Target="../slideLayouts/slideLayout222.xml"/><Relationship Id="rId72" Type="http://schemas.openxmlformats.org/officeDocument/2006/relationships/slideLayout" Target="../slideLayouts/slideLayout243.xml"/><Relationship Id="rId80" Type="http://schemas.openxmlformats.org/officeDocument/2006/relationships/slideLayout" Target="../slideLayouts/slideLayout251.xml"/><Relationship Id="rId85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83.xml"/><Relationship Id="rId17" Type="http://schemas.openxmlformats.org/officeDocument/2006/relationships/slideLayout" Target="../slideLayouts/slideLayout188.xml"/><Relationship Id="rId25" Type="http://schemas.openxmlformats.org/officeDocument/2006/relationships/slideLayout" Target="../slideLayouts/slideLayout196.xml"/><Relationship Id="rId33" Type="http://schemas.openxmlformats.org/officeDocument/2006/relationships/slideLayout" Target="../slideLayouts/slideLayout204.xml"/><Relationship Id="rId38" Type="http://schemas.openxmlformats.org/officeDocument/2006/relationships/slideLayout" Target="../slideLayouts/slideLayout209.xml"/><Relationship Id="rId46" Type="http://schemas.openxmlformats.org/officeDocument/2006/relationships/slideLayout" Target="../slideLayouts/slideLayout217.xml"/><Relationship Id="rId59" Type="http://schemas.openxmlformats.org/officeDocument/2006/relationships/slideLayout" Target="../slideLayouts/slideLayout230.xml"/><Relationship Id="rId67" Type="http://schemas.openxmlformats.org/officeDocument/2006/relationships/slideLayout" Target="../slideLayouts/slideLayout238.xml"/><Relationship Id="rId20" Type="http://schemas.openxmlformats.org/officeDocument/2006/relationships/slideLayout" Target="../slideLayouts/slideLayout191.xml"/><Relationship Id="rId41" Type="http://schemas.openxmlformats.org/officeDocument/2006/relationships/slideLayout" Target="../slideLayouts/slideLayout212.xml"/><Relationship Id="rId54" Type="http://schemas.openxmlformats.org/officeDocument/2006/relationships/slideLayout" Target="../slideLayouts/slideLayout225.xml"/><Relationship Id="rId62" Type="http://schemas.openxmlformats.org/officeDocument/2006/relationships/slideLayout" Target="../slideLayouts/slideLayout233.xml"/><Relationship Id="rId70" Type="http://schemas.openxmlformats.org/officeDocument/2006/relationships/slideLayout" Target="../slideLayouts/slideLayout241.xml"/><Relationship Id="rId75" Type="http://schemas.openxmlformats.org/officeDocument/2006/relationships/slideLayout" Target="../slideLayouts/slideLayout246.xml"/><Relationship Id="rId83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5" Type="http://schemas.openxmlformats.org/officeDocument/2006/relationships/slideLayout" Target="../slideLayouts/slideLayout186.xml"/><Relationship Id="rId23" Type="http://schemas.openxmlformats.org/officeDocument/2006/relationships/slideLayout" Target="../slideLayouts/slideLayout194.xml"/><Relationship Id="rId28" Type="http://schemas.openxmlformats.org/officeDocument/2006/relationships/slideLayout" Target="../slideLayouts/slideLayout199.xml"/><Relationship Id="rId36" Type="http://schemas.openxmlformats.org/officeDocument/2006/relationships/slideLayout" Target="../slideLayouts/slideLayout207.xml"/><Relationship Id="rId49" Type="http://schemas.openxmlformats.org/officeDocument/2006/relationships/slideLayout" Target="../slideLayouts/slideLayout220.xml"/><Relationship Id="rId57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181.xml"/><Relationship Id="rId31" Type="http://schemas.openxmlformats.org/officeDocument/2006/relationships/slideLayout" Target="../slideLayouts/slideLayout202.xml"/><Relationship Id="rId44" Type="http://schemas.openxmlformats.org/officeDocument/2006/relationships/slideLayout" Target="../slideLayouts/slideLayout215.xml"/><Relationship Id="rId52" Type="http://schemas.openxmlformats.org/officeDocument/2006/relationships/slideLayout" Target="../slideLayouts/slideLayout223.xml"/><Relationship Id="rId60" Type="http://schemas.openxmlformats.org/officeDocument/2006/relationships/slideLayout" Target="../slideLayouts/slideLayout231.xml"/><Relationship Id="rId65" Type="http://schemas.openxmlformats.org/officeDocument/2006/relationships/slideLayout" Target="../slideLayouts/slideLayout236.xml"/><Relationship Id="rId73" Type="http://schemas.openxmlformats.org/officeDocument/2006/relationships/slideLayout" Target="../slideLayouts/slideLayout244.xml"/><Relationship Id="rId78" Type="http://schemas.openxmlformats.org/officeDocument/2006/relationships/slideLayout" Target="../slideLayouts/slideLayout249.xml"/><Relationship Id="rId81" Type="http://schemas.openxmlformats.org/officeDocument/2006/relationships/slideLayout" Target="../slideLayouts/slideLayout252.xml"/><Relationship Id="rId86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9.xml"/><Relationship Id="rId18" Type="http://schemas.openxmlformats.org/officeDocument/2006/relationships/slideLayout" Target="../slideLayouts/slideLayout274.xml"/><Relationship Id="rId26" Type="http://schemas.openxmlformats.org/officeDocument/2006/relationships/slideLayout" Target="../slideLayouts/slideLayout282.xml"/><Relationship Id="rId39" Type="http://schemas.openxmlformats.org/officeDocument/2006/relationships/slideLayout" Target="../slideLayouts/slideLayout295.xml"/><Relationship Id="rId21" Type="http://schemas.openxmlformats.org/officeDocument/2006/relationships/slideLayout" Target="../slideLayouts/slideLayout277.xml"/><Relationship Id="rId34" Type="http://schemas.openxmlformats.org/officeDocument/2006/relationships/slideLayout" Target="../slideLayouts/slideLayout290.xml"/><Relationship Id="rId42" Type="http://schemas.openxmlformats.org/officeDocument/2006/relationships/slideLayout" Target="../slideLayouts/slideLayout298.xml"/><Relationship Id="rId47" Type="http://schemas.openxmlformats.org/officeDocument/2006/relationships/slideLayout" Target="../slideLayouts/slideLayout303.xml"/><Relationship Id="rId50" Type="http://schemas.openxmlformats.org/officeDocument/2006/relationships/slideLayout" Target="../slideLayouts/slideLayout306.xml"/><Relationship Id="rId55" Type="http://schemas.openxmlformats.org/officeDocument/2006/relationships/slideLayout" Target="../slideLayouts/slideLayout311.xml"/><Relationship Id="rId63" Type="http://schemas.openxmlformats.org/officeDocument/2006/relationships/slideLayout" Target="../slideLayouts/slideLayout319.xml"/><Relationship Id="rId68" Type="http://schemas.openxmlformats.org/officeDocument/2006/relationships/slideLayout" Target="../slideLayouts/slideLayout324.xml"/><Relationship Id="rId76" Type="http://schemas.openxmlformats.org/officeDocument/2006/relationships/slideLayout" Target="../slideLayouts/slideLayout332.xml"/><Relationship Id="rId84" Type="http://schemas.openxmlformats.org/officeDocument/2006/relationships/slideLayout" Target="../slideLayouts/slideLayout340.xml"/><Relationship Id="rId7" Type="http://schemas.openxmlformats.org/officeDocument/2006/relationships/slideLayout" Target="../slideLayouts/slideLayout263.xml"/><Relationship Id="rId71" Type="http://schemas.openxmlformats.org/officeDocument/2006/relationships/slideLayout" Target="../slideLayouts/slideLayout327.xml"/><Relationship Id="rId2" Type="http://schemas.openxmlformats.org/officeDocument/2006/relationships/slideLayout" Target="../slideLayouts/slideLayout258.xml"/><Relationship Id="rId16" Type="http://schemas.openxmlformats.org/officeDocument/2006/relationships/slideLayout" Target="../slideLayouts/slideLayout272.xml"/><Relationship Id="rId29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67.xml"/><Relationship Id="rId24" Type="http://schemas.openxmlformats.org/officeDocument/2006/relationships/slideLayout" Target="../slideLayouts/slideLayout280.xml"/><Relationship Id="rId32" Type="http://schemas.openxmlformats.org/officeDocument/2006/relationships/slideLayout" Target="../slideLayouts/slideLayout288.xml"/><Relationship Id="rId37" Type="http://schemas.openxmlformats.org/officeDocument/2006/relationships/slideLayout" Target="../slideLayouts/slideLayout293.xml"/><Relationship Id="rId40" Type="http://schemas.openxmlformats.org/officeDocument/2006/relationships/slideLayout" Target="../slideLayouts/slideLayout296.xml"/><Relationship Id="rId45" Type="http://schemas.openxmlformats.org/officeDocument/2006/relationships/slideLayout" Target="../slideLayouts/slideLayout301.xml"/><Relationship Id="rId53" Type="http://schemas.openxmlformats.org/officeDocument/2006/relationships/slideLayout" Target="../slideLayouts/slideLayout309.xml"/><Relationship Id="rId58" Type="http://schemas.openxmlformats.org/officeDocument/2006/relationships/slideLayout" Target="../slideLayouts/slideLayout314.xml"/><Relationship Id="rId66" Type="http://schemas.openxmlformats.org/officeDocument/2006/relationships/slideLayout" Target="../slideLayouts/slideLayout322.xml"/><Relationship Id="rId74" Type="http://schemas.openxmlformats.org/officeDocument/2006/relationships/slideLayout" Target="../slideLayouts/slideLayout330.xml"/><Relationship Id="rId79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261.xml"/><Relationship Id="rId61" Type="http://schemas.openxmlformats.org/officeDocument/2006/relationships/slideLayout" Target="../slideLayouts/slideLayout317.xml"/><Relationship Id="rId82" Type="http://schemas.openxmlformats.org/officeDocument/2006/relationships/slideLayout" Target="../slideLayouts/slideLayout338.xml"/><Relationship Id="rId19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Relationship Id="rId22" Type="http://schemas.openxmlformats.org/officeDocument/2006/relationships/slideLayout" Target="../slideLayouts/slideLayout278.xml"/><Relationship Id="rId27" Type="http://schemas.openxmlformats.org/officeDocument/2006/relationships/slideLayout" Target="../slideLayouts/slideLayout283.xml"/><Relationship Id="rId30" Type="http://schemas.openxmlformats.org/officeDocument/2006/relationships/slideLayout" Target="../slideLayouts/slideLayout286.xml"/><Relationship Id="rId35" Type="http://schemas.openxmlformats.org/officeDocument/2006/relationships/slideLayout" Target="../slideLayouts/slideLayout291.xml"/><Relationship Id="rId43" Type="http://schemas.openxmlformats.org/officeDocument/2006/relationships/slideLayout" Target="../slideLayouts/slideLayout299.xml"/><Relationship Id="rId48" Type="http://schemas.openxmlformats.org/officeDocument/2006/relationships/slideLayout" Target="../slideLayouts/slideLayout304.xml"/><Relationship Id="rId56" Type="http://schemas.openxmlformats.org/officeDocument/2006/relationships/slideLayout" Target="../slideLayouts/slideLayout312.xml"/><Relationship Id="rId64" Type="http://schemas.openxmlformats.org/officeDocument/2006/relationships/slideLayout" Target="../slideLayouts/slideLayout320.xml"/><Relationship Id="rId69" Type="http://schemas.openxmlformats.org/officeDocument/2006/relationships/slideLayout" Target="../slideLayouts/slideLayout325.xml"/><Relationship Id="rId77" Type="http://schemas.openxmlformats.org/officeDocument/2006/relationships/slideLayout" Target="../slideLayouts/slideLayout333.xml"/><Relationship Id="rId8" Type="http://schemas.openxmlformats.org/officeDocument/2006/relationships/slideLayout" Target="../slideLayouts/slideLayout264.xml"/><Relationship Id="rId51" Type="http://schemas.openxmlformats.org/officeDocument/2006/relationships/slideLayout" Target="../slideLayouts/slideLayout307.xml"/><Relationship Id="rId72" Type="http://schemas.openxmlformats.org/officeDocument/2006/relationships/slideLayout" Target="../slideLayouts/slideLayout328.xml"/><Relationship Id="rId80" Type="http://schemas.openxmlformats.org/officeDocument/2006/relationships/slideLayout" Target="../slideLayouts/slideLayout336.xml"/><Relationship Id="rId85" Type="http://schemas.openxmlformats.org/officeDocument/2006/relationships/slideLayout" Target="../slideLayouts/slideLayout341.xml"/><Relationship Id="rId3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8.xml"/><Relationship Id="rId17" Type="http://schemas.openxmlformats.org/officeDocument/2006/relationships/slideLayout" Target="../slideLayouts/slideLayout273.xml"/><Relationship Id="rId25" Type="http://schemas.openxmlformats.org/officeDocument/2006/relationships/slideLayout" Target="../slideLayouts/slideLayout281.xml"/><Relationship Id="rId33" Type="http://schemas.openxmlformats.org/officeDocument/2006/relationships/slideLayout" Target="../slideLayouts/slideLayout289.xml"/><Relationship Id="rId38" Type="http://schemas.openxmlformats.org/officeDocument/2006/relationships/slideLayout" Target="../slideLayouts/slideLayout294.xml"/><Relationship Id="rId46" Type="http://schemas.openxmlformats.org/officeDocument/2006/relationships/slideLayout" Target="../slideLayouts/slideLayout302.xml"/><Relationship Id="rId59" Type="http://schemas.openxmlformats.org/officeDocument/2006/relationships/slideLayout" Target="../slideLayouts/slideLayout315.xml"/><Relationship Id="rId67" Type="http://schemas.openxmlformats.org/officeDocument/2006/relationships/slideLayout" Target="../slideLayouts/slideLayout323.xml"/><Relationship Id="rId20" Type="http://schemas.openxmlformats.org/officeDocument/2006/relationships/slideLayout" Target="../slideLayouts/slideLayout276.xml"/><Relationship Id="rId41" Type="http://schemas.openxmlformats.org/officeDocument/2006/relationships/slideLayout" Target="../slideLayouts/slideLayout297.xml"/><Relationship Id="rId54" Type="http://schemas.openxmlformats.org/officeDocument/2006/relationships/slideLayout" Target="../slideLayouts/slideLayout310.xml"/><Relationship Id="rId62" Type="http://schemas.openxmlformats.org/officeDocument/2006/relationships/slideLayout" Target="../slideLayouts/slideLayout318.xml"/><Relationship Id="rId70" Type="http://schemas.openxmlformats.org/officeDocument/2006/relationships/slideLayout" Target="../slideLayouts/slideLayout326.xml"/><Relationship Id="rId75" Type="http://schemas.openxmlformats.org/officeDocument/2006/relationships/slideLayout" Target="../slideLayouts/slideLayout331.xml"/><Relationship Id="rId83" Type="http://schemas.openxmlformats.org/officeDocument/2006/relationships/slideLayout" Target="../slideLayouts/slideLayout339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5" Type="http://schemas.openxmlformats.org/officeDocument/2006/relationships/slideLayout" Target="../slideLayouts/slideLayout271.xml"/><Relationship Id="rId23" Type="http://schemas.openxmlformats.org/officeDocument/2006/relationships/slideLayout" Target="../slideLayouts/slideLayout279.xml"/><Relationship Id="rId28" Type="http://schemas.openxmlformats.org/officeDocument/2006/relationships/slideLayout" Target="../slideLayouts/slideLayout284.xml"/><Relationship Id="rId36" Type="http://schemas.openxmlformats.org/officeDocument/2006/relationships/slideLayout" Target="../slideLayouts/slideLayout292.xml"/><Relationship Id="rId49" Type="http://schemas.openxmlformats.org/officeDocument/2006/relationships/slideLayout" Target="../slideLayouts/slideLayout305.xml"/><Relationship Id="rId57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266.xml"/><Relationship Id="rId31" Type="http://schemas.openxmlformats.org/officeDocument/2006/relationships/slideLayout" Target="../slideLayouts/slideLayout287.xml"/><Relationship Id="rId44" Type="http://schemas.openxmlformats.org/officeDocument/2006/relationships/slideLayout" Target="../slideLayouts/slideLayout300.xml"/><Relationship Id="rId52" Type="http://schemas.openxmlformats.org/officeDocument/2006/relationships/slideLayout" Target="../slideLayouts/slideLayout308.xml"/><Relationship Id="rId60" Type="http://schemas.openxmlformats.org/officeDocument/2006/relationships/slideLayout" Target="../slideLayouts/slideLayout316.xml"/><Relationship Id="rId65" Type="http://schemas.openxmlformats.org/officeDocument/2006/relationships/slideLayout" Target="../slideLayouts/slideLayout321.xml"/><Relationship Id="rId73" Type="http://schemas.openxmlformats.org/officeDocument/2006/relationships/slideLayout" Target="../slideLayouts/slideLayout329.xml"/><Relationship Id="rId78" Type="http://schemas.openxmlformats.org/officeDocument/2006/relationships/slideLayout" Target="../slideLayouts/slideLayout334.xml"/><Relationship Id="rId81" Type="http://schemas.openxmlformats.org/officeDocument/2006/relationships/slideLayout" Target="../slideLayouts/slideLayout337.xml"/><Relationship Id="rId8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4004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4B51B-4E79-42B8-96BE-0761E63529C1}"/>
              </a:ext>
            </a:extLst>
          </p:cNvPr>
          <p:cNvPicPr>
            <a:picLocks noChangeAspect="1"/>
          </p:cNvPicPr>
          <p:nvPr userDrawn="1"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207" y="339725"/>
            <a:ext cx="53721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  <p:sldLayoutId id="2147483767" r:id="rId21"/>
    <p:sldLayoutId id="2147483768" r:id="rId22"/>
    <p:sldLayoutId id="2147483769" r:id="rId23"/>
    <p:sldLayoutId id="2147483770" r:id="rId24"/>
    <p:sldLayoutId id="2147483771" r:id="rId25"/>
    <p:sldLayoutId id="2147483772" r:id="rId26"/>
    <p:sldLayoutId id="2147483773" r:id="rId27"/>
    <p:sldLayoutId id="2147483774" r:id="rId28"/>
    <p:sldLayoutId id="2147483775" r:id="rId29"/>
    <p:sldLayoutId id="2147483776" r:id="rId30"/>
    <p:sldLayoutId id="2147483777" r:id="rId31"/>
    <p:sldLayoutId id="2147483778" r:id="rId32"/>
    <p:sldLayoutId id="2147483779" r:id="rId33"/>
    <p:sldLayoutId id="2147483780" r:id="rId34"/>
    <p:sldLayoutId id="2147483781" r:id="rId35"/>
    <p:sldLayoutId id="2147483782" r:id="rId36"/>
    <p:sldLayoutId id="2147483783" r:id="rId37"/>
    <p:sldLayoutId id="2147483784" r:id="rId38"/>
    <p:sldLayoutId id="2147483785" r:id="rId39"/>
    <p:sldLayoutId id="2147483786" r:id="rId40"/>
    <p:sldLayoutId id="2147483787" r:id="rId41"/>
    <p:sldLayoutId id="2147483788" r:id="rId42"/>
    <p:sldLayoutId id="2147483789" r:id="rId43"/>
    <p:sldLayoutId id="2147483790" r:id="rId44"/>
    <p:sldLayoutId id="2147483791" r:id="rId45"/>
    <p:sldLayoutId id="2147483792" r:id="rId46"/>
    <p:sldLayoutId id="2147483793" r:id="rId47"/>
    <p:sldLayoutId id="2147483794" r:id="rId48"/>
    <p:sldLayoutId id="2147483795" r:id="rId49"/>
    <p:sldLayoutId id="2147483796" r:id="rId50"/>
    <p:sldLayoutId id="2147483797" r:id="rId51"/>
    <p:sldLayoutId id="2147483798" r:id="rId52"/>
    <p:sldLayoutId id="2147483799" r:id="rId53"/>
    <p:sldLayoutId id="2147483800" r:id="rId54"/>
    <p:sldLayoutId id="2147483801" r:id="rId55"/>
    <p:sldLayoutId id="2147483802" r:id="rId56"/>
    <p:sldLayoutId id="2147483803" r:id="rId57"/>
    <p:sldLayoutId id="2147483804" r:id="rId58"/>
    <p:sldLayoutId id="2147483805" r:id="rId59"/>
    <p:sldLayoutId id="2147483806" r:id="rId60"/>
    <p:sldLayoutId id="2147483807" r:id="rId61"/>
    <p:sldLayoutId id="2147483808" r:id="rId62"/>
    <p:sldLayoutId id="2147483809" r:id="rId63"/>
    <p:sldLayoutId id="2147483810" r:id="rId64"/>
    <p:sldLayoutId id="2147483811" r:id="rId65"/>
    <p:sldLayoutId id="2147483812" r:id="rId66"/>
    <p:sldLayoutId id="2147483813" r:id="rId67"/>
    <p:sldLayoutId id="2147483814" r:id="rId68"/>
    <p:sldLayoutId id="2147483815" r:id="rId69"/>
    <p:sldLayoutId id="2147483816" r:id="rId70"/>
    <p:sldLayoutId id="2147483817" r:id="rId71"/>
    <p:sldLayoutId id="2147483818" r:id="rId72"/>
    <p:sldLayoutId id="2147483819" r:id="rId73"/>
    <p:sldLayoutId id="2147483820" r:id="rId74"/>
    <p:sldLayoutId id="2147483821" r:id="rId75"/>
    <p:sldLayoutId id="2147483822" r:id="rId76"/>
    <p:sldLayoutId id="2147483823" r:id="rId77"/>
    <p:sldLayoutId id="2147483824" r:id="rId78"/>
    <p:sldLayoutId id="2147483825" r:id="rId79"/>
    <p:sldLayoutId id="2147483826" r:id="rId80"/>
    <p:sldLayoutId id="2147483827" r:id="rId81"/>
    <p:sldLayoutId id="2147483828" r:id="rId82"/>
    <p:sldLayoutId id="2147483829" r:id="rId83"/>
    <p:sldLayoutId id="2147483830" r:id="rId84"/>
    <p:sldLayoutId id="2147483831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  <p:sldLayoutId id="2147483868" r:id="rId36"/>
    <p:sldLayoutId id="2147483869" r:id="rId37"/>
    <p:sldLayoutId id="2147483870" r:id="rId38"/>
    <p:sldLayoutId id="2147483871" r:id="rId39"/>
    <p:sldLayoutId id="2147483872" r:id="rId40"/>
    <p:sldLayoutId id="2147483873" r:id="rId41"/>
    <p:sldLayoutId id="2147483874" r:id="rId42"/>
    <p:sldLayoutId id="2147483875" r:id="rId43"/>
    <p:sldLayoutId id="2147483876" r:id="rId44"/>
    <p:sldLayoutId id="2147483877" r:id="rId45"/>
    <p:sldLayoutId id="2147483878" r:id="rId46"/>
    <p:sldLayoutId id="2147483879" r:id="rId47"/>
    <p:sldLayoutId id="2147483880" r:id="rId48"/>
    <p:sldLayoutId id="2147483881" r:id="rId49"/>
    <p:sldLayoutId id="2147483882" r:id="rId50"/>
    <p:sldLayoutId id="2147483883" r:id="rId51"/>
    <p:sldLayoutId id="2147483884" r:id="rId52"/>
    <p:sldLayoutId id="2147483885" r:id="rId53"/>
    <p:sldLayoutId id="2147483886" r:id="rId54"/>
    <p:sldLayoutId id="2147483887" r:id="rId55"/>
    <p:sldLayoutId id="2147483888" r:id="rId56"/>
    <p:sldLayoutId id="2147483889" r:id="rId57"/>
    <p:sldLayoutId id="2147483890" r:id="rId58"/>
    <p:sldLayoutId id="2147483891" r:id="rId59"/>
    <p:sldLayoutId id="2147483892" r:id="rId60"/>
    <p:sldLayoutId id="2147483893" r:id="rId61"/>
    <p:sldLayoutId id="2147483894" r:id="rId62"/>
    <p:sldLayoutId id="2147483895" r:id="rId63"/>
    <p:sldLayoutId id="2147483896" r:id="rId64"/>
    <p:sldLayoutId id="2147483897" r:id="rId65"/>
    <p:sldLayoutId id="2147483898" r:id="rId66"/>
    <p:sldLayoutId id="2147483899" r:id="rId67"/>
    <p:sldLayoutId id="2147483900" r:id="rId68"/>
    <p:sldLayoutId id="2147483901" r:id="rId69"/>
    <p:sldLayoutId id="2147483902" r:id="rId70"/>
    <p:sldLayoutId id="2147483903" r:id="rId71"/>
    <p:sldLayoutId id="2147483904" r:id="rId72"/>
    <p:sldLayoutId id="2147483905" r:id="rId73"/>
    <p:sldLayoutId id="2147483906" r:id="rId74"/>
    <p:sldLayoutId id="2147483907" r:id="rId75"/>
    <p:sldLayoutId id="2147483908" r:id="rId76"/>
    <p:sldLayoutId id="2147483909" r:id="rId77"/>
    <p:sldLayoutId id="2147483910" r:id="rId78"/>
    <p:sldLayoutId id="2147483911" r:id="rId79"/>
    <p:sldLayoutId id="2147483912" r:id="rId80"/>
    <p:sldLayoutId id="2147483913" r:id="rId81"/>
    <p:sldLayoutId id="2147483914" r:id="rId82"/>
    <p:sldLayoutId id="2147483915" r:id="rId83"/>
    <p:sldLayoutId id="2147483916" r:id="rId84"/>
    <p:sldLayoutId id="2147483917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  <p:sldLayoutId id="2147483937" r:id="rId19"/>
    <p:sldLayoutId id="2147483938" r:id="rId20"/>
    <p:sldLayoutId id="2147483939" r:id="rId21"/>
    <p:sldLayoutId id="2147483940" r:id="rId22"/>
    <p:sldLayoutId id="2147483941" r:id="rId23"/>
    <p:sldLayoutId id="2147483942" r:id="rId24"/>
    <p:sldLayoutId id="2147483943" r:id="rId25"/>
    <p:sldLayoutId id="2147483944" r:id="rId26"/>
    <p:sldLayoutId id="2147483945" r:id="rId27"/>
    <p:sldLayoutId id="2147483946" r:id="rId28"/>
    <p:sldLayoutId id="2147483947" r:id="rId29"/>
    <p:sldLayoutId id="2147483948" r:id="rId30"/>
    <p:sldLayoutId id="2147483949" r:id="rId31"/>
    <p:sldLayoutId id="2147483950" r:id="rId32"/>
    <p:sldLayoutId id="2147483951" r:id="rId33"/>
    <p:sldLayoutId id="2147483952" r:id="rId34"/>
    <p:sldLayoutId id="2147483953" r:id="rId35"/>
    <p:sldLayoutId id="2147483954" r:id="rId36"/>
    <p:sldLayoutId id="2147483955" r:id="rId37"/>
    <p:sldLayoutId id="2147483956" r:id="rId38"/>
    <p:sldLayoutId id="2147483957" r:id="rId39"/>
    <p:sldLayoutId id="2147483958" r:id="rId40"/>
    <p:sldLayoutId id="2147483959" r:id="rId41"/>
    <p:sldLayoutId id="2147483960" r:id="rId42"/>
    <p:sldLayoutId id="2147483961" r:id="rId43"/>
    <p:sldLayoutId id="2147483962" r:id="rId44"/>
    <p:sldLayoutId id="2147483963" r:id="rId45"/>
    <p:sldLayoutId id="2147483964" r:id="rId46"/>
    <p:sldLayoutId id="2147483965" r:id="rId47"/>
    <p:sldLayoutId id="2147483966" r:id="rId48"/>
    <p:sldLayoutId id="2147483967" r:id="rId49"/>
    <p:sldLayoutId id="2147483968" r:id="rId50"/>
    <p:sldLayoutId id="2147483969" r:id="rId51"/>
    <p:sldLayoutId id="2147483970" r:id="rId52"/>
    <p:sldLayoutId id="2147483971" r:id="rId53"/>
    <p:sldLayoutId id="2147483972" r:id="rId54"/>
    <p:sldLayoutId id="2147483973" r:id="rId55"/>
    <p:sldLayoutId id="2147483974" r:id="rId56"/>
    <p:sldLayoutId id="2147483975" r:id="rId57"/>
    <p:sldLayoutId id="2147483976" r:id="rId58"/>
    <p:sldLayoutId id="2147483977" r:id="rId59"/>
    <p:sldLayoutId id="2147483978" r:id="rId60"/>
    <p:sldLayoutId id="2147483979" r:id="rId61"/>
    <p:sldLayoutId id="2147483980" r:id="rId62"/>
    <p:sldLayoutId id="2147483981" r:id="rId63"/>
    <p:sldLayoutId id="2147483982" r:id="rId64"/>
    <p:sldLayoutId id="2147483983" r:id="rId65"/>
    <p:sldLayoutId id="2147483984" r:id="rId66"/>
    <p:sldLayoutId id="2147483985" r:id="rId67"/>
    <p:sldLayoutId id="2147483986" r:id="rId68"/>
    <p:sldLayoutId id="2147483987" r:id="rId69"/>
    <p:sldLayoutId id="2147483988" r:id="rId70"/>
    <p:sldLayoutId id="2147483989" r:id="rId71"/>
    <p:sldLayoutId id="2147483990" r:id="rId72"/>
    <p:sldLayoutId id="2147483991" r:id="rId73"/>
    <p:sldLayoutId id="2147483992" r:id="rId74"/>
    <p:sldLayoutId id="2147483993" r:id="rId75"/>
    <p:sldLayoutId id="2147483994" r:id="rId76"/>
    <p:sldLayoutId id="2147483995" r:id="rId77"/>
    <p:sldLayoutId id="2147483996" r:id="rId78"/>
    <p:sldLayoutId id="2147483997" r:id="rId79"/>
    <p:sldLayoutId id="2147483998" r:id="rId80"/>
    <p:sldLayoutId id="2147483999" r:id="rId81"/>
    <p:sldLayoutId id="2147484000" r:id="rId82"/>
    <p:sldLayoutId id="2147484001" r:id="rId83"/>
    <p:sldLayoutId id="2147484002" r:id="rId84"/>
    <p:sldLayoutId id="2147484003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861A1E7-7765-4ADB-A568-7F11A2FD502C}"/>
              </a:ext>
            </a:extLst>
          </p:cNvPr>
          <p:cNvSpPr txBox="1"/>
          <p:nvPr/>
        </p:nvSpPr>
        <p:spPr>
          <a:xfrm>
            <a:off x="6743701" y="4351534"/>
            <a:ext cx="29485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CYBERLEARN.VN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7602A8-4BE3-4400-8223-CF68877CC41C}"/>
              </a:ext>
            </a:extLst>
          </p:cNvPr>
          <p:cNvSpPr>
            <a:spLocks/>
          </p:cNvSpPr>
          <p:nvPr/>
        </p:nvSpPr>
        <p:spPr bwMode="auto">
          <a:xfrm>
            <a:off x="2052638" y="1611313"/>
            <a:ext cx="3395663" cy="5241925"/>
          </a:xfrm>
          <a:custGeom>
            <a:avLst/>
            <a:gdLst>
              <a:gd name="T0" fmla="*/ 2051 w 2140"/>
              <a:gd name="T1" fmla="*/ 3306 h 3306"/>
              <a:gd name="T2" fmla="*/ 405 w 2140"/>
              <a:gd name="T3" fmla="*/ 3306 h 3306"/>
              <a:gd name="T4" fmla="*/ 0 w 2140"/>
              <a:gd name="T5" fmla="*/ 2604 h 3306"/>
              <a:gd name="T6" fmla="*/ 114 w 2140"/>
              <a:gd name="T7" fmla="*/ 960 h 3306"/>
              <a:gd name="T8" fmla="*/ 690 w 2140"/>
              <a:gd name="T9" fmla="*/ 132 h 3306"/>
              <a:gd name="T10" fmla="*/ 630 w 2140"/>
              <a:gd name="T11" fmla="*/ 1104 h 3306"/>
              <a:gd name="T12" fmla="*/ 1768 w 2140"/>
              <a:gd name="T13" fmla="*/ 2443 h 3306"/>
              <a:gd name="T14" fmla="*/ 2051 w 2140"/>
              <a:gd name="T15" fmla="*/ 3306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0" h="3306">
                <a:moveTo>
                  <a:pt x="2051" y="3306"/>
                </a:moveTo>
                <a:cubicBezTo>
                  <a:pt x="405" y="3306"/>
                  <a:pt x="405" y="3306"/>
                  <a:pt x="405" y="3306"/>
                </a:cubicBezTo>
                <a:cubicBezTo>
                  <a:pt x="0" y="2604"/>
                  <a:pt x="0" y="2604"/>
                  <a:pt x="0" y="2604"/>
                </a:cubicBezTo>
                <a:cubicBezTo>
                  <a:pt x="114" y="960"/>
                  <a:pt x="114" y="960"/>
                  <a:pt x="114" y="960"/>
                </a:cubicBezTo>
                <a:cubicBezTo>
                  <a:pt x="114" y="960"/>
                  <a:pt x="660" y="0"/>
                  <a:pt x="690" y="132"/>
                </a:cubicBezTo>
                <a:cubicBezTo>
                  <a:pt x="720" y="264"/>
                  <a:pt x="540" y="692"/>
                  <a:pt x="630" y="1104"/>
                </a:cubicBezTo>
                <a:cubicBezTo>
                  <a:pt x="726" y="1542"/>
                  <a:pt x="1401" y="2148"/>
                  <a:pt x="1768" y="2443"/>
                </a:cubicBezTo>
                <a:cubicBezTo>
                  <a:pt x="2107" y="2716"/>
                  <a:pt x="2140" y="3040"/>
                  <a:pt x="2051" y="3306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AB8AC74-1228-4E12-B8A2-2EBDC727A49F}"/>
              </a:ext>
            </a:extLst>
          </p:cNvPr>
          <p:cNvSpPr>
            <a:spLocks/>
          </p:cNvSpPr>
          <p:nvPr/>
        </p:nvSpPr>
        <p:spPr bwMode="auto">
          <a:xfrm>
            <a:off x="4763" y="3175"/>
            <a:ext cx="4367213" cy="6850063"/>
          </a:xfrm>
          <a:custGeom>
            <a:avLst/>
            <a:gdLst>
              <a:gd name="T0" fmla="*/ 2752 w 2752"/>
              <a:gd name="T1" fmla="*/ 4320 h 4320"/>
              <a:gd name="T2" fmla="*/ 0 w 2752"/>
              <a:gd name="T3" fmla="*/ 4320 h 4320"/>
              <a:gd name="T4" fmla="*/ 0 w 2752"/>
              <a:gd name="T5" fmla="*/ 0 h 4320"/>
              <a:gd name="T6" fmla="*/ 1270 w 2752"/>
              <a:gd name="T7" fmla="*/ 0 h 4320"/>
              <a:gd name="T8" fmla="*/ 1956 w 2752"/>
              <a:gd name="T9" fmla="*/ 714 h 4320"/>
              <a:gd name="T10" fmla="*/ 1692 w 2752"/>
              <a:gd name="T11" fmla="*/ 3090 h 4320"/>
              <a:gd name="T12" fmla="*/ 2752 w 2752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2" h="4320">
                <a:moveTo>
                  <a:pt x="2752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1270" y="0"/>
                  <a:pt x="1270" y="0"/>
                  <a:pt x="1270" y="0"/>
                </a:cubicBezTo>
                <a:cubicBezTo>
                  <a:pt x="1575" y="91"/>
                  <a:pt x="1844" y="274"/>
                  <a:pt x="1956" y="714"/>
                </a:cubicBezTo>
                <a:cubicBezTo>
                  <a:pt x="2166" y="1536"/>
                  <a:pt x="1464" y="2370"/>
                  <a:pt x="1692" y="3090"/>
                </a:cubicBezTo>
                <a:cubicBezTo>
                  <a:pt x="1858" y="3613"/>
                  <a:pt x="2204" y="4012"/>
                  <a:pt x="2752" y="43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2391BE32-E670-43C4-BFEF-D897E0A552F3}"/>
              </a:ext>
            </a:extLst>
          </p:cNvPr>
          <p:cNvSpPr>
            <a:spLocks/>
          </p:cNvSpPr>
          <p:nvPr/>
        </p:nvSpPr>
        <p:spPr bwMode="auto">
          <a:xfrm>
            <a:off x="4763" y="3273425"/>
            <a:ext cx="1827213" cy="3579813"/>
          </a:xfrm>
          <a:custGeom>
            <a:avLst/>
            <a:gdLst>
              <a:gd name="T0" fmla="*/ 1020 w 1151"/>
              <a:gd name="T1" fmla="*/ 2258 h 2258"/>
              <a:gd name="T2" fmla="*/ 0 w 1151"/>
              <a:gd name="T3" fmla="*/ 2258 h 2258"/>
              <a:gd name="T4" fmla="*/ 0 w 1151"/>
              <a:gd name="T5" fmla="*/ 0 h 2258"/>
              <a:gd name="T6" fmla="*/ 217 w 1151"/>
              <a:gd name="T7" fmla="*/ 362 h 2258"/>
              <a:gd name="T8" fmla="*/ 1009 w 1151"/>
              <a:gd name="T9" fmla="*/ 1466 h 2258"/>
              <a:gd name="T10" fmla="*/ 1020 w 1151"/>
              <a:gd name="T11" fmla="*/ 2258 h 2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1" h="2258">
                <a:moveTo>
                  <a:pt x="1020" y="2258"/>
                </a:moveTo>
                <a:cubicBezTo>
                  <a:pt x="0" y="2258"/>
                  <a:pt x="0" y="2258"/>
                  <a:pt x="0" y="2258"/>
                </a:cubicBezTo>
                <a:cubicBezTo>
                  <a:pt x="0" y="0"/>
                  <a:pt x="0" y="0"/>
                  <a:pt x="0" y="0"/>
                </a:cubicBezTo>
                <a:cubicBezTo>
                  <a:pt x="60" y="137"/>
                  <a:pt x="131" y="261"/>
                  <a:pt x="217" y="362"/>
                </a:cubicBezTo>
                <a:cubicBezTo>
                  <a:pt x="469" y="662"/>
                  <a:pt x="877" y="1106"/>
                  <a:pt x="1009" y="1466"/>
                </a:cubicBezTo>
                <a:cubicBezTo>
                  <a:pt x="1098" y="1709"/>
                  <a:pt x="1151" y="1982"/>
                  <a:pt x="1020" y="22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408CD838-7FC3-46A3-91BE-5384B6EB434F}"/>
              </a:ext>
            </a:extLst>
          </p:cNvPr>
          <p:cNvSpPr>
            <a:spLocks/>
          </p:cNvSpPr>
          <p:nvPr/>
        </p:nvSpPr>
        <p:spPr bwMode="auto">
          <a:xfrm>
            <a:off x="5395913" y="3175"/>
            <a:ext cx="5167313" cy="3835560"/>
          </a:xfrm>
          <a:custGeom>
            <a:avLst/>
            <a:gdLst>
              <a:gd name="T0" fmla="*/ 3257 w 3257"/>
              <a:gd name="T1" fmla="*/ 1446 h 2650"/>
              <a:gd name="T2" fmla="*/ 2693 w 3257"/>
              <a:gd name="T3" fmla="*/ 2562 h 2650"/>
              <a:gd name="T4" fmla="*/ 2783 w 3257"/>
              <a:gd name="T5" fmla="*/ 2181 h 2650"/>
              <a:gd name="T6" fmla="*/ 2469 w 3257"/>
              <a:gd name="T7" fmla="*/ 1186 h 2650"/>
              <a:gd name="T8" fmla="*/ 719 w 3257"/>
              <a:gd name="T9" fmla="*/ 768 h 2650"/>
              <a:gd name="T10" fmla="*/ 0 w 3257"/>
              <a:gd name="T11" fmla="*/ 0 h 2650"/>
              <a:gd name="T12" fmla="*/ 2681 w 3257"/>
              <a:gd name="T13" fmla="*/ 0 h 2650"/>
              <a:gd name="T14" fmla="*/ 3257 w 3257"/>
              <a:gd name="T15" fmla="*/ 1446 h 2650"/>
              <a:gd name="connsiteX0" fmla="*/ 10000 w 10000"/>
              <a:gd name="connsiteY0" fmla="*/ 5457 h 9722"/>
              <a:gd name="connsiteX1" fmla="*/ 8268 w 10000"/>
              <a:gd name="connsiteY1" fmla="*/ 9668 h 9722"/>
              <a:gd name="connsiteX2" fmla="*/ 8545 w 10000"/>
              <a:gd name="connsiteY2" fmla="*/ 8230 h 9722"/>
              <a:gd name="connsiteX3" fmla="*/ 7618 w 10000"/>
              <a:gd name="connsiteY3" fmla="*/ 4747 h 9722"/>
              <a:gd name="connsiteX4" fmla="*/ 2208 w 10000"/>
              <a:gd name="connsiteY4" fmla="*/ 2898 h 9722"/>
              <a:gd name="connsiteX5" fmla="*/ 0 w 10000"/>
              <a:gd name="connsiteY5" fmla="*/ 0 h 9722"/>
              <a:gd name="connsiteX6" fmla="*/ 8232 w 10000"/>
              <a:gd name="connsiteY6" fmla="*/ 0 h 9722"/>
              <a:gd name="connsiteX7" fmla="*/ 10000 w 10000"/>
              <a:gd name="connsiteY7" fmla="*/ 5457 h 9722"/>
              <a:gd name="connsiteX0" fmla="*/ 10000 w 10000"/>
              <a:gd name="connsiteY0" fmla="*/ 5613 h 10000"/>
              <a:gd name="connsiteX1" fmla="*/ 8268 w 10000"/>
              <a:gd name="connsiteY1" fmla="*/ 9944 h 10000"/>
              <a:gd name="connsiteX2" fmla="*/ 8545 w 10000"/>
              <a:gd name="connsiteY2" fmla="*/ 8465 h 10000"/>
              <a:gd name="connsiteX3" fmla="*/ 7471 w 10000"/>
              <a:gd name="connsiteY3" fmla="*/ 4976 h 10000"/>
              <a:gd name="connsiteX4" fmla="*/ 2208 w 10000"/>
              <a:gd name="connsiteY4" fmla="*/ 2981 h 10000"/>
              <a:gd name="connsiteX5" fmla="*/ 0 w 10000"/>
              <a:gd name="connsiteY5" fmla="*/ 0 h 10000"/>
              <a:gd name="connsiteX6" fmla="*/ 8232 w 10000"/>
              <a:gd name="connsiteY6" fmla="*/ 0 h 10000"/>
              <a:gd name="connsiteX7" fmla="*/ 10000 w 10000"/>
              <a:gd name="connsiteY7" fmla="*/ 5613 h 10000"/>
              <a:gd name="connsiteX0" fmla="*/ 10000 w 10000"/>
              <a:gd name="connsiteY0" fmla="*/ 5613 h 10000"/>
              <a:gd name="connsiteX1" fmla="*/ 8268 w 10000"/>
              <a:gd name="connsiteY1" fmla="*/ 9944 h 10000"/>
              <a:gd name="connsiteX2" fmla="*/ 8545 w 10000"/>
              <a:gd name="connsiteY2" fmla="*/ 8465 h 10000"/>
              <a:gd name="connsiteX3" fmla="*/ 7250 w 10000"/>
              <a:gd name="connsiteY3" fmla="*/ 5023 h 10000"/>
              <a:gd name="connsiteX4" fmla="*/ 2208 w 10000"/>
              <a:gd name="connsiteY4" fmla="*/ 2981 h 10000"/>
              <a:gd name="connsiteX5" fmla="*/ 0 w 10000"/>
              <a:gd name="connsiteY5" fmla="*/ 0 h 10000"/>
              <a:gd name="connsiteX6" fmla="*/ 8232 w 10000"/>
              <a:gd name="connsiteY6" fmla="*/ 0 h 10000"/>
              <a:gd name="connsiteX7" fmla="*/ 10000 w 10000"/>
              <a:gd name="connsiteY7" fmla="*/ 5613 h 10000"/>
              <a:gd name="connsiteX0" fmla="*/ 10000 w 10000"/>
              <a:gd name="connsiteY0" fmla="*/ 5613 h 9201"/>
              <a:gd name="connsiteX1" fmla="*/ 9245 w 10000"/>
              <a:gd name="connsiteY1" fmla="*/ 9081 h 9201"/>
              <a:gd name="connsiteX2" fmla="*/ 8545 w 10000"/>
              <a:gd name="connsiteY2" fmla="*/ 8465 h 9201"/>
              <a:gd name="connsiteX3" fmla="*/ 7250 w 10000"/>
              <a:gd name="connsiteY3" fmla="*/ 5023 h 9201"/>
              <a:gd name="connsiteX4" fmla="*/ 2208 w 10000"/>
              <a:gd name="connsiteY4" fmla="*/ 2981 h 9201"/>
              <a:gd name="connsiteX5" fmla="*/ 0 w 10000"/>
              <a:gd name="connsiteY5" fmla="*/ 0 h 9201"/>
              <a:gd name="connsiteX6" fmla="*/ 8232 w 10000"/>
              <a:gd name="connsiteY6" fmla="*/ 0 h 9201"/>
              <a:gd name="connsiteX7" fmla="*/ 10000 w 10000"/>
              <a:gd name="connsiteY7" fmla="*/ 5613 h 9201"/>
              <a:gd name="connsiteX0" fmla="*/ 10000 w 10000"/>
              <a:gd name="connsiteY0" fmla="*/ 6100 h 10081"/>
              <a:gd name="connsiteX1" fmla="*/ 9245 w 10000"/>
              <a:gd name="connsiteY1" fmla="*/ 9870 h 10081"/>
              <a:gd name="connsiteX2" fmla="*/ 8508 w 10000"/>
              <a:gd name="connsiteY2" fmla="*/ 9276 h 10081"/>
              <a:gd name="connsiteX3" fmla="*/ 7250 w 10000"/>
              <a:gd name="connsiteY3" fmla="*/ 5459 h 10081"/>
              <a:gd name="connsiteX4" fmla="*/ 2208 w 10000"/>
              <a:gd name="connsiteY4" fmla="*/ 3240 h 10081"/>
              <a:gd name="connsiteX5" fmla="*/ 0 w 10000"/>
              <a:gd name="connsiteY5" fmla="*/ 0 h 10081"/>
              <a:gd name="connsiteX6" fmla="*/ 8232 w 10000"/>
              <a:gd name="connsiteY6" fmla="*/ 0 h 10081"/>
              <a:gd name="connsiteX7" fmla="*/ 10000 w 10000"/>
              <a:gd name="connsiteY7" fmla="*/ 6100 h 10081"/>
              <a:gd name="connsiteX0" fmla="*/ 10000 w 10000"/>
              <a:gd name="connsiteY0" fmla="*/ 6100 h 10204"/>
              <a:gd name="connsiteX1" fmla="*/ 9245 w 10000"/>
              <a:gd name="connsiteY1" fmla="*/ 9870 h 10204"/>
              <a:gd name="connsiteX2" fmla="*/ 8508 w 10000"/>
              <a:gd name="connsiteY2" fmla="*/ 9276 h 10204"/>
              <a:gd name="connsiteX3" fmla="*/ 7250 w 10000"/>
              <a:gd name="connsiteY3" fmla="*/ 5459 h 10204"/>
              <a:gd name="connsiteX4" fmla="*/ 2208 w 10000"/>
              <a:gd name="connsiteY4" fmla="*/ 3240 h 10204"/>
              <a:gd name="connsiteX5" fmla="*/ 0 w 10000"/>
              <a:gd name="connsiteY5" fmla="*/ 0 h 10204"/>
              <a:gd name="connsiteX6" fmla="*/ 8232 w 10000"/>
              <a:gd name="connsiteY6" fmla="*/ 0 h 10204"/>
              <a:gd name="connsiteX7" fmla="*/ 10000 w 10000"/>
              <a:gd name="connsiteY7" fmla="*/ 6100 h 1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204">
                <a:moveTo>
                  <a:pt x="10000" y="6100"/>
                </a:moveTo>
                <a:cubicBezTo>
                  <a:pt x="10000" y="6100"/>
                  <a:pt x="9494" y="9341"/>
                  <a:pt x="9245" y="9870"/>
                </a:cubicBezTo>
                <a:cubicBezTo>
                  <a:pt x="8996" y="10399"/>
                  <a:pt x="8329" y="10370"/>
                  <a:pt x="8508" y="9276"/>
                </a:cubicBezTo>
                <a:cubicBezTo>
                  <a:pt x="8658" y="8011"/>
                  <a:pt x="8300" y="6465"/>
                  <a:pt x="7250" y="5459"/>
                </a:cubicBezTo>
                <a:cubicBezTo>
                  <a:pt x="6200" y="4453"/>
                  <a:pt x="3416" y="4150"/>
                  <a:pt x="2208" y="3240"/>
                </a:cubicBezTo>
                <a:cubicBezTo>
                  <a:pt x="1000" y="2330"/>
                  <a:pt x="353" y="1219"/>
                  <a:pt x="0" y="0"/>
                </a:cubicBezTo>
                <a:lnTo>
                  <a:pt x="8232" y="0"/>
                </a:lnTo>
                <a:lnTo>
                  <a:pt x="10000" y="61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BDD30AB2-AF52-4FA2-A0BC-BA474D856A86}"/>
              </a:ext>
            </a:extLst>
          </p:cNvPr>
          <p:cNvSpPr>
            <a:spLocks/>
          </p:cNvSpPr>
          <p:nvPr/>
        </p:nvSpPr>
        <p:spPr bwMode="auto">
          <a:xfrm>
            <a:off x="7381875" y="3175"/>
            <a:ext cx="4810125" cy="6850063"/>
          </a:xfrm>
          <a:custGeom>
            <a:avLst/>
            <a:gdLst>
              <a:gd name="T0" fmla="*/ 3031 w 3031"/>
              <a:gd name="T1" fmla="*/ 0 h 4320"/>
              <a:gd name="T2" fmla="*/ 3031 w 3031"/>
              <a:gd name="T3" fmla="*/ 4320 h 4320"/>
              <a:gd name="T4" fmla="*/ 1675 w 3031"/>
              <a:gd name="T5" fmla="*/ 4320 h 4320"/>
              <a:gd name="T6" fmla="*/ 865 w 3031"/>
              <a:gd name="T7" fmla="*/ 3180 h 4320"/>
              <a:gd name="T8" fmla="*/ 1627 w 3031"/>
              <a:gd name="T9" fmla="*/ 1656 h 4320"/>
              <a:gd name="T10" fmla="*/ 1053 w 3031"/>
              <a:gd name="T11" fmla="*/ 364 h 4320"/>
              <a:gd name="T12" fmla="*/ 0 w 3031"/>
              <a:gd name="T13" fmla="*/ 0 h 4320"/>
              <a:gd name="T14" fmla="*/ 3031 w 3031"/>
              <a:gd name="T15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1" h="4320">
                <a:moveTo>
                  <a:pt x="3031" y="0"/>
                </a:moveTo>
                <a:cubicBezTo>
                  <a:pt x="3031" y="4320"/>
                  <a:pt x="3031" y="4320"/>
                  <a:pt x="3031" y="4320"/>
                </a:cubicBezTo>
                <a:cubicBezTo>
                  <a:pt x="1675" y="4320"/>
                  <a:pt x="1675" y="4320"/>
                  <a:pt x="1675" y="4320"/>
                </a:cubicBezTo>
                <a:cubicBezTo>
                  <a:pt x="1093" y="4032"/>
                  <a:pt x="839" y="3732"/>
                  <a:pt x="865" y="3180"/>
                </a:cubicBezTo>
                <a:cubicBezTo>
                  <a:pt x="895" y="2550"/>
                  <a:pt x="1573" y="2160"/>
                  <a:pt x="1627" y="1656"/>
                </a:cubicBezTo>
                <a:cubicBezTo>
                  <a:pt x="1681" y="1152"/>
                  <a:pt x="1447" y="648"/>
                  <a:pt x="1053" y="364"/>
                </a:cubicBezTo>
                <a:cubicBezTo>
                  <a:pt x="809" y="188"/>
                  <a:pt x="387" y="71"/>
                  <a:pt x="0" y="0"/>
                </a:cubicBezTo>
                <a:lnTo>
                  <a:pt x="30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B27DE685-732F-479E-85AB-2686E7230DC6}"/>
              </a:ext>
            </a:extLst>
          </p:cNvPr>
          <p:cNvSpPr>
            <a:spLocks/>
          </p:cNvSpPr>
          <p:nvPr/>
        </p:nvSpPr>
        <p:spPr bwMode="auto">
          <a:xfrm>
            <a:off x="10079038" y="3175"/>
            <a:ext cx="2112963" cy="3519488"/>
          </a:xfrm>
          <a:custGeom>
            <a:avLst/>
            <a:gdLst>
              <a:gd name="T0" fmla="*/ 1332 w 1332"/>
              <a:gd name="T1" fmla="*/ 0 h 2220"/>
              <a:gd name="T2" fmla="*/ 1332 w 1332"/>
              <a:gd name="T3" fmla="*/ 2220 h 2220"/>
              <a:gd name="T4" fmla="*/ 1068 w 1332"/>
              <a:gd name="T5" fmla="*/ 1416 h 2220"/>
              <a:gd name="T6" fmla="*/ 402 w 1332"/>
              <a:gd name="T7" fmla="*/ 852 h 2220"/>
              <a:gd name="T8" fmla="*/ 0 w 1332"/>
              <a:gd name="T9" fmla="*/ 0 h 2220"/>
              <a:gd name="T10" fmla="*/ 1332 w 1332"/>
              <a:gd name="T11" fmla="*/ 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2" h="2220">
                <a:moveTo>
                  <a:pt x="1332" y="0"/>
                </a:moveTo>
                <a:cubicBezTo>
                  <a:pt x="1332" y="2220"/>
                  <a:pt x="1332" y="2220"/>
                  <a:pt x="1332" y="2220"/>
                </a:cubicBezTo>
                <a:cubicBezTo>
                  <a:pt x="1256" y="1862"/>
                  <a:pt x="1154" y="1547"/>
                  <a:pt x="1068" y="1416"/>
                </a:cubicBezTo>
                <a:cubicBezTo>
                  <a:pt x="931" y="1207"/>
                  <a:pt x="792" y="1098"/>
                  <a:pt x="402" y="852"/>
                </a:cubicBezTo>
                <a:cubicBezTo>
                  <a:pt x="12" y="606"/>
                  <a:pt x="6" y="252"/>
                  <a:pt x="0" y="0"/>
                </a:cubicBezTo>
                <a:lnTo>
                  <a:pt x="1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8E48BA-C396-4666-B6E8-3219CAC5C118}"/>
              </a:ext>
            </a:extLst>
          </p:cNvPr>
          <p:cNvSpPr txBox="1"/>
          <p:nvPr/>
        </p:nvSpPr>
        <p:spPr>
          <a:xfrm>
            <a:off x="2939862" y="866704"/>
            <a:ext cx="6527584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8000" spc="-300" dirty="0">
                <a:solidFill>
                  <a:srgbClr val="FFC44D"/>
                </a:solidFill>
                <a:latin typeface="Roboto" panose="02000000000000000000" pitchFamily="2" charset="0"/>
              </a:rPr>
              <a:t>DỰ ÁN THI TRẮC NGHIỆM</a:t>
            </a:r>
            <a:endParaRPr kumimoji="0" lang="en-US" sz="4000" b="0" i="0" u="none" strike="noStrike" kern="1200" cap="none" spc="-300" normalizeH="0" baseline="0" noProof="0" dirty="0">
              <a:ln>
                <a:noFill/>
              </a:ln>
              <a:solidFill>
                <a:srgbClr val="FFC44D"/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38244D3-68E2-430D-8371-80B2645C59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45" y="3183742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ccel="12500" autoRev="1" fill="hold" grpId="0" nodeType="after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6" dur="8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8" dur="8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0" dur="8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2" dur="8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4" dur="8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6" dur="8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5" grpId="0" animBg="1"/>
          <p:bldP spid="6" grpId="0" animBg="1"/>
          <p:bldP spid="20" grpId="0" animBg="1"/>
          <p:bldP spid="21" grpId="0" animBg="1"/>
          <p:bldP spid="22" grpId="0" animBg="1"/>
          <p:bldP spid="23" grpId="0" animBg="1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ccel="12500" autoRev="1" fill="hold" grpId="0" nodeType="after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6" dur="8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8" dur="8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0" dur="8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2" dur="8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4" dur="8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6" dur="8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5" grpId="0" animBg="1"/>
          <p:bldP spid="6" grpId="0" animBg="1"/>
          <p:bldP spid="20" grpId="0" animBg="1"/>
          <p:bldP spid="21" grpId="0" animBg="1"/>
          <p:bldP spid="22" grpId="0" animBg="1"/>
          <p:bldP spid="23" grpId="0" animBg="1"/>
          <p:bldP spid="31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997655"/>
            <a:ext cx="3883619" cy="1106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309065" y="1859339"/>
            <a:ext cx="97044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vi-VN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năng </a:t>
            </a:r>
            <a:r>
              <a:rPr lang="vi-VN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vi-VN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sinh viên </a:t>
            </a:r>
            <a:r>
              <a:rPr lang="vi-VN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vi-VN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vi-VN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mã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endParaRPr lang="vi-VN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hập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từng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sinh viên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endParaRPr lang="vi-VN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Sau khi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xong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thì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thêm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sinh viên cho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đó</a:t>
            </a:r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endParaRPr lang="vi-VN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Lưu ý: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bạn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nên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bắt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lỗi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trường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hợp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sai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như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mã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chưa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tồn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tại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Khi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thêm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vào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ta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cũng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thêm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này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vào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toàn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trường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nếu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toàn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trường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vi-VN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/>
            <a:endParaRPr lang="en-US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Roboto" panose="020000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Roboto" panose="02000000000000000000" pitchFamily="2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4" y="526677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Hướng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dẫn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dự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án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4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997655"/>
            <a:ext cx="3883619" cy="1106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309065" y="1859339"/>
            <a:ext cx="97044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vi-VN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năng </a:t>
            </a:r>
            <a:r>
              <a:rPr lang="vi-VN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vi-VN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môn </a:t>
            </a:r>
            <a:r>
              <a:rPr lang="vi-VN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endParaRPr lang="en-US" b="1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vi-VN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tin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1 node </a:t>
            </a:r>
            <a:r>
              <a:rPr 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chứa</a:t>
            </a:r>
            <a:r>
              <a:rPr lang="en-US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tin </a:t>
            </a:r>
            <a:r>
              <a:rPr 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môn</a:t>
            </a:r>
            <a:r>
              <a:rPr lang="en-US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r>
              <a:rPr lang="en-US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trên</a:t>
            </a:r>
            <a:r>
              <a:rPr lang="en-US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algn="l"/>
            <a:endParaRPr lang="en-US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Thêm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ý: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tồn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hay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chưa</a:t>
            </a:r>
            <a:endParaRPr lang="en-US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Roboto" panose="020000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Roboto" panose="02000000000000000000" pitchFamily="2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4" y="526677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Hướng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dẫn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dự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án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95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997655"/>
            <a:ext cx="3883619" cy="1106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309065" y="1859339"/>
            <a:ext cx="97044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Nhập</a:t>
            </a:r>
            <a:r>
              <a:rPr lang="vi-VN" sz="18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câu </a:t>
            </a:r>
            <a:r>
              <a:rPr lang="vi-VN" sz="18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hỏi</a:t>
            </a:r>
            <a:r>
              <a:rPr lang="vi-VN" sz="18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thi(</a:t>
            </a:r>
            <a:r>
              <a:rPr lang="vi-VN" sz="18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Id</a:t>
            </a:r>
            <a:r>
              <a:rPr lang="vi-VN" sz="18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18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là</a:t>
            </a:r>
            <a:r>
              <a:rPr lang="vi-VN" sz="18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18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số</a:t>
            </a:r>
            <a:r>
              <a:rPr lang="vi-VN" sz="18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18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ngẫu</a:t>
            </a:r>
            <a:r>
              <a:rPr lang="vi-VN" sz="18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nhiên do 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chương</a:t>
            </a:r>
            <a:r>
              <a:rPr lang="vi-VN" sz="18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18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trình</a:t>
            </a:r>
            <a:r>
              <a:rPr lang="vi-VN" sz="18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ự</a:t>
            </a:r>
            <a:r>
              <a:rPr lang="vi-VN" sz="18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18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tạo</a:t>
            </a:r>
            <a:r>
              <a:rPr lang="vi-VN" sz="18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)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Nhập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vào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thông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 tin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câu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hỏi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Tạo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node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thông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tin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câu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hỏi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trên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Thêm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câu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hỏi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vào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danh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sách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câu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hỏi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cây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nhị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tìm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kiếm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)</a:t>
            </a:r>
          </a:p>
          <a:p>
            <a:pPr algn="l"/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L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ý: Id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bảo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đảm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được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trùng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với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câu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hỏi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đã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có</a:t>
            </a:r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Verdana" panose="020B0604030504040204" pitchFamily="34" charset="0"/>
            </a:endParaRPr>
          </a:p>
          <a:p>
            <a:endParaRPr lang="en-US" sz="18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Roboto" panose="020000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Roboto" panose="02000000000000000000" pitchFamily="2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4" y="526677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Hướng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dẫn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dự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án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9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997655"/>
            <a:ext cx="3883619" cy="1106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243749" y="982102"/>
            <a:ext cx="9704498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700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sz="1700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1700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</a:t>
            </a:r>
            <a:r>
              <a:rPr lang="en-US" sz="1700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Trắc</a:t>
            </a:r>
            <a:r>
              <a:rPr lang="en-US" sz="1700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nghiệm</a:t>
            </a:r>
            <a:endParaRPr lang="en-US" sz="1700" b="1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7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vi-VN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vi-VN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vào</a:t>
            </a:r>
            <a:r>
              <a:rPr lang="vi-VN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tên môn </a:t>
            </a:r>
            <a:r>
              <a:rPr lang="vi-VN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r>
              <a:rPr lang="vi-VN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muốn</a:t>
            </a:r>
            <a:r>
              <a:rPr lang="vi-VN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thi.</a:t>
            </a:r>
            <a:endParaRPr lang="en-US" sz="1700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sz="17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vi-VN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đơn </a:t>
            </a:r>
            <a:r>
              <a:rPr lang="vi-VN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giản</a:t>
            </a:r>
            <a:r>
              <a:rPr lang="vi-VN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thì</a:t>
            </a:r>
            <a:r>
              <a:rPr lang="vi-VN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ta</a:t>
            </a:r>
            <a:r>
              <a:rPr lang="vi-VN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vi-VN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thêm </a:t>
            </a:r>
            <a:r>
              <a:rPr lang="vi-VN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vi-VN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danh </a:t>
            </a:r>
            <a:r>
              <a:rPr lang="vi-VN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id</a:t>
            </a:r>
            <a:r>
              <a:rPr lang="vi-VN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câu </a:t>
            </a:r>
            <a:r>
              <a:rPr lang="vi-VN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hỏi</a:t>
            </a:r>
            <a:r>
              <a:rPr lang="vi-VN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thi theo môn</a:t>
            </a:r>
            <a:r>
              <a:rPr lang="en-US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id </a:t>
            </a:r>
            <a:r>
              <a:rPr lang="en-US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câu</a:t>
            </a:r>
            <a:r>
              <a:rPr lang="en-US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hỏi</a:t>
            </a:r>
            <a:r>
              <a:rPr lang="en-US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nằm</a:t>
            </a:r>
            <a:r>
              <a:rPr lang="en-US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class </a:t>
            </a:r>
            <a:r>
              <a:rPr lang="en-US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Môn</a:t>
            </a:r>
            <a:r>
              <a:rPr lang="en-US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r>
              <a:rPr lang="en-US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luôn</a:t>
            </a:r>
            <a:r>
              <a:rPr lang="en-US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nhé</a:t>
            </a:r>
            <a:r>
              <a:rPr lang="en-US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vi-VN" sz="1700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vi-VN" sz="1700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vi-VN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Duyệt</a:t>
            </a:r>
            <a:r>
              <a:rPr lang="vi-VN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sanh </a:t>
            </a:r>
            <a:r>
              <a:rPr lang="vi-VN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vi-VN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môn </a:t>
            </a:r>
            <a:r>
              <a:rPr lang="vi-VN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r>
              <a:rPr lang="vi-VN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vi-VN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lấy</a:t>
            </a:r>
            <a:r>
              <a:rPr lang="vi-VN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mã</a:t>
            </a:r>
            <a:r>
              <a:rPr lang="vi-VN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môn </a:t>
            </a:r>
            <a:r>
              <a:rPr lang="vi-VN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id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câu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hỏi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môn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sz="1700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tiến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hành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duyệt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cây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nhị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phân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key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id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câu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hỏi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lấy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ra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câu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hỏi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sz="1700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Lấy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ra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ngẫu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nhiên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câu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hỏi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trên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Bước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này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ta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cần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lưu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lại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câu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hỏi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thực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hiện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kế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tiếp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Tên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file =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mã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+ id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hoặc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tên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môn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sz="1700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câu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hỏi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ra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màn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hình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7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ó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1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loạt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câu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hỏi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rồi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bắt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đáp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án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liên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tiếp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ví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dụ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AABCAD)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Hoặc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ra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từng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câu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hỏi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đáp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án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từng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câu</a:t>
            </a:r>
            <a:endParaRPr lang="en-US" sz="17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 sz="17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Chấm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điểm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đáp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án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điểm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endParaRPr lang="en-US" sz="17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7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Cập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nhật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điểm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vào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điểm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đó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vi-VN" sz="1700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Roboto" panose="020000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Roboto" panose="02000000000000000000" pitchFamily="2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9" y="243587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Hướng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dẫn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dự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án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50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997655"/>
            <a:ext cx="3883619" cy="1106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243749" y="1246187"/>
            <a:ext cx="9704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 chi </a:t>
            </a:r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tiết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câu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hỏi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đã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1 </a:t>
            </a:r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môn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 1 </a:t>
            </a:r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Ở trên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ta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đã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lưu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lại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câu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hỏi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đã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thi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giờ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chỉ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cần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tìm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đó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hiển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thị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lên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l"/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Cần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kiểm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tra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nếu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không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tồn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tại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tức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sinh viên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đó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chưa thi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ra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báo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“Chua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ra console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được</a:t>
            </a:r>
            <a:endParaRPr lang="vi-VN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Roboto" panose="020000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Roboto" panose="02000000000000000000" pitchFamily="2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9" y="243587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Hướng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dẫn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dự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án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48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997655"/>
            <a:ext cx="3883619" cy="1106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243749" y="982102"/>
            <a:ext cx="97044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bảng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điểm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trắc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nghiệm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môn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1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vào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mã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tên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môn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l"/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-&gt;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-&gt;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Duyệt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từng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lấy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-&gt;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duyệt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này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lấy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tìm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thấy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ra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báo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“Chua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Roboto" panose="020000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Roboto" panose="02000000000000000000" pitchFamily="2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9" y="243587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Hướng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dẫn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dự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án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2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1B70DF2-3AF1-43AB-9A6C-D5AF950A3F75}"/>
              </a:ext>
            </a:extLst>
          </p:cNvPr>
          <p:cNvSpPr txBox="1"/>
          <p:nvPr/>
        </p:nvSpPr>
        <p:spPr>
          <a:xfrm>
            <a:off x="5989638" y="2776657"/>
            <a:ext cx="524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</a:rPr>
              <a:t>Thank You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EF02C87-4EB9-4FF4-94FC-039548A95B77}"/>
              </a:ext>
            </a:extLst>
          </p:cNvPr>
          <p:cNvSpPr>
            <a:spLocks/>
          </p:cNvSpPr>
          <p:nvPr/>
        </p:nvSpPr>
        <p:spPr bwMode="auto">
          <a:xfrm>
            <a:off x="4763" y="4763"/>
            <a:ext cx="7688263" cy="6848475"/>
          </a:xfrm>
          <a:custGeom>
            <a:avLst/>
            <a:gdLst>
              <a:gd name="T0" fmla="*/ 4783 w 4845"/>
              <a:gd name="T1" fmla="*/ 4320 h 4320"/>
              <a:gd name="T2" fmla="*/ 0 w 4845"/>
              <a:gd name="T3" fmla="*/ 4320 h 4320"/>
              <a:gd name="T4" fmla="*/ 0 w 4845"/>
              <a:gd name="T5" fmla="*/ 0 h 4320"/>
              <a:gd name="T6" fmla="*/ 4845 w 4845"/>
              <a:gd name="T7" fmla="*/ 0 h 4320"/>
              <a:gd name="T8" fmla="*/ 3940 w 4845"/>
              <a:gd name="T9" fmla="*/ 1164 h 4320"/>
              <a:gd name="T10" fmla="*/ 2860 w 4845"/>
              <a:gd name="T11" fmla="*/ 2652 h 4320"/>
              <a:gd name="T12" fmla="*/ 4783 w 4845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45" h="4320">
                <a:moveTo>
                  <a:pt x="4783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4845" y="0"/>
                  <a:pt x="4845" y="0"/>
                  <a:pt x="4845" y="0"/>
                </a:cubicBezTo>
                <a:cubicBezTo>
                  <a:pt x="4807" y="416"/>
                  <a:pt x="4589" y="773"/>
                  <a:pt x="3940" y="1164"/>
                </a:cubicBezTo>
                <a:cubicBezTo>
                  <a:pt x="3156" y="1636"/>
                  <a:pt x="2692" y="1892"/>
                  <a:pt x="2860" y="2652"/>
                </a:cubicBezTo>
                <a:cubicBezTo>
                  <a:pt x="3020" y="3376"/>
                  <a:pt x="4304" y="3768"/>
                  <a:pt x="4783" y="43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512D4F13-A2E2-46CA-9EAC-68E9F9BBED43}"/>
              </a:ext>
            </a:extLst>
          </p:cNvPr>
          <p:cNvSpPr>
            <a:spLocks/>
          </p:cNvSpPr>
          <p:nvPr/>
        </p:nvSpPr>
        <p:spPr bwMode="auto">
          <a:xfrm>
            <a:off x="4763" y="36181"/>
            <a:ext cx="3173413" cy="6848475"/>
          </a:xfrm>
          <a:custGeom>
            <a:avLst/>
            <a:gdLst>
              <a:gd name="T0" fmla="*/ 1981 w 2000"/>
              <a:gd name="T1" fmla="*/ 4320 h 4320"/>
              <a:gd name="T2" fmla="*/ 0 w 2000"/>
              <a:gd name="T3" fmla="*/ 4320 h 4320"/>
              <a:gd name="T4" fmla="*/ 0 w 2000"/>
              <a:gd name="T5" fmla="*/ 0 h 4320"/>
              <a:gd name="T6" fmla="*/ 1585 w 2000"/>
              <a:gd name="T7" fmla="*/ 0 h 4320"/>
              <a:gd name="T8" fmla="*/ 1764 w 2000"/>
              <a:gd name="T9" fmla="*/ 388 h 4320"/>
              <a:gd name="T10" fmla="*/ 1004 w 2000"/>
              <a:gd name="T11" fmla="*/ 1620 h 4320"/>
              <a:gd name="T12" fmla="*/ 1516 w 2000"/>
              <a:gd name="T13" fmla="*/ 2692 h 4320"/>
              <a:gd name="T14" fmla="*/ 1404 w 2000"/>
              <a:gd name="T15" fmla="*/ 3260 h 4320"/>
              <a:gd name="T16" fmla="*/ 1996 w 2000"/>
              <a:gd name="T17" fmla="*/ 4196 h 4320"/>
              <a:gd name="T18" fmla="*/ 1981 w 2000"/>
              <a:gd name="T19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0" h="4320">
                <a:moveTo>
                  <a:pt x="1981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1585" y="0"/>
                  <a:pt x="1585" y="0"/>
                  <a:pt x="1585" y="0"/>
                </a:cubicBezTo>
                <a:cubicBezTo>
                  <a:pt x="1669" y="88"/>
                  <a:pt x="1742" y="213"/>
                  <a:pt x="1764" y="388"/>
                </a:cubicBezTo>
                <a:cubicBezTo>
                  <a:pt x="1828" y="892"/>
                  <a:pt x="1108" y="1132"/>
                  <a:pt x="1004" y="1620"/>
                </a:cubicBezTo>
                <a:cubicBezTo>
                  <a:pt x="900" y="2108"/>
                  <a:pt x="1540" y="2372"/>
                  <a:pt x="1516" y="2692"/>
                </a:cubicBezTo>
                <a:cubicBezTo>
                  <a:pt x="1492" y="3012"/>
                  <a:pt x="1356" y="3108"/>
                  <a:pt x="1404" y="3260"/>
                </a:cubicBezTo>
                <a:cubicBezTo>
                  <a:pt x="1452" y="3412"/>
                  <a:pt x="1964" y="3852"/>
                  <a:pt x="1996" y="4196"/>
                </a:cubicBezTo>
                <a:cubicBezTo>
                  <a:pt x="2000" y="4237"/>
                  <a:pt x="1994" y="4279"/>
                  <a:pt x="1981" y="432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2DF3A65F-6B1E-4AD7-8398-064B4A78420E}"/>
              </a:ext>
            </a:extLst>
          </p:cNvPr>
          <p:cNvSpPr>
            <a:spLocks/>
          </p:cNvSpPr>
          <p:nvPr/>
        </p:nvSpPr>
        <p:spPr bwMode="auto">
          <a:xfrm>
            <a:off x="4763" y="3268663"/>
            <a:ext cx="844550" cy="3584575"/>
          </a:xfrm>
          <a:custGeom>
            <a:avLst/>
            <a:gdLst>
              <a:gd name="T0" fmla="*/ 200 w 532"/>
              <a:gd name="T1" fmla="*/ 1881 h 2261"/>
              <a:gd name="T2" fmla="*/ 103 w 532"/>
              <a:gd name="T3" fmla="*/ 2261 h 2261"/>
              <a:gd name="T4" fmla="*/ 0 w 532"/>
              <a:gd name="T5" fmla="*/ 2261 h 2261"/>
              <a:gd name="T6" fmla="*/ 0 w 532"/>
              <a:gd name="T7" fmla="*/ 0 h 2261"/>
              <a:gd name="T8" fmla="*/ 516 w 532"/>
              <a:gd name="T9" fmla="*/ 1017 h 2261"/>
              <a:gd name="T10" fmla="*/ 200 w 532"/>
              <a:gd name="T11" fmla="*/ 1881 h 2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2" h="2261">
                <a:moveTo>
                  <a:pt x="200" y="1881"/>
                </a:moveTo>
                <a:cubicBezTo>
                  <a:pt x="172" y="1978"/>
                  <a:pt x="135" y="2128"/>
                  <a:pt x="103" y="2261"/>
                </a:cubicBezTo>
                <a:cubicBezTo>
                  <a:pt x="0" y="2261"/>
                  <a:pt x="0" y="2261"/>
                  <a:pt x="0" y="2261"/>
                </a:cubicBezTo>
                <a:cubicBezTo>
                  <a:pt x="0" y="0"/>
                  <a:pt x="0" y="0"/>
                  <a:pt x="0" y="0"/>
                </a:cubicBezTo>
                <a:cubicBezTo>
                  <a:pt x="303" y="333"/>
                  <a:pt x="502" y="589"/>
                  <a:pt x="516" y="1017"/>
                </a:cubicBezTo>
                <a:cubicBezTo>
                  <a:pt x="532" y="1497"/>
                  <a:pt x="260" y="1673"/>
                  <a:pt x="200" y="1881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CF2A708-71F5-48A5-9301-89F581DAA9B5}"/>
              </a:ext>
            </a:extLst>
          </p:cNvPr>
          <p:cNvSpPr>
            <a:spLocks/>
          </p:cNvSpPr>
          <p:nvPr/>
        </p:nvSpPr>
        <p:spPr bwMode="auto">
          <a:xfrm>
            <a:off x="849313" y="3551326"/>
            <a:ext cx="394858" cy="275117"/>
          </a:xfrm>
          <a:custGeom>
            <a:avLst/>
            <a:gdLst>
              <a:gd name="T0" fmla="*/ 115 w 224"/>
              <a:gd name="T1" fmla="*/ 0 h 141"/>
              <a:gd name="T2" fmla="*/ 5 w 224"/>
              <a:gd name="T3" fmla="*/ 35 h 141"/>
              <a:gd name="T4" fmla="*/ 85 w 224"/>
              <a:gd name="T5" fmla="*/ 139 h 141"/>
              <a:gd name="T6" fmla="*/ 216 w 224"/>
              <a:gd name="T7" fmla="*/ 56 h 141"/>
              <a:gd name="T8" fmla="*/ 115 w 224"/>
              <a:gd name="T9" fmla="*/ 0 h 141"/>
              <a:gd name="connsiteX0" fmla="*/ 5510 w 9515"/>
              <a:gd name="connsiteY0" fmla="*/ 0 h 10596"/>
              <a:gd name="connsiteX1" fmla="*/ 63 w 9515"/>
              <a:gd name="connsiteY1" fmla="*/ 3218 h 10596"/>
              <a:gd name="connsiteX2" fmla="*/ 3635 w 9515"/>
              <a:gd name="connsiteY2" fmla="*/ 10594 h 10596"/>
              <a:gd name="connsiteX3" fmla="*/ 9483 w 9515"/>
              <a:gd name="connsiteY3" fmla="*/ 4708 h 10596"/>
              <a:gd name="connsiteX4" fmla="*/ 5510 w 9515"/>
              <a:gd name="connsiteY4" fmla="*/ 0 h 10596"/>
              <a:gd name="connsiteX0" fmla="*/ 7442 w 11645"/>
              <a:gd name="connsiteY0" fmla="*/ 16 h 10016"/>
              <a:gd name="connsiteX1" fmla="*/ 28 w 11645"/>
              <a:gd name="connsiteY1" fmla="*/ 3227 h 10016"/>
              <a:gd name="connsiteX2" fmla="*/ 5471 w 11645"/>
              <a:gd name="connsiteY2" fmla="*/ 10014 h 10016"/>
              <a:gd name="connsiteX3" fmla="*/ 11617 w 11645"/>
              <a:gd name="connsiteY3" fmla="*/ 4459 h 10016"/>
              <a:gd name="connsiteX4" fmla="*/ 7442 w 11645"/>
              <a:gd name="connsiteY4" fmla="*/ 16 h 10016"/>
              <a:gd name="connsiteX0" fmla="*/ 7442 w 11645"/>
              <a:gd name="connsiteY0" fmla="*/ 33 h 10034"/>
              <a:gd name="connsiteX1" fmla="*/ 28 w 11645"/>
              <a:gd name="connsiteY1" fmla="*/ 3244 h 10034"/>
              <a:gd name="connsiteX2" fmla="*/ 5471 w 11645"/>
              <a:gd name="connsiteY2" fmla="*/ 10031 h 10034"/>
              <a:gd name="connsiteX3" fmla="*/ 11617 w 11645"/>
              <a:gd name="connsiteY3" fmla="*/ 4476 h 10034"/>
              <a:gd name="connsiteX4" fmla="*/ 7442 w 11645"/>
              <a:gd name="connsiteY4" fmla="*/ 33 h 10034"/>
              <a:gd name="connsiteX0" fmla="*/ 7442 w 11670"/>
              <a:gd name="connsiteY0" fmla="*/ 33 h 10034"/>
              <a:gd name="connsiteX1" fmla="*/ 28 w 11670"/>
              <a:gd name="connsiteY1" fmla="*/ 3244 h 10034"/>
              <a:gd name="connsiteX2" fmla="*/ 5471 w 11670"/>
              <a:gd name="connsiteY2" fmla="*/ 10031 h 10034"/>
              <a:gd name="connsiteX3" fmla="*/ 11617 w 11670"/>
              <a:gd name="connsiteY3" fmla="*/ 4476 h 10034"/>
              <a:gd name="connsiteX4" fmla="*/ 7442 w 11670"/>
              <a:gd name="connsiteY4" fmla="*/ 33 h 1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0" h="10034">
                <a:moveTo>
                  <a:pt x="7442" y="33"/>
                </a:moveTo>
                <a:cubicBezTo>
                  <a:pt x="5511" y="-172"/>
                  <a:pt x="357" y="535"/>
                  <a:pt x="28" y="3244"/>
                </a:cubicBezTo>
                <a:cubicBezTo>
                  <a:pt x="-301" y="5953"/>
                  <a:pt x="2233" y="10165"/>
                  <a:pt x="5471" y="10031"/>
                </a:cubicBezTo>
                <a:cubicBezTo>
                  <a:pt x="8708" y="9830"/>
                  <a:pt x="11148" y="7533"/>
                  <a:pt x="11617" y="4476"/>
                </a:cubicBezTo>
                <a:cubicBezTo>
                  <a:pt x="12086" y="1419"/>
                  <a:pt x="9373" y="238"/>
                  <a:pt x="7442" y="33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240B9B1E-03DB-41DD-91AC-CBA62574AA5E}"/>
              </a:ext>
            </a:extLst>
          </p:cNvPr>
          <p:cNvSpPr>
            <a:spLocks/>
          </p:cNvSpPr>
          <p:nvPr/>
        </p:nvSpPr>
        <p:spPr bwMode="auto">
          <a:xfrm>
            <a:off x="950229" y="4186777"/>
            <a:ext cx="193025" cy="195647"/>
          </a:xfrm>
          <a:custGeom>
            <a:avLst/>
            <a:gdLst>
              <a:gd name="T0" fmla="*/ 9 w 113"/>
              <a:gd name="T1" fmla="*/ 26 h 120"/>
              <a:gd name="T2" fmla="*/ 41 w 113"/>
              <a:gd name="T3" fmla="*/ 118 h 120"/>
              <a:gd name="T4" fmla="*/ 95 w 113"/>
              <a:gd name="T5" fmla="*/ 26 h 120"/>
              <a:gd name="T6" fmla="*/ 9 w 113"/>
              <a:gd name="T7" fmla="*/ 26 h 120"/>
              <a:gd name="connsiteX0" fmla="*/ 250 w 8486"/>
              <a:gd name="connsiteY0" fmla="*/ 2064 h 9733"/>
              <a:gd name="connsiteX1" fmla="*/ 3082 w 8486"/>
              <a:gd name="connsiteY1" fmla="*/ 9730 h 9733"/>
              <a:gd name="connsiteX2" fmla="*/ 7861 w 8486"/>
              <a:gd name="connsiteY2" fmla="*/ 2064 h 9733"/>
              <a:gd name="connsiteX3" fmla="*/ 250 w 8486"/>
              <a:gd name="connsiteY3" fmla="*/ 2064 h 9733"/>
              <a:gd name="connsiteX0" fmla="*/ 131 w 12197"/>
              <a:gd name="connsiteY0" fmla="*/ 712 h 9618"/>
              <a:gd name="connsiteX1" fmla="*/ 6388 w 12197"/>
              <a:gd name="connsiteY1" fmla="*/ 9615 h 9618"/>
              <a:gd name="connsiteX2" fmla="*/ 12019 w 12197"/>
              <a:gd name="connsiteY2" fmla="*/ 1739 h 9618"/>
              <a:gd name="connsiteX3" fmla="*/ 131 w 12197"/>
              <a:gd name="connsiteY3" fmla="*/ 712 h 9618"/>
              <a:gd name="connsiteX0" fmla="*/ 108 w 10000"/>
              <a:gd name="connsiteY0" fmla="*/ 1213 h 10473"/>
              <a:gd name="connsiteX1" fmla="*/ 5238 w 10000"/>
              <a:gd name="connsiteY1" fmla="*/ 10470 h 10473"/>
              <a:gd name="connsiteX2" fmla="*/ 9855 w 10000"/>
              <a:gd name="connsiteY2" fmla="*/ 2281 h 10473"/>
              <a:gd name="connsiteX3" fmla="*/ 108 w 10000"/>
              <a:gd name="connsiteY3" fmla="*/ 1213 h 10473"/>
              <a:gd name="connsiteX0" fmla="*/ 353 w 10245"/>
              <a:gd name="connsiteY0" fmla="*/ 1213 h 10474"/>
              <a:gd name="connsiteX1" fmla="*/ 5483 w 10245"/>
              <a:gd name="connsiteY1" fmla="*/ 10470 h 10474"/>
              <a:gd name="connsiteX2" fmla="*/ 10100 w 10245"/>
              <a:gd name="connsiteY2" fmla="*/ 2281 h 10474"/>
              <a:gd name="connsiteX3" fmla="*/ 353 w 10245"/>
              <a:gd name="connsiteY3" fmla="*/ 1213 h 10474"/>
              <a:gd name="connsiteX0" fmla="*/ 353 w 10245"/>
              <a:gd name="connsiteY0" fmla="*/ 1530 h 10791"/>
              <a:gd name="connsiteX1" fmla="*/ 5483 w 10245"/>
              <a:gd name="connsiteY1" fmla="*/ 10787 h 10791"/>
              <a:gd name="connsiteX2" fmla="*/ 10100 w 10245"/>
              <a:gd name="connsiteY2" fmla="*/ 2598 h 10791"/>
              <a:gd name="connsiteX3" fmla="*/ 353 w 10245"/>
              <a:gd name="connsiteY3" fmla="*/ 1530 h 10791"/>
              <a:gd name="connsiteX0" fmla="*/ 334 w 10257"/>
              <a:gd name="connsiteY0" fmla="*/ 1536 h 10975"/>
              <a:gd name="connsiteX1" fmla="*/ 5806 w 10257"/>
              <a:gd name="connsiteY1" fmla="*/ 10971 h 10975"/>
              <a:gd name="connsiteX2" fmla="*/ 10081 w 10257"/>
              <a:gd name="connsiteY2" fmla="*/ 2604 h 10975"/>
              <a:gd name="connsiteX3" fmla="*/ 334 w 10257"/>
              <a:gd name="connsiteY3" fmla="*/ 1536 h 10975"/>
              <a:gd name="connsiteX0" fmla="*/ 334 w 10295"/>
              <a:gd name="connsiteY0" fmla="*/ 1536 h 10975"/>
              <a:gd name="connsiteX1" fmla="*/ 5806 w 10295"/>
              <a:gd name="connsiteY1" fmla="*/ 10971 h 10975"/>
              <a:gd name="connsiteX2" fmla="*/ 10081 w 10295"/>
              <a:gd name="connsiteY2" fmla="*/ 2604 h 10975"/>
              <a:gd name="connsiteX3" fmla="*/ 334 w 10295"/>
              <a:gd name="connsiteY3" fmla="*/ 1536 h 10975"/>
              <a:gd name="connsiteX0" fmla="*/ 435 w 10396"/>
              <a:gd name="connsiteY0" fmla="*/ 1536 h 10971"/>
              <a:gd name="connsiteX1" fmla="*/ 5907 w 10396"/>
              <a:gd name="connsiteY1" fmla="*/ 10971 h 10971"/>
              <a:gd name="connsiteX2" fmla="*/ 10182 w 10396"/>
              <a:gd name="connsiteY2" fmla="*/ 2604 h 10971"/>
              <a:gd name="connsiteX3" fmla="*/ 435 w 10396"/>
              <a:gd name="connsiteY3" fmla="*/ 1536 h 1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" h="10971">
                <a:moveTo>
                  <a:pt x="435" y="1536"/>
                </a:moveTo>
                <a:cubicBezTo>
                  <a:pt x="-1189" y="6253"/>
                  <a:pt x="1974" y="10793"/>
                  <a:pt x="5907" y="10971"/>
                </a:cubicBezTo>
                <a:cubicBezTo>
                  <a:pt x="8985" y="10971"/>
                  <a:pt x="11094" y="4176"/>
                  <a:pt x="10182" y="2604"/>
                </a:cubicBezTo>
                <a:cubicBezTo>
                  <a:pt x="9270" y="1032"/>
                  <a:pt x="2060" y="-1758"/>
                  <a:pt x="435" y="153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1CA17AC-1BA5-43B7-A5C3-5DB03AFAAE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875067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9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A929C9CB-56B4-45A1-902E-2F92FD92DB30}"/>
              </a:ext>
            </a:extLst>
          </p:cNvPr>
          <p:cNvSpPr>
            <a:spLocks/>
          </p:cNvSpPr>
          <p:nvPr/>
        </p:nvSpPr>
        <p:spPr bwMode="auto">
          <a:xfrm>
            <a:off x="1" y="3279775"/>
            <a:ext cx="685800" cy="3575050"/>
          </a:xfrm>
          <a:custGeom>
            <a:avLst/>
            <a:gdLst>
              <a:gd name="T0" fmla="*/ 1001 w 1083"/>
              <a:gd name="T1" fmla="*/ 2254 h 2254"/>
              <a:gd name="T2" fmla="*/ 0 w 1083"/>
              <a:gd name="T3" fmla="*/ 2254 h 2254"/>
              <a:gd name="T4" fmla="*/ 0 w 1083"/>
              <a:gd name="T5" fmla="*/ 0 h 2254"/>
              <a:gd name="T6" fmla="*/ 265 w 1083"/>
              <a:gd name="T7" fmla="*/ 424 h 2254"/>
              <a:gd name="T8" fmla="*/ 1028 w 1083"/>
              <a:gd name="T9" fmla="*/ 1498 h 2254"/>
              <a:gd name="T10" fmla="*/ 1001 w 1083"/>
              <a:gd name="T11" fmla="*/ 2254 h 2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3" h="2254">
                <a:moveTo>
                  <a:pt x="1001" y="2254"/>
                </a:moveTo>
                <a:cubicBezTo>
                  <a:pt x="0" y="2254"/>
                  <a:pt x="0" y="2254"/>
                  <a:pt x="0" y="2254"/>
                </a:cubicBezTo>
                <a:cubicBezTo>
                  <a:pt x="0" y="0"/>
                  <a:pt x="0" y="0"/>
                  <a:pt x="0" y="0"/>
                </a:cubicBezTo>
                <a:cubicBezTo>
                  <a:pt x="45" y="83"/>
                  <a:pt x="110" y="239"/>
                  <a:pt x="265" y="424"/>
                </a:cubicBezTo>
                <a:cubicBezTo>
                  <a:pt x="430" y="624"/>
                  <a:pt x="964" y="1154"/>
                  <a:pt x="1028" y="1498"/>
                </a:cubicBezTo>
                <a:cubicBezTo>
                  <a:pt x="1074" y="1746"/>
                  <a:pt x="1083" y="2027"/>
                  <a:pt x="1001" y="225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45964F5-D2A8-4094-82C2-39ADFBD8958A}"/>
              </a:ext>
            </a:extLst>
          </p:cNvPr>
          <p:cNvSpPr/>
          <p:nvPr/>
        </p:nvSpPr>
        <p:spPr>
          <a:xfrm rot="824668">
            <a:off x="-741209" y="-77164"/>
            <a:ext cx="1516404" cy="6369349"/>
          </a:xfrm>
          <a:custGeom>
            <a:avLst/>
            <a:gdLst>
              <a:gd name="connsiteX0" fmla="*/ 2181544 w 2181739"/>
              <a:gd name="connsiteY0" fmla="*/ 0 h 2376381"/>
              <a:gd name="connsiteX1" fmla="*/ 2181739 w 2181739"/>
              <a:gd name="connsiteY1" fmla="*/ 1591 h 2376381"/>
              <a:gd name="connsiteX2" fmla="*/ 1392662 w 2181739"/>
              <a:gd name="connsiteY2" fmla="*/ 1338443 h 2376381"/>
              <a:gd name="connsiteX3" fmla="*/ 486892 w 2181739"/>
              <a:gd name="connsiteY3" fmla="*/ 2360538 h 2376381"/>
              <a:gd name="connsiteX4" fmla="*/ 450737 w 2181739"/>
              <a:gd name="connsiteY4" fmla="*/ 2376381 h 2376381"/>
              <a:gd name="connsiteX5" fmla="*/ 0 w 2181739"/>
              <a:gd name="connsiteY5" fmla="*/ 533597 h 2376381"/>
              <a:gd name="connsiteX0" fmla="*/ 1476110 w 2181739"/>
              <a:gd name="connsiteY0" fmla="*/ 161151 h 2374792"/>
              <a:gd name="connsiteX1" fmla="*/ 2181739 w 2181739"/>
              <a:gd name="connsiteY1" fmla="*/ 2 h 2374792"/>
              <a:gd name="connsiteX2" fmla="*/ 1392662 w 2181739"/>
              <a:gd name="connsiteY2" fmla="*/ 1336854 h 2374792"/>
              <a:gd name="connsiteX3" fmla="*/ 486892 w 2181739"/>
              <a:gd name="connsiteY3" fmla="*/ 2358949 h 2374792"/>
              <a:gd name="connsiteX4" fmla="*/ 450737 w 2181739"/>
              <a:gd name="connsiteY4" fmla="*/ 2374792 h 2374792"/>
              <a:gd name="connsiteX5" fmla="*/ 0 w 2181739"/>
              <a:gd name="connsiteY5" fmla="*/ 532008 h 2374792"/>
              <a:gd name="connsiteX6" fmla="*/ 1476110 w 2181739"/>
              <a:gd name="connsiteY6" fmla="*/ 161151 h 2374792"/>
              <a:gd name="connsiteX0" fmla="*/ 0 w 2181739"/>
              <a:gd name="connsiteY0" fmla="*/ 532006 h 2374790"/>
              <a:gd name="connsiteX1" fmla="*/ 2181739 w 2181739"/>
              <a:gd name="connsiteY1" fmla="*/ 0 h 2374790"/>
              <a:gd name="connsiteX2" fmla="*/ 1392662 w 2181739"/>
              <a:gd name="connsiteY2" fmla="*/ 1336852 h 2374790"/>
              <a:gd name="connsiteX3" fmla="*/ 486892 w 2181739"/>
              <a:gd name="connsiteY3" fmla="*/ 2358947 h 2374790"/>
              <a:gd name="connsiteX4" fmla="*/ 450737 w 2181739"/>
              <a:gd name="connsiteY4" fmla="*/ 2374790 h 2374790"/>
              <a:gd name="connsiteX5" fmla="*/ 0 w 2181739"/>
              <a:gd name="connsiteY5" fmla="*/ 532006 h 2374790"/>
              <a:gd name="connsiteX0" fmla="*/ 0 w 1629233"/>
              <a:gd name="connsiteY0" fmla="*/ 299111 h 2141895"/>
              <a:gd name="connsiteX1" fmla="*/ 1189485 w 1629233"/>
              <a:gd name="connsiteY1" fmla="*/ 0 h 2141895"/>
              <a:gd name="connsiteX2" fmla="*/ 1392662 w 1629233"/>
              <a:gd name="connsiteY2" fmla="*/ 1103957 h 2141895"/>
              <a:gd name="connsiteX3" fmla="*/ 486892 w 1629233"/>
              <a:gd name="connsiteY3" fmla="*/ 2126052 h 2141895"/>
              <a:gd name="connsiteX4" fmla="*/ 450737 w 1629233"/>
              <a:gd name="connsiteY4" fmla="*/ 2141895 h 2141895"/>
              <a:gd name="connsiteX5" fmla="*/ 0 w 1629233"/>
              <a:gd name="connsiteY5" fmla="*/ 299111 h 2141895"/>
              <a:gd name="connsiteX0" fmla="*/ 0 w 1590390"/>
              <a:gd name="connsiteY0" fmla="*/ 299111 h 2141895"/>
              <a:gd name="connsiteX1" fmla="*/ 1189485 w 1590390"/>
              <a:gd name="connsiteY1" fmla="*/ 0 h 2141895"/>
              <a:gd name="connsiteX2" fmla="*/ 1344600 w 1590390"/>
              <a:gd name="connsiteY2" fmla="*/ 1468721 h 2141895"/>
              <a:gd name="connsiteX3" fmla="*/ 486892 w 1590390"/>
              <a:gd name="connsiteY3" fmla="*/ 2126052 h 2141895"/>
              <a:gd name="connsiteX4" fmla="*/ 450737 w 1590390"/>
              <a:gd name="connsiteY4" fmla="*/ 2141895 h 2141895"/>
              <a:gd name="connsiteX5" fmla="*/ 0 w 1590390"/>
              <a:gd name="connsiteY5" fmla="*/ 299111 h 2141895"/>
              <a:gd name="connsiteX0" fmla="*/ 0 w 1636810"/>
              <a:gd name="connsiteY0" fmla="*/ 337383 h 2180167"/>
              <a:gd name="connsiteX1" fmla="*/ 1386046 w 1636810"/>
              <a:gd name="connsiteY1" fmla="*/ 0 h 2180167"/>
              <a:gd name="connsiteX2" fmla="*/ 1344600 w 1636810"/>
              <a:gd name="connsiteY2" fmla="*/ 1506993 h 2180167"/>
              <a:gd name="connsiteX3" fmla="*/ 486892 w 1636810"/>
              <a:gd name="connsiteY3" fmla="*/ 2164324 h 2180167"/>
              <a:gd name="connsiteX4" fmla="*/ 450737 w 1636810"/>
              <a:gd name="connsiteY4" fmla="*/ 2180167 h 2180167"/>
              <a:gd name="connsiteX5" fmla="*/ 0 w 1636810"/>
              <a:gd name="connsiteY5" fmla="*/ 337383 h 2180167"/>
              <a:gd name="connsiteX0" fmla="*/ 0 w 1709458"/>
              <a:gd name="connsiteY0" fmla="*/ 337383 h 2180167"/>
              <a:gd name="connsiteX1" fmla="*/ 1386046 w 1709458"/>
              <a:gd name="connsiteY1" fmla="*/ 0 h 2180167"/>
              <a:gd name="connsiteX2" fmla="*/ 1344600 w 1709458"/>
              <a:gd name="connsiteY2" fmla="*/ 1506993 h 2180167"/>
              <a:gd name="connsiteX3" fmla="*/ 486892 w 1709458"/>
              <a:gd name="connsiteY3" fmla="*/ 2164324 h 2180167"/>
              <a:gd name="connsiteX4" fmla="*/ 450737 w 1709458"/>
              <a:gd name="connsiteY4" fmla="*/ 2180167 h 2180167"/>
              <a:gd name="connsiteX5" fmla="*/ 0 w 1709458"/>
              <a:gd name="connsiteY5" fmla="*/ 337383 h 2180167"/>
              <a:gd name="connsiteX0" fmla="*/ 0 w 1639007"/>
              <a:gd name="connsiteY0" fmla="*/ 337383 h 2180167"/>
              <a:gd name="connsiteX1" fmla="*/ 1386046 w 1639007"/>
              <a:gd name="connsiteY1" fmla="*/ 0 h 2180167"/>
              <a:gd name="connsiteX2" fmla="*/ 1219595 w 1639007"/>
              <a:gd name="connsiteY2" fmla="*/ 1557181 h 2180167"/>
              <a:gd name="connsiteX3" fmla="*/ 486892 w 1639007"/>
              <a:gd name="connsiteY3" fmla="*/ 2164324 h 2180167"/>
              <a:gd name="connsiteX4" fmla="*/ 450737 w 1639007"/>
              <a:gd name="connsiteY4" fmla="*/ 2180167 h 2180167"/>
              <a:gd name="connsiteX5" fmla="*/ 0 w 1639007"/>
              <a:gd name="connsiteY5" fmla="*/ 337383 h 2180167"/>
              <a:gd name="connsiteX0" fmla="*/ 0 w 1639007"/>
              <a:gd name="connsiteY0" fmla="*/ 337383 h 2785890"/>
              <a:gd name="connsiteX1" fmla="*/ 1386046 w 1639007"/>
              <a:gd name="connsiteY1" fmla="*/ 0 h 2785890"/>
              <a:gd name="connsiteX2" fmla="*/ 1219595 w 1639007"/>
              <a:gd name="connsiteY2" fmla="*/ 1557181 h 2785890"/>
              <a:gd name="connsiteX3" fmla="*/ 486892 w 1639007"/>
              <a:gd name="connsiteY3" fmla="*/ 2164324 h 2785890"/>
              <a:gd name="connsiteX4" fmla="*/ 540060 w 1639007"/>
              <a:gd name="connsiteY4" fmla="*/ 2785890 h 2785890"/>
              <a:gd name="connsiteX5" fmla="*/ 0 w 1639007"/>
              <a:gd name="connsiteY5" fmla="*/ 337383 h 2785890"/>
              <a:gd name="connsiteX0" fmla="*/ 0 w 1639007"/>
              <a:gd name="connsiteY0" fmla="*/ 337383 h 2813573"/>
              <a:gd name="connsiteX1" fmla="*/ 1386046 w 1639007"/>
              <a:gd name="connsiteY1" fmla="*/ 0 h 2813573"/>
              <a:gd name="connsiteX2" fmla="*/ 1219595 w 1639007"/>
              <a:gd name="connsiteY2" fmla="*/ 1557181 h 2813573"/>
              <a:gd name="connsiteX3" fmla="*/ 540060 w 1639007"/>
              <a:gd name="connsiteY3" fmla="*/ 2785890 h 2813573"/>
              <a:gd name="connsiteX4" fmla="*/ 0 w 1639007"/>
              <a:gd name="connsiteY4" fmla="*/ 337383 h 2813573"/>
              <a:gd name="connsiteX0" fmla="*/ 0 w 1639007"/>
              <a:gd name="connsiteY0" fmla="*/ 337383 h 3263882"/>
              <a:gd name="connsiteX1" fmla="*/ 1386046 w 1639007"/>
              <a:gd name="connsiteY1" fmla="*/ 0 h 3263882"/>
              <a:gd name="connsiteX2" fmla="*/ 1219595 w 1639007"/>
              <a:gd name="connsiteY2" fmla="*/ 1557181 h 3263882"/>
              <a:gd name="connsiteX3" fmla="*/ 710990 w 1639007"/>
              <a:gd name="connsiteY3" fmla="*/ 3244176 h 3263882"/>
              <a:gd name="connsiteX4" fmla="*/ 0 w 1639007"/>
              <a:gd name="connsiteY4" fmla="*/ 337383 h 3263882"/>
              <a:gd name="connsiteX0" fmla="*/ 0 w 1639007"/>
              <a:gd name="connsiteY0" fmla="*/ 337383 h 3244176"/>
              <a:gd name="connsiteX1" fmla="*/ 1386046 w 1639007"/>
              <a:gd name="connsiteY1" fmla="*/ 0 h 3244176"/>
              <a:gd name="connsiteX2" fmla="*/ 1219595 w 1639007"/>
              <a:gd name="connsiteY2" fmla="*/ 1557181 h 3244176"/>
              <a:gd name="connsiteX3" fmla="*/ 710990 w 1639007"/>
              <a:gd name="connsiteY3" fmla="*/ 3244176 h 3244176"/>
              <a:gd name="connsiteX4" fmla="*/ 0 w 1639007"/>
              <a:gd name="connsiteY4" fmla="*/ 337383 h 3244176"/>
              <a:gd name="connsiteX0" fmla="*/ 0 w 1663245"/>
              <a:gd name="connsiteY0" fmla="*/ 337383 h 3244176"/>
              <a:gd name="connsiteX1" fmla="*/ 1386046 w 1663245"/>
              <a:gd name="connsiteY1" fmla="*/ 0 h 3244176"/>
              <a:gd name="connsiteX2" fmla="*/ 1265055 w 1663245"/>
              <a:gd name="connsiteY2" fmla="*/ 1702954 h 3244176"/>
              <a:gd name="connsiteX3" fmla="*/ 710990 w 1663245"/>
              <a:gd name="connsiteY3" fmla="*/ 3244176 h 3244176"/>
              <a:gd name="connsiteX4" fmla="*/ 0 w 1663245"/>
              <a:gd name="connsiteY4" fmla="*/ 337383 h 3244176"/>
              <a:gd name="connsiteX0" fmla="*/ 0 w 1495853"/>
              <a:gd name="connsiteY0" fmla="*/ 337383 h 3244176"/>
              <a:gd name="connsiteX1" fmla="*/ 1386046 w 1495853"/>
              <a:gd name="connsiteY1" fmla="*/ 0 h 3244176"/>
              <a:gd name="connsiteX2" fmla="*/ 1265055 w 1495853"/>
              <a:gd name="connsiteY2" fmla="*/ 1702954 h 3244176"/>
              <a:gd name="connsiteX3" fmla="*/ 710990 w 1495853"/>
              <a:gd name="connsiteY3" fmla="*/ 3244176 h 3244176"/>
              <a:gd name="connsiteX4" fmla="*/ 0 w 1495853"/>
              <a:gd name="connsiteY4" fmla="*/ 337383 h 3244176"/>
              <a:gd name="connsiteX0" fmla="*/ 0 w 1466742"/>
              <a:gd name="connsiteY0" fmla="*/ 337383 h 3244176"/>
              <a:gd name="connsiteX1" fmla="*/ 1386046 w 1466742"/>
              <a:gd name="connsiteY1" fmla="*/ 0 h 3244176"/>
              <a:gd name="connsiteX2" fmla="*/ 1087599 w 1466742"/>
              <a:gd name="connsiteY2" fmla="*/ 1618884 h 3244176"/>
              <a:gd name="connsiteX3" fmla="*/ 710990 w 1466742"/>
              <a:gd name="connsiteY3" fmla="*/ 3244176 h 3244176"/>
              <a:gd name="connsiteX4" fmla="*/ 0 w 1466742"/>
              <a:gd name="connsiteY4" fmla="*/ 337383 h 3244176"/>
              <a:gd name="connsiteX0" fmla="*/ 0 w 1471383"/>
              <a:gd name="connsiteY0" fmla="*/ 337383 h 3244176"/>
              <a:gd name="connsiteX1" fmla="*/ 1386046 w 1471383"/>
              <a:gd name="connsiteY1" fmla="*/ 0 h 3244176"/>
              <a:gd name="connsiteX2" fmla="*/ 1087599 w 1471383"/>
              <a:gd name="connsiteY2" fmla="*/ 1618884 h 3244176"/>
              <a:gd name="connsiteX3" fmla="*/ 710990 w 1471383"/>
              <a:gd name="connsiteY3" fmla="*/ 3244176 h 3244176"/>
              <a:gd name="connsiteX4" fmla="*/ 0 w 1471383"/>
              <a:gd name="connsiteY4" fmla="*/ 337383 h 3244176"/>
              <a:gd name="connsiteX0" fmla="*/ 0 w 1471383"/>
              <a:gd name="connsiteY0" fmla="*/ 337383 h 3244176"/>
              <a:gd name="connsiteX1" fmla="*/ 1386046 w 1471383"/>
              <a:gd name="connsiteY1" fmla="*/ 0 h 3244176"/>
              <a:gd name="connsiteX2" fmla="*/ 1087599 w 1471383"/>
              <a:gd name="connsiteY2" fmla="*/ 1618884 h 3244176"/>
              <a:gd name="connsiteX3" fmla="*/ 710990 w 1471383"/>
              <a:gd name="connsiteY3" fmla="*/ 3244176 h 3244176"/>
              <a:gd name="connsiteX4" fmla="*/ 0 w 1471383"/>
              <a:gd name="connsiteY4" fmla="*/ 337383 h 3244176"/>
              <a:gd name="connsiteX0" fmla="*/ 0 w 1463328"/>
              <a:gd name="connsiteY0" fmla="*/ 337383 h 3244176"/>
              <a:gd name="connsiteX1" fmla="*/ 1386046 w 1463328"/>
              <a:gd name="connsiteY1" fmla="*/ 0 h 3244176"/>
              <a:gd name="connsiteX2" fmla="*/ 1021909 w 1463328"/>
              <a:gd name="connsiteY2" fmla="*/ 1494188 h 3244176"/>
              <a:gd name="connsiteX3" fmla="*/ 710990 w 1463328"/>
              <a:gd name="connsiteY3" fmla="*/ 3244176 h 3244176"/>
              <a:gd name="connsiteX4" fmla="*/ 0 w 1463328"/>
              <a:gd name="connsiteY4" fmla="*/ 337383 h 3244176"/>
              <a:gd name="connsiteX0" fmla="*/ 0 w 1468749"/>
              <a:gd name="connsiteY0" fmla="*/ 337383 h 3244176"/>
              <a:gd name="connsiteX1" fmla="*/ 1386046 w 1468749"/>
              <a:gd name="connsiteY1" fmla="*/ 0 h 3244176"/>
              <a:gd name="connsiteX2" fmla="*/ 1067476 w 1468749"/>
              <a:gd name="connsiteY2" fmla="*/ 1500638 h 3244176"/>
              <a:gd name="connsiteX3" fmla="*/ 710990 w 1468749"/>
              <a:gd name="connsiteY3" fmla="*/ 3244176 h 3244176"/>
              <a:gd name="connsiteX4" fmla="*/ 0 w 1468749"/>
              <a:gd name="connsiteY4" fmla="*/ 337383 h 3244176"/>
              <a:gd name="connsiteX0" fmla="*/ 0 w 1469264"/>
              <a:gd name="connsiteY0" fmla="*/ 337383 h 3244176"/>
              <a:gd name="connsiteX1" fmla="*/ 1386046 w 1469264"/>
              <a:gd name="connsiteY1" fmla="*/ 0 h 3244176"/>
              <a:gd name="connsiteX2" fmla="*/ 1067476 w 1469264"/>
              <a:gd name="connsiteY2" fmla="*/ 1500638 h 3244176"/>
              <a:gd name="connsiteX3" fmla="*/ 710990 w 1469264"/>
              <a:gd name="connsiteY3" fmla="*/ 3244176 h 3244176"/>
              <a:gd name="connsiteX4" fmla="*/ 0 w 1469264"/>
              <a:gd name="connsiteY4" fmla="*/ 337383 h 3244176"/>
              <a:gd name="connsiteX0" fmla="*/ 0 w 1469264"/>
              <a:gd name="connsiteY0" fmla="*/ 337383 h 3244176"/>
              <a:gd name="connsiteX1" fmla="*/ 1386046 w 1469264"/>
              <a:gd name="connsiteY1" fmla="*/ 0 h 3244176"/>
              <a:gd name="connsiteX2" fmla="*/ 1067476 w 1469264"/>
              <a:gd name="connsiteY2" fmla="*/ 1500638 h 3244176"/>
              <a:gd name="connsiteX3" fmla="*/ 710990 w 1469264"/>
              <a:gd name="connsiteY3" fmla="*/ 3244176 h 3244176"/>
              <a:gd name="connsiteX4" fmla="*/ 0 w 1469264"/>
              <a:gd name="connsiteY4" fmla="*/ 337383 h 3244176"/>
              <a:gd name="connsiteX0" fmla="*/ 0 w 1462656"/>
              <a:gd name="connsiteY0" fmla="*/ 337383 h 3244176"/>
              <a:gd name="connsiteX1" fmla="*/ 1386046 w 1462656"/>
              <a:gd name="connsiteY1" fmla="*/ 0 h 3244176"/>
              <a:gd name="connsiteX2" fmla="*/ 1011758 w 1462656"/>
              <a:gd name="connsiteY2" fmla="*/ 1452683 h 3244176"/>
              <a:gd name="connsiteX3" fmla="*/ 710990 w 1462656"/>
              <a:gd name="connsiteY3" fmla="*/ 3244176 h 3244176"/>
              <a:gd name="connsiteX4" fmla="*/ 0 w 1462656"/>
              <a:gd name="connsiteY4" fmla="*/ 337383 h 3244176"/>
              <a:gd name="connsiteX0" fmla="*/ 0 w 1432802"/>
              <a:gd name="connsiteY0" fmla="*/ 337383 h 3244176"/>
              <a:gd name="connsiteX1" fmla="*/ 1386046 w 1432802"/>
              <a:gd name="connsiteY1" fmla="*/ 0 h 3244176"/>
              <a:gd name="connsiteX2" fmla="*/ 1011758 w 1432802"/>
              <a:gd name="connsiteY2" fmla="*/ 1452683 h 3244176"/>
              <a:gd name="connsiteX3" fmla="*/ 710990 w 1432802"/>
              <a:gd name="connsiteY3" fmla="*/ 3244176 h 3244176"/>
              <a:gd name="connsiteX4" fmla="*/ 0 w 1432802"/>
              <a:gd name="connsiteY4" fmla="*/ 337383 h 3244176"/>
              <a:gd name="connsiteX0" fmla="*/ 0 w 1689152"/>
              <a:gd name="connsiteY0" fmla="*/ 337383 h 6577102"/>
              <a:gd name="connsiteX1" fmla="*/ 1386046 w 1689152"/>
              <a:gd name="connsiteY1" fmla="*/ 0 h 6577102"/>
              <a:gd name="connsiteX2" fmla="*/ 1011758 w 1689152"/>
              <a:gd name="connsiteY2" fmla="*/ 1452683 h 6577102"/>
              <a:gd name="connsiteX3" fmla="*/ 1526211 w 1689152"/>
              <a:gd name="connsiteY3" fmla="*/ 6577102 h 6577102"/>
              <a:gd name="connsiteX4" fmla="*/ 0 w 1689152"/>
              <a:gd name="connsiteY4" fmla="*/ 337383 h 6577102"/>
              <a:gd name="connsiteX0" fmla="*/ 0 w 1710584"/>
              <a:gd name="connsiteY0" fmla="*/ 337383 h 6577102"/>
              <a:gd name="connsiteX1" fmla="*/ 1386046 w 1710584"/>
              <a:gd name="connsiteY1" fmla="*/ 0 h 6577102"/>
              <a:gd name="connsiteX2" fmla="*/ 1206137 w 1710584"/>
              <a:gd name="connsiteY2" fmla="*/ 1440999 h 6577102"/>
              <a:gd name="connsiteX3" fmla="*/ 1526211 w 1710584"/>
              <a:gd name="connsiteY3" fmla="*/ 6577102 h 6577102"/>
              <a:gd name="connsiteX4" fmla="*/ 0 w 1710584"/>
              <a:gd name="connsiteY4" fmla="*/ 337383 h 6577102"/>
              <a:gd name="connsiteX0" fmla="*/ 0 w 2013615"/>
              <a:gd name="connsiteY0" fmla="*/ 484288 h 6724007"/>
              <a:gd name="connsiteX1" fmla="*/ 1986650 w 2013615"/>
              <a:gd name="connsiteY1" fmla="*/ 0 h 6724007"/>
              <a:gd name="connsiteX2" fmla="*/ 1206137 w 2013615"/>
              <a:gd name="connsiteY2" fmla="*/ 1587904 h 6724007"/>
              <a:gd name="connsiteX3" fmla="*/ 1526211 w 2013615"/>
              <a:gd name="connsiteY3" fmla="*/ 6724007 h 6724007"/>
              <a:gd name="connsiteX4" fmla="*/ 0 w 2013615"/>
              <a:gd name="connsiteY4" fmla="*/ 484288 h 6724007"/>
              <a:gd name="connsiteX0" fmla="*/ 0 w 2023474"/>
              <a:gd name="connsiteY0" fmla="*/ 484288 h 6724007"/>
              <a:gd name="connsiteX1" fmla="*/ 1986650 w 2023474"/>
              <a:gd name="connsiteY1" fmla="*/ 0 h 6724007"/>
              <a:gd name="connsiteX2" fmla="*/ 1462213 w 2023474"/>
              <a:gd name="connsiteY2" fmla="*/ 3147986 h 6724007"/>
              <a:gd name="connsiteX3" fmla="*/ 1526211 w 2023474"/>
              <a:gd name="connsiteY3" fmla="*/ 6724007 h 6724007"/>
              <a:gd name="connsiteX4" fmla="*/ 0 w 2023474"/>
              <a:gd name="connsiteY4" fmla="*/ 484288 h 6724007"/>
              <a:gd name="connsiteX0" fmla="*/ 0 w 2016410"/>
              <a:gd name="connsiteY0" fmla="*/ 484288 h 6724007"/>
              <a:gd name="connsiteX1" fmla="*/ 1986650 w 2016410"/>
              <a:gd name="connsiteY1" fmla="*/ 0 h 6724007"/>
              <a:gd name="connsiteX2" fmla="*/ 1462213 w 2016410"/>
              <a:gd name="connsiteY2" fmla="*/ 3147986 h 6724007"/>
              <a:gd name="connsiteX3" fmla="*/ 1526211 w 2016410"/>
              <a:gd name="connsiteY3" fmla="*/ 6724007 h 6724007"/>
              <a:gd name="connsiteX4" fmla="*/ 0 w 2016410"/>
              <a:gd name="connsiteY4" fmla="*/ 484288 h 6724007"/>
              <a:gd name="connsiteX0" fmla="*/ 0 w 2015988"/>
              <a:gd name="connsiteY0" fmla="*/ 484288 h 6724007"/>
              <a:gd name="connsiteX1" fmla="*/ 1986650 w 2015988"/>
              <a:gd name="connsiteY1" fmla="*/ 0 h 6724007"/>
              <a:gd name="connsiteX2" fmla="*/ 1462213 w 2015988"/>
              <a:gd name="connsiteY2" fmla="*/ 3147986 h 6724007"/>
              <a:gd name="connsiteX3" fmla="*/ 1526211 w 2015988"/>
              <a:gd name="connsiteY3" fmla="*/ 6724007 h 6724007"/>
              <a:gd name="connsiteX4" fmla="*/ 0 w 2015988"/>
              <a:gd name="connsiteY4" fmla="*/ 484288 h 6724007"/>
              <a:gd name="connsiteX0" fmla="*/ 0 w 2024880"/>
              <a:gd name="connsiteY0" fmla="*/ 484288 h 4269898"/>
              <a:gd name="connsiteX1" fmla="*/ 1986650 w 2024880"/>
              <a:gd name="connsiteY1" fmla="*/ 0 h 4269898"/>
              <a:gd name="connsiteX2" fmla="*/ 1462213 w 2024880"/>
              <a:gd name="connsiteY2" fmla="*/ 3147986 h 4269898"/>
              <a:gd name="connsiteX3" fmla="*/ 935751 w 2024880"/>
              <a:gd name="connsiteY3" fmla="*/ 4269898 h 4269898"/>
              <a:gd name="connsiteX4" fmla="*/ 0 w 2024880"/>
              <a:gd name="connsiteY4" fmla="*/ 484288 h 4269898"/>
              <a:gd name="connsiteX0" fmla="*/ 0 w 2025107"/>
              <a:gd name="connsiteY0" fmla="*/ 484288 h 4285940"/>
              <a:gd name="connsiteX1" fmla="*/ 1986650 w 2025107"/>
              <a:gd name="connsiteY1" fmla="*/ 0 h 4285940"/>
              <a:gd name="connsiteX2" fmla="*/ 1462213 w 2025107"/>
              <a:gd name="connsiteY2" fmla="*/ 3147986 h 4285940"/>
              <a:gd name="connsiteX3" fmla="*/ 910258 w 2025107"/>
              <a:gd name="connsiteY3" fmla="*/ 4285940 h 4285940"/>
              <a:gd name="connsiteX4" fmla="*/ 0 w 2025107"/>
              <a:gd name="connsiteY4" fmla="*/ 484288 h 4285940"/>
              <a:gd name="connsiteX0" fmla="*/ 0 w 2024769"/>
              <a:gd name="connsiteY0" fmla="*/ 484288 h 4387781"/>
              <a:gd name="connsiteX1" fmla="*/ 1986650 w 2024769"/>
              <a:gd name="connsiteY1" fmla="*/ 0 h 4387781"/>
              <a:gd name="connsiteX2" fmla="*/ 1462213 w 2024769"/>
              <a:gd name="connsiteY2" fmla="*/ 3147986 h 4387781"/>
              <a:gd name="connsiteX3" fmla="*/ 948242 w 2024769"/>
              <a:gd name="connsiteY3" fmla="*/ 4387781 h 4387781"/>
              <a:gd name="connsiteX4" fmla="*/ 0 w 2024769"/>
              <a:gd name="connsiteY4" fmla="*/ 484288 h 4387781"/>
              <a:gd name="connsiteX0" fmla="*/ 0 w 2017964"/>
              <a:gd name="connsiteY0" fmla="*/ 484288 h 4387781"/>
              <a:gd name="connsiteX1" fmla="*/ 1986650 w 2017964"/>
              <a:gd name="connsiteY1" fmla="*/ 0 h 4387781"/>
              <a:gd name="connsiteX2" fmla="*/ 1314542 w 2017964"/>
              <a:gd name="connsiteY2" fmla="*/ 1902816 h 4387781"/>
              <a:gd name="connsiteX3" fmla="*/ 948242 w 2017964"/>
              <a:gd name="connsiteY3" fmla="*/ 4387781 h 4387781"/>
              <a:gd name="connsiteX4" fmla="*/ 0 w 2017964"/>
              <a:gd name="connsiteY4" fmla="*/ 484288 h 4387781"/>
              <a:gd name="connsiteX0" fmla="*/ 0 w 2017137"/>
              <a:gd name="connsiteY0" fmla="*/ 484288 h 4387781"/>
              <a:gd name="connsiteX1" fmla="*/ 1986650 w 2017137"/>
              <a:gd name="connsiteY1" fmla="*/ 0 h 4387781"/>
              <a:gd name="connsiteX2" fmla="*/ 1292178 w 2017137"/>
              <a:gd name="connsiteY2" fmla="*/ 1757930 h 4387781"/>
              <a:gd name="connsiteX3" fmla="*/ 948242 w 2017137"/>
              <a:gd name="connsiteY3" fmla="*/ 4387781 h 4387781"/>
              <a:gd name="connsiteX4" fmla="*/ 0 w 2017137"/>
              <a:gd name="connsiteY4" fmla="*/ 484288 h 4387781"/>
              <a:gd name="connsiteX0" fmla="*/ 0 w 1337383"/>
              <a:gd name="connsiteY0" fmla="*/ 269297 h 4172790"/>
              <a:gd name="connsiteX1" fmla="*/ 1107688 w 1337383"/>
              <a:gd name="connsiteY1" fmla="*/ 0 h 4172790"/>
              <a:gd name="connsiteX2" fmla="*/ 1292178 w 1337383"/>
              <a:gd name="connsiteY2" fmla="*/ 1542939 h 4172790"/>
              <a:gd name="connsiteX3" fmla="*/ 948242 w 1337383"/>
              <a:gd name="connsiteY3" fmla="*/ 4172790 h 4172790"/>
              <a:gd name="connsiteX4" fmla="*/ 0 w 1337383"/>
              <a:gd name="connsiteY4" fmla="*/ 269297 h 4172790"/>
              <a:gd name="connsiteX0" fmla="*/ 0 w 1211185"/>
              <a:gd name="connsiteY0" fmla="*/ 269297 h 4172790"/>
              <a:gd name="connsiteX1" fmla="*/ 1107688 w 1211185"/>
              <a:gd name="connsiteY1" fmla="*/ 0 h 4172790"/>
              <a:gd name="connsiteX2" fmla="*/ 949046 w 1211185"/>
              <a:gd name="connsiteY2" fmla="*/ 1783761 h 4172790"/>
              <a:gd name="connsiteX3" fmla="*/ 948242 w 1211185"/>
              <a:gd name="connsiteY3" fmla="*/ 4172790 h 4172790"/>
              <a:gd name="connsiteX4" fmla="*/ 0 w 1211185"/>
              <a:gd name="connsiteY4" fmla="*/ 269297 h 4172790"/>
              <a:gd name="connsiteX0" fmla="*/ 0 w 1674085"/>
              <a:gd name="connsiteY0" fmla="*/ 269297 h 6393330"/>
              <a:gd name="connsiteX1" fmla="*/ 1107688 w 1674085"/>
              <a:gd name="connsiteY1" fmla="*/ 0 h 6393330"/>
              <a:gd name="connsiteX2" fmla="*/ 949046 w 1674085"/>
              <a:gd name="connsiteY2" fmla="*/ 1783761 h 6393330"/>
              <a:gd name="connsiteX3" fmla="*/ 1491377 w 1674085"/>
              <a:gd name="connsiteY3" fmla="*/ 6393330 h 6393330"/>
              <a:gd name="connsiteX4" fmla="*/ 0 w 1674085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949046 w 1491377"/>
              <a:gd name="connsiteY2" fmla="*/ 1783761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281790 w 1491377"/>
              <a:gd name="connsiteY2" fmla="*/ 2222080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281790 w 1491377"/>
              <a:gd name="connsiteY2" fmla="*/ 2222080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180015 w 1491377"/>
              <a:gd name="connsiteY2" fmla="*/ 2246974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180015 w 1491377"/>
              <a:gd name="connsiteY2" fmla="*/ 2246974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180015 w 1491377"/>
              <a:gd name="connsiteY2" fmla="*/ 2249237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005422 w 1491377"/>
              <a:gd name="connsiteY2" fmla="*/ 2056603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538326"/>
              <a:gd name="connsiteY0" fmla="*/ 271560 h 6395593"/>
              <a:gd name="connsiteX1" fmla="*/ 1116940 w 1538326"/>
              <a:gd name="connsiteY1" fmla="*/ 0 h 6395593"/>
              <a:gd name="connsiteX2" fmla="*/ 1531200 w 1538326"/>
              <a:gd name="connsiteY2" fmla="*/ 2241785 h 6395593"/>
              <a:gd name="connsiteX3" fmla="*/ 1491377 w 1538326"/>
              <a:gd name="connsiteY3" fmla="*/ 6395593 h 6395593"/>
              <a:gd name="connsiteX4" fmla="*/ 0 w 1538326"/>
              <a:gd name="connsiteY4" fmla="*/ 271560 h 6395593"/>
              <a:gd name="connsiteX0" fmla="*/ 0 w 1532555"/>
              <a:gd name="connsiteY0" fmla="*/ 271560 h 6395593"/>
              <a:gd name="connsiteX1" fmla="*/ 1116940 w 1532555"/>
              <a:gd name="connsiteY1" fmla="*/ 0 h 6395593"/>
              <a:gd name="connsiteX2" fmla="*/ 1531200 w 1532555"/>
              <a:gd name="connsiteY2" fmla="*/ 2241785 h 6395593"/>
              <a:gd name="connsiteX3" fmla="*/ 1491377 w 1532555"/>
              <a:gd name="connsiteY3" fmla="*/ 6395593 h 6395593"/>
              <a:gd name="connsiteX4" fmla="*/ 0 w 1532555"/>
              <a:gd name="connsiteY4" fmla="*/ 271560 h 6395593"/>
              <a:gd name="connsiteX0" fmla="*/ 0 w 1552003"/>
              <a:gd name="connsiteY0" fmla="*/ 271560 h 6395593"/>
              <a:gd name="connsiteX1" fmla="*/ 1116940 w 1552003"/>
              <a:gd name="connsiteY1" fmla="*/ 0 h 6395593"/>
              <a:gd name="connsiteX2" fmla="*/ 1531200 w 1552003"/>
              <a:gd name="connsiteY2" fmla="*/ 2241785 h 6395593"/>
              <a:gd name="connsiteX3" fmla="*/ 1491377 w 1552003"/>
              <a:gd name="connsiteY3" fmla="*/ 6395593 h 6395593"/>
              <a:gd name="connsiteX4" fmla="*/ 0 w 1552003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169722 h 6293755"/>
              <a:gd name="connsiteX1" fmla="*/ 700589 w 1491377"/>
              <a:gd name="connsiteY1" fmla="*/ 0 h 6293755"/>
              <a:gd name="connsiteX2" fmla="*/ 1416184 w 1491377"/>
              <a:gd name="connsiteY2" fmla="*/ 1589538 h 6293755"/>
              <a:gd name="connsiteX3" fmla="*/ 1491377 w 1491377"/>
              <a:gd name="connsiteY3" fmla="*/ 6293755 h 6293755"/>
              <a:gd name="connsiteX4" fmla="*/ 0 w 1491377"/>
              <a:gd name="connsiteY4" fmla="*/ 169722 h 6293755"/>
              <a:gd name="connsiteX0" fmla="*/ 0 w 1491377"/>
              <a:gd name="connsiteY0" fmla="*/ 169722 h 6293755"/>
              <a:gd name="connsiteX1" fmla="*/ 700589 w 1491377"/>
              <a:gd name="connsiteY1" fmla="*/ 0 h 6293755"/>
              <a:gd name="connsiteX2" fmla="*/ 1210372 w 1491377"/>
              <a:gd name="connsiteY2" fmla="*/ 1630073 h 6293755"/>
              <a:gd name="connsiteX3" fmla="*/ 1491377 w 1491377"/>
              <a:gd name="connsiteY3" fmla="*/ 6293755 h 6293755"/>
              <a:gd name="connsiteX4" fmla="*/ 0 w 1491377"/>
              <a:gd name="connsiteY4" fmla="*/ 169722 h 6293755"/>
              <a:gd name="connsiteX0" fmla="*/ 0 w 1525723"/>
              <a:gd name="connsiteY0" fmla="*/ 169722 h 6353995"/>
              <a:gd name="connsiteX1" fmla="*/ 700589 w 1525723"/>
              <a:gd name="connsiteY1" fmla="*/ 0 h 6353995"/>
              <a:gd name="connsiteX2" fmla="*/ 1210372 w 1525723"/>
              <a:gd name="connsiteY2" fmla="*/ 1630073 h 6353995"/>
              <a:gd name="connsiteX3" fmla="*/ 1525723 w 1525723"/>
              <a:gd name="connsiteY3" fmla="*/ 6353995 h 6353995"/>
              <a:gd name="connsiteX4" fmla="*/ 0 w 1525723"/>
              <a:gd name="connsiteY4" fmla="*/ 169722 h 6353995"/>
              <a:gd name="connsiteX0" fmla="*/ 0 w 1516404"/>
              <a:gd name="connsiteY0" fmla="*/ 169722 h 6369349"/>
              <a:gd name="connsiteX1" fmla="*/ 700589 w 1516404"/>
              <a:gd name="connsiteY1" fmla="*/ 0 h 6369349"/>
              <a:gd name="connsiteX2" fmla="*/ 1210372 w 1516404"/>
              <a:gd name="connsiteY2" fmla="*/ 1630073 h 6369349"/>
              <a:gd name="connsiteX3" fmla="*/ 1516404 w 1516404"/>
              <a:gd name="connsiteY3" fmla="*/ 6369349 h 6369349"/>
              <a:gd name="connsiteX4" fmla="*/ 0 w 1516404"/>
              <a:gd name="connsiteY4" fmla="*/ 169722 h 636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404" h="6369349">
                <a:moveTo>
                  <a:pt x="0" y="169722"/>
                </a:moveTo>
                <a:lnTo>
                  <a:pt x="700589" y="0"/>
                </a:lnTo>
                <a:cubicBezTo>
                  <a:pt x="955762" y="283569"/>
                  <a:pt x="1074403" y="568515"/>
                  <a:pt x="1210372" y="1630073"/>
                </a:cubicBezTo>
                <a:cubicBezTo>
                  <a:pt x="1346341" y="2691631"/>
                  <a:pt x="1243092" y="4522688"/>
                  <a:pt x="1516404" y="6369349"/>
                </a:cubicBezTo>
                <a:lnTo>
                  <a:pt x="0" y="1697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3C69A8-DC07-4ECF-9920-EE9B636A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78D6581-075E-48A9-9370-8DE3306C91B6}"/>
              </a:ext>
            </a:extLst>
          </p:cNvPr>
          <p:cNvSpPr txBox="1"/>
          <p:nvPr/>
        </p:nvSpPr>
        <p:spPr>
          <a:xfrm>
            <a:off x="495301" y="1550008"/>
            <a:ext cx="112013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đối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tượng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trong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dự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án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Danh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sách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môn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học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 danh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sách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liên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kết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(MAMH, TENMH).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endParaRPr lang="vi-VN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Danh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sách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Lớp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 danh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sách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tuyến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tính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(MALOP, TENLOP, con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trỏ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); con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trỏ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sẻ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trỏ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đến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danh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sách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sinh viên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thuộc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lớp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đó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endParaRPr lang="vi-VN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Danh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sách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sinh viên: danh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sách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liên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kết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đơn(MASV, HO, TEN, PHAI,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password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, con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trỏ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): con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trỏ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sẽ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trỏ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đến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điểm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cac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môn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đã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thi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trắc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nghiệm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endParaRPr lang="vi-VN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Danh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sách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điểm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thi( Danh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sách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liên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kết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đơn ) (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Mamh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Diem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</a:br>
            <a:endParaRPr lang="vi-VN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Dạnh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sách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Câu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hỏi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thi(cây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nhị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phân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tìm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kiếm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cân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bằng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với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key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=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Id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) (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Id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mã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MH,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Nội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dung) , A, B, C, D,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Đáp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án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); trong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đó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A, B, C, D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là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4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lựa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chọn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tương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ứng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với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nội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dung câu </a:t>
            </a:r>
            <a:r>
              <a:rPr lang="vi-VN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hỏi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.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0CA1ACD-F1C0-46FB-8ADB-EA860677B4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08" y="2589693"/>
            <a:ext cx="3883619" cy="1106277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3FEE78A-DCB6-45DA-99D2-A8759FD4B1D3}"/>
              </a:ext>
            </a:extLst>
          </p:cNvPr>
          <p:cNvSpPr txBox="1"/>
          <p:nvPr/>
        </p:nvSpPr>
        <p:spPr>
          <a:xfrm>
            <a:off x="3132517" y="674159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ĐỀ BÀI THI TRẮC NGHIỆM</a:t>
            </a:r>
          </a:p>
        </p:txBody>
      </p:sp>
    </p:spTree>
    <p:extLst>
      <p:ext uri="{BB962C8B-B14F-4D97-AF65-F5344CB8AC3E}">
        <p14:creationId xmlns:p14="http://schemas.microsoft.com/office/powerpoint/2010/main" val="48765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6CBE51E4-B91B-4905-8092-AF90E7992E6A}"/>
              </a:ext>
            </a:extLst>
          </p:cNvPr>
          <p:cNvSpPr>
            <a:spLocks/>
          </p:cNvSpPr>
          <p:nvPr/>
        </p:nvSpPr>
        <p:spPr bwMode="auto">
          <a:xfrm>
            <a:off x="2052638" y="1611313"/>
            <a:ext cx="3395663" cy="5241925"/>
          </a:xfrm>
          <a:custGeom>
            <a:avLst/>
            <a:gdLst>
              <a:gd name="T0" fmla="*/ 2051 w 2140"/>
              <a:gd name="T1" fmla="*/ 3306 h 3306"/>
              <a:gd name="T2" fmla="*/ 405 w 2140"/>
              <a:gd name="T3" fmla="*/ 3306 h 3306"/>
              <a:gd name="T4" fmla="*/ 0 w 2140"/>
              <a:gd name="T5" fmla="*/ 2604 h 3306"/>
              <a:gd name="T6" fmla="*/ 114 w 2140"/>
              <a:gd name="T7" fmla="*/ 960 h 3306"/>
              <a:gd name="T8" fmla="*/ 690 w 2140"/>
              <a:gd name="T9" fmla="*/ 132 h 3306"/>
              <a:gd name="T10" fmla="*/ 630 w 2140"/>
              <a:gd name="T11" fmla="*/ 1104 h 3306"/>
              <a:gd name="T12" fmla="*/ 1768 w 2140"/>
              <a:gd name="T13" fmla="*/ 2443 h 3306"/>
              <a:gd name="T14" fmla="*/ 2051 w 2140"/>
              <a:gd name="T15" fmla="*/ 3306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0" h="3306">
                <a:moveTo>
                  <a:pt x="2051" y="3306"/>
                </a:moveTo>
                <a:cubicBezTo>
                  <a:pt x="405" y="3306"/>
                  <a:pt x="405" y="3306"/>
                  <a:pt x="405" y="3306"/>
                </a:cubicBezTo>
                <a:cubicBezTo>
                  <a:pt x="0" y="2604"/>
                  <a:pt x="0" y="2604"/>
                  <a:pt x="0" y="2604"/>
                </a:cubicBezTo>
                <a:cubicBezTo>
                  <a:pt x="114" y="960"/>
                  <a:pt x="114" y="960"/>
                  <a:pt x="114" y="960"/>
                </a:cubicBezTo>
                <a:cubicBezTo>
                  <a:pt x="114" y="960"/>
                  <a:pt x="660" y="0"/>
                  <a:pt x="690" y="132"/>
                </a:cubicBezTo>
                <a:cubicBezTo>
                  <a:pt x="720" y="264"/>
                  <a:pt x="540" y="692"/>
                  <a:pt x="630" y="1104"/>
                </a:cubicBezTo>
                <a:cubicBezTo>
                  <a:pt x="726" y="1542"/>
                  <a:pt x="1401" y="2148"/>
                  <a:pt x="1768" y="2443"/>
                </a:cubicBezTo>
                <a:cubicBezTo>
                  <a:pt x="2107" y="2716"/>
                  <a:pt x="2140" y="3040"/>
                  <a:pt x="2051" y="3306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CB906D0-77EC-4672-BC28-2325675D48AF}"/>
              </a:ext>
            </a:extLst>
          </p:cNvPr>
          <p:cNvSpPr>
            <a:spLocks/>
          </p:cNvSpPr>
          <p:nvPr/>
        </p:nvSpPr>
        <p:spPr bwMode="auto">
          <a:xfrm>
            <a:off x="4763" y="3175"/>
            <a:ext cx="4367213" cy="6850063"/>
          </a:xfrm>
          <a:custGeom>
            <a:avLst/>
            <a:gdLst>
              <a:gd name="T0" fmla="*/ 2752 w 2752"/>
              <a:gd name="T1" fmla="*/ 4320 h 4320"/>
              <a:gd name="T2" fmla="*/ 0 w 2752"/>
              <a:gd name="T3" fmla="*/ 4320 h 4320"/>
              <a:gd name="T4" fmla="*/ 0 w 2752"/>
              <a:gd name="T5" fmla="*/ 0 h 4320"/>
              <a:gd name="T6" fmla="*/ 1270 w 2752"/>
              <a:gd name="T7" fmla="*/ 0 h 4320"/>
              <a:gd name="T8" fmla="*/ 1956 w 2752"/>
              <a:gd name="T9" fmla="*/ 714 h 4320"/>
              <a:gd name="T10" fmla="*/ 1692 w 2752"/>
              <a:gd name="T11" fmla="*/ 3090 h 4320"/>
              <a:gd name="T12" fmla="*/ 2752 w 2752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2" h="4320">
                <a:moveTo>
                  <a:pt x="2752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1270" y="0"/>
                  <a:pt x="1270" y="0"/>
                  <a:pt x="1270" y="0"/>
                </a:cubicBezTo>
                <a:cubicBezTo>
                  <a:pt x="1575" y="91"/>
                  <a:pt x="1844" y="274"/>
                  <a:pt x="1956" y="714"/>
                </a:cubicBezTo>
                <a:cubicBezTo>
                  <a:pt x="2166" y="1536"/>
                  <a:pt x="1464" y="2370"/>
                  <a:pt x="1692" y="3090"/>
                </a:cubicBezTo>
                <a:cubicBezTo>
                  <a:pt x="1858" y="3613"/>
                  <a:pt x="2204" y="4012"/>
                  <a:pt x="2752" y="43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0A33D5-E9EE-4CE4-9AF3-479B0DE33130}"/>
              </a:ext>
            </a:extLst>
          </p:cNvPr>
          <p:cNvSpPr>
            <a:spLocks/>
          </p:cNvSpPr>
          <p:nvPr/>
        </p:nvSpPr>
        <p:spPr bwMode="auto">
          <a:xfrm>
            <a:off x="-17" y="0"/>
            <a:ext cx="1303036" cy="4965097"/>
          </a:xfrm>
          <a:custGeom>
            <a:avLst/>
            <a:gdLst>
              <a:gd name="connsiteX0" fmla="*/ 0 w 1253270"/>
              <a:gd name="connsiteY0" fmla="*/ 0 h 4965097"/>
              <a:gd name="connsiteX1" fmla="*/ 614578 w 1253270"/>
              <a:gd name="connsiteY1" fmla="*/ 0 h 4965097"/>
              <a:gd name="connsiteX2" fmla="*/ 617157 w 1253270"/>
              <a:gd name="connsiteY2" fmla="*/ 2219 h 4965097"/>
              <a:gd name="connsiteX3" fmla="*/ 1131932 w 1253270"/>
              <a:gd name="connsiteY3" fmla="*/ 522027 h 4965097"/>
              <a:gd name="connsiteX4" fmla="*/ 900040 w 1253270"/>
              <a:gd name="connsiteY4" fmla="*/ 2657388 h 4965097"/>
              <a:gd name="connsiteX5" fmla="*/ 0 w 1253270"/>
              <a:gd name="connsiteY5" fmla="*/ 4965097 h 4965097"/>
              <a:gd name="connsiteX0" fmla="*/ 0 w 1253270"/>
              <a:gd name="connsiteY0" fmla="*/ 0 h 4965097"/>
              <a:gd name="connsiteX1" fmla="*/ 614578 w 1253270"/>
              <a:gd name="connsiteY1" fmla="*/ 0 h 4965097"/>
              <a:gd name="connsiteX2" fmla="*/ 617157 w 1253270"/>
              <a:gd name="connsiteY2" fmla="*/ 2219 h 4965097"/>
              <a:gd name="connsiteX3" fmla="*/ 1131932 w 1253270"/>
              <a:gd name="connsiteY3" fmla="*/ 522027 h 4965097"/>
              <a:gd name="connsiteX4" fmla="*/ 900040 w 1253270"/>
              <a:gd name="connsiteY4" fmla="*/ 2657388 h 4965097"/>
              <a:gd name="connsiteX5" fmla="*/ 0 w 1253270"/>
              <a:gd name="connsiteY5" fmla="*/ 4965097 h 4965097"/>
              <a:gd name="connsiteX6" fmla="*/ 0 w 1253270"/>
              <a:gd name="connsiteY6" fmla="*/ 0 h 4965097"/>
              <a:gd name="connsiteX0" fmla="*/ 0 w 1263427"/>
              <a:gd name="connsiteY0" fmla="*/ 0 h 4965097"/>
              <a:gd name="connsiteX1" fmla="*/ 614578 w 1263427"/>
              <a:gd name="connsiteY1" fmla="*/ 0 h 4965097"/>
              <a:gd name="connsiteX2" fmla="*/ 617157 w 1263427"/>
              <a:gd name="connsiteY2" fmla="*/ 2219 h 4965097"/>
              <a:gd name="connsiteX3" fmla="*/ 1131932 w 1263427"/>
              <a:gd name="connsiteY3" fmla="*/ 522027 h 4965097"/>
              <a:gd name="connsiteX4" fmla="*/ 950840 w 1263427"/>
              <a:gd name="connsiteY4" fmla="*/ 2924088 h 4965097"/>
              <a:gd name="connsiteX5" fmla="*/ 0 w 1263427"/>
              <a:gd name="connsiteY5" fmla="*/ 4965097 h 4965097"/>
              <a:gd name="connsiteX6" fmla="*/ 0 w 1263427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89181"/>
              <a:gd name="connsiteY0" fmla="*/ 0 h 4965097"/>
              <a:gd name="connsiteX1" fmla="*/ 614578 w 1289181"/>
              <a:gd name="connsiteY1" fmla="*/ 0 h 4965097"/>
              <a:gd name="connsiteX2" fmla="*/ 617157 w 1289181"/>
              <a:gd name="connsiteY2" fmla="*/ 2219 h 4965097"/>
              <a:gd name="connsiteX3" fmla="*/ 1131932 w 1289181"/>
              <a:gd name="connsiteY3" fmla="*/ 522027 h 4965097"/>
              <a:gd name="connsiteX4" fmla="*/ 1052440 w 1289181"/>
              <a:gd name="connsiteY4" fmla="*/ 2695488 h 4965097"/>
              <a:gd name="connsiteX5" fmla="*/ 0 w 1289181"/>
              <a:gd name="connsiteY5" fmla="*/ 4965097 h 4965097"/>
              <a:gd name="connsiteX6" fmla="*/ 0 w 1289181"/>
              <a:gd name="connsiteY6" fmla="*/ 0 h 4965097"/>
              <a:gd name="connsiteX0" fmla="*/ 0 w 1289181"/>
              <a:gd name="connsiteY0" fmla="*/ 0 h 4965097"/>
              <a:gd name="connsiteX1" fmla="*/ 614578 w 1289181"/>
              <a:gd name="connsiteY1" fmla="*/ 0 h 4965097"/>
              <a:gd name="connsiteX2" fmla="*/ 617157 w 1289181"/>
              <a:gd name="connsiteY2" fmla="*/ 2219 h 4965097"/>
              <a:gd name="connsiteX3" fmla="*/ 1131932 w 1289181"/>
              <a:gd name="connsiteY3" fmla="*/ 522027 h 4965097"/>
              <a:gd name="connsiteX4" fmla="*/ 1052440 w 1289181"/>
              <a:gd name="connsiteY4" fmla="*/ 2695488 h 4965097"/>
              <a:gd name="connsiteX5" fmla="*/ 0 w 1289181"/>
              <a:gd name="connsiteY5" fmla="*/ 4965097 h 4965097"/>
              <a:gd name="connsiteX6" fmla="*/ 0 w 1289181"/>
              <a:gd name="connsiteY6" fmla="*/ 0 h 4965097"/>
              <a:gd name="connsiteX0" fmla="*/ 0 w 1299071"/>
              <a:gd name="connsiteY0" fmla="*/ 0 h 4965097"/>
              <a:gd name="connsiteX1" fmla="*/ 614578 w 1299071"/>
              <a:gd name="connsiteY1" fmla="*/ 0 h 4965097"/>
              <a:gd name="connsiteX2" fmla="*/ 617157 w 1299071"/>
              <a:gd name="connsiteY2" fmla="*/ 2219 h 4965097"/>
              <a:gd name="connsiteX3" fmla="*/ 1131932 w 1299071"/>
              <a:gd name="connsiteY3" fmla="*/ 522027 h 4965097"/>
              <a:gd name="connsiteX4" fmla="*/ 1052440 w 1299071"/>
              <a:gd name="connsiteY4" fmla="*/ 2695488 h 4965097"/>
              <a:gd name="connsiteX5" fmla="*/ 0 w 1299071"/>
              <a:gd name="connsiteY5" fmla="*/ 4965097 h 4965097"/>
              <a:gd name="connsiteX6" fmla="*/ 0 w 1299071"/>
              <a:gd name="connsiteY6" fmla="*/ 0 h 4965097"/>
              <a:gd name="connsiteX0" fmla="*/ 0 w 1299071"/>
              <a:gd name="connsiteY0" fmla="*/ 0 h 4965097"/>
              <a:gd name="connsiteX1" fmla="*/ 614578 w 1299071"/>
              <a:gd name="connsiteY1" fmla="*/ 0 h 4965097"/>
              <a:gd name="connsiteX2" fmla="*/ 617157 w 1299071"/>
              <a:gd name="connsiteY2" fmla="*/ 2219 h 4965097"/>
              <a:gd name="connsiteX3" fmla="*/ 1131932 w 1299071"/>
              <a:gd name="connsiteY3" fmla="*/ 522027 h 4965097"/>
              <a:gd name="connsiteX4" fmla="*/ 1052440 w 1299071"/>
              <a:gd name="connsiteY4" fmla="*/ 2695488 h 4965097"/>
              <a:gd name="connsiteX5" fmla="*/ 0 w 1299071"/>
              <a:gd name="connsiteY5" fmla="*/ 4965097 h 4965097"/>
              <a:gd name="connsiteX6" fmla="*/ 0 w 1299071"/>
              <a:gd name="connsiteY6" fmla="*/ 0 h 4965097"/>
              <a:gd name="connsiteX0" fmla="*/ 0 w 1325540"/>
              <a:gd name="connsiteY0" fmla="*/ 0 h 4965097"/>
              <a:gd name="connsiteX1" fmla="*/ 614578 w 1325540"/>
              <a:gd name="connsiteY1" fmla="*/ 0 h 4965097"/>
              <a:gd name="connsiteX2" fmla="*/ 617157 w 1325540"/>
              <a:gd name="connsiteY2" fmla="*/ 2219 h 4965097"/>
              <a:gd name="connsiteX3" fmla="*/ 1170032 w 1325540"/>
              <a:gd name="connsiteY3" fmla="*/ 598227 h 4965097"/>
              <a:gd name="connsiteX4" fmla="*/ 1052440 w 1325540"/>
              <a:gd name="connsiteY4" fmla="*/ 2695488 h 4965097"/>
              <a:gd name="connsiteX5" fmla="*/ 0 w 1325540"/>
              <a:gd name="connsiteY5" fmla="*/ 4965097 h 4965097"/>
              <a:gd name="connsiteX6" fmla="*/ 0 w 1325540"/>
              <a:gd name="connsiteY6" fmla="*/ 0 h 4965097"/>
              <a:gd name="connsiteX0" fmla="*/ 0 w 1325540"/>
              <a:gd name="connsiteY0" fmla="*/ 0 h 4965097"/>
              <a:gd name="connsiteX1" fmla="*/ 614578 w 1325540"/>
              <a:gd name="connsiteY1" fmla="*/ 0 h 4965097"/>
              <a:gd name="connsiteX2" fmla="*/ 617157 w 1325540"/>
              <a:gd name="connsiteY2" fmla="*/ 2219 h 4965097"/>
              <a:gd name="connsiteX3" fmla="*/ 1170032 w 1325540"/>
              <a:gd name="connsiteY3" fmla="*/ 598227 h 4965097"/>
              <a:gd name="connsiteX4" fmla="*/ 1052440 w 1325540"/>
              <a:gd name="connsiteY4" fmla="*/ 2695488 h 4965097"/>
              <a:gd name="connsiteX5" fmla="*/ 0 w 1325540"/>
              <a:gd name="connsiteY5" fmla="*/ 4965097 h 4965097"/>
              <a:gd name="connsiteX6" fmla="*/ 0 w 1325540"/>
              <a:gd name="connsiteY6" fmla="*/ 0 h 4965097"/>
              <a:gd name="connsiteX0" fmla="*/ 0 w 1303036"/>
              <a:gd name="connsiteY0" fmla="*/ 0 h 4965097"/>
              <a:gd name="connsiteX1" fmla="*/ 614578 w 1303036"/>
              <a:gd name="connsiteY1" fmla="*/ 0 h 4965097"/>
              <a:gd name="connsiteX2" fmla="*/ 617157 w 1303036"/>
              <a:gd name="connsiteY2" fmla="*/ 2219 h 4965097"/>
              <a:gd name="connsiteX3" fmla="*/ 1170032 w 1303036"/>
              <a:gd name="connsiteY3" fmla="*/ 598227 h 4965097"/>
              <a:gd name="connsiteX4" fmla="*/ 1052440 w 1303036"/>
              <a:gd name="connsiteY4" fmla="*/ 2695488 h 4965097"/>
              <a:gd name="connsiteX5" fmla="*/ 0 w 1303036"/>
              <a:gd name="connsiteY5" fmla="*/ 4965097 h 4965097"/>
              <a:gd name="connsiteX6" fmla="*/ 0 w 1303036"/>
              <a:gd name="connsiteY6" fmla="*/ 0 h 4965097"/>
              <a:gd name="connsiteX0" fmla="*/ 0 w 1303036"/>
              <a:gd name="connsiteY0" fmla="*/ 0 h 4965097"/>
              <a:gd name="connsiteX1" fmla="*/ 614578 w 1303036"/>
              <a:gd name="connsiteY1" fmla="*/ 0 h 4965097"/>
              <a:gd name="connsiteX2" fmla="*/ 617157 w 1303036"/>
              <a:gd name="connsiteY2" fmla="*/ 2219 h 4965097"/>
              <a:gd name="connsiteX3" fmla="*/ 1170032 w 1303036"/>
              <a:gd name="connsiteY3" fmla="*/ 598227 h 4965097"/>
              <a:gd name="connsiteX4" fmla="*/ 1052440 w 1303036"/>
              <a:gd name="connsiteY4" fmla="*/ 2695488 h 4965097"/>
              <a:gd name="connsiteX5" fmla="*/ 0 w 1303036"/>
              <a:gd name="connsiteY5" fmla="*/ 4965097 h 4965097"/>
              <a:gd name="connsiteX6" fmla="*/ 0 w 1303036"/>
              <a:gd name="connsiteY6" fmla="*/ 0 h 496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3036" h="4965097">
                <a:moveTo>
                  <a:pt x="0" y="0"/>
                </a:moveTo>
                <a:lnTo>
                  <a:pt x="614578" y="0"/>
                </a:lnTo>
                <a:lnTo>
                  <a:pt x="617157" y="2219"/>
                </a:lnTo>
                <a:cubicBezTo>
                  <a:pt x="837411" y="194528"/>
                  <a:pt x="1002503" y="271351"/>
                  <a:pt x="1170032" y="598227"/>
                </a:cubicBezTo>
                <a:cubicBezTo>
                  <a:pt x="1436685" y="1315062"/>
                  <a:pt x="1252522" y="2064209"/>
                  <a:pt x="1052440" y="2695488"/>
                </a:cubicBezTo>
                <a:cubicBezTo>
                  <a:pt x="795221" y="3503129"/>
                  <a:pt x="442981" y="4174981"/>
                  <a:pt x="0" y="496509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16C65B3A-AAE7-4B72-833D-9CCCF618B7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875067"/>
            <a:ext cx="3883619" cy="11062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0077053-DF0C-455D-AD50-C406554765D5}"/>
              </a:ext>
            </a:extLst>
          </p:cNvPr>
          <p:cNvSpPr txBox="1"/>
          <p:nvPr/>
        </p:nvSpPr>
        <p:spPr>
          <a:xfrm>
            <a:off x="349623" y="919826"/>
            <a:ext cx="114927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Chương </a:t>
            </a:r>
            <a:r>
              <a:rPr lang="vi-VN" sz="20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trình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có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chức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năng sau: 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Đăng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nhậ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dựa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vào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mã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sinh viên,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password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Nếu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tài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khoản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đăng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nhập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là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GV ,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pass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là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GV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thì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sẽ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có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toàn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quyền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Nhập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lớp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In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ds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lớp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.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Nhập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sinh viên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của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lớp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Nhập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môn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học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Nhập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câu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hỏi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thi(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Id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là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số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ngẫu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nhiên do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chương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trình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ự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tạo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Thi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trắc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nghiệm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(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trước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khi thi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hỏi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)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người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thi môn thi,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số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câu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hỏi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thi,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số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phút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thi - sau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đó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lấy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ngẫu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ngiên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câu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hỏi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trong dan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sách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câu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hỏi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i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của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môn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In chi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tiết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câu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hỏi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đã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thi 1 môn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học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của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1 sinh viên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In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bảng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điểm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thi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trắc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nghiệm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môn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học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của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1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lớp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(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nếu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có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sinh viên chưa ti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thì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ghi " Chưa thi")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Lưu ý: Chương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trình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cho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phép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lưu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danh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sách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vào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file: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kiểm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tra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điều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kiện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làm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dữ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liệu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bị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sai. Sinh viên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có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thể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tự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thiết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kế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thêm danh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sách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để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đáp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ứng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yêu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cầu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của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đề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tài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9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C133FF-1FA5-47D8-9392-E3D10DD63D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" b="8914"/>
          <a:stretch/>
        </p:blipFill>
        <p:spPr>
          <a:xfrm>
            <a:off x="8121891" y="3893887"/>
            <a:ext cx="2586438" cy="279424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7C19AEC-04BD-407E-916E-A91A606349C8}"/>
              </a:ext>
            </a:extLst>
          </p:cNvPr>
          <p:cNvSpPr txBox="1"/>
          <p:nvPr/>
        </p:nvSpPr>
        <p:spPr>
          <a:xfrm>
            <a:off x="986118" y="1412764"/>
            <a:ext cx="9708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Dự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này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bạn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cần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nắm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vững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cấu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trúc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dữ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liệu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Mảng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liên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đơn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nhị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phân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…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bạn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class Generic 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như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bài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tập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đã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làm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khóa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liên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nhị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phân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,…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giúp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code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ngắn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gọn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hơn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Dự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này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bạn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cần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phân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chia package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thuận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tiện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code,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cần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hoặc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tìm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code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nhìn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vào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package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biết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đoạn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code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đó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nằm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đâu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40" y="17114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Chia package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trong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dự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án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7C19AEC-04BD-407E-916E-A91A606349C8}"/>
              </a:ext>
            </a:extLst>
          </p:cNvPr>
          <p:cNvSpPr txBox="1"/>
          <p:nvPr/>
        </p:nvSpPr>
        <p:spPr>
          <a:xfrm>
            <a:off x="1004048" y="873154"/>
            <a:ext cx="97087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Gợi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ý chia package: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Chúng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sẽ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chia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Web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quá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rồi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Package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thế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tiền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tố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com.cybersoft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dưới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tùy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thích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com.cybersoft.main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class main, class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TruongHoc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com.cybersoft.model.entity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tượng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hỏi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com.cybersoft.model.dto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tượng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vận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chuyển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dữ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liệu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tùy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ý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tượng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code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dụ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Khi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đăng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chỉ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tin username, pass.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Chúng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phải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khai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báo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tượng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hoặc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biến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username, pass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tin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tạo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1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dto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class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chẳng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hạn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UserLoginDto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2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thuộc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tính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username, pass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endParaRPr>
          </a:p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com.cybersoft.node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Chứa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cài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đặt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Danh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sách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môn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danh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sách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lớp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danh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sách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sinh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viên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danh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sách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câu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hỏi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danh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sách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điểm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thi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bằng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DSLK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hoặc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Cây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nhị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phân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tìm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kiếm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endParaRPr>
          </a:p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com.cybersoft.node.generic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Chứa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class generic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thiết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.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thấy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dự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danh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sách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điểm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thi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danh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sách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sinh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viên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danh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sách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môn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học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đều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cài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đặt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bằng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DSLK.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thể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viết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1 class Generic DSLK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cơ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bản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18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pic>
        <p:nvPicPr>
          <p:cNvPr id="4" name="Hình ảnh 3" descr="Ảnh có chứa văn bản&#10;&#10;Mô tả được tạo tự động">
            <a:extLst>
              <a:ext uri="{FF2B5EF4-FFF2-40B4-BE49-F238E27FC236}">
                <a16:creationId xmlns:a16="http://schemas.microsoft.com/office/drawing/2014/main" id="{5C7D644B-D496-4CA9-B9BB-B8BD01029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919" y="1246187"/>
            <a:ext cx="6562162" cy="488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8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Roboto" panose="020000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Roboto" panose="02000000000000000000" pitchFamily="2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6890C2E-DE35-4F5A-9AA0-0C16A4730000}"/>
              </a:ext>
            </a:extLst>
          </p:cNvPr>
          <p:cNvSpPr txBox="1"/>
          <p:nvPr/>
        </p:nvSpPr>
        <p:spPr>
          <a:xfrm>
            <a:off x="2958353" y="430306"/>
            <a:ext cx="738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Hướng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dẫn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dự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án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B000BE5-16E0-4316-9DDA-7757DED69D52}"/>
              </a:ext>
            </a:extLst>
          </p:cNvPr>
          <p:cNvSpPr txBox="1"/>
          <p:nvPr/>
        </p:nvSpPr>
        <p:spPr>
          <a:xfrm>
            <a:off x="977153" y="1362075"/>
            <a:ext cx="102376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sng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b="1" i="0" u="sng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u="sng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b="1" i="0" u="sng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u="sng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đăng</a:t>
            </a:r>
            <a:r>
              <a:rPr lang="en-US" b="1" i="0" u="sng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u="sng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en-US" b="1" i="0" u="sng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Kiểm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tra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xem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user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đó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phải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giáo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hay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không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Nếu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phải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thì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hiện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mà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giáo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sử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hầu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hết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giáo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đều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sử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</a:p>
          <a:p>
            <a:pPr algn="l"/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Nếu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không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không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phải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user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giáo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thì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ta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cần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duyệt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đến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từng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-&gt;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-&gt;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-&gt;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Hoặc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ta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sẽ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khai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báo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chứa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toàn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bộ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tạm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gọi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toàn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trường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mỗi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lần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thêm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vào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1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thì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cũng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thêm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vào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toàn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trường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này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Sau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đó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kiểm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tra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mã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password,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nếu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đăng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thành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công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thì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hiện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mà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sử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xem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lịch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sử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</a:p>
          <a:p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56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Roboto" panose="020000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Roboto" panose="02000000000000000000" pitchFamily="2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6890C2E-DE35-4F5A-9AA0-0C16A4730000}"/>
              </a:ext>
            </a:extLst>
          </p:cNvPr>
          <p:cNvSpPr txBox="1"/>
          <p:nvPr/>
        </p:nvSpPr>
        <p:spPr>
          <a:xfrm>
            <a:off x="2958353" y="430306"/>
            <a:ext cx="738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Hướng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dẫn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dự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án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B000BE5-16E0-4316-9DDA-7757DED69D52}"/>
              </a:ext>
            </a:extLst>
          </p:cNvPr>
          <p:cNvSpPr txBox="1"/>
          <p:nvPr/>
        </p:nvSpPr>
        <p:spPr>
          <a:xfrm>
            <a:off x="977153" y="1362075"/>
            <a:ext cx="10237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tin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Lưu ý: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Cần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bắt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trường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hợp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trống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kiểm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tra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đang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đã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tồn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tại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chưa</a:t>
            </a:r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Roboto" panose="020000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Roboto" panose="02000000000000000000" pitchFamily="2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6890C2E-DE35-4F5A-9AA0-0C16A4730000}"/>
              </a:ext>
            </a:extLst>
          </p:cNvPr>
          <p:cNvSpPr txBox="1"/>
          <p:nvPr/>
        </p:nvSpPr>
        <p:spPr>
          <a:xfrm>
            <a:off x="2958353" y="430306"/>
            <a:ext cx="738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Hướng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dẫn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dự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án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B000BE5-16E0-4316-9DDA-7757DED69D52}"/>
              </a:ext>
            </a:extLst>
          </p:cNvPr>
          <p:cNvSpPr txBox="1"/>
          <p:nvPr/>
        </p:nvSpPr>
        <p:spPr>
          <a:xfrm>
            <a:off x="977153" y="1362075"/>
            <a:ext cx="10237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vi-VN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năng in danh </a:t>
            </a:r>
            <a:r>
              <a:rPr lang="vi-VN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vi-VN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vi-VN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b="1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vi-VN" b="1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uyệt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từng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trong danh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Sau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đó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ta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sẽ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lấy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danh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sinh viên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tất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cả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sinh viên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thuộc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đó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ra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màn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hình</a:t>
            </a:r>
            <a:r>
              <a:rPr lang="vi-VN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Hình ảnh 7" descr="Ảnh có chứa văn bản, tấm&#10;&#10;Mô tả được tạo tự động">
            <a:extLst>
              <a:ext uri="{FF2B5EF4-FFF2-40B4-BE49-F238E27FC236}">
                <a16:creationId xmlns:a16="http://schemas.microsoft.com/office/drawing/2014/main" id="{60CCB3BC-CADC-49A4-83D7-FC257827A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07" y="2724150"/>
            <a:ext cx="4775586" cy="3861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37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36740</TotalTime>
  <Words>1579</Words>
  <Application>Microsoft Office PowerPoint</Application>
  <PresentationFormat>Màn hình rộng</PresentationFormat>
  <Paragraphs>158</Paragraphs>
  <Slides>16</Slides>
  <Notes>12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4</vt:i4>
      </vt:variant>
      <vt:variant>
        <vt:lpstr>Tiêu đề Bản chiếu</vt:lpstr>
      </vt:variant>
      <vt:variant>
        <vt:i4>16</vt:i4>
      </vt:variant>
    </vt:vector>
  </HeadingPairs>
  <TitlesOfParts>
    <vt:vector size="28" baseType="lpstr">
      <vt:lpstr>Arial</vt:lpstr>
      <vt:lpstr>Calibri</vt:lpstr>
      <vt:lpstr>Courier New</vt:lpstr>
      <vt:lpstr>Montserrat Black</vt:lpstr>
      <vt:lpstr>Montserrat Thin</vt:lpstr>
      <vt:lpstr>Roboto</vt:lpstr>
      <vt:lpstr>Verdana</vt:lpstr>
      <vt:lpstr>Wingdings</vt:lpstr>
      <vt:lpstr>1_Custom Design</vt:lpstr>
      <vt:lpstr>2_Custom Design</vt:lpstr>
      <vt:lpstr>3_Custom Design</vt:lpstr>
      <vt:lpstr>4_Custom Design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Tran</dc:creator>
  <cp:lastModifiedBy>Nguyễn Huỳnh Minh Thuận</cp:lastModifiedBy>
  <cp:revision>2299</cp:revision>
  <dcterms:created xsi:type="dcterms:W3CDTF">2020-04-01T16:23:38Z</dcterms:created>
  <dcterms:modified xsi:type="dcterms:W3CDTF">2021-03-05T20:17:05Z</dcterms:modified>
</cp:coreProperties>
</file>